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312" r:id="rId2"/>
    <p:sldId id="313" r:id="rId3"/>
    <p:sldId id="320" r:id="rId4"/>
    <p:sldId id="311" r:id="rId5"/>
    <p:sldId id="257" r:id="rId6"/>
    <p:sldId id="314" r:id="rId7"/>
    <p:sldId id="317" r:id="rId8"/>
    <p:sldId id="316" r:id="rId9"/>
    <p:sldId id="321" r:id="rId10"/>
    <p:sldId id="322" r:id="rId11"/>
    <p:sldId id="323" r:id="rId12"/>
    <p:sldId id="325" r:id="rId13"/>
    <p:sldId id="327" r:id="rId14"/>
    <p:sldId id="324" r:id="rId15"/>
    <p:sldId id="328" r:id="rId16"/>
    <p:sldId id="329" r:id="rId17"/>
    <p:sldId id="330" r:id="rId18"/>
    <p:sldId id="331" r:id="rId19"/>
    <p:sldId id="332" r:id="rId20"/>
    <p:sldId id="333" r:id="rId21"/>
  </p:sldIdLst>
  <p:sldSz cx="9144000" cy="5143500" type="screen16x9"/>
  <p:notesSz cx="6858000" cy="9144000"/>
  <p:embeddedFontLst>
    <p:embeddedFont>
      <p:font typeface="Nunito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Bebas Neue" charset="0"/>
      <p:regular r:id="rId31"/>
    </p:embeddedFont>
    <p:embeddedFont>
      <p:font typeface="Titan On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0E2798-99A3-49CE-8BE2-D27B603042AC}">
  <a:tblStyle styleId="{CB0E2798-99A3-49CE-8BE2-D27B603042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74A7A-4691-42CC-AC3E-474D3BF1FD4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6E1808F4-0733-43D9-926F-3ECFD199872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vi-VN" sz="2400" b="1" dirty="0" smtClean="0">
              <a:solidFill>
                <a:schemeClr val="bg2">
                  <a:lumMod val="50000"/>
                </a:schemeClr>
              </a:solidFill>
            </a:rPr>
            <a:t>1. Khám phá tri thức ngữ văn</a:t>
          </a:r>
          <a:endParaRPr lang="vi-VN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29814432-C540-4ED4-9CFC-F70A20119FB2}" type="parTrans" cxnId="{C59764B6-2159-4939-BECB-8763CAE6C777}">
      <dgm:prSet/>
      <dgm:spPr/>
      <dgm:t>
        <a:bodyPr/>
        <a:lstStyle/>
        <a:p>
          <a:endParaRPr lang="vi-VN"/>
        </a:p>
      </dgm:t>
    </dgm:pt>
    <dgm:pt modelId="{93F7F26A-2FFD-4EDC-88A1-C710F7CC2728}" type="sibTrans" cxnId="{C59764B6-2159-4939-BECB-8763CAE6C777}">
      <dgm:prSet/>
      <dgm:spPr/>
      <dgm:t>
        <a:bodyPr/>
        <a:lstStyle/>
        <a:p>
          <a:endParaRPr lang="vi-VN"/>
        </a:p>
      </dgm:t>
    </dgm:pt>
    <dgm:pt modelId="{50F181A1-E855-417E-A998-E2250AF3115E}">
      <dgm:prSet phldrT="[Text]" custT="1"/>
      <dgm:spPr/>
      <dgm:t>
        <a:bodyPr/>
        <a:lstStyle/>
        <a:p>
          <a:r>
            <a:rPr lang="vi-VN" sz="2400" b="1" dirty="0" smtClean="0">
              <a:solidFill>
                <a:schemeClr val="bg2">
                  <a:lumMod val="50000"/>
                </a:schemeClr>
              </a:solidFill>
            </a:rPr>
            <a:t>2. Luyện tập</a:t>
          </a:r>
          <a:endParaRPr lang="vi-VN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F3481B76-31F2-49F9-91DD-A7F8DF8C995C}" type="parTrans" cxnId="{098534AB-A660-4299-A0F2-4B2B6B36D96A}">
      <dgm:prSet/>
      <dgm:spPr/>
      <dgm:t>
        <a:bodyPr/>
        <a:lstStyle/>
        <a:p>
          <a:endParaRPr lang="vi-VN"/>
        </a:p>
      </dgm:t>
    </dgm:pt>
    <dgm:pt modelId="{6DF2273C-29E6-4D42-8986-AC0B726C1AD9}" type="sibTrans" cxnId="{098534AB-A660-4299-A0F2-4B2B6B36D96A}">
      <dgm:prSet/>
      <dgm:spPr/>
      <dgm:t>
        <a:bodyPr/>
        <a:lstStyle/>
        <a:p>
          <a:endParaRPr lang="vi-VN"/>
        </a:p>
      </dgm:t>
    </dgm:pt>
    <dgm:pt modelId="{DAD91A47-AC7F-4EE1-B26A-616695811DAD}" type="pres">
      <dgm:prSet presAssocID="{29474A7A-4691-42CC-AC3E-474D3BF1FD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8D93315E-C18F-4C2C-A147-47C45467DDB2}" type="pres">
      <dgm:prSet presAssocID="{6E1808F4-0733-43D9-926F-3ECFD19987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52692CC-91BD-456C-878C-C3AC5039D999}" type="pres">
      <dgm:prSet presAssocID="{93F7F26A-2FFD-4EDC-88A1-C710F7CC2728}" presName="spacer" presStyleCnt="0"/>
      <dgm:spPr/>
    </dgm:pt>
    <dgm:pt modelId="{0286AF0C-F6F0-4CCE-A9FC-2D3BE376E9DC}" type="pres">
      <dgm:prSet presAssocID="{50F181A1-E855-417E-A998-E2250AF311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D6EDF20A-4927-4CA1-A0E1-8B8CFC57C0DA}" type="presOf" srcId="{50F181A1-E855-417E-A998-E2250AF3115E}" destId="{0286AF0C-F6F0-4CCE-A9FC-2D3BE376E9DC}" srcOrd="0" destOrd="0" presId="urn:microsoft.com/office/officeart/2005/8/layout/vList2"/>
    <dgm:cxn modelId="{F95CFDFC-F804-4566-8CF5-7A795E2BFD03}" type="presOf" srcId="{29474A7A-4691-42CC-AC3E-474D3BF1FD44}" destId="{DAD91A47-AC7F-4EE1-B26A-616695811DAD}" srcOrd="0" destOrd="0" presId="urn:microsoft.com/office/officeart/2005/8/layout/vList2"/>
    <dgm:cxn modelId="{098534AB-A660-4299-A0F2-4B2B6B36D96A}" srcId="{29474A7A-4691-42CC-AC3E-474D3BF1FD44}" destId="{50F181A1-E855-417E-A998-E2250AF3115E}" srcOrd="1" destOrd="0" parTransId="{F3481B76-31F2-49F9-91DD-A7F8DF8C995C}" sibTransId="{6DF2273C-29E6-4D42-8986-AC0B726C1AD9}"/>
    <dgm:cxn modelId="{C59764B6-2159-4939-BECB-8763CAE6C777}" srcId="{29474A7A-4691-42CC-AC3E-474D3BF1FD44}" destId="{6E1808F4-0733-43D9-926F-3ECFD1998722}" srcOrd="0" destOrd="0" parTransId="{29814432-C540-4ED4-9CFC-F70A20119FB2}" sibTransId="{93F7F26A-2FFD-4EDC-88A1-C710F7CC2728}"/>
    <dgm:cxn modelId="{2B45FED0-4E3F-4D06-BFAA-73E957580198}" type="presOf" srcId="{6E1808F4-0733-43D9-926F-3ECFD1998722}" destId="{8D93315E-C18F-4C2C-A147-47C45467DDB2}" srcOrd="0" destOrd="0" presId="urn:microsoft.com/office/officeart/2005/8/layout/vList2"/>
    <dgm:cxn modelId="{0149198F-308D-4153-AC42-8DE557CC5FA7}" type="presParOf" srcId="{DAD91A47-AC7F-4EE1-B26A-616695811DAD}" destId="{8D93315E-C18F-4C2C-A147-47C45467DDB2}" srcOrd="0" destOrd="0" presId="urn:microsoft.com/office/officeart/2005/8/layout/vList2"/>
    <dgm:cxn modelId="{BD183446-0490-4B2D-BCE5-016424C44D7C}" type="presParOf" srcId="{DAD91A47-AC7F-4EE1-B26A-616695811DAD}" destId="{252692CC-91BD-456C-878C-C3AC5039D999}" srcOrd="1" destOrd="0" presId="urn:microsoft.com/office/officeart/2005/8/layout/vList2"/>
    <dgm:cxn modelId="{10ED9E9E-F9FA-446E-B320-A0F96A6EEAF9}" type="presParOf" srcId="{DAD91A47-AC7F-4EE1-B26A-616695811DAD}" destId="{0286AF0C-F6F0-4CCE-A9FC-2D3BE376E9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315E-C18F-4C2C-A147-47C45467DDB2}">
      <dsp:nvSpPr>
        <dsp:cNvPr id="0" name=""/>
        <dsp:cNvSpPr/>
      </dsp:nvSpPr>
      <dsp:spPr>
        <a:xfrm>
          <a:off x="0" y="425679"/>
          <a:ext cx="8136904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>
              <a:solidFill>
                <a:schemeClr val="bg2">
                  <a:lumMod val="50000"/>
                </a:schemeClr>
              </a:solidFill>
            </a:rPr>
            <a:t>1. Khám phá tri thức ngữ văn</a:t>
          </a:r>
          <a:endParaRPr lang="vi-VN" sz="2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9399" y="485078"/>
        <a:ext cx="8018106" cy="1098002"/>
      </dsp:txXfrm>
    </dsp:sp>
    <dsp:sp modelId="{0286AF0C-F6F0-4CCE-A9FC-2D3BE376E9DC}">
      <dsp:nvSpPr>
        <dsp:cNvPr id="0" name=""/>
        <dsp:cNvSpPr/>
      </dsp:nvSpPr>
      <dsp:spPr>
        <a:xfrm>
          <a:off x="0" y="1829680"/>
          <a:ext cx="8136904" cy="1216800"/>
        </a:xfrm>
        <a:prstGeom prst="roundRect">
          <a:avLst/>
        </a:prstGeom>
        <a:solidFill>
          <a:schemeClr val="accent4">
            <a:hueOff val="8842801"/>
            <a:satOff val="-30206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>
              <a:solidFill>
                <a:schemeClr val="bg2">
                  <a:lumMod val="50000"/>
                </a:schemeClr>
              </a:solidFill>
            </a:rPr>
            <a:t>2. Luyện tập</a:t>
          </a:r>
          <a:endParaRPr lang="vi-VN" sz="2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9399" y="1889079"/>
        <a:ext cx="801810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482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d61e8bc7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d61e8bc7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e81104e2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e81104e2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be81104e2b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be81104e2b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c0ccb4729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c0ccb4729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be81104e2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be81104e2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01275" y="941850"/>
            <a:ext cx="5522700" cy="16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50800" y="2612425"/>
            <a:ext cx="477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43751" y="246016"/>
            <a:ext cx="1306063" cy="8558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356822" y="104020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244597" y="3724246"/>
            <a:ext cx="2091923" cy="1688986"/>
            <a:chOff x="6762751" y="3335150"/>
            <a:chExt cx="2574041" cy="2078241"/>
          </a:xfrm>
        </p:grpSpPr>
        <p:sp>
          <p:nvSpPr>
            <p:cNvPr id="14" name="Google Shape;14;p2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407240" y="37243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6105063" y="4352283"/>
            <a:ext cx="441715" cy="432905"/>
            <a:chOff x="-13144872" y="3615925"/>
            <a:chExt cx="441715" cy="380375"/>
          </a:xfrm>
        </p:grpSpPr>
        <p:sp>
          <p:nvSpPr>
            <p:cNvPr id="27" name="Google Shape;27;p2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691730" y="-520425"/>
            <a:ext cx="1615363" cy="1560622"/>
            <a:chOff x="-2210634" y="3673918"/>
            <a:chExt cx="1879641" cy="2248735"/>
          </a:xfrm>
        </p:grpSpPr>
        <p:sp>
          <p:nvSpPr>
            <p:cNvPr id="32" name="Google Shape;32;p2"/>
            <p:cNvSpPr/>
            <p:nvPr/>
          </p:nvSpPr>
          <p:spPr>
            <a:xfrm rot="10800000">
              <a:off x="-1850953" y="4088068"/>
              <a:ext cx="1175316" cy="1439529"/>
            </a:xfrm>
            <a:custGeom>
              <a:avLst/>
              <a:gdLst/>
              <a:ahLst/>
              <a:cxnLst/>
              <a:rect l="l" t="t" r="r" b="b"/>
              <a:pathLst>
                <a:path w="46195" h="229042" extrusionOk="0">
                  <a:moveTo>
                    <a:pt x="23101" y="1"/>
                  </a:moveTo>
                  <a:lnTo>
                    <a:pt x="22503" y="37"/>
                  </a:lnTo>
                  <a:lnTo>
                    <a:pt x="21912" y="182"/>
                  </a:lnTo>
                  <a:lnTo>
                    <a:pt x="21321" y="362"/>
                  </a:lnTo>
                  <a:lnTo>
                    <a:pt x="20738" y="616"/>
                  </a:lnTo>
                  <a:lnTo>
                    <a:pt x="20162" y="941"/>
                  </a:lnTo>
                  <a:lnTo>
                    <a:pt x="19585" y="1339"/>
                  </a:lnTo>
                  <a:lnTo>
                    <a:pt x="19009" y="1809"/>
                  </a:lnTo>
                  <a:lnTo>
                    <a:pt x="18448" y="2352"/>
                  </a:lnTo>
                  <a:lnTo>
                    <a:pt x="17886" y="2930"/>
                  </a:lnTo>
                  <a:lnTo>
                    <a:pt x="17324" y="3617"/>
                  </a:lnTo>
                  <a:lnTo>
                    <a:pt x="16777" y="4377"/>
                  </a:lnTo>
                  <a:lnTo>
                    <a:pt x="16230" y="5173"/>
                  </a:lnTo>
                  <a:lnTo>
                    <a:pt x="15690" y="6041"/>
                  </a:lnTo>
                  <a:lnTo>
                    <a:pt x="15158" y="6981"/>
                  </a:lnTo>
                  <a:lnTo>
                    <a:pt x="14633" y="7957"/>
                  </a:lnTo>
                  <a:lnTo>
                    <a:pt x="14107" y="9006"/>
                  </a:lnTo>
                  <a:lnTo>
                    <a:pt x="13597" y="10127"/>
                  </a:lnTo>
                  <a:lnTo>
                    <a:pt x="13086" y="11321"/>
                  </a:lnTo>
                  <a:lnTo>
                    <a:pt x="12583" y="12550"/>
                  </a:lnTo>
                  <a:lnTo>
                    <a:pt x="12087" y="13852"/>
                  </a:lnTo>
                  <a:lnTo>
                    <a:pt x="11606" y="15191"/>
                  </a:lnTo>
                  <a:lnTo>
                    <a:pt x="11124" y="16601"/>
                  </a:lnTo>
                  <a:lnTo>
                    <a:pt x="10650" y="18048"/>
                  </a:lnTo>
                  <a:lnTo>
                    <a:pt x="10183" y="19567"/>
                  </a:lnTo>
                  <a:lnTo>
                    <a:pt x="9731" y="21158"/>
                  </a:lnTo>
                  <a:lnTo>
                    <a:pt x="9279" y="22749"/>
                  </a:lnTo>
                  <a:lnTo>
                    <a:pt x="8841" y="24449"/>
                  </a:lnTo>
                  <a:lnTo>
                    <a:pt x="8411" y="26149"/>
                  </a:lnTo>
                  <a:lnTo>
                    <a:pt x="7988" y="27957"/>
                  </a:lnTo>
                  <a:lnTo>
                    <a:pt x="7572" y="29766"/>
                  </a:lnTo>
                  <a:lnTo>
                    <a:pt x="7163" y="31646"/>
                  </a:lnTo>
                  <a:lnTo>
                    <a:pt x="6769" y="33563"/>
                  </a:lnTo>
                  <a:lnTo>
                    <a:pt x="6383" y="35516"/>
                  </a:lnTo>
                  <a:lnTo>
                    <a:pt x="6004" y="37541"/>
                  </a:lnTo>
                  <a:lnTo>
                    <a:pt x="5632" y="39603"/>
                  </a:lnTo>
                  <a:lnTo>
                    <a:pt x="5274" y="41701"/>
                  </a:lnTo>
                  <a:lnTo>
                    <a:pt x="4931" y="43834"/>
                  </a:lnTo>
                  <a:lnTo>
                    <a:pt x="4588" y="46004"/>
                  </a:lnTo>
                  <a:lnTo>
                    <a:pt x="4267" y="48247"/>
                  </a:lnTo>
                  <a:lnTo>
                    <a:pt x="3947" y="50489"/>
                  </a:lnTo>
                  <a:lnTo>
                    <a:pt x="3640" y="52804"/>
                  </a:lnTo>
                  <a:lnTo>
                    <a:pt x="3348" y="55154"/>
                  </a:lnTo>
                  <a:lnTo>
                    <a:pt x="3064" y="57541"/>
                  </a:lnTo>
                  <a:lnTo>
                    <a:pt x="2787" y="59964"/>
                  </a:lnTo>
                  <a:lnTo>
                    <a:pt x="2531" y="62388"/>
                  </a:lnTo>
                  <a:lnTo>
                    <a:pt x="2283" y="64883"/>
                  </a:lnTo>
                  <a:lnTo>
                    <a:pt x="2043" y="67415"/>
                  </a:lnTo>
                  <a:lnTo>
                    <a:pt x="1817" y="69946"/>
                  </a:lnTo>
                  <a:lnTo>
                    <a:pt x="1605" y="72550"/>
                  </a:lnTo>
                  <a:lnTo>
                    <a:pt x="1401" y="75154"/>
                  </a:lnTo>
                  <a:lnTo>
                    <a:pt x="1218" y="77794"/>
                  </a:lnTo>
                  <a:lnTo>
                    <a:pt x="1043" y="80471"/>
                  </a:lnTo>
                  <a:lnTo>
                    <a:pt x="876" y="83183"/>
                  </a:lnTo>
                  <a:lnTo>
                    <a:pt x="730" y="85932"/>
                  </a:lnTo>
                  <a:lnTo>
                    <a:pt x="591" y="88681"/>
                  </a:lnTo>
                  <a:lnTo>
                    <a:pt x="474" y="91465"/>
                  </a:lnTo>
                  <a:lnTo>
                    <a:pt x="365" y="94250"/>
                  </a:lnTo>
                  <a:lnTo>
                    <a:pt x="270" y="97107"/>
                  </a:lnTo>
                  <a:lnTo>
                    <a:pt x="190" y="99964"/>
                  </a:lnTo>
                  <a:lnTo>
                    <a:pt x="124" y="102822"/>
                  </a:lnTo>
                  <a:lnTo>
                    <a:pt x="73" y="105715"/>
                  </a:lnTo>
                  <a:lnTo>
                    <a:pt x="30" y="108644"/>
                  </a:lnTo>
                  <a:lnTo>
                    <a:pt x="8" y="111574"/>
                  </a:lnTo>
                  <a:lnTo>
                    <a:pt x="0" y="114539"/>
                  </a:lnTo>
                  <a:lnTo>
                    <a:pt x="8" y="117505"/>
                  </a:lnTo>
                  <a:lnTo>
                    <a:pt x="30" y="120435"/>
                  </a:lnTo>
                  <a:lnTo>
                    <a:pt x="73" y="123364"/>
                  </a:lnTo>
                  <a:lnTo>
                    <a:pt x="124" y="126257"/>
                  </a:lnTo>
                  <a:lnTo>
                    <a:pt x="190" y="129114"/>
                  </a:lnTo>
                  <a:lnTo>
                    <a:pt x="270" y="131972"/>
                  </a:lnTo>
                  <a:lnTo>
                    <a:pt x="365" y="134793"/>
                  </a:lnTo>
                  <a:lnTo>
                    <a:pt x="474" y="137613"/>
                  </a:lnTo>
                  <a:lnTo>
                    <a:pt x="591" y="140398"/>
                  </a:lnTo>
                  <a:lnTo>
                    <a:pt x="730" y="143147"/>
                  </a:lnTo>
                  <a:lnTo>
                    <a:pt x="876" y="145896"/>
                  </a:lnTo>
                  <a:lnTo>
                    <a:pt x="1043" y="148608"/>
                  </a:lnTo>
                  <a:lnTo>
                    <a:pt x="1218" y="151284"/>
                  </a:lnTo>
                  <a:lnTo>
                    <a:pt x="1401" y="153924"/>
                  </a:lnTo>
                  <a:lnTo>
                    <a:pt x="1605" y="156528"/>
                  </a:lnTo>
                  <a:lnTo>
                    <a:pt x="1817" y="159096"/>
                  </a:lnTo>
                  <a:lnTo>
                    <a:pt x="2043" y="161664"/>
                  </a:lnTo>
                  <a:lnTo>
                    <a:pt x="2283" y="164196"/>
                  </a:lnTo>
                  <a:lnTo>
                    <a:pt x="2531" y="166655"/>
                  </a:lnTo>
                  <a:lnTo>
                    <a:pt x="2787" y="169114"/>
                  </a:lnTo>
                  <a:lnTo>
                    <a:pt x="3064" y="171537"/>
                  </a:lnTo>
                  <a:lnTo>
                    <a:pt x="3348" y="173924"/>
                  </a:lnTo>
                  <a:lnTo>
                    <a:pt x="3640" y="176275"/>
                  </a:lnTo>
                  <a:lnTo>
                    <a:pt x="3947" y="178554"/>
                  </a:lnTo>
                  <a:lnTo>
                    <a:pt x="4267" y="180832"/>
                  </a:lnTo>
                  <a:lnTo>
                    <a:pt x="4588" y="183075"/>
                  </a:lnTo>
                  <a:lnTo>
                    <a:pt x="4931" y="185244"/>
                  </a:lnTo>
                  <a:lnTo>
                    <a:pt x="5274" y="187378"/>
                  </a:lnTo>
                  <a:lnTo>
                    <a:pt x="5632" y="189476"/>
                  </a:lnTo>
                  <a:lnTo>
                    <a:pt x="6004" y="191537"/>
                  </a:lnTo>
                  <a:lnTo>
                    <a:pt x="6383" y="193563"/>
                  </a:lnTo>
                  <a:lnTo>
                    <a:pt x="6769" y="195516"/>
                  </a:lnTo>
                  <a:lnTo>
                    <a:pt x="7163" y="197433"/>
                  </a:lnTo>
                  <a:lnTo>
                    <a:pt x="7572" y="199313"/>
                  </a:lnTo>
                  <a:lnTo>
                    <a:pt x="7988" y="201121"/>
                  </a:lnTo>
                  <a:lnTo>
                    <a:pt x="8411" y="202894"/>
                  </a:lnTo>
                  <a:lnTo>
                    <a:pt x="8841" y="204630"/>
                  </a:lnTo>
                  <a:lnTo>
                    <a:pt x="9279" y="206293"/>
                  </a:lnTo>
                  <a:lnTo>
                    <a:pt x="9731" y="207921"/>
                  </a:lnTo>
                  <a:lnTo>
                    <a:pt x="10183" y="209512"/>
                  </a:lnTo>
                  <a:lnTo>
                    <a:pt x="10650" y="211031"/>
                  </a:lnTo>
                  <a:lnTo>
                    <a:pt x="11124" y="212478"/>
                  </a:lnTo>
                  <a:lnTo>
                    <a:pt x="11606" y="213888"/>
                  </a:lnTo>
                  <a:lnTo>
                    <a:pt x="12087" y="215226"/>
                  </a:lnTo>
                  <a:lnTo>
                    <a:pt x="12583" y="216528"/>
                  </a:lnTo>
                  <a:lnTo>
                    <a:pt x="13086" y="217758"/>
                  </a:lnTo>
                  <a:lnTo>
                    <a:pt x="13597" y="218951"/>
                  </a:lnTo>
                  <a:lnTo>
                    <a:pt x="14107" y="220073"/>
                  </a:lnTo>
                  <a:lnTo>
                    <a:pt x="14633" y="221121"/>
                  </a:lnTo>
                  <a:lnTo>
                    <a:pt x="15158" y="222098"/>
                  </a:lnTo>
                  <a:lnTo>
                    <a:pt x="15690" y="223038"/>
                  </a:lnTo>
                  <a:lnTo>
                    <a:pt x="16230" y="223906"/>
                  </a:lnTo>
                  <a:lnTo>
                    <a:pt x="16777" y="224702"/>
                  </a:lnTo>
                  <a:lnTo>
                    <a:pt x="17324" y="225461"/>
                  </a:lnTo>
                  <a:lnTo>
                    <a:pt x="17886" y="226112"/>
                  </a:lnTo>
                  <a:lnTo>
                    <a:pt x="18448" y="226727"/>
                  </a:lnTo>
                  <a:lnTo>
                    <a:pt x="19009" y="227270"/>
                  </a:lnTo>
                  <a:lnTo>
                    <a:pt x="19585" y="227740"/>
                  </a:lnTo>
                  <a:lnTo>
                    <a:pt x="20162" y="228138"/>
                  </a:lnTo>
                  <a:lnTo>
                    <a:pt x="20738" y="228463"/>
                  </a:lnTo>
                  <a:lnTo>
                    <a:pt x="21321" y="228716"/>
                  </a:lnTo>
                  <a:lnTo>
                    <a:pt x="21912" y="228897"/>
                  </a:lnTo>
                  <a:lnTo>
                    <a:pt x="22503" y="229006"/>
                  </a:lnTo>
                  <a:lnTo>
                    <a:pt x="23101" y="229042"/>
                  </a:lnTo>
                  <a:lnTo>
                    <a:pt x="23699" y="229006"/>
                  </a:lnTo>
                  <a:lnTo>
                    <a:pt x="24290" y="228897"/>
                  </a:lnTo>
                  <a:lnTo>
                    <a:pt x="24874" y="228716"/>
                  </a:lnTo>
                  <a:lnTo>
                    <a:pt x="25465" y="228463"/>
                  </a:lnTo>
                  <a:lnTo>
                    <a:pt x="26041" y="228138"/>
                  </a:lnTo>
                  <a:lnTo>
                    <a:pt x="26617" y="227740"/>
                  </a:lnTo>
                  <a:lnTo>
                    <a:pt x="27186" y="227270"/>
                  </a:lnTo>
                  <a:lnTo>
                    <a:pt x="27755" y="226727"/>
                  </a:lnTo>
                  <a:lnTo>
                    <a:pt x="28317" y="226112"/>
                  </a:lnTo>
                  <a:lnTo>
                    <a:pt x="28871" y="225461"/>
                  </a:lnTo>
                  <a:lnTo>
                    <a:pt x="29425" y="224702"/>
                  </a:lnTo>
                  <a:lnTo>
                    <a:pt x="29965" y="223906"/>
                  </a:lnTo>
                  <a:lnTo>
                    <a:pt x="30505" y="223038"/>
                  </a:lnTo>
                  <a:lnTo>
                    <a:pt x="31045" y="222098"/>
                  </a:lnTo>
                  <a:lnTo>
                    <a:pt x="31570" y="221121"/>
                  </a:lnTo>
                  <a:lnTo>
                    <a:pt x="32088" y="220073"/>
                  </a:lnTo>
                  <a:lnTo>
                    <a:pt x="32606" y="218951"/>
                  </a:lnTo>
                  <a:lnTo>
                    <a:pt x="33116" y="217758"/>
                  </a:lnTo>
                  <a:lnTo>
                    <a:pt x="33612" y="216528"/>
                  </a:lnTo>
                  <a:lnTo>
                    <a:pt x="34108" y="215226"/>
                  </a:lnTo>
                  <a:lnTo>
                    <a:pt x="34597" y="213888"/>
                  </a:lnTo>
                  <a:lnTo>
                    <a:pt x="35078" y="212478"/>
                  </a:lnTo>
                  <a:lnTo>
                    <a:pt x="35553" y="211031"/>
                  </a:lnTo>
                  <a:lnTo>
                    <a:pt x="36012" y="209512"/>
                  </a:lnTo>
                  <a:lnTo>
                    <a:pt x="36472" y="207921"/>
                  </a:lnTo>
                  <a:lnTo>
                    <a:pt x="36917" y="206293"/>
                  </a:lnTo>
                  <a:lnTo>
                    <a:pt x="37362" y="204630"/>
                  </a:lnTo>
                  <a:lnTo>
                    <a:pt x="37792" y="202894"/>
                  </a:lnTo>
                  <a:lnTo>
                    <a:pt x="38215" y="201121"/>
                  </a:lnTo>
                  <a:lnTo>
                    <a:pt x="38631" y="199313"/>
                  </a:lnTo>
                  <a:lnTo>
                    <a:pt x="39039" y="197433"/>
                  </a:lnTo>
                  <a:lnTo>
                    <a:pt x="39433" y="195516"/>
                  </a:lnTo>
                  <a:lnTo>
                    <a:pt x="39820" y="193563"/>
                  </a:lnTo>
                  <a:lnTo>
                    <a:pt x="40199" y="191537"/>
                  </a:lnTo>
                  <a:lnTo>
                    <a:pt x="40564" y="189476"/>
                  </a:lnTo>
                  <a:lnTo>
                    <a:pt x="40921" y="187378"/>
                  </a:lnTo>
                  <a:lnTo>
                    <a:pt x="41271" y="185244"/>
                  </a:lnTo>
                  <a:lnTo>
                    <a:pt x="41607" y="183075"/>
                  </a:lnTo>
                  <a:lnTo>
                    <a:pt x="41935" y="180832"/>
                  </a:lnTo>
                  <a:lnTo>
                    <a:pt x="42256" y="178554"/>
                  </a:lnTo>
                  <a:lnTo>
                    <a:pt x="42555" y="176275"/>
                  </a:lnTo>
                  <a:lnTo>
                    <a:pt x="42854" y="173924"/>
                  </a:lnTo>
                  <a:lnTo>
                    <a:pt x="43139" y="171537"/>
                  </a:lnTo>
                  <a:lnTo>
                    <a:pt x="43409" y="169114"/>
                  </a:lnTo>
                  <a:lnTo>
                    <a:pt x="43671" y="166655"/>
                  </a:lnTo>
                  <a:lnTo>
                    <a:pt x="43919" y="164196"/>
                  </a:lnTo>
                  <a:lnTo>
                    <a:pt x="44160" y="161664"/>
                  </a:lnTo>
                  <a:lnTo>
                    <a:pt x="44386" y="159096"/>
                  </a:lnTo>
                  <a:lnTo>
                    <a:pt x="44597" y="156528"/>
                  </a:lnTo>
                  <a:lnTo>
                    <a:pt x="44794" y="153924"/>
                  </a:lnTo>
                  <a:lnTo>
                    <a:pt x="44984" y="151284"/>
                  </a:lnTo>
                  <a:lnTo>
                    <a:pt x="45159" y="148608"/>
                  </a:lnTo>
                  <a:lnTo>
                    <a:pt x="45320" y="145896"/>
                  </a:lnTo>
                  <a:lnTo>
                    <a:pt x="45473" y="143147"/>
                  </a:lnTo>
                  <a:lnTo>
                    <a:pt x="45604" y="140398"/>
                  </a:lnTo>
                  <a:lnTo>
                    <a:pt x="45728" y="137613"/>
                  </a:lnTo>
                  <a:lnTo>
                    <a:pt x="45838" y="134793"/>
                  </a:lnTo>
                  <a:lnTo>
                    <a:pt x="45932" y="131972"/>
                  </a:lnTo>
                  <a:lnTo>
                    <a:pt x="46013" y="129114"/>
                  </a:lnTo>
                  <a:lnTo>
                    <a:pt x="46078" y="126257"/>
                  </a:lnTo>
                  <a:lnTo>
                    <a:pt x="46129" y="123364"/>
                  </a:lnTo>
                  <a:lnTo>
                    <a:pt x="46166" y="120435"/>
                  </a:lnTo>
                  <a:lnTo>
                    <a:pt x="46188" y="117505"/>
                  </a:lnTo>
                  <a:lnTo>
                    <a:pt x="46195" y="114539"/>
                  </a:lnTo>
                  <a:lnTo>
                    <a:pt x="46188" y="111574"/>
                  </a:lnTo>
                  <a:lnTo>
                    <a:pt x="46166" y="108644"/>
                  </a:lnTo>
                  <a:lnTo>
                    <a:pt x="46129" y="105715"/>
                  </a:lnTo>
                  <a:lnTo>
                    <a:pt x="46078" y="102822"/>
                  </a:lnTo>
                  <a:lnTo>
                    <a:pt x="46013" y="99964"/>
                  </a:lnTo>
                  <a:lnTo>
                    <a:pt x="45932" y="97107"/>
                  </a:lnTo>
                  <a:lnTo>
                    <a:pt x="45838" y="94250"/>
                  </a:lnTo>
                  <a:lnTo>
                    <a:pt x="45728" y="91465"/>
                  </a:lnTo>
                  <a:lnTo>
                    <a:pt x="45604" y="88681"/>
                  </a:lnTo>
                  <a:lnTo>
                    <a:pt x="45473" y="85932"/>
                  </a:lnTo>
                  <a:lnTo>
                    <a:pt x="45320" y="83183"/>
                  </a:lnTo>
                  <a:lnTo>
                    <a:pt x="45159" y="80471"/>
                  </a:lnTo>
                  <a:lnTo>
                    <a:pt x="44984" y="77794"/>
                  </a:lnTo>
                  <a:lnTo>
                    <a:pt x="44794" y="75154"/>
                  </a:lnTo>
                  <a:lnTo>
                    <a:pt x="44597" y="72550"/>
                  </a:lnTo>
                  <a:lnTo>
                    <a:pt x="44386" y="69946"/>
                  </a:lnTo>
                  <a:lnTo>
                    <a:pt x="44160" y="67415"/>
                  </a:lnTo>
                  <a:lnTo>
                    <a:pt x="43919" y="64883"/>
                  </a:lnTo>
                  <a:lnTo>
                    <a:pt x="43671" y="62388"/>
                  </a:lnTo>
                  <a:lnTo>
                    <a:pt x="43409" y="59964"/>
                  </a:lnTo>
                  <a:lnTo>
                    <a:pt x="43139" y="57541"/>
                  </a:lnTo>
                  <a:lnTo>
                    <a:pt x="42854" y="55154"/>
                  </a:lnTo>
                  <a:lnTo>
                    <a:pt x="42555" y="52804"/>
                  </a:lnTo>
                  <a:lnTo>
                    <a:pt x="42256" y="50489"/>
                  </a:lnTo>
                  <a:lnTo>
                    <a:pt x="41935" y="48247"/>
                  </a:lnTo>
                  <a:lnTo>
                    <a:pt x="41607" y="46004"/>
                  </a:lnTo>
                  <a:lnTo>
                    <a:pt x="41271" y="43834"/>
                  </a:lnTo>
                  <a:lnTo>
                    <a:pt x="40921" y="41701"/>
                  </a:lnTo>
                  <a:lnTo>
                    <a:pt x="40564" y="39603"/>
                  </a:lnTo>
                  <a:lnTo>
                    <a:pt x="40199" y="37541"/>
                  </a:lnTo>
                  <a:lnTo>
                    <a:pt x="39820" y="35516"/>
                  </a:lnTo>
                  <a:lnTo>
                    <a:pt x="39433" y="33563"/>
                  </a:lnTo>
                  <a:lnTo>
                    <a:pt x="39039" y="31646"/>
                  </a:lnTo>
                  <a:lnTo>
                    <a:pt x="38631" y="29766"/>
                  </a:lnTo>
                  <a:lnTo>
                    <a:pt x="38215" y="27957"/>
                  </a:lnTo>
                  <a:lnTo>
                    <a:pt x="37792" y="26149"/>
                  </a:lnTo>
                  <a:lnTo>
                    <a:pt x="37362" y="24449"/>
                  </a:lnTo>
                  <a:lnTo>
                    <a:pt x="36917" y="22749"/>
                  </a:lnTo>
                  <a:lnTo>
                    <a:pt x="36472" y="21158"/>
                  </a:lnTo>
                  <a:lnTo>
                    <a:pt x="36012" y="19567"/>
                  </a:lnTo>
                  <a:lnTo>
                    <a:pt x="35553" y="18048"/>
                  </a:lnTo>
                  <a:lnTo>
                    <a:pt x="35078" y="16601"/>
                  </a:lnTo>
                  <a:lnTo>
                    <a:pt x="34597" y="15191"/>
                  </a:lnTo>
                  <a:lnTo>
                    <a:pt x="34108" y="13852"/>
                  </a:lnTo>
                  <a:lnTo>
                    <a:pt x="33612" y="12550"/>
                  </a:lnTo>
                  <a:lnTo>
                    <a:pt x="33116" y="11321"/>
                  </a:lnTo>
                  <a:lnTo>
                    <a:pt x="32606" y="10127"/>
                  </a:lnTo>
                  <a:lnTo>
                    <a:pt x="32088" y="9006"/>
                  </a:lnTo>
                  <a:lnTo>
                    <a:pt x="31570" y="7957"/>
                  </a:lnTo>
                  <a:lnTo>
                    <a:pt x="31045" y="6981"/>
                  </a:lnTo>
                  <a:lnTo>
                    <a:pt x="30505" y="6041"/>
                  </a:lnTo>
                  <a:lnTo>
                    <a:pt x="29965" y="5173"/>
                  </a:lnTo>
                  <a:lnTo>
                    <a:pt x="29425" y="4377"/>
                  </a:lnTo>
                  <a:lnTo>
                    <a:pt x="28871" y="3617"/>
                  </a:lnTo>
                  <a:lnTo>
                    <a:pt x="28317" y="2930"/>
                  </a:lnTo>
                  <a:lnTo>
                    <a:pt x="27755" y="2352"/>
                  </a:lnTo>
                  <a:lnTo>
                    <a:pt x="27186" y="1809"/>
                  </a:lnTo>
                  <a:lnTo>
                    <a:pt x="26617" y="1339"/>
                  </a:lnTo>
                  <a:lnTo>
                    <a:pt x="26041" y="941"/>
                  </a:lnTo>
                  <a:lnTo>
                    <a:pt x="25465" y="616"/>
                  </a:lnTo>
                  <a:lnTo>
                    <a:pt x="24874" y="362"/>
                  </a:lnTo>
                  <a:lnTo>
                    <a:pt x="24290" y="182"/>
                  </a:lnTo>
                  <a:lnTo>
                    <a:pt x="23699" y="37"/>
                  </a:lnTo>
                  <a:lnTo>
                    <a:pt x="23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646446" y="3758476"/>
              <a:ext cx="136601" cy="286181"/>
            </a:xfrm>
            <a:custGeom>
              <a:avLst/>
              <a:gdLst/>
              <a:ahLst/>
              <a:cxnLst/>
              <a:rect l="l" t="t" r="r" b="b"/>
              <a:pathLst>
                <a:path w="5369" h="45534" extrusionOk="0">
                  <a:moveTo>
                    <a:pt x="452" y="1"/>
                  </a:moveTo>
                  <a:lnTo>
                    <a:pt x="394" y="73"/>
                  </a:lnTo>
                  <a:lnTo>
                    <a:pt x="336" y="145"/>
                  </a:lnTo>
                  <a:lnTo>
                    <a:pt x="277" y="290"/>
                  </a:lnTo>
                  <a:lnTo>
                    <a:pt x="226" y="435"/>
                  </a:lnTo>
                  <a:lnTo>
                    <a:pt x="190" y="579"/>
                  </a:lnTo>
                  <a:lnTo>
                    <a:pt x="146" y="760"/>
                  </a:lnTo>
                  <a:lnTo>
                    <a:pt x="117" y="941"/>
                  </a:lnTo>
                  <a:lnTo>
                    <a:pt x="88" y="1122"/>
                  </a:lnTo>
                  <a:lnTo>
                    <a:pt x="58" y="1339"/>
                  </a:lnTo>
                  <a:lnTo>
                    <a:pt x="37" y="1556"/>
                  </a:lnTo>
                  <a:lnTo>
                    <a:pt x="22" y="1809"/>
                  </a:lnTo>
                  <a:lnTo>
                    <a:pt x="7" y="2026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49"/>
                  </a:lnTo>
                  <a:lnTo>
                    <a:pt x="7" y="3002"/>
                  </a:lnTo>
                  <a:lnTo>
                    <a:pt x="22" y="3256"/>
                  </a:lnTo>
                  <a:lnTo>
                    <a:pt x="37" y="3509"/>
                  </a:lnTo>
                  <a:lnTo>
                    <a:pt x="58" y="3726"/>
                  </a:lnTo>
                  <a:lnTo>
                    <a:pt x="4399" y="44160"/>
                  </a:lnTo>
                  <a:lnTo>
                    <a:pt x="4428" y="44413"/>
                  </a:lnTo>
                  <a:lnTo>
                    <a:pt x="4457" y="44594"/>
                  </a:lnTo>
                  <a:lnTo>
                    <a:pt x="4493" y="44774"/>
                  </a:lnTo>
                  <a:lnTo>
                    <a:pt x="4530" y="44955"/>
                  </a:lnTo>
                  <a:lnTo>
                    <a:pt x="4574" y="45100"/>
                  </a:lnTo>
                  <a:lnTo>
                    <a:pt x="4617" y="45245"/>
                  </a:lnTo>
                  <a:lnTo>
                    <a:pt x="4661" y="45353"/>
                  </a:lnTo>
                  <a:lnTo>
                    <a:pt x="4705" y="45425"/>
                  </a:lnTo>
                  <a:lnTo>
                    <a:pt x="4756" y="45498"/>
                  </a:lnTo>
                  <a:lnTo>
                    <a:pt x="4800" y="45534"/>
                  </a:lnTo>
                  <a:lnTo>
                    <a:pt x="4902" y="45534"/>
                  </a:lnTo>
                  <a:lnTo>
                    <a:pt x="4953" y="45498"/>
                  </a:lnTo>
                  <a:lnTo>
                    <a:pt x="5004" y="45425"/>
                  </a:lnTo>
                  <a:lnTo>
                    <a:pt x="5048" y="45353"/>
                  </a:lnTo>
                  <a:lnTo>
                    <a:pt x="5099" y="45208"/>
                  </a:lnTo>
                  <a:lnTo>
                    <a:pt x="5143" y="45100"/>
                  </a:lnTo>
                  <a:lnTo>
                    <a:pt x="5186" y="44955"/>
                  </a:lnTo>
                  <a:lnTo>
                    <a:pt x="5223" y="44774"/>
                  </a:lnTo>
                  <a:lnTo>
                    <a:pt x="5252" y="44594"/>
                  </a:lnTo>
                  <a:lnTo>
                    <a:pt x="5281" y="44377"/>
                  </a:lnTo>
                  <a:lnTo>
                    <a:pt x="5310" y="44160"/>
                  </a:lnTo>
                  <a:lnTo>
                    <a:pt x="5332" y="43943"/>
                  </a:lnTo>
                  <a:lnTo>
                    <a:pt x="5347" y="43726"/>
                  </a:lnTo>
                  <a:lnTo>
                    <a:pt x="5361" y="43472"/>
                  </a:lnTo>
                  <a:lnTo>
                    <a:pt x="5369" y="43255"/>
                  </a:lnTo>
                  <a:lnTo>
                    <a:pt x="5369" y="43002"/>
                  </a:lnTo>
                  <a:lnTo>
                    <a:pt x="5369" y="42749"/>
                  </a:lnTo>
                  <a:lnTo>
                    <a:pt x="5361" y="42496"/>
                  </a:lnTo>
                  <a:lnTo>
                    <a:pt x="5347" y="42243"/>
                  </a:lnTo>
                  <a:lnTo>
                    <a:pt x="5332" y="42026"/>
                  </a:lnTo>
                  <a:lnTo>
                    <a:pt x="5310" y="41773"/>
                  </a:lnTo>
                  <a:lnTo>
                    <a:pt x="970" y="1339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26"/>
                  </a:lnTo>
                  <a:lnTo>
                    <a:pt x="715" y="181"/>
                  </a:lnTo>
                  <a:lnTo>
                    <a:pt x="649" y="73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-1480917" y="3677551"/>
              <a:ext cx="80017" cy="312327"/>
            </a:xfrm>
            <a:custGeom>
              <a:avLst/>
              <a:gdLst/>
              <a:ahLst/>
              <a:cxnLst/>
              <a:rect l="l" t="t" r="r" b="b"/>
              <a:pathLst>
                <a:path w="3145" h="49694" extrusionOk="0">
                  <a:moveTo>
                    <a:pt x="453" y="1"/>
                  </a:moveTo>
                  <a:lnTo>
                    <a:pt x="394" y="37"/>
                  </a:lnTo>
                  <a:lnTo>
                    <a:pt x="343" y="109"/>
                  </a:lnTo>
                  <a:lnTo>
                    <a:pt x="299" y="218"/>
                  </a:lnTo>
                  <a:lnTo>
                    <a:pt x="248" y="326"/>
                  </a:lnTo>
                  <a:lnTo>
                    <a:pt x="212" y="471"/>
                  </a:lnTo>
                  <a:lnTo>
                    <a:pt x="168" y="616"/>
                  </a:lnTo>
                  <a:lnTo>
                    <a:pt x="139" y="796"/>
                  </a:lnTo>
                  <a:lnTo>
                    <a:pt x="102" y="977"/>
                  </a:lnTo>
                  <a:lnTo>
                    <a:pt x="73" y="1194"/>
                  </a:lnTo>
                  <a:lnTo>
                    <a:pt x="51" y="1411"/>
                  </a:lnTo>
                  <a:lnTo>
                    <a:pt x="30" y="1628"/>
                  </a:lnTo>
                  <a:lnTo>
                    <a:pt x="15" y="1881"/>
                  </a:lnTo>
                  <a:lnTo>
                    <a:pt x="8" y="2098"/>
                  </a:lnTo>
                  <a:lnTo>
                    <a:pt x="0" y="2352"/>
                  </a:lnTo>
                  <a:lnTo>
                    <a:pt x="0" y="2605"/>
                  </a:lnTo>
                  <a:lnTo>
                    <a:pt x="0" y="2858"/>
                  </a:lnTo>
                  <a:lnTo>
                    <a:pt x="15" y="3111"/>
                  </a:lnTo>
                  <a:lnTo>
                    <a:pt x="2123" y="47704"/>
                  </a:lnTo>
                  <a:lnTo>
                    <a:pt x="2138" y="47957"/>
                  </a:lnTo>
                  <a:lnTo>
                    <a:pt x="2159" y="48210"/>
                  </a:lnTo>
                  <a:lnTo>
                    <a:pt x="2181" y="48427"/>
                  </a:lnTo>
                  <a:lnTo>
                    <a:pt x="2210" y="48644"/>
                  </a:lnTo>
                  <a:lnTo>
                    <a:pt x="2240" y="48825"/>
                  </a:lnTo>
                  <a:lnTo>
                    <a:pt x="2276" y="49006"/>
                  </a:lnTo>
                  <a:lnTo>
                    <a:pt x="2313" y="49151"/>
                  </a:lnTo>
                  <a:lnTo>
                    <a:pt x="2356" y="49295"/>
                  </a:lnTo>
                  <a:lnTo>
                    <a:pt x="2393" y="49404"/>
                  </a:lnTo>
                  <a:lnTo>
                    <a:pt x="2444" y="49512"/>
                  </a:lnTo>
                  <a:lnTo>
                    <a:pt x="2488" y="49585"/>
                  </a:lnTo>
                  <a:lnTo>
                    <a:pt x="2539" y="49657"/>
                  </a:lnTo>
                  <a:lnTo>
                    <a:pt x="2590" y="49657"/>
                  </a:lnTo>
                  <a:lnTo>
                    <a:pt x="2641" y="49693"/>
                  </a:lnTo>
                  <a:lnTo>
                    <a:pt x="2692" y="49657"/>
                  </a:lnTo>
                  <a:lnTo>
                    <a:pt x="2743" y="49621"/>
                  </a:lnTo>
                  <a:lnTo>
                    <a:pt x="2794" y="49549"/>
                  </a:lnTo>
                  <a:lnTo>
                    <a:pt x="2845" y="49440"/>
                  </a:lnTo>
                  <a:lnTo>
                    <a:pt x="2889" y="49332"/>
                  </a:lnTo>
                  <a:lnTo>
                    <a:pt x="2933" y="49187"/>
                  </a:lnTo>
                  <a:lnTo>
                    <a:pt x="2969" y="49042"/>
                  </a:lnTo>
                  <a:lnTo>
                    <a:pt x="3006" y="48861"/>
                  </a:lnTo>
                  <a:lnTo>
                    <a:pt x="3035" y="48681"/>
                  </a:lnTo>
                  <a:lnTo>
                    <a:pt x="3064" y="48464"/>
                  </a:lnTo>
                  <a:lnTo>
                    <a:pt x="3086" y="48247"/>
                  </a:lnTo>
                  <a:lnTo>
                    <a:pt x="3108" y="48030"/>
                  </a:lnTo>
                  <a:lnTo>
                    <a:pt x="3122" y="47776"/>
                  </a:lnTo>
                  <a:lnTo>
                    <a:pt x="3137" y="47559"/>
                  </a:lnTo>
                  <a:lnTo>
                    <a:pt x="3137" y="47306"/>
                  </a:lnTo>
                  <a:lnTo>
                    <a:pt x="3144" y="47053"/>
                  </a:lnTo>
                  <a:lnTo>
                    <a:pt x="3137" y="46800"/>
                  </a:lnTo>
                  <a:lnTo>
                    <a:pt x="3130" y="46547"/>
                  </a:lnTo>
                  <a:lnTo>
                    <a:pt x="1014" y="1954"/>
                  </a:lnTo>
                  <a:lnTo>
                    <a:pt x="985" y="1520"/>
                  </a:lnTo>
                  <a:lnTo>
                    <a:pt x="941" y="1158"/>
                  </a:lnTo>
                  <a:lnTo>
                    <a:pt x="890" y="796"/>
                  </a:lnTo>
                  <a:lnTo>
                    <a:pt x="832" y="543"/>
                  </a:lnTo>
                  <a:lnTo>
                    <a:pt x="759" y="290"/>
                  </a:lnTo>
                  <a:lnTo>
                    <a:pt x="679" y="145"/>
                  </a:lnTo>
                  <a:lnTo>
                    <a:pt x="598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813654" y="3850759"/>
              <a:ext cx="146803" cy="273907"/>
            </a:xfrm>
            <a:custGeom>
              <a:avLst/>
              <a:gdLst/>
              <a:ahLst/>
              <a:cxnLst/>
              <a:rect l="l" t="t" r="r" b="b"/>
              <a:pathLst>
                <a:path w="5770" h="43581" extrusionOk="0">
                  <a:moveTo>
                    <a:pt x="511" y="0"/>
                  </a:moveTo>
                  <a:lnTo>
                    <a:pt x="445" y="36"/>
                  </a:lnTo>
                  <a:lnTo>
                    <a:pt x="372" y="109"/>
                  </a:lnTo>
                  <a:lnTo>
                    <a:pt x="306" y="217"/>
                  </a:lnTo>
                  <a:lnTo>
                    <a:pt x="241" y="398"/>
                  </a:lnTo>
                  <a:lnTo>
                    <a:pt x="204" y="543"/>
                  </a:lnTo>
                  <a:lnTo>
                    <a:pt x="160" y="687"/>
                  </a:lnTo>
                  <a:lnTo>
                    <a:pt x="124" y="868"/>
                  </a:lnTo>
                  <a:lnTo>
                    <a:pt x="95" y="1085"/>
                  </a:lnTo>
                  <a:lnTo>
                    <a:pt x="66" y="1266"/>
                  </a:lnTo>
                  <a:lnTo>
                    <a:pt x="44" y="1519"/>
                  </a:lnTo>
                  <a:lnTo>
                    <a:pt x="29" y="1736"/>
                  </a:lnTo>
                  <a:lnTo>
                    <a:pt x="15" y="1953"/>
                  </a:lnTo>
                  <a:lnTo>
                    <a:pt x="0" y="2206"/>
                  </a:lnTo>
                  <a:lnTo>
                    <a:pt x="0" y="2459"/>
                  </a:lnTo>
                  <a:lnTo>
                    <a:pt x="0" y="2676"/>
                  </a:lnTo>
                  <a:lnTo>
                    <a:pt x="0" y="2930"/>
                  </a:lnTo>
                  <a:lnTo>
                    <a:pt x="15" y="3183"/>
                  </a:lnTo>
                  <a:lnTo>
                    <a:pt x="29" y="3436"/>
                  </a:lnTo>
                  <a:lnTo>
                    <a:pt x="51" y="3653"/>
                  </a:lnTo>
                  <a:lnTo>
                    <a:pt x="73" y="3906"/>
                  </a:lnTo>
                  <a:lnTo>
                    <a:pt x="4822" y="42387"/>
                  </a:lnTo>
                  <a:lnTo>
                    <a:pt x="4851" y="42604"/>
                  </a:lnTo>
                  <a:lnTo>
                    <a:pt x="4880" y="42785"/>
                  </a:lnTo>
                  <a:lnTo>
                    <a:pt x="4916" y="42966"/>
                  </a:lnTo>
                  <a:lnTo>
                    <a:pt x="4960" y="43110"/>
                  </a:lnTo>
                  <a:lnTo>
                    <a:pt x="5004" y="43255"/>
                  </a:lnTo>
                  <a:lnTo>
                    <a:pt x="5048" y="43363"/>
                  </a:lnTo>
                  <a:lnTo>
                    <a:pt x="5091" y="43472"/>
                  </a:lnTo>
                  <a:lnTo>
                    <a:pt x="5135" y="43544"/>
                  </a:lnTo>
                  <a:lnTo>
                    <a:pt x="5186" y="43580"/>
                  </a:lnTo>
                  <a:lnTo>
                    <a:pt x="5332" y="43580"/>
                  </a:lnTo>
                  <a:lnTo>
                    <a:pt x="5383" y="43508"/>
                  </a:lnTo>
                  <a:lnTo>
                    <a:pt x="5434" y="43436"/>
                  </a:lnTo>
                  <a:lnTo>
                    <a:pt x="5478" y="43363"/>
                  </a:lnTo>
                  <a:lnTo>
                    <a:pt x="5522" y="43219"/>
                  </a:lnTo>
                  <a:lnTo>
                    <a:pt x="5566" y="43074"/>
                  </a:lnTo>
                  <a:lnTo>
                    <a:pt x="5609" y="42929"/>
                  </a:lnTo>
                  <a:lnTo>
                    <a:pt x="5646" y="42749"/>
                  </a:lnTo>
                  <a:lnTo>
                    <a:pt x="5675" y="42532"/>
                  </a:lnTo>
                  <a:lnTo>
                    <a:pt x="5704" y="42315"/>
                  </a:lnTo>
                  <a:lnTo>
                    <a:pt x="5726" y="42098"/>
                  </a:lnTo>
                  <a:lnTo>
                    <a:pt x="5741" y="41881"/>
                  </a:lnTo>
                  <a:lnTo>
                    <a:pt x="5755" y="41664"/>
                  </a:lnTo>
                  <a:lnTo>
                    <a:pt x="5770" y="41410"/>
                  </a:lnTo>
                  <a:lnTo>
                    <a:pt x="5770" y="41157"/>
                  </a:lnTo>
                  <a:lnTo>
                    <a:pt x="5770" y="40904"/>
                  </a:lnTo>
                  <a:lnTo>
                    <a:pt x="5762" y="40687"/>
                  </a:lnTo>
                  <a:lnTo>
                    <a:pt x="5755" y="40434"/>
                  </a:lnTo>
                  <a:lnTo>
                    <a:pt x="5741" y="40181"/>
                  </a:lnTo>
                  <a:lnTo>
                    <a:pt x="5719" y="39964"/>
                  </a:lnTo>
                  <a:lnTo>
                    <a:pt x="5697" y="39711"/>
                  </a:lnTo>
                  <a:lnTo>
                    <a:pt x="948" y="1230"/>
                  </a:lnTo>
                  <a:lnTo>
                    <a:pt x="912" y="940"/>
                  </a:lnTo>
                  <a:lnTo>
                    <a:pt x="868" y="723"/>
                  </a:lnTo>
                  <a:lnTo>
                    <a:pt x="817" y="506"/>
                  </a:lnTo>
                  <a:lnTo>
                    <a:pt x="759" y="326"/>
                  </a:lnTo>
                  <a:lnTo>
                    <a:pt x="700" y="181"/>
                  </a:lnTo>
                  <a:lnTo>
                    <a:pt x="642" y="109"/>
                  </a:lnTo>
                  <a:lnTo>
                    <a:pt x="576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-2086830" y="4197855"/>
              <a:ext cx="242213" cy="145938"/>
            </a:xfrm>
            <a:custGeom>
              <a:avLst/>
              <a:gdLst/>
              <a:ahLst/>
              <a:cxnLst/>
              <a:rect l="l" t="t" r="r" b="b"/>
              <a:pathLst>
                <a:path w="9520" h="232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0" y="218"/>
                  </a:lnTo>
                  <a:lnTo>
                    <a:pt x="242" y="399"/>
                  </a:lnTo>
                  <a:lnTo>
                    <a:pt x="176" y="616"/>
                  </a:lnTo>
                  <a:lnTo>
                    <a:pt x="125" y="869"/>
                  </a:lnTo>
                  <a:lnTo>
                    <a:pt x="81" y="1194"/>
                  </a:lnTo>
                  <a:lnTo>
                    <a:pt x="45" y="1520"/>
                  </a:lnTo>
                  <a:lnTo>
                    <a:pt x="30" y="1773"/>
                  </a:lnTo>
                  <a:lnTo>
                    <a:pt x="16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6"/>
                  </a:lnTo>
                  <a:lnTo>
                    <a:pt x="16" y="3003"/>
                  </a:lnTo>
                  <a:lnTo>
                    <a:pt x="23" y="3256"/>
                  </a:lnTo>
                  <a:lnTo>
                    <a:pt x="37" y="3473"/>
                  </a:lnTo>
                  <a:lnTo>
                    <a:pt x="59" y="3726"/>
                  </a:lnTo>
                  <a:lnTo>
                    <a:pt x="88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183" y="4485"/>
                  </a:lnTo>
                  <a:lnTo>
                    <a:pt x="227" y="4630"/>
                  </a:lnTo>
                  <a:lnTo>
                    <a:pt x="271" y="4775"/>
                  </a:lnTo>
                  <a:lnTo>
                    <a:pt x="315" y="4883"/>
                  </a:lnTo>
                  <a:lnTo>
                    <a:pt x="8798" y="23003"/>
                  </a:lnTo>
                  <a:lnTo>
                    <a:pt x="8849" y="23111"/>
                  </a:lnTo>
                  <a:lnTo>
                    <a:pt x="8900" y="23183"/>
                  </a:lnTo>
                  <a:lnTo>
                    <a:pt x="8951" y="23220"/>
                  </a:lnTo>
                  <a:lnTo>
                    <a:pt x="9046" y="23220"/>
                  </a:lnTo>
                  <a:lnTo>
                    <a:pt x="9097" y="23183"/>
                  </a:lnTo>
                  <a:lnTo>
                    <a:pt x="9148" y="23111"/>
                  </a:lnTo>
                  <a:lnTo>
                    <a:pt x="9192" y="23039"/>
                  </a:lnTo>
                  <a:lnTo>
                    <a:pt x="9235" y="22930"/>
                  </a:lnTo>
                  <a:lnTo>
                    <a:pt x="9279" y="22822"/>
                  </a:lnTo>
                  <a:lnTo>
                    <a:pt x="9323" y="22677"/>
                  </a:lnTo>
                  <a:lnTo>
                    <a:pt x="9359" y="22532"/>
                  </a:lnTo>
                  <a:lnTo>
                    <a:pt x="9396" y="22352"/>
                  </a:lnTo>
                  <a:lnTo>
                    <a:pt x="9425" y="22135"/>
                  </a:lnTo>
                  <a:lnTo>
                    <a:pt x="9454" y="21918"/>
                  </a:lnTo>
                  <a:lnTo>
                    <a:pt x="9476" y="21701"/>
                  </a:lnTo>
                  <a:lnTo>
                    <a:pt x="9491" y="21447"/>
                  </a:lnTo>
                  <a:lnTo>
                    <a:pt x="9505" y="21194"/>
                  </a:lnTo>
                  <a:lnTo>
                    <a:pt x="9513" y="20941"/>
                  </a:lnTo>
                  <a:lnTo>
                    <a:pt x="9520" y="20688"/>
                  </a:lnTo>
                  <a:lnTo>
                    <a:pt x="9513" y="20435"/>
                  </a:lnTo>
                  <a:lnTo>
                    <a:pt x="9505" y="20218"/>
                  </a:lnTo>
                  <a:lnTo>
                    <a:pt x="9498" y="19965"/>
                  </a:lnTo>
                  <a:lnTo>
                    <a:pt x="9483" y="19748"/>
                  </a:lnTo>
                  <a:lnTo>
                    <a:pt x="9462" y="19494"/>
                  </a:lnTo>
                  <a:lnTo>
                    <a:pt x="9432" y="19314"/>
                  </a:lnTo>
                  <a:lnTo>
                    <a:pt x="9403" y="19097"/>
                  </a:lnTo>
                  <a:lnTo>
                    <a:pt x="9374" y="18916"/>
                  </a:lnTo>
                  <a:lnTo>
                    <a:pt x="9338" y="18735"/>
                  </a:lnTo>
                  <a:lnTo>
                    <a:pt x="9294" y="18590"/>
                  </a:lnTo>
                  <a:lnTo>
                    <a:pt x="9250" y="18446"/>
                  </a:lnTo>
                  <a:lnTo>
                    <a:pt x="9206" y="18337"/>
                  </a:lnTo>
                  <a:lnTo>
                    <a:pt x="723" y="182"/>
                  </a:lnTo>
                  <a:lnTo>
                    <a:pt x="672" y="109"/>
                  </a:lnTo>
                  <a:lnTo>
                    <a:pt x="621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-1998698" y="4007828"/>
              <a:ext cx="211224" cy="209806"/>
            </a:xfrm>
            <a:custGeom>
              <a:avLst/>
              <a:gdLst/>
              <a:ahLst/>
              <a:cxnLst/>
              <a:rect l="l" t="t" r="r" b="b"/>
              <a:pathLst>
                <a:path w="8302" h="33382" extrusionOk="0">
                  <a:moveTo>
                    <a:pt x="460" y="0"/>
                  </a:moveTo>
                  <a:lnTo>
                    <a:pt x="401" y="36"/>
                  </a:lnTo>
                  <a:lnTo>
                    <a:pt x="350" y="145"/>
                  </a:lnTo>
                  <a:lnTo>
                    <a:pt x="292" y="253"/>
                  </a:lnTo>
                  <a:lnTo>
                    <a:pt x="248" y="362"/>
                  </a:lnTo>
                  <a:lnTo>
                    <a:pt x="197" y="543"/>
                  </a:lnTo>
                  <a:lnTo>
                    <a:pt x="153" y="723"/>
                  </a:lnTo>
                  <a:lnTo>
                    <a:pt x="110" y="977"/>
                  </a:lnTo>
                  <a:lnTo>
                    <a:pt x="81" y="1194"/>
                  </a:lnTo>
                  <a:lnTo>
                    <a:pt x="59" y="1411"/>
                  </a:lnTo>
                  <a:lnTo>
                    <a:pt x="37" y="1628"/>
                  </a:lnTo>
                  <a:lnTo>
                    <a:pt x="22" y="1881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29" y="3327"/>
                  </a:lnTo>
                  <a:lnTo>
                    <a:pt x="44" y="3544"/>
                  </a:lnTo>
                  <a:lnTo>
                    <a:pt x="66" y="3761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61" y="4376"/>
                  </a:lnTo>
                  <a:lnTo>
                    <a:pt x="197" y="4557"/>
                  </a:lnTo>
                  <a:lnTo>
                    <a:pt x="7470" y="32839"/>
                  </a:lnTo>
                  <a:lnTo>
                    <a:pt x="7506" y="32984"/>
                  </a:lnTo>
                  <a:lnTo>
                    <a:pt x="7557" y="33092"/>
                  </a:lnTo>
                  <a:lnTo>
                    <a:pt x="7601" y="33201"/>
                  </a:lnTo>
                  <a:lnTo>
                    <a:pt x="7652" y="33273"/>
                  </a:lnTo>
                  <a:lnTo>
                    <a:pt x="7696" y="33345"/>
                  </a:lnTo>
                  <a:lnTo>
                    <a:pt x="7747" y="33345"/>
                  </a:lnTo>
                  <a:lnTo>
                    <a:pt x="7798" y="33382"/>
                  </a:lnTo>
                  <a:lnTo>
                    <a:pt x="7842" y="33345"/>
                  </a:lnTo>
                  <a:lnTo>
                    <a:pt x="7893" y="33309"/>
                  </a:lnTo>
                  <a:lnTo>
                    <a:pt x="7944" y="33237"/>
                  </a:lnTo>
                  <a:lnTo>
                    <a:pt x="7988" y="33165"/>
                  </a:lnTo>
                  <a:lnTo>
                    <a:pt x="8031" y="33056"/>
                  </a:lnTo>
                  <a:lnTo>
                    <a:pt x="8075" y="32911"/>
                  </a:lnTo>
                  <a:lnTo>
                    <a:pt x="8119" y="32767"/>
                  </a:lnTo>
                  <a:lnTo>
                    <a:pt x="8155" y="32586"/>
                  </a:lnTo>
                  <a:lnTo>
                    <a:pt x="8192" y="32405"/>
                  </a:lnTo>
                  <a:lnTo>
                    <a:pt x="8221" y="32188"/>
                  </a:lnTo>
                  <a:lnTo>
                    <a:pt x="8243" y="31971"/>
                  </a:lnTo>
                  <a:lnTo>
                    <a:pt x="8265" y="31718"/>
                  </a:lnTo>
                  <a:lnTo>
                    <a:pt x="8279" y="31501"/>
                  </a:lnTo>
                  <a:lnTo>
                    <a:pt x="8294" y="31248"/>
                  </a:lnTo>
                  <a:lnTo>
                    <a:pt x="8294" y="30995"/>
                  </a:lnTo>
                  <a:lnTo>
                    <a:pt x="8301" y="30778"/>
                  </a:lnTo>
                  <a:lnTo>
                    <a:pt x="8294" y="30524"/>
                  </a:lnTo>
                  <a:lnTo>
                    <a:pt x="8287" y="30271"/>
                  </a:lnTo>
                  <a:lnTo>
                    <a:pt x="8272" y="30054"/>
                  </a:lnTo>
                  <a:lnTo>
                    <a:pt x="8257" y="29801"/>
                  </a:lnTo>
                  <a:lnTo>
                    <a:pt x="8236" y="29584"/>
                  </a:lnTo>
                  <a:lnTo>
                    <a:pt x="8206" y="29367"/>
                  </a:lnTo>
                  <a:lnTo>
                    <a:pt x="8177" y="29186"/>
                  </a:lnTo>
                  <a:lnTo>
                    <a:pt x="8141" y="29005"/>
                  </a:lnTo>
                  <a:lnTo>
                    <a:pt x="8104" y="28825"/>
                  </a:lnTo>
                  <a:lnTo>
                    <a:pt x="832" y="543"/>
                  </a:lnTo>
                  <a:lnTo>
                    <a:pt x="759" y="289"/>
                  </a:lnTo>
                  <a:lnTo>
                    <a:pt x="679" y="109"/>
                  </a:lnTo>
                  <a:lnTo>
                    <a:pt x="598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-2140667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511" y="0"/>
                  </a:moveTo>
                  <a:lnTo>
                    <a:pt x="431" y="36"/>
                  </a:lnTo>
                  <a:lnTo>
                    <a:pt x="343" y="145"/>
                  </a:lnTo>
                  <a:lnTo>
                    <a:pt x="270" y="289"/>
                  </a:lnTo>
                  <a:lnTo>
                    <a:pt x="197" y="543"/>
                  </a:lnTo>
                  <a:lnTo>
                    <a:pt x="139" y="796"/>
                  </a:lnTo>
                  <a:lnTo>
                    <a:pt x="81" y="1157"/>
                  </a:lnTo>
                  <a:lnTo>
                    <a:pt x="44" y="1519"/>
                  </a:lnTo>
                  <a:lnTo>
                    <a:pt x="15" y="1953"/>
                  </a:lnTo>
                  <a:lnTo>
                    <a:pt x="8" y="2206"/>
                  </a:lnTo>
                  <a:lnTo>
                    <a:pt x="0" y="2459"/>
                  </a:lnTo>
                  <a:lnTo>
                    <a:pt x="0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1" y="3653"/>
                  </a:lnTo>
                  <a:lnTo>
                    <a:pt x="73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8" y="4449"/>
                  </a:lnTo>
                  <a:lnTo>
                    <a:pt x="212" y="4593"/>
                  </a:lnTo>
                  <a:lnTo>
                    <a:pt x="256" y="4738"/>
                  </a:lnTo>
                  <a:lnTo>
                    <a:pt x="299" y="4846"/>
                  </a:lnTo>
                  <a:lnTo>
                    <a:pt x="343" y="4955"/>
                  </a:lnTo>
                  <a:lnTo>
                    <a:pt x="394" y="5027"/>
                  </a:lnTo>
                  <a:lnTo>
                    <a:pt x="9600" y="15913"/>
                  </a:lnTo>
                  <a:lnTo>
                    <a:pt x="9651" y="15949"/>
                  </a:lnTo>
                  <a:lnTo>
                    <a:pt x="9709" y="15986"/>
                  </a:lnTo>
                  <a:lnTo>
                    <a:pt x="9760" y="15986"/>
                  </a:lnTo>
                  <a:lnTo>
                    <a:pt x="9804" y="15949"/>
                  </a:lnTo>
                  <a:lnTo>
                    <a:pt x="9855" y="15877"/>
                  </a:lnTo>
                  <a:lnTo>
                    <a:pt x="9906" y="15805"/>
                  </a:lnTo>
                  <a:lnTo>
                    <a:pt x="9950" y="15696"/>
                  </a:lnTo>
                  <a:lnTo>
                    <a:pt x="9994" y="15588"/>
                  </a:lnTo>
                  <a:lnTo>
                    <a:pt x="10030" y="15443"/>
                  </a:lnTo>
                  <a:lnTo>
                    <a:pt x="10067" y="15298"/>
                  </a:lnTo>
                  <a:lnTo>
                    <a:pt x="10103" y="15118"/>
                  </a:lnTo>
                  <a:lnTo>
                    <a:pt x="10132" y="14937"/>
                  </a:lnTo>
                  <a:lnTo>
                    <a:pt x="10161" y="14720"/>
                  </a:lnTo>
                  <a:lnTo>
                    <a:pt x="10183" y="14503"/>
                  </a:lnTo>
                  <a:lnTo>
                    <a:pt x="10205" y="14250"/>
                  </a:lnTo>
                  <a:lnTo>
                    <a:pt x="10220" y="14033"/>
                  </a:lnTo>
                  <a:lnTo>
                    <a:pt x="10234" y="13779"/>
                  </a:lnTo>
                  <a:lnTo>
                    <a:pt x="10234" y="13490"/>
                  </a:lnTo>
                  <a:lnTo>
                    <a:pt x="10234" y="13273"/>
                  </a:lnTo>
                  <a:lnTo>
                    <a:pt x="10227" y="13020"/>
                  </a:lnTo>
                  <a:lnTo>
                    <a:pt x="10220" y="12767"/>
                  </a:lnTo>
                  <a:lnTo>
                    <a:pt x="10205" y="12550"/>
                  </a:lnTo>
                  <a:lnTo>
                    <a:pt x="10183" y="12297"/>
                  </a:lnTo>
                  <a:lnTo>
                    <a:pt x="10161" y="12080"/>
                  </a:lnTo>
                  <a:lnTo>
                    <a:pt x="10132" y="11899"/>
                  </a:lnTo>
                  <a:lnTo>
                    <a:pt x="10096" y="11718"/>
                  </a:lnTo>
                  <a:lnTo>
                    <a:pt x="10067" y="11537"/>
                  </a:lnTo>
                  <a:lnTo>
                    <a:pt x="10023" y="11356"/>
                  </a:lnTo>
                  <a:lnTo>
                    <a:pt x="9986" y="11248"/>
                  </a:lnTo>
                  <a:lnTo>
                    <a:pt x="9935" y="11103"/>
                  </a:lnTo>
                  <a:lnTo>
                    <a:pt x="9891" y="11031"/>
                  </a:lnTo>
                  <a:lnTo>
                    <a:pt x="9840" y="10958"/>
                  </a:lnTo>
                  <a:lnTo>
                    <a:pt x="635" y="3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-2199312" y="4780889"/>
              <a:ext cx="257631" cy="81611"/>
            </a:xfrm>
            <a:custGeom>
              <a:avLst/>
              <a:gdLst/>
              <a:ahLst/>
              <a:cxnLst/>
              <a:rect l="l" t="t" r="r" b="b"/>
              <a:pathLst>
                <a:path w="10126" h="12985" extrusionOk="0">
                  <a:moveTo>
                    <a:pt x="9615" y="0"/>
                  </a:moveTo>
                  <a:lnTo>
                    <a:pt x="9520" y="36"/>
                  </a:lnTo>
                  <a:lnTo>
                    <a:pt x="424" y="7957"/>
                  </a:lnTo>
                  <a:lnTo>
                    <a:pt x="373" y="7993"/>
                  </a:lnTo>
                  <a:lnTo>
                    <a:pt x="322" y="8102"/>
                  </a:lnTo>
                  <a:lnTo>
                    <a:pt x="278" y="8174"/>
                  </a:lnTo>
                  <a:lnTo>
                    <a:pt x="234" y="8319"/>
                  </a:lnTo>
                  <a:lnTo>
                    <a:pt x="190" y="8463"/>
                  </a:lnTo>
                  <a:lnTo>
                    <a:pt x="154" y="8608"/>
                  </a:lnTo>
                  <a:lnTo>
                    <a:pt x="118" y="8789"/>
                  </a:lnTo>
                  <a:lnTo>
                    <a:pt x="88" y="9006"/>
                  </a:lnTo>
                  <a:lnTo>
                    <a:pt x="66" y="9187"/>
                  </a:lnTo>
                  <a:lnTo>
                    <a:pt x="45" y="9404"/>
                  </a:lnTo>
                  <a:lnTo>
                    <a:pt x="23" y="9657"/>
                  </a:lnTo>
                  <a:lnTo>
                    <a:pt x="8" y="9874"/>
                  </a:lnTo>
                  <a:lnTo>
                    <a:pt x="1" y="10127"/>
                  </a:lnTo>
                  <a:lnTo>
                    <a:pt x="1" y="10380"/>
                  </a:lnTo>
                  <a:lnTo>
                    <a:pt x="1" y="10633"/>
                  </a:lnTo>
                  <a:lnTo>
                    <a:pt x="8" y="10886"/>
                  </a:lnTo>
                  <a:lnTo>
                    <a:pt x="15" y="11140"/>
                  </a:lnTo>
                  <a:lnTo>
                    <a:pt x="30" y="11393"/>
                  </a:lnTo>
                  <a:lnTo>
                    <a:pt x="52" y="11610"/>
                  </a:lnTo>
                  <a:lnTo>
                    <a:pt x="81" y="11827"/>
                  </a:lnTo>
                  <a:lnTo>
                    <a:pt x="110" y="12044"/>
                  </a:lnTo>
                  <a:lnTo>
                    <a:pt x="139" y="12225"/>
                  </a:lnTo>
                  <a:lnTo>
                    <a:pt x="176" y="12369"/>
                  </a:lnTo>
                  <a:lnTo>
                    <a:pt x="220" y="12550"/>
                  </a:lnTo>
                  <a:lnTo>
                    <a:pt x="256" y="12659"/>
                  </a:lnTo>
                  <a:lnTo>
                    <a:pt x="300" y="12767"/>
                  </a:lnTo>
                  <a:lnTo>
                    <a:pt x="351" y="12876"/>
                  </a:lnTo>
                  <a:lnTo>
                    <a:pt x="395" y="12948"/>
                  </a:lnTo>
                  <a:lnTo>
                    <a:pt x="446" y="12984"/>
                  </a:lnTo>
                  <a:lnTo>
                    <a:pt x="599" y="12984"/>
                  </a:lnTo>
                  <a:lnTo>
                    <a:pt x="9702" y="5064"/>
                  </a:lnTo>
                  <a:lnTo>
                    <a:pt x="9753" y="5027"/>
                  </a:lnTo>
                  <a:lnTo>
                    <a:pt x="9797" y="4919"/>
                  </a:lnTo>
                  <a:lnTo>
                    <a:pt x="9848" y="4810"/>
                  </a:lnTo>
                  <a:lnTo>
                    <a:pt x="9892" y="4702"/>
                  </a:lnTo>
                  <a:lnTo>
                    <a:pt x="9928" y="4557"/>
                  </a:lnTo>
                  <a:lnTo>
                    <a:pt x="9965" y="4413"/>
                  </a:lnTo>
                  <a:lnTo>
                    <a:pt x="10001" y="4232"/>
                  </a:lnTo>
                  <a:lnTo>
                    <a:pt x="10030" y="4015"/>
                  </a:lnTo>
                  <a:lnTo>
                    <a:pt x="10060" y="3834"/>
                  </a:lnTo>
                  <a:lnTo>
                    <a:pt x="10082" y="3617"/>
                  </a:lnTo>
                  <a:lnTo>
                    <a:pt x="10096" y="3364"/>
                  </a:lnTo>
                  <a:lnTo>
                    <a:pt x="10111" y="3147"/>
                  </a:lnTo>
                  <a:lnTo>
                    <a:pt x="10118" y="2894"/>
                  </a:lnTo>
                  <a:lnTo>
                    <a:pt x="10125" y="2640"/>
                  </a:lnTo>
                  <a:lnTo>
                    <a:pt x="10125" y="2387"/>
                  </a:lnTo>
                  <a:lnTo>
                    <a:pt x="10118" y="2134"/>
                  </a:lnTo>
                  <a:lnTo>
                    <a:pt x="10096" y="1664"/>
                  </a:lnTo>
                  <a:lnTo>
                    <a:pt x="10052" y="1266"/>
                  </a:lnTo>
                  <a:lnTo>
                    <a:pt x="10001" y="904"/>
                  </a:lnTo>
                  <a:lnTo>
                    <a:pt x="9943" y="615"/>
                  </a:lnTo>
                  <a:lnTo>
                    <a:pt x="9870" y="362"/>
                  </a:lnTo>
                  <a:lnTo>
                    <a:pt x="9790" y="181"/>
                  </a:lnTo>
                  <a:lnTo>
                    <a:pt x="9702" y="36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-2210634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467" y="0"/>
                  </a:moveTo>
                  <a:lnTo>
                    <a:pt x="416" y="36"/>
                  </a:lnTo>
                  <a:lnTo>
                    <a:pt x="372" y="109"/>
                  </a:lnTo>
                  <a:lnTo>
                    <a:pt x="329" y="181"/>
                  </a:lnTo>
                  <a:lnTo>
                    <a:pt x="241" y="398"/>
                  </a:lnTo>
                  <a:lnTo>
                    <a:pt x="168" y="651"/>
                  </a:lnTo>
                  <a:lnTo>
                    <a:pt x="102" y="1013"/>
                  </a:lnTo>
                  <a:lnTo>
                    <a:pt x="81" y="1193"/>
                  </a:lnTo>
                  <a:lnTo>
                    <a:pt x="59" y="1410"/>
                  </a:lnTo>
                  <a:lnTo>
                    <a:pt x="37" y="1627"/>
                  </a:lnTo>
                  <a:lnTo>
                    <a:pt x="22" y="1844"/>
                  </a:lnTo>
                  <a:lnTo>
                    <a:pt x="8" y="2061"/>
                  </a:lnTo>
                  <a:lnTo>
                    <a:pt x="0" y="2315"/>
                  </a:lnTo>
                  <a:lnTo>
                    <a:pt x="0" y="2568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30" y="3327"/>
                  </a:lnTo>
                  <a:lnTo>
                    <a:pt x="44" y="3580"/>
                  </a:lnTo>
                  <a:lnTo>
                    <a:pt x="66" y="3797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54" y="4376"/>
                  </a:lnTo>
                  <a:lnTo>
                    <a:pt x="190" y="4521"/>
                  </a:lnTo>
                  <a:lnTo>
                    <a:pt x="234" y="4665"/>
                  </a:lnTo>
                  <a:lnTo>
                    <a:pt x="278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416" y="5063"/>
                  </a:lnTo>
                  <a:lnTo>
                    <a:pt x="474" y="5099"/>
                  </a:lnTo>
                  <a:lnTo>
                    <a:pt x="9680" y="8969"/>
                  </a:lnTo>
                  <a:lnTo>
                    <a:pt x="9797" y="8969"/>
                  </a:lnTo>
                  <a:lnTo>
                    <a:pt x="9855" y="8933"/>
                  </a:lnTo>
                  <a:lnTo>
                    <a:pt x="9906" y="8861"/>
                  </a:lnTo>
                  <a:lnTo>
                    <a:pt x="9950" y="8752"/>
                  </a:lnTo>
                  <a:lnTo>
                    <a:pt x="9994" y="8644"/>
                  </a:lnTo>
                  <a:lnTo>
                    <a:pt x="10037" y="8535"/>
                  </a:lnTo>
                  <a:lnTo>
                    <a:pt x="10074" y="8391"/>
                  </a:lnTo>
                  <a:lnTo>
                    <a:pt x="10110" y="8210"/>
                  </a:lnTo>
                  <a:lnTo>
                    <a:pt x="10139" y="8029"/>
                  </a:lnTo>
                  <a:lnTo>
                    <a:pt x="10161" y="7812"/>
                  </a:lnTo>
                  <a:lnTo>
                    <a:pt x="10183" y="7595"/>
                  </a:lnTo>
                  <a:lnTo>
                    <a:pt x="10205" y="7378"/>
                  </a:lnTo>
                  <a:lnTo>
                    <a:pt x="10220" y="7161"/>
                  </a:lnTo>
                  <a:lnTo>
                    <a:pt x="10234" y="6655"/>
                  </a:lnTo>
                  <a:lnTo>
                    <a:pt x="10234" y="6365"/>
                  </a:lnTo>
                  <a:lnTo>
                    <a:pt x="10234" y="6112"/>
                  </a:lnTo>
                  <a:lnTo>
                    <a:pt x="10227" y="5859"/>
                  </a:lnTo>
                  <a:lnTo>
                    <a:pt x="10212" y="5642"/>
                  </a:lnTo>
                  <a:lnTo>
                    <a:pt x="10190" y="5389"/>
                  </a:lnTo>
                  <a:lnTo>
                    <a:pt x="10169" y="5172"/>
                  </a:lnTo>
                  <a:lnTo>
                    <a:pt x="10147" y="4991"/>
                  </a:lnTo>
                  <a:lnTo>
                    <a:pt x="10118" y="4774"/>
                  </a:lnTo>
                  <a:lnTo>
                    <a:pt x="10081" y="4593"/>
                  </a:lnTo>
                  <a:lnTo>
                    <a:pt x="10045" y="4448"/>
                  </a:lnTo>
                  <a:lnTo>
                    <a:pt x="10001" y="4304"/>
                  </a:lnTo>
                  <a:lnTo>
                    <a:pt x="9964" y="4159"/>
                  </a:lnTo>
                  <a:lnTo>
                    <a:pt x="9913" y="4051"/>
                  </a:lnTo>
                  <a:lnTo>
                    <a:pt x="9870" y="3978"/>
                  </a:lnTo>
                  <a:lnTo>
                    <a:pt x="9818" y="3906"/>
                  </a:lnTo>
                  <a:lnTo>
                    <a:pt x="9767" y="387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-2134535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8644" y="1"/>
                  </a:moveTo>
                  <a:lnTo>
                    <a:pt x="8571" y="37"/>
                  </a:lnTo>
                  <a:lnTo>
                    <a:pt x="8505" y="109"/>
                  </a:lnTo>
                  <a:lnTo>
                    <a:pt x="387" y="10995"/>
                  </a:lnTo>
                  <a:lnTo>
                    <a:pt x="336" y="11104"/>
                  </a:lnTo>
                  <a:lnTo>
                    <a:pt x="285" y="11176"/>
                  </a:lnTo>
                  <a:lnTo>
                    <a:pt x="241" y="11321"/>
                  </a:lnTo>
                  <a:lnTo>
                    <a:pt x="205" y="11465"/>
                  </a:lnTo>
                  <a:lnTo>
                    <a:pt x="161" y="11610"/>
                  </a:lnTo>
                  <a:lnTo>
                    <a:pt x="132" y="11791"/>
                  </a:lnTo>
                  <a:lnTo>
                    <a:pt x="95" y="12008"/>
                  </a:lnTo>
                  <a:lnTo>
                    <a:pt x="73" y="12189"/>
                  </a:lnTo>
                  <a:lnTo>
                    <a:pt x="51" y="12406"/>
                  </a:lnTo>
                  <a:lnTo>
                    <a:pt x="29" y="12659"/>
                  </a:lnTo>
                  <a:lnTo>
                    <a:pt x="15" y="12876"/>
                  </a:lnTo>
                  <a:lnTo>
                    <a:pt x="8" y="13129"/>
                  </a:lnTo>
                  <a:lnTo>
                    <a:pt x="0" y="13382"/>
                  </a:lnTo>
                  <a:lnTo>
                    <a:pt x="8" y="13635"/>
                  </a:lnTo>
                  <a:lnTo>
                    <a:pt x="8" y="13889"/>
                  </a:lnTo>
                  <a:lnTo>
                    <a:pt x="22" y="14142"/>
                  </a:lnTo>
                  <a:lnTo>
                    <a:pt x="37" y="14395"/>
                  </a:lnTo>
                  <a:lnTo>
                    <a:pt x="59" y="14612"/>
                  </a:lnTo>
                  <a:lnTo>
                    <a:pt x="81" y="14829"/>
                  </a:lnTo>
                  <a:lnTo>
                    <a:pt x="110" y="15046"/>
                  </a:lnTo>
                  <a:lnTo>
                    <a:pt x="146" y="15227"/>
                  </a:lnTo>
                  <a:lnTo>
                    <a:pt x="183" y="15408"/>
                  </a:lnTo>
                  <a:lnTo>
                    <a:pt x="219" y="15552"/>
                  </a:lnTo>
                  <a:lnTo>
                    <a:pt x="263" y="15697"/>
                  </a:lnTo>
                  <a:lnTo>
                    <a:pt x="307" y="15805"/>
                  </a:lnTo>
                  <a:lnTo>
                    <a:pt x="350" y="15878"/>
                  </a:lnTo>
                  <a:lnTo>
                    <a:pt x="401" y="15950"/>
                  </a:lnTo>
                  <a:lnTo>
                    <a:pt x="445" y="15986"/>
                  </a:lnTo>
                  <a:lnTo>
                    <a:pt x="496" y="16022"/>
                  </a:lnTo>
                  <a:lnTo>
                    <a:pt x="547" y="16022"/>
                  </a:lnTo>
                  <a:lnTo>
                    <a:pt x="598" y="15986"/>
                  </a:lnTo>
                  <a:lnTo>
                    <a:pt x="649" y="15950"/>
                  </a:lnTo>
                  <a:lnTo>
                    <a:pt x="8775" y="5028"/>
                  </a:lnTo>
                  <a:lnTo>
                    <a:pt x="8826" y="4956"/>
                  </a:lnTo>
                  <a:lnTo>
                    <a:pt x="8870" y="4847"/>
                  </a:lnTo>
                  <a:lnTo>
                    <a:pt x="8914" y="4702"/>
                  </a:lnTo>
                  <a:lnTo>
                    <a:pt x="8958" y="4558"/>
                  </a:lnTo>
                  <a:lnTo>
                    <a:pt x="8994" y="4413"/>
                  </a:lnTo>
                  <a:lnTo>
                    <a:pt x="9031" y="4232"/>
                  </a:lnTo>
                  <a:lnTo>
                    <a:pt x="9060" y="4015"/>
                  </a:lnTo>
                  <a:lnTo>
                    <a:pt x="9089" y="3834"/>
                  </a:lnTo>
                  <a:lnTo>
                    <a:pt x="9111" y="3617"/>
                  </a:lnTo>
                  <a:lnTo>
                    <a:pt x="9125" y="3364"/>
                  </a:lnTo>
                  <a:lnTo>
                    <a:pt x="9140" y="3147"/>
                  </a:lnTo>
                  <a:lnTo>
                    <a:pt x="9147" y="2894"/>
                  </a:lnTo>
                  <a:lnTo>
                    <a:pt x="9155" y="2641"/>
                  </a:lnTo>
                  <a:lnTo>
                    <a:pt x="9155" y="2388"/>
                  </a:lnTo>
                  <a:lnTo>
                    <a:pt x="9147" y="2135"/>
                  </a:lnTo>
                  <a:lnTo>
                    <a:pt x="9140" y="1881"/>
                  </a:lnTo>
                  <a:lnTo>
                    <a:pt x="9104" y="1484"/>
                  </a:lnTo>
                  <a:lnTo>
                    <a:pt x="9067" y="1122"/>
                  </a:lnTo>
                  <a:lnTo>
                    <a:pt x="9009" y="796"/>
                  </a:lnTo>
                  <a:lnTo>
                    <a:pt x="8950" y="543"/>
                  </a:lnTo>
                  <a:lnTo>
                    <a:pt x="8877" y="290"/>
                  </a:lnTo>
                  <a:lnTo>
                    <a:pt x="8804" y="145"/>
                  </a:lnTo>
                  <a:lnTo>
                    <a:pt x="8724" y="37"/>
                  </a:lnTo>
                  <a:lnTo>
                    <a:pt x="864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-1995899" y="5283010"/>
              <a:ext cx="205092" cy="218674"/>
            </a:xfrm>
            <a:custGeom>
              <a:avLst/>
              <a:gdLst/>
              <a:ahLst/>
              <a:cxnLst/>
              <a:rect l="l" t="t" r="r" b="b"/>
              <a:pathLst>
                <a:path w="8061" h="34793" extrusionOk="0">
                  <a:moveTo>
                    <a:pt x="7543" y="1"/>
                  </a:moveTo>
                  <a:lnTo>
                    <a:pt x="7455" y="37"/>
                  </a:lnTo>
                  <a:lnTo>
                    <a:pt x="7368" y="145"/>
                  </a:lnTo>
                  <a:lnTo>
                    <a:pt x="7288" y="326"/>
                  </a:lnTo>
                  <a:lnTo>
                    <a:pt x="7251" y="471"/>
                  </a:lnTo>
                  <a:lnTo>
                    <a:pt x="7215" y="616"/>
                  </a:lnTo>
                  <a:lnTo>
                    <a:pt x="176" y="30308"/>
                  </a:lnTo>
                  <a:lnTo>
                    <a:pt x="139" y="30489"/>
                  </a:lnTo>
                  <a:lnTo>
                    <a:pt x="103" y="30670"/>
                  </a:lnTo>
                  <a:lnTo>
                    <a:pt x="74" y="30887"/>
                  </a:lnTo>
                  <a:lnTo>
                    <a:pt x="52" y="31104"/>
                  </a:lnTo>
                  <a:lnTo>
                    <a:pt x="30" y="31321"/>
                  </a:lnTo>
                  <a:lnTo>
                    <a:pt x="15" y="31574"/>
                  </a:lnTo>
                  <a:lnTo>
                    <a:pt x="8" y="31791"/>
                  </a:lnTo>
                  <a:lnTo>
                    <a:pt x="1" y="32044"/>
                  </a:lnTo>
                  <a:lnTo>
                    <a:pt x="1" y="32297"/>
                  </a:lnTo>
                  <a:lnTo>
                    <a:pt x="1" y="32550"/>
                  </a:lnTo>
                  <a:lnTo>
                    <a:pt x="8" y="32767"/>
                  </a:lnTo>
                  <a:lnTo>
                    <a:pt x="22" y="33021"/>
                  </a:lnTo>
                  <a:lnTo>
                    <a:pt x="37" y="33238"/>
                  </a:lnTo>
                  <a:lnTo>
                    <a:pt x="59" y="33491"/>
                  </a:lnTo>
                  <a:lnTo>
                    <a:pt x="88" y="33708"/>
                  </a:lnTo>
                  <a:lnTo>
                    <a:pt x="117" y="33889"/>
                  </a:lnTo>
                  <a:lnTo>
                    <a:pt x="154" y="34106"/>
                  </a:lnTo>
                  <a:lnTo>
                    <a:pt x="198" y="34250"/>
                  </a:lnTo>
                  <a:lnTo>
                    <a:pt x="234" y="34395"/>
                  </a:lnTo>
                  <a:lnTo>
                    <a:pt x="278" y="34540"/>
                  </a:lnTo>
                  <a:lnTo>
                    <a:pt x="329" y="34612"/>
                  </a:lnTo>
                  <a:lnTo>
                    <a:pt x="373" y="34720"/>
                  </a:lnTo>
                  <a:lnTo>
                    <a:pt x="424" y="34757"/>
                  </a:lnTo>
                  <a:lnTo>
                    <a:pt x="467" y="34793"/>
                  </a:lnTo>
                  <a:lnTo>
                    <a:pt x="570" y="34793"/>
                  </a:lnTo>
                  <a:lnTo>
                    <a:pt x="621" y="34757"/>
                  </a:lnTo>
                  <a:lnTo>
                    <a:pt x="664" y="34684"/>
                  </a:lnTo>
                  <a:lnTo>
                    <a:pt x="715" y="34576"/>
                  </a:lnTo>
                  <a:lnTo>
                    <a:pt x="759" y="34467"/>
                  </a:lnTo>
                  <a:lnTo>
                    <a:pt x="803" y="34359"/>
                  </a:lnTo>
                  <a:lnTo>
                    <a:pt x="847" y="34178"/>
                  </a:lnTo>
                  <a:lnTo>
                    <a:pt x="7878" y="4485"/>
                  </a:lnTo>
                  <a:lnTo>
                    <a:pt x="7915" y="4305"/>
                  </a:lnTo>
                  <a:lnTo>
                    <a:pt x="7951" y="4088"/>
                  </a:lnTo>
                  <a:lnTo>
                    <a:pt x="7981" y="3907"/>
                  </a:lnTo>
                  <a:lnTo>
                    <a:pt x="8002" y="3690"/>
                  </a:lnTo>
                  <a:lnTo>
                    <a:pt x="8024" y="3473"/>
                  </a:lnTo>
                  <a:lnTo>
                    <a:pt x="8039" y="3220"/>
                  </a:lnTo>
                  <a:lnTo>
                    <a:pt x="8053" y="2966"/>
                  </a:lnTo>
                  <a:lnTo>
                    <a:pt x="8053" y="2749"/>
                  </a:lnTo>
                  <a:lnTo>
                    <a:pt x="8061" y="2496"/>
                  </a:lnTo>
                  <a:lnTo>
                    <a:pt x="8053" y="2243"/>
                  </a:lnTo>
                  <a:lnTo>
                    <a:pt x="8046" y="2026"/>
                  </a:lnTo>
                  <a:lnTo>
                    <a:pt x="8032" y="1773"/>
                  </a:lnTo>
                  <a:lnTo>
                    <a:pt x="8017" y="1520"/>
                  </a:lnTo>
                  <a:lnTo>
                    <a:pt x="7995" y="1303"/>
                  </a:lnTo>
                  <a:lnTo>
                    <a:pt x="7966" y="1086"/>
                  </a:lnTo>
                  <a:lnTo>
                    <a:pt x="7937" y="869"/>
                  </a:lnTo>
                  <a:lnTo>
                    <a:pt x="7893" y="688"/>
                  </a:lnTo>
                  <a:lnTo>
                    <a:pt x="7849" y="507"/>
                  </a:lnTo>
                  <a:lnTo>
                    <a:pt x="7805" y="326"/>
                  </a:lnTo>
                  <a:lnTo>
                    <a:pt x="7754" y="218"/>
                  </a:lnTo>
                  <a:lnTo>
                    <a:pt x="7703" y="109"/>
                  </a:lnTo>
                  <a:lnTo>
                    <a:pt x="7652" y="37"/>
                  </a:lnTo>
                  <a:lnTo>
                    <a:pt x="760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-209593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8790" y="1"/>
                  </a:moveTo>
                  <a:lnTo>
                    <a:pt x="8732" y="73"/>
                  </a:lnTo>
                  <a:lnTo>
                    <a:pt x="8674" y="146"/>
                  </a:lnTo>
                  <a:lnTo>
                    <a:pt x="8623" y="254"/>
                  </a:lnTo>
                  <a:lnTo>
                    <a:pt x="293" y="20073"/>
                  </a:lnTo>
                  <a:lnTo>
                    <a:pt x="249" y="20182"/>
                  </a:lnTo>
                  <a:lnTo>
                    <a:pt x="205" y="20326"/>
                  </a:lnTo>
                  <a:lnTo>
                    <a:pt x="169" y="20507"/>
                  </a:lnTo>
                  <a:lnTo>
                    <a:pt x="132" y="20688"/>
                  </a:lnTo>
                  <a:lnTo>
                    <a:pt x="96" y="20869"/>
                  </a:lnTo>
                  <a:lnTo>
                    <a:pt x="74" y="21086"/>
                  </a:lnTo>
                  <a:lnTo>
                    <a:pt x="52" y="21303"/>
                  </a:lnTo>
                  <a:lnTo>
                    <a:pt x="30" y="21520"/>
                  </a:lnTo>
                  <a:lnTo>
                    <a:pt x="15" y="21737"/>
                  </a:lnTo>
                  <a:lnTo>
                    <a:pt x="8" y="21990"/>
                  </a:lnTo>
                  <a:lnTo>
                    <a:pt x="1" y="22243"/>
                  </a:lnTo>
                  <a:lnTo>
                    <a:pt x="1" y="22496"/>
                  </a:lnTo>
                  <a:lnTo>
                    <a:pt x="8" y="22750"/>
                  </a:lnTo>
                  <a:lnTo>
                    <a:pt x="15" y="22967"/>
                  </a:lnTo>
                  <a:lnTo>
                    <a:pt x="30" y="23220"/>
                  </a:lnTo>
                  <a:lnTo>
                    <a:pt x="52" y="23473"/>
                  </a:lnTo>
                  <a:lnTo>
                    <a:pt x="81" y="23690"/>
                  </a:lnTo>
                  <a:lnTo>
                    <a:pt x="110" y="23907"/>
                  </a:lnTo>
                  <a:lnTo>
                    <a:pt x="139" y="24088"/>
                  </a:lnTo>
                  <a:lnTo>
                    <a:pt x="176" y="24269"/>
                  </a:lnTo>
                  <a:lnTo>
                    <a:pt x="212" y="24413"/>
                  </a:lnTo>
                  <a:lnTo>
                    <a:pt x="256" y="24558"/>
                  </a:lnTo>
                  <a:lnTo>
                    <a:pt x="300" y="24666"/>
                  </a:lnTo>
                  <a:lnTo>
                    <a:pt x="351" y="24775"/>
                  </a:lnTo>
                  <a:lnTo>
                    <a:pt x="395" y="24847"/>
                  </a:lnTo>
                  <a:lnTo>
                    <a:pt x="446" y="24883"/>
                  </a:lnTo>
                  <a:lnTo>
                    <a:pt x="490" y="24920"/>
                  </a:lnTo>
                  <a:lnTo>
                    <a:pt x="541" y="24920"/>
                  </a:lnTo>
                  <a:lnTo>
                    <a:pt x="592" y="24883"/>
                  </a:lnTo>
                  <a:lnTo>
                    <a:pt x="643" y="24847"/>
                  </a:lnTo>
                  <a:lnTo>
                    <a:pt x="686" y="24775"/>
                  </a:lnTo>
                  <a:lnTo>
                    <a:pt x="738" y="24666"/>
                  </a:lnTo>
                  <a:lnTo>
                    <a:pt x="9068" y="4847"/>
                  </a:lnTo>
                  <a:lnTo>
                    <a:pt x="9111" y="4739"/>
                  </a:lnTo>
                  <a:lnTo>
                    <a:pt x="9155" y="4594"/>
                  </a:lnTo>
                  <a:lnTo>
                    <a:pt x="9192" y="4413"/>
                  </a:lnTo>
                  <a:lnTo>
                    <a:pt x="9228" y="4232"/>
                  </a:lnTo>
                  <a:lnTo>
                    <a:pt x="9257" y="4052"/>
                  </a:lnTo>
                  <a:lnTo>
                    <a:pt x="9286" y="3835"/>
                  </a:lnTo>
                  <a:lnTo>
                    <a:pt x="9308" y="3618"/>
                  </a:lnTo>
                  <a:lnTo>
                    <a:pt x="9330" y="3401"/>
                  </a:lnTo>
                  <a:lnTo>
                    <a:pt x="9345" y="3147"/>
                  </a:lnTo>
                  <a:lnTo>
                    <a:pt x="9352" y="2930"/>
                  </a:lnTo>
                  <a:lnTo>
                    <a:pt x="9359" y="2677"/>
                  </a:lnTo>
                  <a:lnTo>
                    <a:pt x="9359" y="2424"/>
                  </a:lnTo>
                  <a:lnTo>
                    <a:pt x="9352" y="2171"/>
                  </a:lnTo>
                  <a:lnTo>
                    <a:pt x="9345" y="1918"/>
                  </a:lnTo>
                  <a:lnTo>
                    <a:pt x="9330" y="1701"/>
                  </a:lnTo>
                  <a:lnTo>
                    <a:pt x="9308" y="1448"/>
                  </a:lnTo>
                  <a:lnTo>
                    <a:pt x="9272" y="1122"/>
                  </a:lnTo>
                  <a:lnTo>
                    <a:pt x="9228" y="833"/>
                  </a:lnTo>
                  <a:lnTo>
                    <a:pt x="9170" y="580"/>
                  </a:lnTo>
                  <a:lnTo>
                    <a:pt x="9111" y="399"/>
                  </a:lnTo>
                  <a:lnTo>
                    <a:pt x="9053" y="218"/>
                  </a:lnTo>
                  <a:lnTo>
                    <a:pt x="8987" y="109"/>
                  </a:lnTo>
                  <a:lnTo>
                    <a:pt x="8914" y="37"/>
                  </a:lnTo>
                  <a:lnTo>
                    <a:pt x="884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-1711045" y="5492357"/>
              <a:ext cx="139603" cy="254360"/>
            </a:xfrm>
            <a:custGeom>
              <a:avLst/>
              <a:gdLst/>
              <a:ahLst/>
              <a:cxnLst/>
              <a:rect l="l" t="t" r="r" b="b"/>
              <a:pathLst>
                <a:path w="5487" h="40471" extrusionOk="0">
                  <a:moveTo>
                    <a:pt x="4910" y="0"/>
                  </a:moveTo>
                  <a:lnTo>
                    <a:pt x="4844" y="73"/>
                  </a:lnTo>
                  <a:lnTo>
                    <a:pt x="4786" y="145"/>
                  </a:lnTo>
                  <a:lnTo>
                    <a:pt x="4727" y="290"/>
                  </a:lnTo>
                  <a:lnTo>
                    <a:pt x="4669" y="471"/>
                  </a:lnTo>
                  <a:lnTo>
                    <a:pt x="4625" y="651"/>
                  </a:lnTo>
                  <a:lnTo>
                    <a:pt x="4574" y="905"/>
                  </a:lnTo>
                  <a:lnTo>
                    <a:pt x="4538" y="1194"/>
                  </a:lnTo>
                  <a:lnTo>
                    <a:pt x="81" y="36601"/>
                  </a:lnTo>
                  <a:lnTo>
                    <a:pt x="59" y="36818"/>
                  </a:lnTo>
                  <a:lnTo>
                    <a:pt x="37" y="37035"/>
                  </a:lnTo>
                  <a:lnTo>
                    <a:pt x="23" y="37288"/>
                  </a:lnTo>
                  <a:lnTo>
                    <a:pt x="8" y="37541"/>
                  </a:lnTo>
                  <a:lnTo>
                    <a:pt x="8" y="37794"/>
                  </a:lnTo>
                  <a:lnTo>
                    <a:pt x="1" y="38011"/>
                  </a:lnTo>
                  <a:lnTo>
                    <a:pt x="8" y="38264"/>
                  </a:lnTo>
                  <a:lnTo>
                    <a:pt x="15" y="38518"/>
                  </a:lnTo>
                  <a:lnTo>
                    <a:pt x="30" y="38735"/>
                  </a:lnTo>
                  <a:lnTo>
                    <a:pt x="52" y="38988"/>
                  </a:lnTo>
                  <a:lnTo>
                    <a:pt x="74" y="39205"/>
                  </a:lnTo>
                  <a:lnTo>
                    <a:pt x="96" y="39386"/>
                  </a:lnTo>
                  <a:lnTo>
                    <a:pt x="132" y="39603"/>
                  </a:lnTo>
                  <a:lnTo>
                    <a:pt x="161" y="39783"/>
                  </a:lnTo>
                  <a:lnTo>
                    <a:pt x="205" y="39964"/>
                  </a:lnTo>
                  <a:lnTo>
                    <a:pt x="249" y="40109"/>
                  </a:lnTo>
                  <a:lnTo>
                    <a:pt x="293" y="40217"/>
                  </a:lnTo>
                  <a:lnTo>
                    <a:pt x="336" y="40326"/>
                  </a:lnTo>
                  <a:lnTo>
                    <a:pt x="387" y="40398"/>
                  </a:lnTo>
                  <a:lnTo>
                    <a:pt x="438" y="40434"/>
                  </a:lnTo>
                  <a:lnTo>
                    <a:pt x="489" y="40471"/>
                  </a:lnTo>
                  <a:lnTo>
                    <a:pt x="584" y="40471"/>
                  </a:lnTo>
                  <a:lnTo>
                    <a:pt x="635" y="40398"/>
                  </a:lnTo>
                  <a:lnTo>
                    <a:pt x="679" y="40362"/>
                  </a:lnTo>
                  <a:lnTo>
                    <a:pt x="730" y="40254"/>
                  </a:lnTo>
                  <a:lnTo>
                    <a:pt x="774" y="40145"/>
                  </a:lnTo>
                  <a:lnTo>
                    <a:pt x="818" y="40000"/>
                  </a:lnTo>
                  <a:lnTo>
                    <a:pt x="854" y="39856"/>
                  </a:lnTo>
                  <a:lnTo>
                    <a:pt x="891" y="39675"/>
                  </a:lnTo>
                  <a:lnTo>
                    <a:pt x="927" y="39494"/>
                  </a:lnTo>
                  <a:lnTo>
                    <a:pt x="956" y="39277"/>
                  </a:lnTo>
                  <a:lnTo>
                    <a:pt x="5406" y="3870"/>
                  </a:lnTo>
                  <a:lnTo>
                    <a:pt x="5435" y="3653"/>
                  </a:lnTo>
                  <a:lnTo>
                    <a:pt x="5457" y="3400"/>
                  </a:lnTo>
                  <a:lnTo>
                    <a:pt x="5471" y="3183"/>
                  </a:lnTo>
                  <a:lnTo>
                    <a:pt x="5479" y="2930"/>
                  </a:lnTo>
                  <a:lnTo>
                    <a:pt x="5486" y="2677"/>
                  </a:lnTo>
                  <a:lnTo>
                    <a:pt x="5486" y="2424"/>
                  </a:lnTo>
                  <a:lnTo>
                    <a:pt x="5479" y="2207"/>
                  </a:lnTo>
                  <a:lnTo>
                    <a:pt x="5471" y="1953"/>
                  </a:lnTo>
                  <a:lnTo>
                    <a:pt x="5457" y="1700"/>
                  </a:lnTo>
                  <a:lnTo>
                    <a:pt x="5442" y="1483"/>
                  </a:lnTo>
                  <a:lnTo>
                    <a:pt x="5420" y="1266"/>
                  </a:lnTo>
                  <a:lnTo>
                    <a:pt x="5391" y="1049"/>
                  </a:lnTo>
                  <a:lnTo>
                    <a:pt x="5362" y="868"/>
                  </a:lnTo>
                  <a:lnTo>
                    <a:pt x="5326" y="688"/>
                  </a:lnTo>
                  <a:lnTo>
                    <a:pt x="5289" y="507"/>
                  </a:lnTo>
                  <a:lnTo>
                    <a:pt x="5245" y="362"/>
                  </a:lnTo>
                  <a:lnTo>
                    <a:pt x="5180" y="181"/>
                  </a:lnTo>
                  <a:lnTo>
                    <a:pt x="5114" y="73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-1388307" y="5604871"/>
              <a:ext cx="53480" cy="317782"/>
            </a:xfrm>
            <a:custGeom>
              <a:avLst/>
              <a:gdLst/>
              <a:ahLst/>
              <a:cxnLst/>
              <a:rect l="l" t="t" r="r" b="b"/>
              <a:pathLst>
                <a:path w="2102" h="50562" extrusionOk="0">
                  <a:moveTo>
                    <a:pt x="1540" y="1"/>
                  </a:moveTo>
                  <a:lnTo>
                    <a:pt x="1496" y="37"/>
                  </a:lnTo>
                  <a:lnTo>
                    <a:pt x="1408" y="145"/>
                  </a:lnTo>
                  <a:lnTo>
                    <a:pt x="1321" y="362"/>
                  </a:lnTo>
                  <a:lnTo>
                    <a:pt x="1248" y="616"/>
                  </a:lnTo>
                  <a:lnTo>
                    <a:pt x="1190" y="941"/>
                  </a:lnTo>
                  <a:lnTo>
                    <a:pt x="1138" y="1339"/>
                  </a:lnTo>
                  <a:lnTo>
                    <a:pt x="1102" y="1773"/>
                  </a:lnTo>
                  <a:lnTo>
                    <a:pt x="1087" y="1990"/>
                  </a:lnTo>
                  <a:lnTo>
                    <a:pt x="1080" y="2243"/>
                  </a:lnTo>
                  <a:lnTo>
                    <a:pt x="8" y="47740"/>
                  </a:lnTo>
                  <a:lnTo>
                    <a:pt x="1" y="47993"/>
                  </a:lnTo>
                  <a:lnTo>
                    <a:pt x="1" y="48247"/>
                  </a:lnTo>
                  <a:lnTo>
                    <a:pt x="8" y="48500"/>
                  </a:lnTo>
                  <a:lnTo>
                    <a:pt x="22" y="48753"/>
                  </a:lnTo>
                  <a:lnTo>
                    <a:pt x="37" y="48970"/>
                  </a:lnTo>
                  <a:lnTo>
                    <a:pt x="59" y="49187"/>
                  </a:lnTo>
                  <a:lnTo>
                    <a:pt x="81" y="49404"/>
                  </a:lnTo>
                  <a:lnTo>
                    <a:pt x="110" y="49621"/>
                  </a:lnTo>
                  <a:lnTo>
                    <a:pt x="146" y="49802"/>
                  </a:lnTo>
                  <a:lnTo>
                    <a:pt x="183" y="49946"/>
                  </a:lnTo>
                  <a:lnTo>
                    <a:pt x="219" y="50127"/>
                  </a:lnTo>
                  <a:lnTo>
                    <a:pt x="263" y="50236"/>
                  </a:lnTo>
                  <a:lnTo>
                    <a:pt x="307" y="50344"/>
                  </a:lnTo>
                  <a:lnTo>
                    <a:pt x="351" y="50453"/>
                  </a:lnTo>
                  <a:lnTo>
                    <a:pt x="402" y="50525"/>
                  </a:lnTo>
                  <a:lnTo>
                    <a:pt x="453" y="50561"/>
                  </a:lnTo>
                  <a:lnTo>
                    <a:pt x="562" y="50561"/>
                  </a:lnTo>
                  <a:lnTo>
                    <a:pt x="613" y="50525"/>
                  </a:lnTo>
                  <a:lnTo>
                    <a:pt x="664" y="50489"/>
                  </a:lnTo>
                  <a:lnTo>
                    <a:pt x="708" y="50417"/>
                  </a:lnTo>
                  <a:lnTo>
                    <a:pt x="752" y="50308"/>
                  </a:lnTo>
                  <a:lnTo>
                    <a:pt x="796" y="50163"/>
                  </a:lnTo>
                  <a:lnTo>
                    <a:pt x="839" y="50019"/>
                  </a:lnTo>
                  <a:lnTo>
                    <a:pt x="876" y="49874"/>
                  </a:lnTo>
                  <a:lnTo>
                    <a:pt x="905" y="49693"/>
                  </a:lnTo>
                  <a:lnTo>
                    <a:pt x="934" y="49512"/>
                  </a:lnTo>
                  <a:lnTo>
                    <a:pt x="963" y="49295"/>
                  </a:lnTo>
                  <a:lnTo>
                    <a:pt x="985" y="49078"/>
                  </a:lnTo>
                  <a:lnTo>
                    <a:pt x="1000" y="48825"/>
                  </a:lnTo>
                  <a:lnTo>
                    <a:pt x="1014" y="48572"/>
                  </a:lnTo>
                  <a:lnTo>
                    <a:pt x="1022" y="48319"/>
                  </a:lnTo>
                  <a:lnTo>
                    <a:pt x="2101" y="2822"/>
                  </a:lnTo>
                  <a:lnTo>
                    <a:pt x="2101" y="2569"/>
                  </a:lnTo>
                  <a:lnTo>
                    <a:pt x="2101" y="2315"/>
                  </a:lnTo>
                  <a:lnTo>
                    <a:pt x="2094" y="2062"/>
                  </a:lnTo>
                  <a:lnTo>
                    <a:pt x="2079" y="1809"/>
                  </a:lnTo>
                  <a:lnTo>
                    <a:pt x="2065" y="1592"/>
                  </a:lnTo>
                  <a:lnTo>
                    <a:pt x="2043" y="1375"/>
                  </a:lnTo>
                  <a:lnTo>
                    <a:pt x="2021" y="1158"/>
                  </a:lnTo>
                  <a:lnTo>
                    <a:pt x="1992" y="941"/>
                  </a:lnTo>
                  <a:lnTo>
                    <a:pt x="1963" y="760"/>
                  </a:lnTo>
                  <a:lnTo>
                    <a:pt x="1926" y="616"/>
                  </a:lnTo>
                  <a:lnTo>
                    <a:pt x="1882" y="435"/>
                  </a:lnTo>
                  <a:lnTo>
                    <a:pt x="1846" y="326"/>
                  </a:lnTo>
                  <a:lnTo>
                    <a:pt x="1795" y="218"/>
                  </a:lnTo>
                  <a:lnTo>
                    <a:pt x="1751" y="109"/>
                  </a:lnTo>
                  <a:lnTo>
                    <a:pt x="1700" y="37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-1239264" y="5605556"/>
              <a:ext cx="62741" cy="316412"/>
            </a:xfrm>
            <a:custGeom>
              <a:avLst/>
              <a:gdLst/>
              <a:ahLst/>
              <a:cxnLst/>
              <a:rect l="l" t="t" r="r" b="b"/>
              <a:pathLst>
                <a:path w="2466" h="50344" extrusionOk="0">
                  <a:moveTo>
                    <a:pt x="475" y="0"/>
                  </a:moveTo>
                  <a:lnTo>
                    <a:pt x="438" y="36"/>
                  </a:lnTo>
                  <a:lnTo>
                    <a:pt x="387" y="73"/>
                  </a:lnTo>
                  <a:lnTo>
                    <a:pt x="336" y="145"/>
                  </a:lnTo>
                  <a:lnTo>
                    <a:pt x="292" y="253"/>
                  </a:lnTo>
                  <a:lnTo>
                    <a:pt x="249" y="398"/>
                  </a:lnTo>
                  <a:lnTo>
                    <a:pt x="205" y="507"/>
                  </a:lnTo>
                  <a:lnTo>
                    <a:pt x="168" y="687"/>
                  </a:lnTo>
                  <a:lnTo>
                    <a:pt x="132" y="868"/>
                  </a:lnTo>
                  <a:lnTo>
                    <a:pt x="103" y="1049"/>
                  </a:lnTo>
                  <a:lnTo>
                    <a:pt x="74" y="1266"/>
                  </a:lnTo>
                  <a:lnTo>
                    <a:pt x="52" y="1483"/>
                  </a:lnTo>
                  <a:lnTo>
                    <a:pt x="30" y="1700"/>
                  </a:lnTo>
                  <a:lnTo>
                    <a:pt x="15" y="1917"/>
                  </a:lnTo>
                  <a:lnTo>
                    <a:pt x="8" y="2170"/>
                  </a:lnTo>
                  <a:lnTo>
                    <a:pt x="1" y="2423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452" y="48210"/>
                  </a:lnTo>
                  <a:lnTo>
                    <a:pt x="1459" y="48463"/>
                  </a:lnTo>
                  <a:lnTo>
                    <a:pt x="1474" y="48680"/>
                  </a:lnTo>
                  <a:lnTo>
                    <a:pt x="1496" y="48933"/>
                  </a:lnTo>
                  <a:lnTo>
                    <a:pt x="1518" y="49150"/>
                  </a:lnTo>
                  <a:lnTo>
                    <a:pt x="1547" y="49367"/>
                  </a:lnTo>
                  <a:lnTo>
                    <a:pt x="1576" y="49548"/>
                  </a:lnTo>
                  <a:lnTo>
                    <a:pt x="1613" y="49729"/>
                  </a:lnTo>
                  <a:lnTo>
                    <a:pt x="1649" y="49874"/>
                  </a:lnTo>
                  <a:lnTo>
                    <a:pt x="1693" y="50018"/>
                  </a:lnTo>
                  <a:lnTo>
                    <a:pt x="1737" y="50127"/>
                  </a:lnTo>
                  <a:lnTo>
                    <a:pt x="1780" y="50235"/>
                  </a:lnTo>
                  <a:lnTo>
                    <a:pt x="1831" y="50308"/>
                  </a:lnTo>
                  <a:lnTo>
                    <a:pt x="1882" y="50344"/>
                  </a:lnTo>
                  <a:lnTo>
                    <a:pt x="1985" y="50344"/>
                  </a:lnTo>
                  <a:lnTo>
                    <a:pt x="2036" y="50308"/>
                  </a:lnTo>
                  <a:lnTo>
                    <a:pt x="2087" y="50271"/>
                  </a:lnTo>
                  <a:lnTo>
                    <a:pt x="2138" y="50199"/>
                  </a:lnTo>
                  <a:lnTo>
                    <a:pt x="2182" y="50091"/>
                  </a:lnTo>
                  <a:lnTo>
                    <a:pt x="2225" y="49946"/>
                  </a:lnTo>
                  <a:lnTo>
                    <a:pt x="2269" y="49837"/>
                  </a:lnTo>
                  <a:lnTo>
                    <a:pt x="2306" y="49657"/>
                  </a:lnTo>
                  <a:lnTo>
                    <a:pt x="2342" y="49476"/>
                  </a:lnTo>
                  <a:lnTo>
                    <a:pt x="2371" y="49295"/>
                  </a:lnTo>
                  <a:lnTo>
                    <a:pt x="2400" y="49078"/>
                  </a:lnTo>
                  <a:lnTo>
                    <a:pt x="2422" y="48861"/>
                  </a:lnTo>
                  <a:lnTo>
                    <a:pt x="2437" y="48644"/>
                  </a:lnTo>
                  <a:lnTo>
                    <a:pt x="2451" y="48427"/>
                  </a:lnTo>
                  <a:lnTo>
                    <a:pt x="2466" y="48174"/>
                  </a:lnTo>
                  <a:lnTo>
                    <a:pt x="2466" y="47921"/>
                  </a:lnTo>
                  <a:lnTo>
                    <a:pt x="2466" y="47667"/>
                  </a:lnTo>
                  <a:lnTo>
                    <a:pt x="2466" y="47414"/>
                  </a:lnTo>
                  <a:lnTo>
                    <a:pt x="1022" y="2134"/>
                  </a:lnTo>
                  <a:lnTo>
                    <a:pt x="1000" y="1700"/>
                  </a:lnTo>
                  <a:lnTo>
                    <a:pt x="963" y="1266"/>
                  </a:lnTo>
                  <a:lnTo>
                    <a:pt x="912" y="904"/>
                  </a:lnTo>
                  <a:lnTo>
                    <a:pt x="847" y="615"/>
                  </a:lnTo>
                  <a:lnTo>
                    <a:pt x="774" y="362"/>
                  </a:lnTo>
                  <a:lnTo>
                    <a:pt x="694" y="145"/>
                  </a:lnTo>
                  <a:lnTo>
                    <a:pt x="606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0800000">
              <a:off x="-1562206" y="5573729"/>
              <a:ext cx="112303" cy="300052"/>
            </a:xfrm>
            <a:custGeom>
              <a:avLst/>
              <a:gdLst/>
              <a:ahLst/>
              <a:cxnLst/>
              <a:rect l="l" t="t" r="r" b="b"/>
              <a:pathLst>
                <a:path w="4414" h="47741" extrusionOk="0">
                  <a:moveTo>
                    <a:pt x="3895" y="1"/>
                  </a:moveTo>
                  <a:lnTo>
                    <a:pt x="3822" y="37"/>
                  </a:lnTo>
                  <a:lnTo>
                    <a:pt x="3749" y="109"/>
                  </a:lnTo>
                  <a:lnTo>
                    <a:pt x="3676" y="254"/>
                  </a:lnTo>
                  <a:lnTo>
                    <a:pt x="3611" y="435"/>
                  </a:lnTo>
                  <a:lnTo>
                    <a:pt x="3552" y="688"/>
                  </a:lnTo>
                  <a:lnTo>
                    <a:pt x="3494" y="941"/>
                  </a:lnTo>
                  <a:lnTo>
                    <a:pt x="3450" y="1266"/>
                  </a:lnTo>
                  <a:lnTo>
                    <a:pt x="3421" y="1628"/>
                  </a:lnTo>
                  <a:lnTo>
                    <a:pt x="36" y="44268"/>
                  </a:lnTo>
                  <a:lnTo>
                    <a:pt x="22" y="44485"/>
                  </a:lnTo>
                  <a:lnTo>
                    <a:pt x="7" y="44738"/>
                  </a:lnTo>
                  <a:lnTo>
                    <a:pt x="0" y="44991"/>
                  </a:lnTo>
                  <a:lnTo>
                    <a:pt x="0" y="45245"/>
                  </a:lnTo>
                  <a:lnTo>
                    <a:pt x="0" y="45498"/>
                  </a:lnTo>
                  <a:lnTo>
                    <a:pt x="15" y="45751"/>
                  </a:lnTo>
                  <a:lnTo>
                    <a:pt x="22" y="45968"/>
                  </a:lnTo>
                  <a:lnTo>
                    <a:pt x="44" y="46221"/>
                  </a:lnTo>
                  <a:lnTo>
                    <a:pt x="66" y="46438"/>
                  </a:lnTo>
                  <a:lnTo>
                    <a:pt x="88" y="46619"/>
                  </a:lnTo>
                  <a:lnTo>
                    <a:pt x="117" y="46836"/>
                  </a:lnTo>
                  <a:lnTo>
                    <a:pt x="153" y="47017"/>
                  </a:lnTo>
                  <a:lnTo>
                    <a:pt x="190" y="47161"/>
                  </a:lnTo>
                  <a:lnTo>
                    <a:pt x="233" y="47306"/>
                  </a:lnTo>
                  <a:lnTo>
                    <a:pt x="277" y="47451"/>
                  </a:lnTo>
                  <a:lnTo>
                    <a:pt x="321" y="47559"/>
                  </a:lnTo>
                  <a:lnTo>
                    <a:pt x="372" y="47632"/>
                  </a:lnTo>
                  <a:lnTo>
                    <a:pt x="423" y="47704"/>
                  </a:lnTo>
                  <a:lnTo>
                    <a:pt x="474" y="47740"/>
                  </a:lnTo>
                  <a:lnTo>
                    <a:pt x="525" y="47740"/>
                  </a:lnTo>
                  <a:lnTo>
                    <a:pt x="576" y="47704"/>
                  </a:lnTo>
                  <a:lnTo>
                    <a:pt x="627" y="47668"/>
                  </a:lnTo>
                  <a:lnTo>
                    <a:pt x="671" y="47595"/>
                  </a:lnTo>
                  <a:lnTo>
                    <a:pt x="722" y="47523"/>
                  </a:lnTo>
                  <a:lnTo>
                    <a:pt x="766" y="47415"/>
                  </a:lnTo>
                  <a:lnTo>
                    <a:pt x="802" y="47270"/>
                  </a:lnTo>
                  <a:lnTo>
                    <a:pt x="846" y="47125"/>
                  </a:lnTo>
                  <a:lnTo>
                    <a:pt x="883" y="46981"/>
                  </a:lnTo>
                  <a:lnTo>
                    <a:pt x="912" y="46800"/>
                  </a:lnTo>
                  <a:lnTo>
                    <a:pt x="941" y="46583"/>
                  </a:lnTo>
                  <a:lnTo>
                    <a:pt x="970" y="46366"/>
                  </a:lnTo>
                  <a:lnTo>
                    <a:pt x="992" y="46113"/>
                  </a:lnTo>
                  <a:lnTo>
                    <a:pt x="4377" y="3509"/>
                  </a:lnTo>
                  <a:lnTo>
                    <a:pt x="4391" y="3255"/>
                  </a:lnTo>
                  <a:lnTo>
                    <a:pt x="4406" y="3002"/>
                  </a:lnTo>
                  <a:lnTo>
                    <a:pt x="4406" y="2749"/>
                  </a:lnTo>
                  <a:lnTo>
                    <a:pt x="4413" y="2496"/>
                  </a:lnTo>
                  <a:lnTo>
                    <a:pt x="4406" y="2243"/>
                  </a:lnTo>
                  <a:lnTo>
                    <a:pt x="4398" y="1990"/>
                  </a:lnTo>
                  <a:lnTo>
                    <a:pt x="4384" y="1773"/>
                  </a:lnTo>
                  <a:lnTo>
                    <a:pt x="4369" y="1556"/>
                  </a:lnTo>
                  <a:lnTo>
                    <a:pt x="4347" y="1303"/>
                  </a:lnTo>
                  <a:lnTo>
                    <a:pt x="4318" y="1122"/>
                  </a:lnTo>
                  <a:lnTo>
                    <a:pt x="4289" y="905"/>
                  </a:lnTo>
                  <a:lnTo>
                    <a:pt x="4253" y="724"/>
                  </a:lnTo>
                  <a:lnTo>
                    <a:pt x="4216" y="579"/>
                  </a:lnTo>
                  <a:lnTo>
                    <a:pt x="4180" y="435"/>
                  </a:lnTo>
                  <a:lnTo>
                    <a:pt x="4136" y="290"/>
                  </a:lnTo>
                  <a:lnTo>
                    <a:pt x="4085" y="181"/>
                  </a:lnTo>
                  <a:lnTo>
                    <a:pt x="3990" y="37"/>
                  </a:lnTo>
                  <a:lnTo>
                    <a:pt x="3946" y="37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-1884003" y="5390754"/>
              <a:ext cx="191378" cy="246177"/>
            </a:xfrm>
            <a:custGeom>
              <a:avLst/>
              <a:gdLst/>
              <a:ahLst/>
              <a:cxnLst/>
              <a:rect l="l" t="t" r="r" b="b"/>
              <a:pathLst>
                <a:path w="7522" h="39169" extrusionOk="0">
                  <a:moveTo>
                    <a:pt x="7011" y="1"/>
                  </a:moveTo>
                  <a:lnTo>
                    <a:pt x="6960" y="37"/>
                  </a:lnTo>
                  <a:lnTo>
                    <a:pt x="6909" y="73"/>
                  </a:lnTo>
                  <a:lnTo>
                    <a:pt x="6858" y="145"/>
                  </a:lnTo>
                  <a:lnTo>
                    <a:pt x="6806" y="218"/>
                  </a:lnTo>
                  <a:lnTo>
                    <a:pt x="6763" y="326"/>
                  </a:lnTo>
                  <a:lnTo>
                    <a:pt x="6719" y="471"/>
                  </a:lnTo>
                  <a:lnTo>
                    <a:pt x="6675" y="616"/>
                  </a:lnTo>
                  <a:lnTo>
                    <a:pt x="6631" y="796"/>
                  </a:lnTo>
                  <a:lnTo>
                    <a:pt x="140" y="34865"/>
                  </a:lnTo>
                  <a:lnTo>
                    <a:pt x="103" y="35046"/>
                  </a:lnTo>
                  <a:lnTo>
                    <a:pt x="74" y="35263"/>
                  </a:lnTo>
                  <a:lnTo>
                    <a:pt x="52" y="35480"/>
                  </a:lnTo>
                  <a:lnTo>
                    <a:pt x="30" y="35697"/>
                  </a:lnTo>
                  <a:lnTo>
                    <a:pt x="16" y="35950"/>
                  </a:lnTo>
                  <a:lnTo>
                    <a:pt x="8" y="36203"/>
                  </a:lnTo>
                  <a:lnTo>
                    <a:pt x="1" y="36420"/>
                  </a:lnTo>
                  <a:lnTo>
                    <a:pt x="1" y="36673"/>
                  </a:lnTo>
                  <a:lnTo>
                    <a:pt x="1" y="36927"/>
                  </a:lnTo>
                  <a:lnTo>
                    <a:pt x="8" y="37180"/>
                  </a:lnTo>
                  <a:lnTo>
                    <a:pt x="23" y="37397"/>
                  </a:lnTo>
                  <a:lnTo>
                    <a:pt x="45" y="37614"/>
                  </a:lnTo>
                  <a:lnTo>
                    <a:pt x="67" y="37867"/>
                  </a:lnTo>
                  <a:lnTo>
                    <a:pt x="88" y="38084"/>
                  </a:lnTo>
                  <a:lnTo>
                    <a:pt x="125" y="38265"/>
                  </a:lnTo>
                  <a:lnTo>
                    <a:pt x="161" y="38446"/>
                  </a:lnTo>
                  <a:lnTo>
                    <a:pt x="198" y="38626"/>
                  </a:lnTo>
                  <a:lnTo>
                    <a:pt x="242" y="38771"/>
                  </a:lnTo>
                  <a:lnTo>
                    <a:pt x="285" y="38880"/>
                  </a:lnTo>
                  <a:lnTo>
                    <a:pt x="329" y="38988"/>
                  </a:lnTo>
                  <a:lnTo>
                    <a:pt x="380" y="39060"/>
                  </a:lnTo>
                  <a:lnTo>
                    <a:pt x="431" y="39133"/>
                  </a:lnTo>
                  <a:lnTo>
                    <a:pt x="475" y="39133"/>
                  </a:lnTo>
                  <a:lnTo>
                    <a:pt x="526" y="39169"/>
                  </a:lnTo>
                  <a:lnTo>
                    <a:pt x="577" y="39133"/>
                  </a:lnTo>
                  <a:lnTo>
                    <a:pt x="621" y="39097"/>
                  </a:lnTo>
                  <a:lnTo>
                    <a:pt x="672" y="39024"/>
                  </a:lnTo>
                  <a:lnTo>
                    <a:pt x="716" y="38952"/>
                  </a:lnTo>
                  <a:lnTo>
                    <a:pt x="767" y="38843"/>
                  </a:lnTo>
                  <a:lnTo>
                    <a:pt x="811" y="38699"/>
                  </a:lnTo>
                  <a:lnTo>
                    <a:pt x="847" y="38554"/>
                  </a:lnTo>
                  <a:lnTo>
                    <a:pt x="884" y="38373"/>
                  </a:lnTo>
                  <a:lnTo>
                    <a:pt x="7383" y="4305"/>
                  </a:lnTo>
                  <a:lnTo>
                    <a:pt x="7412" y="4124"/>
                  </a:lnTo>
                  <a:lnTo>
                    <a:pt x="7441" y="3907"/>
                  </a:lnTo>
                  <a:lnTo>
                    <a:pt x="7470" y="3690"/>
                  </a:lnTo>
                  <a:lnTo>
                    <a:pt x="7492" y="3473"/>
                  </a:lnTo>
                  <a:lnTo>
                    <a:pt x="7507" y="3220"/>
                  </a:lnTo>
                  <a:lnTo>
                    <a:pt x="7514" y="2966"/>
                  </a:lnTo>
                  <a:lnTo>
                    <a:pt x="7521" y="2749"/>
                  </a:lnTo>
                  <a:lnTo>
                    <a:pt x="7521" y="2496"/>
                  </a:lnTo>
                  <a:lnTo>
                    <a:pt x="7521" y="2243"/>
                  </a:lnTo>
                  <a:lnTo>
                    <a:pt x="7507" y="2026"/>
                  </a:lnTo>
                  <a:lnTo>
                    <a:pt x="7499" y="1773"/>
                  </a:lnTo>
                  <a:lnTo>
                    <a:pt x="7478" y="1556"/>
                  </a:lnTo>
                  <a:lnTo>
                    <a:pt x="7456" y="1303"/>
                  </a:lnTo>
                  <a:lnTo>
                    <a:pt x="7426" y="1122"/>
                  </a:lnTo>
                  <a:lnTo>
                    <a:pt x="7397" y="905"/>
                  </a:lnTo>
                  <a:lnTo>
                    <a:pt x="7361" y="724"/>
                  </a:lnTo>
                  <a:lnTo>
                    <a:pt x="7324" y="543"/>
                  </a:lnTo>
                  <a:lnTo>
                    <a:pt x="7281" y="399"/>
                  </a:lnTo>
                  <a:lnTo>
                    <a:pt x="7237" y="290"/>
                  </a:lnTo>
                  <a:lnTo>
                    <a:pt x="7193" y="182"/>
                  </a:lnTo>
                  <a:lnTo>
                    <a:pt x="7149" y="109"/>
                  </a:lnTo>
                  <a:lnTo>
                    <a:pt x="7106" y="73"/>
                  </a:lnTo>
                  <a:lnTo>
                    <a:pt x="7054" y="37"/>
                  </a:lnTo>
                  <a:lnTo>
                    <a:pt x="70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-1031806" y="3758476"/>
              <a:ext cx="136626" cy="286181"/>
            </a:xfrm>
            <a:custGeom>
              <a:avLst/>
              <a:gdLst/>
              <a:ahLst/>
              <a:cxnLst/>
              <a:rect l="l" t="t" r="r" b="b"/>
              <a:pathLst>
                <a:path w="5370" h="45534" extrusionOk="0">
                  <a:moveTo>
                    <a:pt x="4785" y="1"/>
                  </a:moveTo>
                  <a:lnTo>
                    <a:pt x="4720" y="73"/>
                  </a:lnTo>
                  <a:lnTo>
                    <a:pt x="4654" y="181"/>
                  </a:lnTo>
                  <a:lnTo>
                    <a:pt x="4596" y="326"/>
                  </a:lnTo>
                  <a:lnTo>
                    <a:pt x="4537" y="543"/>
                  </a:lnTo>
                  <a:lnTo>
                    <a:pt x="4486" y="760"/>
                  </a:lnTo>
                  <a:lnTo>
                    <a:pt x="4443" y="1049"/>
                  </a:lnTo>
                  <a:lnTo>
                    <a:pt x="4406" y="1339"/>
                  </a:lnTo>
                  <a:lnTo>
                    <a:pt x="59" y="41773"/>
                  </a:lnTo>
                  <a:lnTo>
                    <a:pt x="37" y="42026"/>
                  </a:lnTo>
                  <a:lnTo>
                    <a:pt x="22" y="42243"/>
                  </a:lnTo>
                  <a:lnTo>
                    <a:pt x="8" y="42496"/>
                  </a:lnTo>
                  <a:lnTo>
                    <a:pt x="0" y="42749"/>
                  </a:lnTo>
                  <a:lnTo>
                    <a:pt x="0" y="43002"/>
                  </a:lnTo>
                  <a:lnTo>
                    <a:pt x="0" y="43255"/>
                  </a:lnTo>
                  <a:lnTo>
                    <a:pt x="8" y="43472"/>
                  </a:lnTo>
                  <a:lnTo>
                    <a:pt x="22" y="43726"/>
                  </a:lnTo>
                  <a:lnTo>
                    <a:pt x="37" y="43943"/>
                  </a:lnTo>
                  <a:lnTo>
                    <a:pt x="59" y="44160"/>
                  </a:lnTo>
                  <a:lnTo>
                    <a:pt x="88" y="44377"/>
                  </a:lnTo>
                  <a:lnTo>
                    <a:pt x="117" y="44594"/>
                  </a:lnTo>
                  <a:lnTo>
                    <a:pt x="146" y="44774"/>
                  </a:lnTo>
                  <a:lnTo>
                    <a:pt x="190" y="44955"/>
                  </a:lnTo>
                  <a:lnTo>
                    <a:pt x="227" y="45100"/>
                  </a:lnTo>
                  <a:lnTo>
                    <a:pt x="278" y="45208"/>
                  </a:lnTo>
                  <a:lnTo>
                    <a:pt x="321" y="45353"/>
                  </a:lnTo>
                  <a:lnTo>
                    <a:pt x="372" y="45425"/>
                  </a:lnTo>
                  <a:lnTo>
                    <a:pt x="416" y="45498"/>
                  </a:lnTo>
                  <a:lnTo>
                    <a:pt x="467" y="45534"/>
                  </a:lnTo>
                  <a:lnTo>
                    <a:pt x="518" y="45534"/>
                  </a:lnTo>
                  <a:lnTo>
                    <a:pt x="569" y="45498"/>
                  </a:lnTo>
                  <a:lnTo>
                    <a:pt x="620" y="45462"/>
                  </a:lnTo>
                  <a:lnTo>
                    <a:pt x="664" y="45425"/>
                  </a:lnTo>
                  <a:lnTo>
                    <a:pt x="708" y="45317"/>
                  </a:lnTo>
                  <a:lnTo>
                    <a:pt x="759" y="45245"/>
                  </a:lnTo>
                  <a:lnTo>
                    <a:pt x="796" y="45100"/>
                  </a:lnTo>
                  <a:lnTo>
                    <a:pt x="839" y="44955"/>
                  </a:lnTo>
                  <a:lnTo>
                    <a:pt x="876" y="44774"/>
                  </a:lnTo>
                  <a:lnTo>
                    <a:pt x="912" y="44594"/>
                  </a:lnTo>
                  <a:lnTo>
                    <a:pt x="941" y="44413"/>
                  </a:lnTo>
                  <a:lnTo>
                    <a:pt x="971" y="44160"/>
                  </a:lnTo>
                  <a:lnTo>
                    <a:pt x="5311" y="3726"/>
                  </a:lnTo>
                  <a:lnTo>
                    <a:pt x="5333" y="3509"/>
                  </a:lnTo>
                  <a:lnTo>
                    <a:pt x="5347" y="3256"/>
                  </a:lnTo>
                  <a:lnTo>
                    <a:pt x="5362" y="3002"/>
                  </a:lnTo>
                  <a:lnTo>
                    <a:pt x="5369" y="2749"/>
                  </a:lnTo>
                  <a:lnTo>
                    <a:pt x="5369" y="2532"/>
                  </a:lnTo>
                  <a:lnTo>
                    <a:pt x="5369" y="2279"/>
                  </a:lnTo>
                  <a:lnTo>
                    <a:pt x="5362" y="2026"/>
                  </a:lnTo>
                  <a:lnTo>
                    <a:pt x="5347" y="1809"/>
                  </a:lnTo>
                  <a:lnTo>
                    <a:pt x="5333" y="1556"/>
                  </a:lnTo>
                  <a:lnTo>
                    <a:pt x="5311" y="1339"/>
                  </a:lnTo>
                  <a:lnTo>
                    <a:pt x="5289" y="1122"/>
                  </a:lnTo>
                  <a:lnTo>
                    <a:pt x="5252" y="941"/>
                  </a:lnTo>
                  <a:lnTo>
                    <a:pt x="5223" y="760"/>
                  </a:lnTo>
                  <a:lnTo>
                    <a:pt x="5187" y="579"/>
                  </a:lnTo>
                  <a:lnTo>
                    <a:pt x="5143" y="435"/>
                  </a:lnTo>
                  <a:lnTo>
                    <a:pt x="5099" y="290"/>
                  </a:lnTo>
                  <a:lnTo>
                    <a:pt x="5041" y="145"/>
                  </a:lnTo>
                  <a:lnTo>
                    <a:pt x="4982" y="73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-1140726" y="3677551"/>
              <a:ext cx="79813" cy="312327"/>
            </a:xfrm>
            <a:custGeom>
              <a:avLst/>
              <a:gdLst/>
              <a:ahLst/>
              <a:cxnLst/>
              <a:rect l="l" t="t" r="r" b="b"/>
              <a:pathLst>
                <a:path w="3137" h="49694" extrusionOk="0">
                  <a:moveTo>
                    <a:pt x="2626" y="1"/>
                  </a:moveTo>
                  <a:lnTo>
                    <a:pt x="2539" y="37"/>
                  </a:lnTo>
                  <a:lnTo>
                    <a:pt x="2458" y="145"/>
                  </a:lnTo>
                  <a:lnTo>
                    <a:pt x="2378" y="290"/>
                  </a:lnTo>
                  <a:lnTo>
                    <a:pt x="2313" y="543"/>
                  </a:lnTo>
                  <a:lnTo>
                    <a:pt x="2247" y="796"/>
                  </a:lnTo>
                  <a:lnTo>
                    <a:pt x="2196" y="1158"/>
                  </a:lnTo>
                  <a:lnTo>
                    <a:pt x="2152" y="1520"/>
                  </a:lnTo>
                  <a:lnTo>
                    <a:pt x="2123" y="1954"/>
                  </a:lnTo>
                  <a:lnTo>
                    <a:pt x="15" y="46547"/>
                  </a:lnTo>
                  <a:lnTo>
                    <a:pt x="0" y="46800"/>
                  </a:lnTo>
                  <a:lnTo>
                    <a:pt x="0" y="47053"/>
                  </a:lnTo>
                  <a:lnTo>
                    <a:pt x="0" y="47306"/>
                  </a:lnTo>
                  <a:lnTo>
                    <a:pt x="8" y="47559"/>
                  </a:lnTo>
                  <a:lnTo>
                    <a:pt x="15" y="47776"/>
                  </a:lnTo>
                  <a:lnTo>
                    <a:pt x="29" y="48030"/>
                  </a:lnTo>
                  <a:lnTo>
                    <a:pt x="51" y="48247"/>
                  </a:lnTo>
                  <a:lnTo>
                    <a:pt x="73" y="48464"/>
                  </a:lnTo>
                  <a:lnTo>
                    <a:pt x="102" y="48681"/>
                  </a:lnTo>
                  <a:lnTo>
                    <a:pt x="139" y="48861"/>
                  </a:lnTo>
                  <a:lnTo>
                    <a:pt x="168" y="49042"/>
                  </a:lnTo>
                  <a:lnTo>
                    <a:pt x="212" y="49187"/>
                  </a:lnTo>
                  <a:lnTo>
                    <a:pt x="248" y="49332"/>
                  </a:lnTo>
                  <a:lnTo>
                    <a:pt x="299" y="49440"/>
                  </a:lnTo>
                  <a:lnTo>
                    <a:pt x="343" y="49549"/>
                  </a:lnTo>
                  <a:lnTo>
                    <a:pt x="394" y="49621"/>
                  </a:lnTo>
                  <a:lnTo>
                    <a:pt x="445" y="49657"/>
                  </a:lnTo>
                  <a:lnTo>
                    <a:pt x="496" y="49693"/>
                  </a:lnTo>
                  <a:lnTo>
                    <a:pt x="547" y="49657"/>
                  </a:lnTo>
                  <a:lnTo>
                    <a:pt x="598" y="49657"/>
                  </a:lnTo>
                  <a:lnTo>
                    <a:pt x="649" y="49585"/>
                  </a:lnTo>
                  <a:lnTo>
                    <a:pt x="693" y="49512"/>
                  </a:lnTo>
                  <a:lnTo>
                    <a:pt x="744" y="49404"/>
                  </a:lnTo>
                  <a:lnTo>
                    <a:pt x="788" y="49295"/>
                  </a:lnTo>
                  <a:lnTo>
                    <a:pt x="824" y="49151"/>
                  </a:lnTo>
                  <a:lnTo>
                    <a:pt x="861" y="49006"/>
                  </a:lnTo>
                  <a:lnTo>
                    <a:pt x="897" y="48825"/>
                  </a:lnTo>
                  <a:lnTo>
                    <a:pt x="927" y="48644"/>
                  </a:lnTo>
                  <a:lnTo>
                    <a:pt x="956" y="48427"/>
                  </a:lnTo>
                  <a:lnTo>
                    <a:pt x="978" y="48210"/>
                  </a:lnTo>
                  <a:lnTo>
                    <a:pt x="1000" y="47957"/>
                  </a:lnTo>
                  <a:lnTo>
                    <a:pt x="1014" y="47704"/>
                  </a:lnTo>
                  <a:lnTo>
                    <a:pt x="3129" y="3111"/>
                  </a:lnTo>
                  <a:lnTo>
                    <a:pt x="3137" y="2858"/>
                  </a:lnTo>
                  <a:lnTo>
                    <a:pt x="3137" y="2605"/>
                  </a:lnTo>
                  <a:lnTo>
                    <a:pt x="3137" y="2352"/>
                  </a:lnTo>
                  <a:lnTo>
                    <a:pt x="3129" y="2098"/>
                  </a:lnTo>
                  <a:lnTo>
                    <a:pt x="3122" y="1881"/>
                  </a:lnTo>
                  <a:lnTo>
                    <a:pt x="3108" y="1628"/>
                  </a:lnTo>
                  <a:lnTo>
                    <a:pt x="3086" y="1411"/>
                  </a:lnTo>
                  <a:lnTo>
                    <a:pt x="3064" y="1194"/>
                  </a:lnTo>
                  <a:lnTo>
                    <a:pt x="3035" y="977"/>
                  </a:lnTo>
                  <a:lnTo>
                    <a:pt x="3005" y="796"/>
                  </a:lnTo>
                  <a:lnTo>
                    <a:pt x="2969" y="616"/>
                  </a:lnTo>
                  <a:lnTo>
                    <a:pt x="2933" y="471"/>
                  </a:lnTo>
                  <a:lnTo>
                    <a:pt x="2889" y="326"/>
                  </a:lnTo>
                  <a:lnTo>
                    <a:pt x="2845" y="218"/>
                  </a:lnTo>
                  <a:lnTo>
                    <a:pt x="2794" y="109"/>
                  </a:lnTo>
                  <a:lnTo>
                    <a:pt x="2743" y="37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-874801" y="3850759"/>
              <a:ext cx="146829" cy="273907"/>
            </a:xfrm>
            <a:custGeom>
              <a:avLst/>
              <a:gdLst/>
              <a:ahLst/>
              <a:cxnLst/>
              <a:rect l="l" t="t" r="r" b="b"/>
              <a:pathLst>
                <a:path w="5771" h="43581" extrusionOk="0">
                  <a:moveTo>
                    <a:pt x="5259" y="0"/>
                  </a:moveTo>
                  <a:lnTo>
                    <a:pt x="5194" y="36"/>
                  </a:lnTo>
                  <a:lnTo>
                    <a:pt x="5135" y="109"/>
                  </a:lnTo>
                  <a:lnTo>
                    <a:pt x="5070" y="181"/>
                  </a:lnTo>
                  <a:lnTo>
                    <a:pt x="5011" y="326"/>
                  </a:lnTo>
                  <a:lnTo>
                    <a:pt x="4960" y="506"/>
                  </a:lnTo>
                  <a:lnTo>
                    <a:pt x="4909" y="723"/>
                  </a:lnTo>
                  <a:lnTo>
                    <a:pt x="4858" y="940"/>
                  </a:lnTo>
                  <a:lnTo>
                    <a:pt x="4822" y="1230"/>
                  </a:lnTo>
                  <a:lnTo>
                    <a:pt x="73" y="39711"/>
                  </a:lnTo>
                  <a:lnTo>
                    <a:pt x="51" y="39964"/>
                  </a:lnTo>
                  <a:lnTo>
                    <a:pt x="30" y="40181"/>
                  </a:lnTo>
                  <a:lnTo>
                    <a:pt x="15" y="40434"/>
                  </a:lnTo>
                  <a:lnTo>
                    <a:pt x="8" y="40687"/>
                  </a:lnTo>
                  <a:lnTo>
                    <a:pt x="0" y="40904"/>
                  </a:lnTo>
                  <a:lnTo>
                    <a:pt x="0" y="41157"/>
                  </a:lnTo>
                  <a:lnTo>
                    <a:pt x="8" y="41410"/>
                  </a:lnTo>
                  <a:lnTo>
                    <a:pt x="15" y="41664"/>
                  </a:lnTo>
                  <a:lnTo>
                    <a:pt x="30" y="41881"/>
                  </a:lnTo>
                  <a:lnTo>
                    <a:pt x="44" y="42098"/>
                  </a:lnTo>
                  <a:lnTo>
                    <a:pt x="73" y="42315"/>
                  </a:lnTo>
                  <a:lnTo>
                    <a:pt x="95" y="42532"/>
                  </a:lnTo>
                  <a:lnTo>
                    <a:pt x="132" y="42749"/>
                  </a:lnTo>
                  <a:lnTo>
                    <a:pt x="161" y="42929"/>
                  </a:lnTo>
                  <a:lnTo>
                    <a:pt x="205" y="43074"/>
                  </a:lnTo>
                  <a:lnTo>
                    <a:pt x="248" y="43219"/>
                  </a:lnTo>
                  <a:lnTo>
                    <a:pt x="292" y="43363"/>
                  </a:lnTo>
                  <a:lnTo>
                    <a:pt x="343" y="43436"/>
                  </a:lnTo>
                  <a:lnTo>
                    <a:pt x="387" y="43508"/>
                  </a:lnTo>
                  <a:lnTo>
                    <a:pt x="438" y="43580"/>
                  </a:lnTo>
                  <a:lnTo>
                    <a:pt x="584" y="43580"/>
                  </a:lnTo>
                  <a:lnTo>
                    <a:pt x="635" y="43508"/>
                  </a:lnTo>
                  <a:lnTo>
                    <a:pt x="679" y="43472"/>
                  </a:lnTo>
                  <a:lnTo>
                    <a:pt x="730" y="43363"/>
                  </a:lnTo>
                  <a:lnTo>
                    <a:pt x="774" y="43255"/>
                  </a:lnTo>
                  <a:lnTo>
                    <a:pt x="810" y="43110"/>
                  </a:lnTo>
                  <a:lnTo>
                    <a:pt x="854" y="42966"/>
                  </a:lnTo>
                  <a:lnTo>
                    <a:pt x="890" y="42785"/>
                  </a:lnTo>
                  <a:lnTo>
                    <a:pt x="927" y="42604"/>
                  </a:lnTo>
                  <a:lnTo>
                    <a:pt x="956" y="42387"/>
                  </a:lnTo>
                  <a:lnTo>
                    <a:pt x="5697" y="3906"/>
                  </a:lnTo>
                  <a:lnTo>
                    <a:pt x="5726" y="3653"/>
                  </a:lnTo>
                  <a:lnTo>
                    <a:pt x="5741" y="3436"/>
                  </a:lnTo>
                  <a:lnTo>
                    <a:pt x="5756" y="3183"/>
                  </a:lnTo>
                  <a:lnTo>
                    <a:pt x="5770" y="2930"/>
                  </a:lnTo>
                  <a:lnTo>
                    <a:pt x="5770" y="2676"/>
                  </a:lnTo>
                  <a:lnTo>
                    <a:pt x="5770" y="2459"/>
                  </a:lnTo>
                  <a:lnTo>
                    <a:pt x="5770" y="2206"/>
                  </a:lnTo>
                  <a:lnTo>
                    <a:pt x="5763" y="1953"/>
                  </a:lnTo>
                  <a:lnTo>
                    <a:pt x="5748" y="1736"/>
                  </a:lnTo>
                  <a:lnTo>
                    <a:pt x="5726" y="1519"/>
                  </a:lnTo>
                  <a:lnTo>
                    <a:pt x="5704" y="1266"/>
                  </a:lnTo>
                  <a:lnTo>
                    <a:pt x="5675" y="1085"/>
                  </a:lnTo>
                  <a:lnTo>
                    <a:pt x="5646" y="868"/>
                  </a:lnTo>
                  <a:lnTo>
                    <a:pt x="5610" y="687"/>
                  </a:lnTo>
                  <a:lnTo>
                    <a:pt x="5573" y="543"/>
                  </a:lnTo>
                  <a:lnTo>
                    <a:pt x="5529" y="398"/>
                  </a:lnTo>
                  <a:lnTo>
                    <a:pt x="5464" y="217"/>
                  </a:lnTo>
                  <a:lnTo>
                    <a:pt x="5398" y="109"/>
                  </a:lnTo>
                  <a:lnTo>
                    <a:pt x="5332" y="36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-697008" y="4197855"/>
              <a:ext cx="242035" cy="145938"/>
            </a:xfrm>
            <a:custGeom>
              <a:avLst/>
              <a:gdLst/>
              <a:ahLst/>
              <a:cxnLst/>
              <a:rect l="l" t="t" r="r" b="b"/>
              <a:pathLst>
                <a:path w="9513" h="23220" extrusionOk="0">
                  <a:moveTo>
                    <a:pt x="8943" y="1"/>
                  </a:moveTo>
                  <a:lnTo>
                    <a:pt x="8892" y="37"/>
                  </a:lnTo>
                  <a:lnTo>
                    <a:pt x="8841" y="109"/>
                  </a:lnTo>
                  <a:lnTo>
                    <a:pt x="8790" y="182"/>
                  </a:lnTo>
                  <a:lnTo>
                    <a:pt x="307" y="18337"/>
                  </a:lnTo>
                  <a:lnTo>
                    <a:pt x="263" y="18446"/>
                  </a:lnTo>
                  <a:lnTo>
                    <a:pt x="219" y="18590"/>
                  </a:lnTo>
                  <a:lnTo>
                    <a:pt x="176" y="18735"/>
                  </a:lnTo>
                  <a:lnTo>
                    <a:pt x="139" y="18916"/>
                  </a:lnTo>
                  <a:lnTo>
                    <a:pt x="110" y="19097"/>
                  </a:lnTo>
                  <a:lnTo>
                    <a:pt x="81" y="19314"/>
                  </a:lnTo>
                  <a:lnTo>
                    <a:pt x="52" y="19494"/>
                  </a:lnTo>
                  <a:lnTo>
                    <a:pt x="37" y="19748"/>
                  </a:lnTo>
                  <a:lnTo>
                    <a:pt x="15" y="19965"/>
                  </a:lnTo>
                  <a:lnTo>
                    <a:pt x="8" y="20218"/>
                  </a:lnTo>
                  <a:lnTo>
                    <a:pt x="0" y="20435"/>
                  </a:lnTo>
                  <a:lnTo>
                    <a:pt x="0" y="20688"/>
                  </a:lnTo>
                  <a:lnTo>
                    <a:pt x="0" y="20941"/>
                  </a:lnTo>
                  <a:lnTo>
                    <a:pt x="8" y="21194"/>
                  </a:lnTo>
                  <a:lnTo>
                    <a:pt x="22" y="21447"/>
                  </a:lnTo>
                  <a:lnTo>
                    <a:pt x="37" y="21701"/>
                  </a:lnTo>
                  <a:lnTo>
                    <a:pt x="66" y="21918"/>
                  </a:lnTo>
                  <a:lnTo>
                    <a:pt x="88" y="22135"/>
                  </a:lnTo>
                  <a:lnTo>
                    <a:pt x="124" y="22315"/>
                  </a:lnTo>
                  <a:lnTo>
                    <a:pt x="161" y="22496"/>
                  </a:lnTo>
                  <a:lnTo>
                    <a:pt x="197" y="22677"/>
                  </a:lnTo>
                  <a:lnTo>
                    <a:pt x="234" y="22822"/>
                  </a:lnTo>
                  <a:lnTo>
                    <a:pt x="278" y="22930"/>
                  </a:lnTo>
                  <a:lnTo>
                    <a:pt x="321" y="23039"/>
                  </a:lnTo>
                  <a:lnTo>
                    <a:pt x="372" y="23111"/>
                  </a:lnTo>
                  <a:lnTo>
                    <a:pt x="416" y="23183"/>
                  </a:lnTo>
                  <a:lnTo>
                    <a:pt x="467" y="23220"/>
                  </a:lnTo>
                  <a:lnTo>
                    <a:pt x="569" y="23220"/>
                  </a:lnTo>
                  <a:lnTo>
                    <a:pt x="620" y="23183"/>
                  </a:lnTo>
                  <a:lnTo>
                    <a:pt x="664" y="23111"/>
                  </a:lnTo>
                  <a:lnTo>
                    <a:pt x="715" y="23003"/>
                  </a:lnTo>
                  <a:lnTo>
                    <a:pt x="9199" y="4883"/>
                  </a:lnTo>
                  <a:lnTo>
                    <a:pt x="9250" y="4775"/>
                  </a:lnTo>
                  <a:lnTo>
                    <a:pt x="9293" y="4630"/>
                  </a:lnTo>
                  <a:lnTo>
                    <a:pt x="9330" y="4485"/>
                  </a:lnTo>
                  <a:lnTo>
                    <a:pt x="9366" y="4305"/>
                  </a:lnTo>
                  <a:lnTo>
                    <a:pt x="9403" y="4124"/>
                  </a:lnTo>
                  <a:lnTo>
                    <a:pt x="9432" y="3907"/>
                  </a:lnTo>
                  <a:lnTo>
                    <a:pt x="9454" y="3726"/>
                  </a:lnTo>
                  <a:lnTo>
                    <a:pt x="9476" y="3473"/>
                  </a:lnTo>
                  <a:lnTo>
                    <a:pt x="9490" y="3256"/>
                  </a:lnTo>
                  <a:lnTo>
                    <a:pt x="9505" y="3003"/>
                  </a:lnTo>
                  <a:lnTo>
                    <a:pt x="9505" y="2786"/>
                  </a:lnTo>
                  <a:lnTo>
                    <a:pt x="9512" y="2532"/>
                  </a:lnTo>
                  <a:lnTo>
                    <a:pt x="9505" y="2279"/>
                  </a:lnTo>
                  <a:lnTo>
                    <a:pt x="9498" y="2026"/>
                  </a:lnTo>
                  <a:lnTo>
                    <a:pt x="9483" y="1773"/>
                  </a:lnTo>
                  <a:lnTo>
                    <a:pt x="9468" y="1520"/>
                  </a:lnTo>
                  <a:lnTo>
                    <a:pt x="9432" y="1194"/>
                  </a:lnTo>
                  <a:lnTo>
                    <a:pt x="9388" y="869"/>
                  </a:lnTo>
                  <a:lnTo>
                    <a:pt x="9337" y="616"/>
                  </a:lnTo>
                  <a:lnTo>
                    <a:pt x="9271" y="399"/>
                  </a:lnTo>
                  <a:lnTo>
                    <a:pt x="9213" y="218"/>
                  </a:lnTo>
                  <a:lnTo>
                    <a:pt x="9140" y="109"/>
                  </a:lnTo>
                  <a:lnTo>
                    <a:pt x="9067" y="37"/>
                  </a:lnTo>
                  <a:lnTo>
                    <a:pt x="899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-754152" y="4007828"/>
              <a:ext cx="211020" cy="209806"/>
            </a:xfrm>
            <a:custGeom>
              <a:avLst/>
              <a:gdLst/>
              <a:ahLst/>
              <a:cxnLst/>
              <a:rect l="l" t="t" r="r" b="b"/>
              <a:pathLst>
                <a:path w="8294" h="33382" extrusionOk="0">
                  <a:moveTo>
                    <a:pt x="7776" y="0"/>
                  </a:moveTo>
                  <a:lnTo>
                    <a:pt x="7696" y="36"/>
                  </a:lnTo>
                  <a:lnTo>
                    <a:pt x="7615" y="109"/>
                  </a:lnTo>
                  <a:lnTo>
                    <a:pt x="7535" y="289"/>
                  </a:lnTo>
                  <a:lnTo>
                    <a:pt x="7462" y="543"/>
                  </a:lnTo>
                  <a:lnTo>
                    <a:pt x="190" y="28825"/>
                  </a:lnTo>
                  <a:lnTo>
                    <a:pt x="153" y="29005"/>
                  </a:lnTo>
                  <a:lnTo>
                    <a:pt x="117" y="29186"/>
                  </a:lnTo>
                  <a:lnTo>
                    <a:pt x="88" y="29367"/>
                  </a:lnTo>
                  <a:lnTo>
                    <a:pt x="59" y="29584"/>
                  </a:lnTo>
                  <a:lnTo>
                    <a:pt x="37" y="29801"/>
                  </a:lnTo>
                  <a:lnTo>
                    <a:pt x="22" y="30054"/>
                  </a:lnTo>
                  <a:lnTo>
                    <a:pt x="8" y="30271"/>
                  </a:lnTo>
                  <a:lnTo>
                    <a:pt x="0" y="30524"/>
                  </a:lnTo>
                  <a:lnTo>
                    <a:pt x="0" y="30778"/>
                  </a:lnTo>
                  <a:lnTo>
                    <a:pt x="0" y="30995"/>
                  </a:lnTo>
                  <a:lnTo>
                    <a:pt x="8" y="31248"/>
                  </a:lnTo>
                  <a:lnTo>
                    <a:pt x="15" y="31501"/>
                  </a:lnTo>
                  <a:lnTo>
                    <a:pt x="29" y="31718"/>
                  </a:lnTo>
                  <a:lnTo>
                    <a:pt x="51" y="31971"/>
                  </a:lnTo>
                  <a:lnTo>
                    <a:pt x="73" y="32188"/>
                  </a:lnTo>
                  <a:lnTo>
                    <a:pt x="110" y="32405"/>
                  </a:lnTo>
                  <a:lnTo>
                    <a:pt x="139" y="32586"/>
                  </a:lnTo>
                  <a:lnTo>
                    <a:pt x="183" y="32767"/>
                  </a:lnTo>
                  <a:lnTo>
                    <a:pt x="219" y="32911"/>
                  </a:lnTo>
                  <a:lnTo>
                    <a:pt x="263" y="33056"/>
                  </a:lnTo>
                  <a:lnTo>
                    <a:pt x="307" y="33165"/>
                  </a:lnTo>
                  <a:lnTo>
                    <a:pt x="350" y="33237"/>
                  </a:lnTo>
                  <a:lnTo>
                    <a:pt x="401" y="33309"/>
                  </a:lnTo>
                  <a:lnTo>
                    <a:pt x="452" y="33345"/>
                  </a:lnTo>
                  <a:lnTo>
                    <a:pt x="496" y="33382"/>
                  </a:lnTo>
                  <a:lnTo>
                    <a:pt x="547" y="33345"/>
                  </a:lnTo>
                  <a:lnTo>
                    <a:pt x="598" y="33345"/>
                  </a:lnTo>
                  <a:lnTo>
                    <a:pt x="649" y="33273"/>
                  </a:lnTo>
                  <a:lnTo>
                    <a:pt x="693" y="33201"/>
                  </a:lnTo>
                  <a:lnTo>
                    <a:pt x="737" y="33092"/>
                  </a:lnTo>
                  <a:lnTo>
                    <a:pt x="788" y="32984"/>
                  </a:lnTo>
                  <a:lnTo>
                    <a:pt x="824" y="32839"/>
                  </a:lnTo>
                  <a:lnTo>
                    <a:pt x="8097" y="4557"/>
                  </a:lnTo>
                  <a:lnTo>
                    <a:pt x="8133" y="4376"/>
                  </a:lnTo>
                  <a:lnTo>
                    <a:pt x="8170" y="4195"/>
                  </a:lnTo>
                  <a:lnTo>
                    <a:pt x="8206" y="3978"/>
                  </a:lnTo>
                  <a:lnTo>
                    <a:pt x="8228" y="3761"/>
                  </a:lnTo>
                  <a:lnTo>
                    <a:pt x="8250" y="3544"/>
                  </a:lnTo>
                  <a:lnTo>
                    <a:pt x="8272" y="3327"/>
                  </a:lnTo>
                  <a:lnTo>
                    <a:pt x="8279" y="3074"/>
                  </a:lnTo>
                  <a:lnTo>
                    <a:pt x="8287" y="2857"/>
                  </a:lnTo>
                  <a:lnTo>
                    <a:pt x="8294" y="2604"/>
                  </a:lnTo>
                  <a:lnTo>
                    <a:pt x="8294" y="2351"/>
                  </a:lnTo>
                  <a:lnTo>
                    <a:pt x="8287" y="2098"/>
                  </a:lnTo>
                  <a:lnTo>
                    <a:pt x="8279" y="1881"/>
                  </a:lnTo>
                  <a:lnTo>
                    <a:pt x="8257" y="1628"/>
                  </a:lnTo>
                  <a:lnTo>
                    <a:pt x="8243" y="1411"/>
                  </a:lnTo>
                  <a:lnTo>
                    <a:pt x="8214" y="1194"/>
                  </a:lnTo>
                  <a:lnTo>
                    <a:pt x="8184" y="977"/>
                  </a:lnTo>
                  <a:lnTo>
                    <a:pt x="8141" y="723"/>
                  </a:lnTo>
                  <a:lnTo>
                    <a:pt x="8097" y="543"/>
                  </a:lnTo>
                  <a:lnTo>
                    <a:pt x="8053" y="362"/>
                  </a:lnTo>
                  <a:lnTo>
                    <a:pt x="8002" y="253"/>
                  </a:lnTo>
                  <a:lnTo>
                    <a:pt x="7951" y="145"/>
                  </a:lnTo>
                  <a:lnTo>
                    <a:pt x="7893" y="36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-661363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9666" y="0"/>
                  </a:moveTo>
                  <a:lnTo>
                    <a:pt x="9600" y="36"/>
                  </a:lnTo>
                  <a:lnTo>
                    <a:pt x="395" y="10958"/>
                  </a:lnTo>
                  <a:lnTo>
                    <a:pt x="344" y="11031"/>
                  </a:lnTo>
                  <a:lnTo>
                    <a:pt x="300" y="11103"/>
                  </a:lnTo>
                  <a:lnTo>
                    <a:pt x="256" y="11248"/>
                  </a:lnTo>
                  <a:lnTo>
                    <a:pt x="212" y="11356"/>
                  </a:lnTo>
                  <a:lnTo>
                    <a:pt x="176" y="11537"/>
                  </a:lnTo>
                  <a:lnTo>
                    <a:pt x="139" y="11718"/>
                  </a:lnTo>
                  <a:lnTo>
                    <a:pt x="103" y="11899"/>
                  </a:lnTo>
                  <a:lnTo>
                    <a:pt x="74" y="12080"/>
                  </a:lnTo>
                  <a:lnTo>
                    <a:pt x="52" y="12297"/>
                  </a:lnTo>
                  <a:lnTo>
                    <a:pt x="37" y="12550"/>
                  </a:lnTo>
                  <a:lnTo>
                    <a:pt x="15" y="12767"/>
                  </a:lnTo>
                  <a:lnTo>
                    <a:pt x="8" y="13020"/>
                  </a:lnTo>
                  <a:lnTo>
                    <a:pt x="1" y="13273"/>
                  </a:lnTo>
                  <a:lnTo>
                    <a:pt x="1" y="13490"/>
                  </a:lnTo>
                  <a:lnTo>
                    <a:pt x="8" y="13779"/>
                  </a:lnTo>
                  <a:lnTo>
                    <a:pt x="15" y="14033"/>
                  </a:lnTo>
                  <a:lnTo>
                    <a:pt x="30" y="14250"/>
                  </a:lnTo>
                  <a:lnTo>
                    <a:pt x="52" y="14503"/>
                  </a:lnTo>
                  <a:lnTo>
                    <a:pt x="74" y="14720"/>
                  </a:lnTo>
                  <a:lnTo>
                    <a:pt x="103" y="14937"/>
                  </a:lnTo>
                  <a:lnTo>
                    <a:pt x="132" y="15118"/>
                  </a:lnTo>
                  <a:lnTo>
                    <a:pt x="169" y="15298"/>
                  </a:lnTo>
                  <a:lnTo>
                    <a:pt x="205" y="15443"/>
                  </a:lnTo>
                  <a:lnTo>
                    <a:pt x="242" y="15588"/>
                  </a:lnTo>
                  <a:lnTo>
                    <a:pt x="285" y="15696"/>
                  </a:lnTo>
                  <a:lnTo>
                    <a:pt x="329" y="15805"/>
                  </a:lnTo>
                  <a:lnTo>
                    <a:pt x="380" y="15877"/>
                  </a:lnTo>
                  <a:lnTo>
                    <a:pt x="431" y="15949"/>
                  </a:lnTo>
                  <a:lnTo>
                    <a:pt x="475" y="15986"/>
                  </a:lnTo>
                  <a:lnTo>
                    <a:pt x="526" y="15986"/>
                  </a:lnTo>
                  <a:lnTo>
                    <a:pt x="584" y="15949"/>
                  </a:lnTo>
                  <a:lnTo>
                    <a:pt x="635" y="15913"/>
                  </a:lnTo>
                  <a:lnTo>
                    <a:pt x="9841" y="5027"/>
                  </a:lnTo>
                  <a:lnTo>
                    <a:pt x="9892" y="4955"/>
                  </a:lnTo>
                  <a:lnTo>
                    <a:pt x="9943" y="4846"/>
                  </a:lnTo>
                  <a:lnTo>
                    <a:pt x="9987" y="4738"/>
                  </a:lnTo>
                  <a:lnTo>
                    <a:pt x="10023" y="4593"/>
                  </a:lnTo>
                  <a:lnTo>
                    <a:pt x="10067" y="4449"/>
                  </a:lnTo>
                  <a:lnTo>
                    <a:pt x="10103" y="4268"/>
                  </a:lnTo>
                  <a:lnTo>
                    <a:pt x="10133" y="4087"/>
                  </a:lnTo>
                  <a:lnTo>
                    <a:pt x="10162" y="3870"/>
                  </a:lnTo>
                  <a:lnTo>
                    <a:pt x="10184" y="3653"/>
                  </a:lnTo>
                  <a:lnTo>
                    <a:pt x="10206" y="3436"/>
                  </a:lnTo>
                  <a:lnTo>
                    <a:pt x="10220" y="3183"/>
                  </a:lnTo>
                  <a:lnTo>
                    <a:pt x="10227" y="2966"/>
                  </a:lnTo>
                  <a:lnTo>
                    <a:pt x="10235" y="2713"/>
                  </a:lnTo>
                  <a:lnTo>
                    <a:pt x="10235" y="2459"/>
                  </a:lnTo>
                  <a:lnTo>
                    <a:pt x="10235" y="2206"/>
                  </a:lnTo>
                  <a:lnTo>
                    <a:pt x="10220" y="1953"/>
                  </a:lnTo>
                  <a:lnTo>
                    <a:pt x="10198" y="1519"/>
                  </a:lnTo>
                  <a:lnTo>
                    <a:pt x="10154" y="1157"/>
                  </a:lnTo>
                  <a:lnTo>
                    <a:pt x="10103" y="796"/>
                  </a:lnTo>
                  <a:lnTo>
                    <a:pt x="10038" y="543"/>
                  </a:lnTo>
                  <a:lnTo>
                    <a:pt x="9965" y="289"/>
                  </a:lnTo>
                  <a:lnTo>
                    <a:pt x="9892" y="145"/>
                  </a:lnTo>
                  <a:lnTo>
                    <a:pt x="9812" y="36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-600123" y="4780663"/>
              <a:ext cx="257809" cy="81837"/>
            </a:xfrm>
            <a:custGeom>
              <a:avLst/>
              <a:gdLst/>
              <a:ahLst/>
              <a:cxnLst/>
              <a:rect l="l" t="t" r="r" b="b"/>
              <a:pathLst>
                <a:path w="10133" h="13021" extrusionOk="0">
                  <a:moveTo>
                    <a:pt x="519" y="0"/>
                  </a:moveTo>
                  <a:lnTo>
                    <a:pt x="424" y="36"/>
                  </a:lnTo>
                  <a:lnTo>
                    <a:pt x="336" y="181"/>
                  </a:lnTo>
                  <a:lnTo>
                    <a:pt x="256" y="362"/>
                  </a:lnTo>
                  <a:lnTo>
                    <a:pt x="190" y="615"/>
                  </a:lnTo>
                  <a:lnTo>
                    <a:pt x="125" y="904"/>
                  </a:lnTo>
                  <a:lnTo>
                    <a:pt x="74" y="1266"/>
                  </a:lnTo>
                  <a:lnTo>
                    <a:pt x="37" y="1664"/>
                  </a:lnTo>
                  <a:lnTo>
                    <a:pt x="8" y="2134"/>
                  </a:lnTo>
                  <a:lnTo>
                    <a:pt x="1" y="2387"/>
                  </a:lnTo>
                  <a:lnTo>
                    <a:pt x="1" y="2640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5" y="3617"/>
                  </a:lnTo>
                  <a:lnTo>
                    <a:pt x="66" y="3834"/>
                  </a:lnTo>
                  <a:lnTo>
                    <a:pt x="96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8" y="4557"/>
                  </a:lnTo>
                  <a:lnTo>
                    <a:pt x="234" y="4702"/>
                  </a:lnTo>
                  <a:lnTo>
                    <a:pt x="278" y="4810"/>
                  </a:lnTo>
                  <a:lnTo>
                    <a:pt x="329" y="4919"/>
                  </a:lnTo>
                  <a:lnTo>
                    <a:pt x="380" y="5027"/>
                  </a:lnTo>
                  <a:lnTo>
                    <a:pt x="431" y="5064"/>
                  </a:lnTo>
                  <a:lnTo>
                    <a:pt x="9527" y="12984"/>
                  </a:lnTo>
                  <a:lnTo>
                    <a:pt x="9578" y="12984"/>
                  </a:lnTo>
                  <a:lnTo>
                    <a:pt x="9629" y="13020"/>
                  </a:lnTo>
                  <a:lnTo>
                    <a:pt x="9680" y="12984"/>
                  </a:lnTo>
                  <a:lnTo>
                    <a:pt x="9731" y="12948"/>
                  </a:lnTo>
                  <a:lnTo>
                    <a:pt x="9775" y="12876"/>
                  </a:lnTo>
                  <a:lnTo>
                    <a:pt x="9826" y="12803"/>
                  </a:lnTo>
                  <a:lnTo>
                    <a:pt x="9870" y="12695"/>
                  </a:lnTo>
                  <a:lnTo>
                    <a:pt x="9914" y="12550"/>
                  </a:lnTo>
                  <a:lnTo>
                    <a:pt x="9950" y="12405"/>
                  </a:lnTo>
                  <a:lnTo>
                    <a:pt x="9987" y="12225"/>
                  </a:lnTo>
                  <a:lnTo>
                    <a:pt x="10016" y="12044"/>
                  </a:lnTo>
                  <a:lnTo>
                    <a:pt x="10045" y="11827"/>
                  </a:lnTo>
                  <a:lnTo>
                    <a:pt x="10074" y="11610"/>
                  </a:lnTo>
                  <a:lnTo>
                    <a:pt x="10096" y="11393"/>
                  </a:lnTo>
                  <a:lnTo>
                    <a:pt x="10111" y="11140"/>
                  </a:lnTo>
                  <a:lnTo>
                    <a:pt x="10125" y="10886"/>
                  </a:lnTo>
                  <a:lnTo>
                    <a:pt x="10133" y="10633"/>
                  </a:lnTo>
                  <a:lnTo>
                    <a:pt x="10133" y="10380"/>
                  </a:lnTo>
                  <a:lnTo>
                    <a:pt x="10125" y="10127"/>
                  </a:lnTo>
                  <a:lnTo>
                    <a:pt x="10118" y="9874"/>
                  </a:lnTo>
                  <a:lnTo>
                    <a:pt x="10103" y="9657"/>
                  </a:lnTo>
                  <a:lnTo>
                    <a:pt x="10089" y="9404"/>
                  </a:lnTo>
                  <a:lnTo>
                    <a:pt x="10067" y="9187"/>
                  </a:lnTo>
                  <a:lnTo>
                    <a:pt x="10038" y="9006"/>
                  </a:lnTo>
                  <a:lnTo>
                    <a:pt x="10009" y="8789"/>
                  </a:lnTo>
                  <a:lnTo>
                    <a:pt x="9972" y="8608"/>
                  </a:lnTo>
                  <a:lnTo>
                    <a:pt x="9936" y="8463"/>
                  </a:lnTo>
                  <a:lnTo>
                    <a:pt x="9892" y="8319"/>
                  </a:lnTo>
                  <a:lnTo>
                    <a:pt x="9848" y="8174"/>
                  </a:lnTo>
                  <a:lnTo>
                    <a:pt x="9804" y="8102"/>
                  </a:lnTo>
                  <a:lnTo>
                    <a:pt x="9753" y="7993"/>
                  </a:lnTo>
                  <a:lnTo>
                    <a:pt x="9702" y="7957"/>
                  </a:lnTo>
                  <a:lnTo>
                    <a:pt x="606" y="36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-591397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9680" y="0"/>
                  </a:moveTo>
                  <a:lnTo>
                    <a:pt x="475" y="3870"/>
                  </a:lnTo>
                  <a:lnTo>
                    <a:pt x="417" y="3906"/>
                  </a:lnTo>
                  <a:lnTo>
                    <a:pt x="373" y="3978"/>
                  </a:lnTo>
                  <a:lnTo>
                    <a:pt x="322" y="4051"/>
                  </a:lnTo>
                  <a:lnTo>
                    <a:pt x="278" y="4159"/>
                  </a:lnTo>
                  <a:lnTo>
                    <a:pt x="234" y="4304"/>
                  </a:lnTo>
                  <a:lnTo>
                    <a:pt x="191" y="4448"/>
                  </a:lnTo>
                  <a:lnTo>
                    <a:pt x="154" y="4593"/>
                  </a:lnTo>
                  <a:lnTo>
                    <a:pt x="125" y="4774"/>
                  </a:lnTo>
                  <a:lnTo>
                    <a:pt x="96" y="4991"/>
                  </a:lnTo>
                  <a:lnTo>
                    <a:pt x="67" y="5172"/>
                  </a:lnTo>
                  <a:lnTo>
                    <a:pt x="45" y="5389"/>
                  </a:lnTo>
                  <a:lnTo>
                    <a:pt x="23" y="5642"/>
                  </a:lnTo>
                  <a:lnTo>
                    <a:pt x="15" y="5859"/>
                  </a:lnTo>
                  <a:lnTo>
                    <a:pt x="8" y="6112"/>
                  </a:lnTo>
                  <a:lnTo>
                    <a:pt x="1" y="6365"/>
                  </a:lnTo>
                  <a:lnTo>
                    <a:pt x="1" y="6655"/>
                  </a:lnTo>
                  <a:lnTo>
                    <a:pt x="23" y="7161"/>
                  </a:lnTo>
                  <a:lnTo>
                    <a:pt x="37" y="7378"/>
                  </a:lnTo>
                  <a:lnTo>
                    <a:pt x="52" y="7595"/>
                  </a:lnTo>
                  <a:lnTo>
                    <a:pt x="74" y="7812"/>
                  </a:lnTo>
                  <a:lnTo>
                    <a:pt x="103" y="8029"/>
                  </a:lnTo>
                  <a:lnTo>
                    <a:pt x="132" y="8210"/>
                  </a:lnTo>
                  <a:lnTo>
                    <a:pt x="161" y="8391"/>
                  </a:lnTo>
                  <a:lnTo>
                    <a:pt x="198" y="8535"/>
                  </a:lnTo>
                  <a:lnTo>
                    <a:pt x="242" y="8644"/>
                  </a:lnTo>
                  <a:lnTo>
                    <a:pt x="285" y="8752"/>
                  </a:lnTo>
                  <a:lnTo>
                    <a:pt x="336" y="8861"/>
                  </a:lnTo>
                  <a:lnTo>
                    <a:pt x="387" y="8933"/>
                  </a:lnTo>
                  <a:lnTo>
                    <a:pt x="439" y="8969"/>
                  </a:lnTo>
                  <a:lnTo>
                    <a:pt x="563" y="8969"/>
                  </a:lnTo>
                  <a:lnTo>
                    <a:pt x="9768" y="5099"/>
                  </a:lnTo>
                  <a:lnTo>
                    <a:pt x="9819" y="5063"/>
                  </a:lnTo>
                  <a:lnTo>
                    <a:pt x="9870" y="4991"/>
                  </a:lnTo>
                  <a:lnTo>
                    <a:pt x="9914" y="4919"/>
                  </a:lnTo>
                  <a:lnTo>
                    <a:pt x="9965" y="4810"/>
                  </a:lnTo>
                  <a:lnTo>
                    <a:pt x="10001" y="4665"/>
                  </a:lnTo>
                  <a:lnTo>
                    <a:pt x="10045" y="4521"/>
                  </a:lnTo>
                  <a:lnTo>
                    <a:pt x="10082" y="4376"/>
                  </a:lnTo>
                  <a:lnTo>
                    <a:pt x="10118" y="4195"/>
                  </a:lnTo>
                  <a:lnTo>
                    <a:pt x="10147" y="3978"/>
                  </a:lnTo>
                  <a:lnTo>
                    <a:pt x="10169" y="3797"/>
                  </a:lnTo>
                  <a:lnTo>
                    <a:pt x="10191" y="3580"/>
                  </a:lnTo>
                  <a:lnTo>
                    <a:pt x="10213" y="3327"/>
                  </a:lnTo>
                  <a:lnTo>
                    <a:pt x="10227" y="3074"/>
                  </a:lnTo>
                  <a:lnTo>
                    <a:pt x="10235" y="2857"/>
                  </a:lnTo>
                  <a:lnTo>
                    <a:pt x="10235" y="2568"/>
                  </a:lnTo>
                  <a:lnTo>
                    <a:pt x="10235" y="2315"/>
                  </a:lnTo>
                  <a:lnTo>
                    <a:pt x="10227" y="2061"/>
                  </a:lnTo>
                  <a:lnTo>
                    <a:pt x="10220" y="1844"/>
                  </a:lnTo>
                  <a:lnTo>
                    <a:pt x="10198" y="1627"/>
                  </a:lnTo>
                  <a:lnTo>
                    <a:pt x="10184" y="1410"/>
                  </a:lnTo>
                  <a:lnTo>
                    <a:pt x="10162" y="1193"/>
                  </a:lnTo>
                  <a:lnTo>
                    <a:pt x="10133" y="1013"/>
                  </a:lnTo>
                  <a:lnTo>
                    <a:pt x="10067" y="651"/>
                  </a:lnTo>
                  <a:lnTo>
                    <a:pt x="9994" y="398"/>
                  </a:lnTo>
                  <a:lnTo>
                    <a:pt x="9914" y="181"/>
                  </a:lnTo>
                  <a:lnTo>
                    <a:pt x="9863" y="109"/>
                  </a:lnTo>
                  <a:lnTo>
                    <a:pt x="9819" y="36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-640017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518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8" y="290"/>
                  </a:lnTo>
                  <a:lnTo>
                    <a:pt x="205" y="543"/>
                  </a:lnTo>
                  <a:lnTo>
                    <a:pt x="146" y="796"/>
                  </a:lnTo>
                  <a:lnTo>
                    <a:pt x="88" y="1122"/>
                  </a:lnTo>
                  <a:lnTo>
                    <a:pt x="52" y="1484"/>
                  </a:lnTo>
                  <a:lnTo>
                    <a:pt x="15" y="1881"/>
                  </a:lnTo>
                  <a:lnTo>
                    <a:pt x="8" y="2135"/>
                  </a:lnTo>
                  <a:lnTo>
                    <a:pt x="1" y="2388"/>
                  </a:lnTo>
                  <a:lnTo>
                    <a:pt x="1" y="2641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4" y="3617"/>
                  </a:lnTo>
                  <a:lnTo>
                    <a:pt x="66" y="3834"/>
                  </a:lnTo>
                  <a:lnTo>
                    <a:pt x="95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7" y="4558"/>
                  </a:lnTo>
                  <a:lnTo>
                    <a:pt x="241" y="4702"/>
                  </a:lnTo>
                  <a:lnTo>
                    <a:pt x="285" y="4847"/>
                  </a:lnTo>
                  <a:lnTo>
                    <a:pt x="329" y="4956"/>
                  </a:lnTo>
                  <a:lnTo>
                    <a:pt x="380" y="5028"/>
                  </a:lnTo>
                  <a:lnTo>
                    <a:pt x="8506" y="15950"/>
                  </a:lnTo>
                  <a:lnTo>
                    <a:pt x="8557" y="15986"/>
                  </a:lnTo>
                  <a:lnTo>
                    <a:pt x="8608" y="16022"/>
                  </a:lnTo>
                  <a:lnTo>
                    <a:pt x="8659" y="16022"/>
                  </a:lnTo>
                  <a:lnTo>
                    <a:pt x="8710" y="15986"/>
                  </a:lnTo>
                  <a:lnTo>
                    <a:pt x="8754" y="15950"/>
                  </a:lnTo>
                  <a:lnTo>
                    <a:pt x="8805" y="15878"/>
                  </a:lnTo>
                  <a:lnTo>
                    <a:pt x="8848" y="15805"/>
                  </a:lnTo>
                  <a:lnTo>
                    <a:pt x="8892" y="15697"/>
                  </a:lnTo>
                  <a:lnTo>
                    <a:pt x="8936" y="15552"/>
                  </a:lnTo>
                  <a:lnTo>
                    <a:pt x="8972" y="15408"/>
                  </a:lnTo>
                  <a:lnTo>
                    <a:pt x="9009" y="15227"/>
                  </a:lnTo>
                  <a:lnTo>
                    <a:pt x="9045" y="15046"/>
                  </a:lnTo>
                  <a:lnTo>
                    <a:pt x="9075" y="14829"/>
                  </a:lnTo>
                  <a:lnTo>
                    <a:pt x="9096" y="14612"/>
                  </a:lnTo>
                  <a:lnTo>
                    <a:pt x="9118" y="14395"/>
                  </a:lnTo>
                  <a:lnTo>
                    <a:pt x="9133" y="14142"/>
                  </a:lnTo>
                  <a:lnTo>
                    <a:pt x="9148" y="13889"/>
                  </a:lnTo>
                  <a:lnTo>
                    <a:pt x="9155" y="13635"/>
                  </a:lnTo>
                  <a:lnTo>
                    <a:pt x="9155" y="13382"/>
                  </a:lnTo>
                  <a:lnTo>
                    <a:pt x="9148" y="13129"/>
                  </a:lnTo>
                  <a:lnTo>
                    <a:pt x="9140" y="12876"/>
                  </a:lnTo>
                  <a:lnTo>
                    <a:pt x="9126" y="12659"/>
                  </a:lnTo>
                  <a:lnTo>
                    <a:pt x="9111" y="12406"/>
                  </a:lnTo>
                  <a:lnTo>
                    <a:pt x="9082" y="12189"/>
                  </a:lnTo>
                  <a:lnTo>
                    <a:pt x="9060" y="12008"/>
                  </a:lnTo>
                  <a:lnTo>
                    <a:pt x="9031" y="11791"/>
                  </a:lnTo>
                  <a:lnTo>
                    <a:pt x="8994" y="11610"/>
                  </a:lnTo>
                  <a:lnTo>
                    <a:pt x="8958" y="11465"/>
                  </a:lnTo>
                  <a:lnTo>
                    <a:pt x="8914" y="11321"/>
                  </a:lnTo>
                  <a:lnTo>
                    <a:pt x="8870" y="11176"/>
                  </a:lnTo>
                  <a:lnTo>
                    <a:pt x="8827" y="11104"/>
                  </a:lnTo>
                  <a:lnTo>
                    <a:pt x="8776" y="10995"/>
                  </a:lnTo>
                  <a:lnTo>
                    <a:pt x="650" y="109"/>
                  </a:lnTo>
                  <a:lnTo>
                    <a:pt x="584" y="37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750819" y="5283010"/>
              <a:ext cx="204914" cy="218674"/>
            </a:xfrm>
            <a:custGeom>
              <a:avLst/>
              <a:gdLst/>
              <a:ahLst/>
              <a:cxnLst/>
              <a:rect l="l" t="t" r="r" b="b"/>
              <a:pathLst>
                <a:path w="8054" h="34793" extrusionOk="0">
                  <a:moveTo>
                    <a:pt x="460" y="1"/>
                  </a:moveTo>
                  <a:lnTo>
                    <a:pt x="402" y="37"/>
                  </a:lnTo>
                  <a:lnTo>
                    <a:pt x="351" y="109"/>
                  </a:lnTo>
                  <a:lnTo>
                    <a:pt x="300" y="218"/>
                  </a:lnTo>
                  <a:lnTo>
                    <a:pt x="249" y="326"/>
                  </a:lnTo>
                  <a:lnTo>
                    <a:pt x="205" y="507"/>
                  </a:lnTo>
                  <a:lnTo>
                    <a:pt x="161" y="688"/>
                  </a:lnTo>
                  <a:lnTo>
                    <a:pt x="117" y="869"/>
                  </a:lnTo>
                  <a:lnTo>
                    <a:pt x="88" y="1086"/>
                  </a:lnTo>
                  <a:lnTo>
                    <a:pt x="59" y="1303"/>
                  </a:lnTo>
                  <a:lnTo>
                    <a:pt x="37" y="1520"/>
                  </a:lnTo>
                  <a:lnTo>
                    <a:pt x="23" y="1773"/>
                  </a:lnTo>
                  <a:lnTo>
                    <a:pt x="8" y="2026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20"/>
                  </a:lnTo>
                  <a:lnTo>
                    <a:pt x="30" y="3473"/>
                  </a:lnTo>
                  <a:lnTo>
                    <a:pt x="52" y="3690"/>
                  </a:lnTo>
                  <a:lnTo>
                    <a:pt x="74" y="3907"/>
                  </a:lnTo>
                  <a:lnTo>
                    <a:pt x="103" y="4088"/>
                  </a:lnTo>
                  <a:lnTo>
                    <a:pt x="139" y="4305"/>
                  </a:lnTo>
                  <a:lnTo>
                    <a:pt x="176" y="4485"/>
                  </a:lnTo>
                  <a:lnTo>
                    <a:pt x="7207" y="34178"/>
                  </a:lnTo>
                  <a:lnTo>
                    <a:pt x="7251" y="34359"/>
                  </a:lnTo>
                  <a:lnTo>
                    <a:pt x="7295" y="34467"/>
                  </a:lnTo>
                  <a:lnTo>
                    <a:pt x="7339" y="34576"/>
                  </a:lnTo>
                  <a:lnTo>
                    <a:pt x="7390" y="34684"/>
                  </a:lnTo>
                  <a:lnTo>
                    <a:pt x="7434" y="34720"/>
                  </a:lnTo>
                  <a:lnTo>
                    <a:pt x="7485" y="34793"/>
                  </a:lnTo>
                  <a:lnTo>
                    <a:pt x="7587" y="34793"/>
                  </a:lnTo>
                  <a:lnTo>
                    <a:pt x="7630" y="34757"/>
                  </a:lnTo>
                  <a:lnTo>
                    <a:pt x="7682" y="34684"/>
                  </a:lnTo>
                  <a:lnTo>
                    <a:pt x="7725" y="34612"/>
                  </a:lnTo>
                  <a:lnTo>
                    <a:pt x="7776" y="34540"/>
                  </a:lnTo>
                  <a:lnTo>
                    <a:pt x="7820" y="34395"/>
                  </a:lnTo>
                  <a:lnTo>
                    <a:pt x="7857" y="34250"/>
                  </a:lnTo>
                  <a:lnTo>
                    <a:pt x="7900" y="34106"/>
                  </a:lnTo>
                  <a:lnTo>
                    <a:pt x="7937" y="33889"/>
                  </a:lnTo>
                  <a:lnTo>
                    <a:pt x="7966" y="33708"/>
                  </a:lnTo>
                  <a:lnTo>
                    <a:pt x="7995" y="33491"/>
                  </a:lnTo>
                  <a:lnTo>
                    <a:pt x="8017" y="33238"/>
                  </a:lnTo>
                  <a:lnTo>
                    <a:pt x="8032" y="33021"/>
                  </a:lnTo>
                  <a:lnTo>
                    <a:pt x="8046" y="32767"/>
                  </a:lnTo>
                  <a:lnTo>
                    <a:pt x="8054" y="32550"/>
                  </a:lnTo>
                  <a:lnTo>
                    <a:pt x="8054" y="32297"/>
                  </a:lnTo>
                  <a:lnTo>
                    <a:pt x="8054" y="32044"/>
                  </a:lnTo>
                  <a:lnTo>
                    <a:pt x="8046" y="31791"/>
                  </a:lnTo>
                  <a:lnTo>
                    <a:pt x="8039" y="31574"/>
                  </a:lnTo>
                  <a:lnTo>
                    <a:pt x="8024" y="31321"/>
                  </a:lnTo>
                  <a:lnTo>
                    <a:pt x="8002" y="31104"/>
                  </a:lnTo>
                  <a:lnTo>
                    <a:pt x="7981" y="30887"/>
                  </a:lnTo>
                  <a:lnTo>
                    <a:pt x="7951" y="30670"/>
                  </a:lnTo>
                  <a:lnTo>
                    <a:pt x="7915" y="30489"/>
                  </a:lnTo>
                  <a:lnTo>
                    <a:pt x="7878" y="30308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686" y="145"/>
                  </a:lnTo>
                  <a:lnTo>
                    <a:pt x="599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68382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7" y="218"/>
                  </a:lnTo>
                  <a:lnTo>
                    <a:pt x="249" y="399"/>
                  </a:lnTo>
                  <a:lnTo>
                    <a:pt x="190" y="580"/>
                  </a:lnTo>
                  <a:lnTo>
                    <a:pt x="139" y="833"/>
                  </a:lnTo>
                  <a:lnTo>
                    <a:pt x="88" y="1122"/>
                  </a:lnTo>
                  <a:lnTo>
                    <a:pt x="52" y="1448"/>
                  </a:lnTo>
                  <a:lnTo>
                    <a:pt x="30" y="1701"/>
                  </a:lnTo>
                  <a:lnTo>
                    <a:pt x="15" y="1918"/>
                  </a:lnTo>
                  <a:lnTo>
                    <a:pt x="8" y="2171"/>
                  </a:lnTo>
                  <a:lnTo>
                    <a:pt x="1" y="2424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5" y="3147"/>
                  </a:lnTo>
                  <a:lnTo>
                    <a:pt x="30" y="3401"/>
                  </a:lnTo>
                  <a:lnTo>
                    <a:pt x="52" y="3618"/>
                  </a:lnTo>
                  <a:lnTo>
                    <a:pt x="74" y="3835"/>
                  </a:lnTo>
                  <a:lnTo>
                    <a:pt x="103" y="4052"/>
                  </a:lnTo>
                  <a:lnTo>
                    <a:pt x="132" y="4232"/>
                  </a:lnTo>
                  <a:lnTo>
                    <a:pt x="169" y="4413"/>
                  </a:lnTo>
                  <a:lnTo>
                    <a:pt x="205" y="4594"/>
                  </a:lnTo>
                  <a:lnTo>
                    <a:pt x="249" y="4739"/>
                  </a:lnTo>
                  <a:lnTo>
                    <a:pt x="293" y="4847"/>
                  </a:lnTo>
                  <a:lnTo>
                    <a:pt x="8623" y="24666"/>
                  </a:lnTo>
                  <a:lnTo>
                    <a:pt x="8674" y="24775"/>
                  </a:lnTo>
                  <a:lnTo>
                    <a:pt x="8725" y="24847"/>
                  </a:lnTo>
                  <a:lnTo>
                    <a:pt x="8768" y="24883"/>
                  </a:lnTo>
                  <a:lnTo>
                    <a:pt x="8820" y="24920"/>
                  </a:lnTo>
                  <a:lnTo>
                    <a:pt x="8871" y="24920"/>
                  </a:lnTo>
                  <a:lnTo>
                    <a:pt x="8922" y="24883"/>
                  </a:lnTo>
                  <a:lnTo>
                    <a:pt x="8965" y="24847"/>
                  </a:lnTo>
                  <a:lnTo>
                    <a:pt x="9016" y="24775"/>
                  </a:lnTo>
                  <a:lnTo>
                    <a:pt x="9060" y="24666"/>
                  </a:lnTo>
                  <a:lnTo>
                    <a:pt x="9104" y="24558"/>
                  </a:lnTo>
                  <a:lnTo>
                    <a:pt x="9148" y="24413"/>
                  </a:lnTo>
                  <a:lnTo>
                    <a:pt x="9184" y="24269"/>
                  </a:lnTo>
                  <a:lnTo>
                    <a:pt x="9221" y="24088"/>
                  </a:lnTo>
                  <a:lnTo>
                    <a:pt x="9257" y="23907"/>
                  </a:lnTo>
                  <a:lnTo>
                    <a:pt x="9286" y="23690"/>
                  </a:lnTo>
                  <a:lnTo>
                    <a:pt x="9308" y="23473"/>
                  </a:lnTo>
                  <a:lnTo>
                    <a:pt x="9330" y="23220"/>
                  </a:lnTo>
                  <a:lnTo>
                    <a:pt x="9345" y="22967"/>
                  </a:lnTo>
                  <a:lnTo>
                    <a:pt x="9352" y="22750"/>
                  </a:lnTo>
                  <a:lnTo>
                    <a:pt x="9359" y="22496"/>
                  </a:lnTo>
                  <a:lnTo>
                    <a:pt x="9359" y="22243"/>
                  </a:lnTo>
                  <a:lnTo>
                    <a:pt x="9352" y="21990"/>
                  </a:lnTo>
                  <a:lnTo>
                    <a:pt x="9345" y="21737"/>
                  </a:lnTo>
                  <a:lnTo>
                    <a:pt x="9330" y="21520"/>
                  </a:lnTo>
                  <a:lnTo>
                    <a:pt x="9316" y="21303"/>
                  </a:lnTo>
                  <a:lnTo>
                    <a:pt x="9286" y="21086"/>
                  </a:lnTo>
                  <a:lnTo>
                    <a:pt x="9264" y="20869"/>
                  </a:lnTo>
                  <a:lnTo>
                    <a:pt x="9228" y="20688"/>
                  </a:lnTo>
                  <a:lnTo>
                    <a:pt x="9199" y="20507"/>
                  </a:lnTo>
                  <a:lnTo>
                    <a:pt x="9155" y="20326"/>
                  </a:lnTo>
                  <a:lnTo>
                    <a:pt x="9119" y="20182"/>
                  </a:lnTo>
                  <a:lnTo>
                    <a:pt x="9068" y="20073"/>
                  </a:lnTo>
                  <a:lnTo>
                    <a:pt x="737" y="254"/>
                  </a:lnTo>
                  <a:lnTo>
                    <a:pt x="686" y="146"/>
                  </a:lnTo>
                  <a:lnTo>
                    <a:pt x="628" y="73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970184" y="5492357"/>
              <a:ext cx="139578" cy="254360"/>
            </a:xfrm>
            <a:custGeom>
              <a:avLst/>
              <a:gdLst/>
              <a:ahLst/>
              <a:cxnLst/>
              <a:rect l="l" t="t" r="r" b="b"/>
              <a:pathLst>
                <a:path w="5486" h="40471" extrusionOk="0">
                  <a:moveTo>
                    <a:pt x="445" y="0"/>
                  </a:moveTo>
                  <a:lnTo>
                    <a:pt x="372" y="73"/>
                  </a:lnTo>
                  <a:lnTo>
                    <a:pt x="306" y="181"/>
                  </a:lnTo>
                  <a:lnTo>
                    <a:pt x="241" y="362"/>
                  </a:lnTo>
                  <a:lnTo>
                    <a:pt x="197" y="507"/>
                  </a:lnTo>
                  <a:lnTo>
                    <a:pt x="161" y="688"/>
                  </a:lnTo>
                  <a:lnTo>
                    <a:pt x="124" y="868"/>
                  </a:lnTo>
                  <a:lnTo>
                    <a:pt x="95" y="1049"/>
                  </a:lnTo>
                  <a:lnTo>
                    <a:pt x="66" y="1266"/>
                  </a:lnTo>
                  <a:lnTo>
                    <a:pt x="44" y="1483"/>
                  </a:lnTo>
                  <a:lnTo>
                    <a:pt x="29" y="1700"/>
                  </a:lnTo>
                  <a:lnTo>
                    <a:pt x="15" y="1953"/>
                  </a:lnTo>
                  <a:lnTo>
                    <a:pt x="7" y="2207"/>
                  </a:lnTo>
                  <a:lnTo>
                    <a:pt x="0" y="2424"/>
                  </a:lnTo>
                  <a:lnTo>
                    <a:pt x="0" y="2677"/>
                  </a:lnTo>
                  <a:lnTo>
                    <a:pt x="7" y="2930"/>
                  </a:lnTo>
                  <a:lnTo>
                    <a:pt x="15" y="3183"/>
                  </a:lnTo>
                  <a:lnTo>
                    <a:pt x="29" y="3400"/>
                  </a:lnTo>
                  <a:lnTo>
                    <a:pt x="51" y="3653"/>
                  </a:lnTo>
                  <a:lnTo>
                    <a:pt x="80" y="3870"/>
                  </a:lnTo>
                  <a:lnTo>
                    <a:pt x="4530" y="39277"/>
                  </a:lnTo>
                  <a:lnTo>
                    <a:pt x="4566" y="39494"/>
                  </a:lnTo>
                  <a:lnTo>
                    <a:pt x="4595" y="39675"/>
                  </a:lnTo>
                  <a:lnTo>
                    <a:pt x="4632" y="39856"/>
                  </a:lnTo>
                  <a:lnTo>
                    <a:pt x="4676" y="40000"/>
                  </a:lnTo>
                  <a:lnTo>
                    <a:pt x="4712" y="40145"/>
                  </a:lnTo>
                  <a:lnTo>
                    <a:pt x="4763" y="40254"/>
                  </a:lnTo>
                  <a:lnTo>
                    <a:pt x="4807" y="40362"/>
                  </a:lnTo>
                  <a:lnTo>
                    <a:pt x="4851" y="40398"/>
                  </a:lnTo>
                  <a:lnTo>
                    <a:pt x="4902" y="40471"/>
                  </a:lnTo>
                  <a:lnTo>
                    <a:pt x="5004" y="40471"/>
                  </a:lnTo>
                  <a:lnTo>
                    <a:pt x="5048" y="40434"/>
                  </a:lnTo>
                  <a:lnTo>
                    <a:pt x="5099" y="40398"/>
                  </a:lnTo>
                  <a:lnTo>
                    <a:pt x="5150" y="40326"/>
                  </a:lnTo>
                  <a:lnTo>
                    <a:pt x="5194" y="40217"/>
                  </a:lnTo>
                  <a:lnTo>
                    <a:pt x="5237" y="40109"/>
                  </a:lnTo>
                  <a:lnTo>
                    <a:pt x="5281" y="39964"/>
                  </a:lnTo>
                  <a:lnTo>
                    <a:pt x="5325" y="39783"/>
                  </a:lnTo>
                  <a:lnTo>
                    <a:pt x="5361" y="39603"/>
                  </a:lnTo>
                  <a:lnTo>
                    <a:pt x="5391" y="39386"/>
                  </a:lnTo>
                  <a:lnTo>
                    <a:pt x="5412" y="39205"/>
                  </a:lnTo>
                  <a:lnTo>
                    <a:pt x="5442" y="38988"/>
                  </a:lnTo>
                  <a:lnTo>
                    <a:pt x="5456" y="38735"/>
                  </a:lnTo>
                  <a:lnTo>
                    <a:pt x="5471" y="38518"/>
                  </a:lnTo>
                  <a:lnTo>
                    <a:pt x="5478" y="38264"/>
                  </a:lnTo>
                  <a:lnTo>
                    <a:pt x="5485" y="38011"/>
                  </a:lnTo>
                  <a:lnTo>
                    <a:pt x="5485" y="37794"/>
                  </a:lnTo>
                  <a:lnTo>
                    <a:pt x="5478" y="37541"/>
                  </a:lnTo>
                  <a:lnTo>
                    <a:pt x="5463" y="37288"/>
                  </a:lnTo>
                  <a:lnTo>
                    <a:pt x="5449" y="37035"/>
                  </a:lnTo>
                  <a:lnTo>
                    <a:pt x="5434" y="36818"/>
                  </a:lnTo>
                  <a:lnTo>
                    <a:pt x="5405" y="36601"/>
                  </a:lnTo>
                  <a:lnTo>
                    <a:pt x="948" y="1194"/>
                  </a:lnTo>
                  <a:lnTo>
                    <a:pt x="912" y="905"/>
                  </a:lnTo>
                  <a:lnTo>
                    <a:pt x="868" y="651"/>
                  </a:lnTo>
                  <a:lnTo>
                    <a:pt x="817" y="471"/>
                  </a:lnTo>
                  <a:lnTo>
                    <a:pt x="759" y="290"/>
                  </a:lnTo>
                  <a:lnTo>
                    <a:pt x="700" y="145"/>
                  </a:lnTo>
                  <a:lnTo>
                    <a:pt x="642" y="7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1091749" y="5573729"/>
              <a:ext cx="112125" cy="300052"/>
            </a:xfrm>
            <a:custGeom>
              <a:avLst/>
              <a:gdLst/>
              <a:ahLst/>
              <a:cxnLst/>
              <a:rect l="l" t="t" r="r" b="b"/>
              <a:pathLst>
                <a:path w="4407" h="47741" extrusionOk="0">
                  <a:moveTo>
                    <a:pt x="511" y="1"/>
                  </a:moveTo>
                  <a:lnTo>
                    <a:pt x="467" y="37"/>
                  </a:lnTo>
                  <a:lnTo>
                    <a:pt x="416" y="37"/>
                  </a:lnTo>
                  <a:lnTo>
                    <a:pt x="372" y="109"/>
                  </a:lnTo>
                  <a:lnTo>
                    <a:pt x="321" y="181"/>
                  </a:lnTo>
                  <a:lnTo>
                    <a:pt x="278" y="290"/>
                  </a:lnTo>
                  <a:lnTo>
                    <a:pt x="234" y="435"/>
                  </a:lnTo>
                  <a:lnTo>
                    <a:pt x="190" y="579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122"/>
                  </a:lnTo>
                  <a:lnTo>
                    <a:pt x="66" y="1303"/>
                  </a:lnTo>
                  <a:lnTo>
                    <a:pt x="44" y="1556"/>
                  </a:lnTo>
                  <a:lnTo>
                    <a:pt x="22" y="1773"/>
                  </a:lnTo>
                  <a:lnTo>
                    <a:pt x="8" y="1990"/>
                  </a:lnTo>
                  <a:lnTo>
                    <a:pt x="0" y="2243"/>
                  </a:lnTo>
                  <a:lnTo>
                    <a:pt x="0" y="2496"/>
                  </a:lnTo>
                  <a:lnTo>
                    <a:pt x="0" y="2749"/>
                  </a:lnTo>
                  <a:lnTo>
                    <a:pt x="8" y="3002"/>
                  </a:lnTo>
                  <a:lnTo>
                    <a:pt x="15" y="3255"/>
                  </a:lnTo>
                  <a:lnTo>
                    <a:pt x="37" y="3509"/>
                  </a:lnTo>
                  <a:lnTo>
                    <a:pt x="3414" y="46113"/>
                  </a:lnTo>
                  <a:lnTo>
                    <a:pt x="3436" y="46366"/>
                  </a:lnTo>
                  <a:lnTo>
                    <a:pt x="3465" y="46583"/>
                  </a:lnTo>
                  <a:lnTo>
                    <a:pt x="3494" y="46800"/>
                  </a:lnTo>
                  <a:lnTo>
                    <a:pt x="3523" y="46981"/>
                  </a:lnTo>
                  <a:lnTo>
                    <a:pt x="3560" y="47125"/>
                  </a:lnTo>
                  <a:lnTo>
                    <a:pt x="3604" y="47306"/>
                  </a:lnTo>
                  <a:lnTo>
                    <a:pt x="3647" y="47415"/>
                  </a:lnTo>
                  <a:lnTo>
                    <a:pt x="3691" y="47523"/>
                  </a:lnTo>
                  <a:lnTo>
                    <a:pt x="3735" y="47632"/>
                  </a:lnTo>
                  <a:lnTo>
                    <a:pt x="3779" y="47668"/>
                  </a:lnTo>
                  <a:lnTo>
                    <a:pt x="3830" y="47740"/>
                  </a:lnTo>
                  <a:lnTo>
                    <a:pt x="3932" y="47740"/>
                  </a:lnTo>
                  <a:lnTo>
                    <a:pt x="3983" y="47704"/>
                  </a:lnTo>
                  <a:lnTo>
                    <a:pt x="4034" y="47632"/>
                  </a:lnTo>
                  <a:lnTo>
                    <a:pt x="4085" y="47559"/>
                  </a:lnTo>
                  <a:lnTo>
                    <a:pt x="4129" y="47451"/>
                  </a:lnTo>
                  <a:lnTo>
                    <a:pt x="4173" y="47306"/>
                  </a:lnTo>
                  <a:lnTo>
                    <a:pt x="4216" y="47161"/>
                  </a:lnTo>
                  <a:lnTo>
                    <a:pt x="4253" y="47017"/>
                  </a:lnTo>
                  <a:lnTo>
                    <a:pt x="4289" y="46836"/>
                  </a:lnTo>
                  <a:lnTo>
                    <a:pt x="4319" y="46619"/>
                  </a:lnTo>
                  <a:lnTo>
                    <a:pt x="4348" y="46438"/>
                  </a:lnTo>
                  <a:lnTo>
                    <a:pt x="4370" y="46221"/>
                  </a:lnTo>
                  <a:lnTo>
                    <a:pt x="4384" y="45968"/>
                  </a:lnTo>
                  <a:lnTo>
                    <a:pt x="4399" y="45751"/>
                  </a:lnTo>
                  <a:lnTo>
                    <a:pt x="4406" y="45498"/>
                  </a:lnTo>
                  <a:lnTo>
                    <a:pt x="4406" y="45245"/>
                  </a:lnTo>
                  <a:lnTo>
                    <a:pt x="4406" y="44991"/>
                  </a:lnTo>
                  <a:lnTo>
                    <a:pt x="4399" y="44738"/>
                  </a:lnTo>
                  <a:lnTo>
                    <a:pt x="4391" y="44485"/>
                  </a:lnTo>
                  <a:lnTo>
                    <a:pt x="4370" y="44268"/>
                  </a:lnTo>
                  <a:lnTo>
                    <a:pt x="992" y="1628"/>
                  </a:lnTo>
                  <a:lnTo>
                    <a:pt x="956" y="1266"/>
                  </a:lnTo>
                  <a:lnTo>
                    <a:pt x="912" y="941"/>
                  </a:lnTo>
                  <a:lnTo>
                    <a:pt x="861" y="688"/>
                  </a:lnTo>
                  <a:lnTo>
                    <a:pt x="795" y="435"/>
                  </a:lnTo>
                  <a:lnTo>
                    <a:pt x="730" y="254"/>
                  </a:lnTo>
                  <a:lnTo>
                    <a:pt x="664" y="109"/>
                  </a:lnTo>
                  <a:lnTo>
                    <a:pt x="591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849180" y="5390754"/>
              <a:ext cx="191557" cy="246177"/>
            </a:xfrm>
            <a:custGeom>
              <a:avLst/>
              <a:gdLst/>
              <a:ahLst/>
              <a:cxnLst/>
              <a:rect l="l" t="t" r="r" b="b"/>
              <a:pathLst>
                <a:path w="7529" h="39169" extrusionOk="0">
                  <a:moveTo>
                    <a:pt x="519" y="1"/>
                  </a:moveTo>
                  <a:lnTo>
                    <a:pt x="468" y="37"/>
                  </a:lnTo>
                  <a:lnTo>
                    <a:pt x="424" y="73"/>
                  </a:lnTo>
                  <a:lnTo>
                    <a:pt x="373" y="109"/>
                  </a:lnTo>
                  <a:lnTo>
                    <a:pt x="329" y="182"/>
                  </a:lnTo>
                  <a:lnTo>
                    <a:pt x="285" y="290"/>
                  </a:lnTo>
                  <a:lnTo>
                    <a:pt x="242" y="399"/>
                  </a:lnTo>
                  <a:lnTo>
                    <a:pt x="205" y="543"/>
                  </a:lnTo>
                  <a:lnTo>
                    <a:pt x="161" y="724"/>
                  </a:lnTo>
                  <a:lnTo>
                    <a:pt x="125" y="905"/>
                  </a:lnTo>
                  <a:lnTo>
                    <a:pt x="96" y="1122"/>
                  </a:lnTo>
                  <a:lnTo>
                    <a:pt x="66" y="1303"/>
                  </a:lnTo>
                  <a:lnTo>
                    <a:pt x="45" y="1556"/>
                  </a:lnTo>
                  <a:lnTo>
                    <a:pt x="30" y="1773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23" y="3220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6639" y="38373"/>
                  </a:lnTo>
                  <a:lnTo>
                    <a:pt x="6675" y="38554"/>
                  </a:lnTo>
                  <a:lnTo>
                    <a:pt x="6719" y="38699"/>
                  </a:lnTo>
                  <a:lnTo>
                    <a:pt x="6763" y="38843"/>
                  </a:lnTo>
                  <a:lnTo>
                    <a:pt x="6806" y="38952"/>
                  </a:lnTo>
                  <a:lnTo>
                    <a:pt x="6850" y="39024"/>
                  </a:lnTo>
                  <a:lnTo>
                    <a:pt x="6901" y="39097"/>
                  </a:lnTo>
                  <a:lnTo>
                    <a:pt x="6952" y="39133"/>
                  </a:lnTo>
                  <a:lnTo>
                    <a:pt x="6996" y="39169"/>
                  </a:lnTo>
                  <a:lnTo>
                    <a:pt x="7047" y="39133"/>
                  </a:lnTo>
                  <a:lnTo>
                    <a:pt x="7098" y="39133"/>
                  </a:lnTo>
                  <a:lnTo>
                    <a:pt x="7142" y="39060"/>
                  </a:lnTo>
                  <a:lnTo>
                    <a:pt x="7193" y="38988"/>
                  </a:lnTo>
                  <a:lnTo>
                    <a:pt x="7237" y="38880"/>
                  </a:lnTo>
                  <a:lnTo>
                    <a:pt x="7280" y="38771"/>
                  </a:lnTo>
                  <a:lnTo>
                    <a:pt x="7324" y="38626"/>
                  </a:lnTo>
                  <a:lnTo>
                    <a:pt x="7368" y="38446"/>
                  </a:lnTo>
                  <a:lnTo>
                    <a:pt x="7404" y="38265"/>
                  </a:lnTo>
                  <a:lnTo>
                    <a:pt x="7434" y="38084"/>
                  </a:lnTo>
                  <a:lnTo>
                    <a:pt x="7463" y="37867"/>
                  </a:lnTo>
                  <a:lnTo>
                    <a:pt x="7485" y="37614"/>
                  </a:lnTo>
                  <a:lnTo>
                    <a:pt x="7499" y="37397"/>
                  </a:lnTo>
                  <a:lnTo>
                    <a:pt x="7514" y="37180"/>
                  </a:lnTo>
                  <a:lnTo>
                    <a:pt x="7521" y="36927"/>
                  </a:lnTo>
                  <a:lnTo>
                    <a:pt x="7528" y="36673"/>
                  </a:lnTo>
                  <a:lnTo>
                    <a:pt x="7521" y="36420"/>
                  </a:lnTo>
                  <a:lnTo>
                    <a:pt x="7521" y="36203"/>
                  </a:lnTo>
                  <a:lnTo>
                    <a:pt x="7507" y="35950"/>
                  </a:lnTo>
                  <a:lnTo>
                    <a:pt x="7492" y="35697"/>
                  </a:lnTo>
                  <a:lnTo>
                    <a:pt x="7470" y="35480"/>
                  </a:lnTo>
                  <a:lnTo>
                    <a:pt x="7448" y="35263"/>
                  </a:lnTo>
                  <a:lnTo>
                    <a:pt x="7419" y="35046"/>
                  </a:lnTo>
                  <a:lnTo>
                    <a:pt x="7383" y="34865"/>
                  </a:lnTo>
                  <a:lnTo>
                    <a:pt x="891" y="796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716" y="218"/>
                  </a:lnTo>
                  <a:lnTo>
                    <a:pt x="665" y="145"/>
                  </a:lnTo>
                  <a:lnTo>
                    <a:pt x="621" y="73"/>
                  </a:lnTo>
                  <a:lnTo>
                    <a:pt x="570" y="3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1282517" y="3673918"/>
              <a:ext cx="38266" cy="319592"/>
            </a:xfrm>
            <a:custGeom>
              <a:avLst/>
              <a:gdLst/>
              <a:ahLst/>
              <a:cxnLst/>
              <a:rect l="l" t="t" r="r" b="b"/>
              <a:pathLst>
                <a:path w="1504" h="50850" extrusionOk="0">
                  <a:moveTo>
                    <a:pt x="482" y="0"/>
                  </a:moveTo>
                  <a:lnTo>
                    <a:pt x="431" y="36"/>
                  </a:lnTo>
                  <a:lnTo>
                    <a:pt x="380" y="72"/>
                  </a:lnTo>
                  <a:lnTo>
                    <a:pt x="329" y="145"/>
                  </a:lnTo>
                  <a:lnTo>
                    <a:pt x="285" y="253"/>
                  </a:lnTo>
                  <a:lnTo>
                    <a:pt x="242" y="362"/>
                  </a:lnTo>
                  <a:lnTo>
                    <a:pt x="198" y="506"/>
                  </a:lnTo>
                  <a:lnTo>
                    <a:pt x="161" y="651"/>
                  </a:lnTo>
                  <a:lnTo>
                    <a:pt x="132" y="832"/>
                  </a:lnTo>
                  <a:lnTo>
                    <a:pt x="96" y="1013"/>
                  </a:lnTo>
                  <a:lnTo>
                    <a:pt x="67" y="1230"/>
                  </a:lnTo>
                  <a:lnTo>
                    <a:pt x="45" y="1447"/>
                  </a:lnTo>
                  <a:lnTo>
                    <a:pt x="30" y="1664"/>
                  </a:lnTo>
                  <a:lnTo>
                    <a:pt x="16" y="1917"/>
                  </a:lnTo>
                  <a:lnTo>
                    <a:pt x="1" y="2134"/>
                  </a:lnTo>
                  <a:lnTo>
                    <a:pt x="1" y="2423"/>
                  </a:lnTo>
                  <a:lnTo>
                    <a:pt x="1" y="2676"/>
                  </a:lnTo>
                  <a:lnTo>
                    <a:pt x="482" y="48427"/>
                  </a:lnTo>
                  <a:lnTo>
                    <a:pt x="482" y="48680"/>
                  </a:lnTo>
                  <a:lnTo>
                    <a:pt x="490" y="48933"/>
                  </a:lnTo>
                  <a:lnTo>
                    <a:pt x="504" y="49186"/>
                  </a:lnTo>
                  <a:lnTo>
                    <a:pt x="526" y="49403"/>
                  </a:lnTo>
                  <a:lnTo>
                    <a:pt x="548" y="49620"/>
                  </a:lnTo>
                  <a:lnTo>
                    <a:pt x="570" y="49837"/>
                  </a:lnTo>
                  <a:lnTo>
                    <a:pt x="599" y="50054"/>
                  </a:lnTo>
                  <a:lnTo>
                    <a:pt x="636" y="50235"/>
                  </a:lnTo>
                  <a:lnTo>
                    <a:pt x="672" y="50380"/>
                  </a:lnTo>
                  <a:lnTo>
                    <a:pt x="709" y="50524"/>
                  </a:lnTo>
                  <a:lnTo>
                    <a:pt x="752" y="50633"/>
                  </a:lnTo>
                  <a:lnTo>
                    <a:pt x="803" y="50741"/>
                  </a:lnTo>
                  <a:lnTo>
                    <a:pt x="847" y="50777"/>
                  </a:lnTo>
                  <a:lnTo>
                    <a:pt x="905" y="50850"/>
                  </a:lnTo>
                  <a:lnTo>
                    <a:pt x="957" y="50850"/>
                  </a:lnTo>
                  <a:lnTo>
                    <a:pt x="1015" y="50814"/>
                  </a:lnTo>
                  <a:lnTo>
                    <a:pt x="1073" y="50777"/>
                  </a:lnTo>
                  <a:lnTo>
                    <a:pt x="1124" y="50741"/>
                  </a:lnTo>
                  <a:lnTo>
                    <a:pt x="1168" y="50669"/>
                  </a:lnTo>
                  <a:lnTo>
                    <a:pt x="1219" y="50561"/>
                  </a:lnTo>
                  <a:lnTo>
                    <a:pt x="1263" y="50452"/>
                  </a:lnTo>
                  <a:lnTo>
                    <a:pt x="1299" y="50307"/>
                  </a:lnTo>
                  <a:lnTo>
                    <a:pt x="1336" y="50163"/>
                  </a:lnTo>
                  <a:lnTo>
                    <a:pt x="1372" y="49982"/>
                  </a:lnTo>
                  <a:lnTo>
                    <a:pt x="1401" y="49801"/>
                  </a:lnTo>
                  <a:lnTo>
                    <a:pt x="1431" y="49584"/>
                  </a:lnTo>
                  <a:lnTo>
                    <a:pt x="1453" y="49367"/>
                  </a:lnTo>
                  <a:lnTo>
                    <a:pt x="1474" y="49150"/>
                  </a:lnTo>
                  <a:lnTo>
                    <a:pt x="1489" y="48897"/>
                  </a:lnTo>
                  <a:lnTo>
                    <a:pt x="1496" y="48680"/>
                  </a:lnTo>
                  <a:lnTo>
                    <a:pt x="1504" y="48391"/>
                  </a:lnTo>
                  <a:lnTo>
                    <a:pt x="1504" y="48137"/>
                  </a:lnTo>
                  <a:lnTo>
                    <a:pt x="1022" y="2387"/>
                  </a:lnTo>
                  <a:lnTo>
                    <a:pt x="1022" y="2134"/>
                  </a:lnTo>
                  <a:lnTo>
                    <a:pt x="1008" y="1917"/>
                  </a:lnTo>
                  <a:lnTo>
                    <a:pt x="993" y="1664"/>
                  </a:lnTo>
                  <a:lnTo>
                    <a:pt x="978" y="1447"/>
                  </a:lnTo>
                  <a:lnTo>
                    <a:pt x="957" y="1230"/>
                  </a:lnTo>
                  <a:lnTo>
                    <a:pt x="927" y="1049"/>
                  </a:lnTo>
                  <a:lnTo>
                    <a:pt x="898" y="868"/>
                  </a:lnTo>
                  <a:lnTo>
                    <a:pt x="862" y="687"/>
                  </a:lnTo>
                  <a:lnTo>
                    <a:pt x="825" y="543"/>
                  </a:lnTo>
                  <a:lnTo>
                    <a:pt x="789" y="398"/>
                  </a:lnTo>
                  <a:lnTo>
                    <a:pt x="745" y="289"/>
                  </a:lnTo>
                  <a:lnTo>
                    <a:pt x="701" y="181"/>
                  </a:lnTo>
                  <a:lnTo>
                    <a:pt x="657" y="109"/>
                  </a:lnTo>
                  <a:lnTo>
                    <a:pt x="614" y="3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7911301" y="-9"/>
            <a:ext cx="1306063" cy="8558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6424111" y="3159825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2391900" y="247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 idx="2" hasCustomPrompt="1"/>
          </p:nvPr>
        </p:nvSpPr>
        <p:spPr>
          <a:xfrm>
            <a:off x="2391900" y="1736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1"/>
          </p:nvPr>
        </p:nvSpPr>
        <p:spPr>
          <a:xfrm>
            <a:off x="2391900" y="3378800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1" name="Google Shape;411;p22"/>
          <p:cNvGrpSpPr/>
          <p:nvPr/>
        </p:nvGrpSpPr>
        <p:grpSpPr>
          <a:xfrm>
            <a:off x="1243472" y="184808"/>
            <a:ext cx="633286" cy="545382"/>
            <a:chOff x="-12016453" y="295150"/>
            <a:chExt cx="441715" cy="380375"/>
          </a:xfrm>
        </p:grpSpPr>
        <p:sp>
          <p:nvSpPr>
            <p:cNvPr id="412" name="Google Shape;412;p22"/>
            <p:cNvSpPr/>
            <p:nvPr/>
          </p:nvSpPr>
          <p:spPr>
            <a:xfrm>
              <a:off x="-12016453" y="421175"/>
              <a:ext cx="408578" cy="102175"/>
            </a:xfrm>
            <a:custGeom>
              <a:avLst/>
              <a:gdLst/>
              <a:ahLst/>
              <a:cxnLst/>
              <a:rect l="l" t="t" r="r" b="b"/>
              <a:pathLst>
                <a:path w="36842" h="4087" extrusionOk="0">
                  <a:moveTo>
                    <a:pt x="1478" y="1"/>
                  </a:moveTo>
                  <a:lnTo>
                    <a:pt x="1319" y="7"/>
                  </a:lnTo>
                  <a:lnTo>
                    <a:pt x="1176" y="19"/>
                  </a:lnTo>
                  <a:lnTo>
                    <a:pt x="1017" y="43"/>
                  </a:lnTo>
                  <a:lnTo>
                    <a:pt x="874" y="67"/>
                  </a:lnTo>
                  <a:lnTo>
                    <a:pt x="747" y="91"/>
                  </a:lnTo>
                  <a:lnTo>
                    <a:pt x="620" y="127"/>
                  </a:lnTo>
                  <a:lnTo>
                    <a:pt x="493" y="163"/>
                  </a:lnTo>
                  <a:lnTo>
                    <a:pt x="398" y="205"/>
                  </a:lnTo>
                  <a:lnTo>
                    <a:pt x="302" y="253"/>
                  </a:lnTo>
                  <a:lnTo>
                    <a:pt x="207" y="307"/>
                  </a:lnTo>
                  <a:lnTo>
                    <a:pt x="143" y="361"/>
                  </a:lnTo>
                  <a:lnTo>
                    <a:pt x="80" y="415"/>
                  </a:lnTo>
                  <a:lnTo>
                    <a:pt x="32" y="475"/>
                  </a:lnTo>
                  <a:lnTo>
                    <a:pt x="0" y="542"/>
                  </a:lnTo>
                  <a:lnTo>
                    <a:pt x="0" y="602"/>
                  </a:lnTo>
                  <a:lnTo>
                    <a:pt x="0" y="662"/>
                  </a:lnTo>
                  <a:lnTo>
                    <a:pt x="16" y="722"/>
                  </a:lnTo>
                  <a:lnTo>
                    <a:pt x="48" y="776"/>
                  </a:lnTo>
                  <a:lnTo>
                    <a:pt x="96" y="836"/>
                  </a:lnTo>
                  <a:lnTo>
                    <a:pt x="175" y="890"/>
                  </a:lnTo>
                  <a:lnTo>
                    <a:pt x="239" y="938"/>
                  </a:lnTo>
                  <a:lnTo>
                    <a:pt x="334" y="986"/>
                  </a:lnTo>
                  <a:lnTo>
                    <a:pt x="429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09"/>
                  </a:lnTo>
                  <a:lnTo>
                    <a:pt x="34855" y="4075"/>
                  </a:lnTo>
                  <a:lnTo>
                    <a:pt x="35030" y="4081"/>
                  </a:lnTo>
                  <a:lnTo>
                    <a:pt x="35204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2" y="4033"/>
                  </a:lnTo>
                  <a:lnTo>
                    <a:pt x="35999" y="4008"/>
                  </a:lnTo>
                  <a:lnTo>
                    <a:pt x="36110" y="3984"/>
                  </a:lnTo>
                  <a:lnTo>
                    <a:pt x="36222" y="3954"/>
                  </a:lnTo>
                  <a:lnTo>
                    <a:pt x="36317" y="3918"/>
                  </a:lnTo>
                  <a:lnTo>
                    <a:pt x="36412" y="3882"/>
                  </a:lnTo>
                  <a:lnTo>
                    <a:pt x="36508" y="3846"/>
                  </a:lnTo>
                  <a:lnTo>
                    <a:pt x="36587" y="3804"/>
                  </a:lnTo>
                  <a:lnTo>
                    <a:pt x="36651" y="3756"/>
                  </a:lnTo>
                  <a:lnTo>
                    <a:pt x="36714" y="3708"/>
                  </a:lnTo>
                  <a:lnTo>
                    <a:pt x="36762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0" y="3251"/>
                  </a:lnTo>
                  <a:lnTo>
                    <a:pt x="36667" y="3197"/>
                  </a:lnTo>
                  <a:lnTo>
                    <a:pt x="36587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5" y="3011"/>
                  </a:lnTo>
                  <a:lnTo>
                    <a:pt x="36158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29" y="2891"/>
                  </a:lnTo>
                  <a:lnTo>
                    <a:pt x="35570" y="2873"/>
                  </a:lnTo>
                  <a:lnTo>
                    <a:pt x="1971" y="1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-11851656" y="295150"/>
              <a:ext cx="148429" cy="380375"/>
            </a:xfrm>
            <a:custGeom>
              <a:avLst/>
              <a:gdLst/>
              <a:ahLst/>
              <a:cxnLst/>
              <a:rect l="l" t="t" r="r" b="b"/>
              <a:pathLst>
                <a:path w="13384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1" y="19"/>
                  </a:lnTo>
                  <a:lnTo>
                    <a:pt x="11237" y="31"/>
                  </a:lnTo>
                  <a:lnTo>
                    <a:pt x="11094" y="55"/>
                  </a:lnTo>
                  <a:lnTo>
                    <a:pt x="10951" y="79"/>
                  </a:lnTo>
                  <a:lnTo>
                    <a:pt x="10824" y="115"/>
                  </a:lnTo>
                  <a:lnTo>
                    <a:pt x="10697" y="151"/>
                  </a:lnTo>
                  <a:lnTo>
                    <a:pt x="10586" y="187"/>
                  </a:lnTo>
                  <a:lnTo>
                    <a:pt x="10475" y="235"/>
                  </a:lnTo>
                  <a:lnTo>
                    <a:pt x="10395" y="283"/>
                  </a:lnTo>
                  <a:lnTo>
                    <a:pt x="10316" y="337"/>
                  </a:lnTo>
                  <a:lnTo>
                    <a:pt x="10236" y="391"/>
                  </a:lnTo>
                  <a:lnTo>
                    <a:pt x="10189" y="451"/>
                  </a:lnTo>
                  <a:lnTo>
                    <a:pt x="64" y="14439"/>
                  </a:lnTo>
                  <a:lnTo>
                    <a:pt x="33" y="14499"/>
                  </a:lnTo>
                  <a:lnTo>
                    <a:pt x="1" y="14559"/>
                  </a:lnTo>
                  <a:lnTo>
                    <a:pt x="1" y="14619"/>
                  </a:lnTo>
                  <a:lnTo>
                    <a:pt x="17" y="14680"/>
                  </a:lnTo>
                  <a:lnTo>
                    <a:pt x="48" y="14740"/>
                  </a:lnTo>
                  <a:lnTo>
                    <a:pt x="96" y="14800"/>
                  </a:lnTo>
                  <a:lnTo>
                    <a:pt x="144" y="14854"/>
                  </a:lnTo>
                  <a:lnTo>
                    <a:pt x="223" y="14908"/>
                  </a:lnTo>
                  <a:lnTo>
                    <a:pt x="303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1" y="15082"/>
                  </a:lnTo>
                  <a:lnTo>
                    <a:pt x="748" y="15118"/>
                  </a:lnTo>
                  <a:lnTo>
                    <a:pt x="891" y="15148"/>
                  </a:lnTo>
                  <a:lnTo>
                    <a:pt x="1050" y="15172"/>
                  </a:lnTo>
                  <a:lnTo>
                    <a:pt x="1193" y="15196"/>
                  </a:lnTo>
                  <a:lnTo>
                    <a:pt x="1415" y="15208"/>
                  </a:lnTo>
                  <a:lnTo>
                    <a:pt x="1622" y="15214"/>
                  </a:lnTo>
                  <a:lnTo>
                    <a:pt x="1765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4" y="15166"/>
                  </a:lnTo>
                  <a:lnTo>
                    <a:pt x="2385" y="15142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3" y="15058"/>
                  </a:lnTo>
                  <a:lnTo>
                    <a:pt x="2798" y="15028"/>
                  </a:lnTo>
                  <a:lnTo>
                    <a:pt x="2893" y="14986"/>
                  </a:lnTo>
                  <a:lnTo>
                    <a:pt x="2973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8" y="14812"/>
                  </a:lnTo>
                  <a:lnTo>
                    <a:pt x="3195" y="14764"/>
                  </a:lnTo>
                  <a:lnTo>
                    <a:pt x="13320" y="776"/>
                  </a:lnTo>
                  <a:lnTo>
                    <a:pt x="13367" y="716"/>
                  </a:lnTo>
                  <a:lnTo>
                    <a:pt x="13383" y="656"/>
                  </a:lnTo>
                  <a:lnTo>
                    <a:pt x="13383" y="589"/>
                  </a:lnTo>
                  <a:lnTo>
                    <a:pt x="13367" y="529"/>
                  </a:lnTo>
                  <a:lnTo>
                    <a:pt x="13335" y="475"/>
                  </a:lnTo>
                  <a:lnTo>
                    <a:pt x="13304" y="415"/>
                  </a:lnTo>
                  <a:lnTo>
                    <a:pt x="13240" y="361"/>
                  </a:lnTo>
                  <a:lnTo>
                    <a:pt x="13176" y="307"/>
                  </a:lnTo>
                  <a:lnTo>
                    <a:pt x="13081" y="259"/>
                  </a:lnTo>
                  <a:lnTo>
                    <a:pt x="12986" y="211"/>
                  </a:lnTo>
                  <a:lnTo>
                    <a:pt x="12875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50" y="43"/>
                  </a:lnTo>
                  <a:lnTo>
                    <a:pt x="12191" y="19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11914758" y="321900"/>
              <a:ext cx="259295" cy="304950"/>
            </a:xfrm>
            <a:custGeom>
              <a:avLst/>
              <a:gdLst/>
              <a:ahLst/>
              <a:cxnLst/>
              <a:rect l="l" t="t" r="r" b="b"/>
              <a:pathLst>
                <a:path w="23381" h="12198" extrusionOk="0">
                  <a:moveTo>
                    <a:pt x="1447" y="0"/>
                  </a:moveTo>
                  <a:lnTo>
                    <a:pt x="1288" y="12"/>
                  </a:lnTo>
                  <a:lnTo>
                    <a:pt x="1145" y="24"/>
                  </a:lnTo>
                  <a:lnTo>
                    <a:pt x="986" y="48"/>
                  </a:lnTo>
                  <a:lnTo>
                    <a:pt x="843" y="72"/>
                  </a:lnTo>
                  <a:lnTo>
                    <a:pt x="700" y="108"/>
                  </a:lnTo>
                  <a:lnTo>
                    <a:pt x="573" y="144"/>
                  </a:lnTo>
                  <a:lnTo>
                    <a:pt x="446" y="186"/>
                  </a:lnTo>
                  <a:lnTo>
                    <a:pt x="351" y="234"/>
                  </a:lnTo>
                  <a:lnTo>
                    <a:pt x="255" y="283"/>
                  </a:lnTo>
                  <a:lnTo>
                    <a:pt x="176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3" y="505"/>
                  </a:lnTo>
                  <a:lnTo>
                    <a:pt x="1" y="559"/>
                  </a:lnTo>
                  <a:lnTo>
                    <a:pt x="1" y="619"/>
                  </a:lnTo>
                  <a:lnTo>
                    <a:pt x="17" y="679"/>
                  </a:lnTo>
                  <a:lnTo>
                    <a:pt x="33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07"/>
                  </a:lnTo>
                  <a:lnTo>
                    <a:pt x="287" y="962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25"/>
                  </a:lnTo>
                  <a:lnTo>
                    <a:pt x="21203" y="12155"/>
                  </a:lnTo>
                  <a:lnTo>
                    <a:pt x="21378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8" y="12191"/>
                  </a:lnTo>
                  <a:lnTo>
                    <a:pt x="22236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6" y="12113"/>
                  </a:lnTo>
                  <a:lnTo>
                    <a:pt x="22681" y="12083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7" y="11957"/>
                  </a:lnTo>
                  <a:lnTo>
                    <a:pt x="23142" y="11909"/>
                  </a:lnTo>
                  <a:lnTo>
                    <a:pt x="23205" y="11861"/>
                  </a:lnTo>
                  <a:lnTo>
                    <a:pt x="23269" y="11807"/>
                  </a:lnTo>
                  <a:lnTo>
                    <a:pt x="23333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3"/>
                  </a:lnTo>
                  <a:lnTo>
                    <a:pt x="23348" y="11458"/>
                  </a:lnTo>
                  <a:lnTo>
                    <a:pt x="23317" y="11398"/>
                  </a:lnTo>
                  <a:lnTo>
                    <a:pt x="23253" y="11338"/>
                  </a:lnTo>
                  <a:lnTo>
                    <a:pt x="23190" y="11284"/>
                  </a:lnTo>
                  <a:lnTo>
                    <a:pt x="23094" y="11230"/>
                  </a:lnTo>
                  <a:lnTo>
                    <a:pt x="2957" y="265"/>
                  </a:lnTo>
                  <a:lnTo>
                    <a:pt x="2862" y="210"/>
                  </a:lnTo>
                  <a:lnTo>
                    <a:pt x="2750" y="168"/>
                  </a:lnTo>
                  <a:lnTo>
                    <a:pt x="2623" y="126"/>
                  </a:lnTo>
                  <a:lnTo>
                    <a:pt x="2496" y="90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18"/>
                  </a:lnTo>
                  <a:lnTo>
                    <a:pt x="1908" y="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11965339" y="357200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8" y="0"/>
                  </a:moveTo>
                  <a:lnTo>
                    <a:pt x="33329" y="6"/>
                  </a:lnTo>
                  <a:lnTo>
                    <a:pt x="33186" y="18"/>
                  </a:lnTo>
                  <a:lnTo>
                    <a:pt x="33027" y="36"/>
                  </a:lnTo>
                  <a:lnTo>
                    <a:pt x="32884" y="60"/>
                  </a:lnTo>
                  <a:lnTo>
                    <a:pt x="32741" y="90"/>
                  </a:lnTo>
                  <a:lnTo>
                    <a:pt x="763" y="7691"/>
                  </a:lnTo>
                  <a:lnTo>
                    <a:pt x="620" y="7727"/>
                  </a:lnTo>
                  <a:lnTo>
                    <a:pt x="509" y="7769"/>
                  </a:lnTo>
                  <a:lnTo>
                    <a:pt x="398" y="7811"/>
                  </a:lnTo>
                  <a:lnTo>
                    <a:pt x="302" y="7859"/>
                  </a:lnTo>
                  <a:lnTo>
                    <a:pt x="207" y="7913"/>
                  </a:lnTo>
                  <a:lnTo>
                    <a:pt x="143" y="7961"/>
                  </a:lnTo>
                  <a:lnTo>
                    <a:pt x="96" y="8022"/>
                  </a:lnTo>
                  <a:lnTo>
                    <a:pt x="48" y="8076"/>
                  </a:lnTo>
                  <a:lnTo>
                    <a:pt x="16" y="8136"/>
                  </a:lnTo>
                  <a:lnTo>
                    <a:pt x="0" y="8190"/>
                  </a:lnTo>
                  <a:lnTo>
                    <a:pt x="16" y="8250"/>
                  </a:lnTo>
                  <a:lnTo>
                    <a:pt x="32" y="8310"/>
                  </a:lnTo>
                  <a:lnTo>
                    <a:pt x="64" y="8370"/>
                  </a:lnTo>
                  <a:lnTo>
                    <a:pt x="112" y="8430"/>
                  </a:lnTo>
                  <a:lnTo>
                    <a:pt x="175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3" y="8785"/>
                  </a:lnTo>
                  <a:lnTo>
                    <a:pt x="1224" y="8809"/>
                  </a:lnTo>
                  <a:lnTo>
                    <a:pt x="1431" y="8821"/>
                  </a:lnTo>
                  <a:lnTo>
                    <a:pt x="1637" y="8827"/>
                  </a:lnTo>
                  <a:lnTo>
                    <a:pt x="1860" y="8821"/>
                  </a:lnTo>
                  <a:lnTo>
                    <a:pt x="2067" y="8803"/>
                  </a:lnTo>
                  <a:lnTo>
                    <a:pt x="2289" y="8773"/>
                  </a:lnTo>
                  <a:lnTo>
                    <a:pt x="2496" y="8731"/>
                  </a:lnTo>
                  <a:lnTo>
                    <a:pt x="34474" y="1130"/>
                  </a:lnTo>
                  <a:lnTo>
                    <a:pt x="34601" y="1094"/>
                  </a:lnTo>
                  <a:lnTo>
                    <a:pt x="34728" y="1052"/>
                  </a:lnTo>
                  <a:lnTo>
                    <a:pt x="34839" y="1010"/>
                  </a:lnTo>
                  <a:lnTo>
                    <a:pt x="34934" y="962"/>
                  </a:lnTo>
                  <a:lnTo>
                    <a:pt x="35014" y="913"/>
                  </a:lnTo>
                  <a:lnTo>
                    <a:pt x="35093" y="859"/>
                  </a:lnTo>
                  <a:lnTo>
                    <a:pt x="35141" y="805"/>
                  </a:lnTo>
                  <a:lnTo>
                    <a:pt x="35189" y="745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1"/>
                  </a:lnTo>
                  <a:lnTo>
                    <a:pt x="35125" y="397"/>
                  </a:lnTo>
                  <a:lnTo>
                    <a:pt x="35062" y="337"/>
                  </a:lnTo>
                  <a:lnTo>
                    <a:pt x="34982" y="283"/>
                  </a:lnTo>
                  <a:lnTo>
                    <a:pt x="34871" y="234"/>
                  </a:lnTo>
                  <a:lnTo>
                    <a:pt x="34775" y="186"/>
                  </a:lnTo>
                  <a:lnTo>
                    <a:pt x="34648" y="144"/>
                  </a:lnTo>
                  <a:lnTo>
                    <a:pt x="34521" y="108"/>
                  </a:lnTo>
                  <a:lnTo>
                    <a:pt x="34394" y="78"/>
                  </a:lnTo>
                  <a:lnTo>
                    <a:pt x="34251" y="48"/>
                  </a:lnTo>
                  <a:lnTo>
                    <a:pt x="34108" y="30"/>
                  </a:lnTo>
                  <a:lnTo>
                    <a:pt x="33965" y="12"/>
                  </a:lnTo>
                  <a:lnTo>
                    <a:pt x="33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22"/>
          <p:cNvSpPr/>
          <p:nvPr/>
        </p:nvSpPr>
        <p:spPr>
          <a:xfrm>
            <a:off x="4653776" y="519063"/>
            <a:ext cx="1310494" cy="85895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4572000" y="1882000"/>
            <a:ext cx="3852000" cy="20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720000" y="1894650"/>
            <a:ext cx="29394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0" y="0"/>
            <a:ext cx="40959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0"/>
          <p:cNvGrpSpPr/>
          <p:nvPr/>
        </p:nvGrpSpPr>
        <p:grpSpPr>
          <a:xfrm flipH="1">
            <a:off x="104810" y="3776763"/>
            <a:ext cx="1777405" cy="1180100"/>
            <a:chOff x="5696222" y="4244600"/>
            <a:chExt cx="1777405" cy="1180100"/>
          </a:xfrm>
        </p:grpSpPr>
        <p:sp>
          <p:nvSpPr>
            <p:cNvPr id="478" name="Google Shape;478;p30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4571867" y="539920"/>
            <a:ext cx="412194" cy="420683"/>
            <a:chOff x="8742599" y="2307315"/>
            <a:chExt cx="412194" cy="495913"/>
          </a:xfrm>
        </p:grpSpPr>
        <p:sp>
          <p:nvSpPr>
            <p:cNvPr id="488" name="Google Shape;488;p30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0"/>
          <p:cNvSpPr/>
          <p:nvPr/>
        </p:nvSpPr>
        <p:spPr>
          <a:xfrm rot="-1256854">
            <a:off x="8048369" y="4289994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0"/>
          <p:cNvSpPr/>
          <p:nvPr/>
        </p:nvSpPr>
        <p:spPr>
          <a:xfrm>
            <a:off x="920875" y="641348"/>
            <a:ext cx="1106653" cy="725383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0"/>
          <p:cNvSpPr/>
          <p:nvPr/>
        </p:nvSpPr>
        <p:spPr>
          <a:xfrm>
            <a:off x="7730931" y="1093025"/>
            <a:ext cx="592435" cy="495938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2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/>
          <p:nvPr/>
        </p:nvSpPr>
        <p:spPr>
          <a:xfrm>
            <a:off x="0" y="0"/>
            <a:ext cx="9144000" cy="20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subTitle" idx="1"/>
          </p:nvPr>
        </p:nvSpPr>
        <p:spPr>
          <a:xfrm>
            <a:off x="720000" y="2515350"/>
            <a:ext cx="4351200" cy="1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1"/>
          <p:cNvSpPr/>
          <p:nvPr/>
        </p:nvSpPr>
        <p:spPr>
          <a:xfrm>
            <a:off x="719998" y="4149855"/>
            <a:ext cx="527811" cy="5226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1"/>
          <p:cNvSpPr/>
          <p:nvPr/>
        </p:nvSpPr>
        <p:spPr>
          <a:xfrm>
            <a:off x="473175" y="1117274"/>
            <a:ext cx="1088632" cy="7133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7557450" y="539995"/>
            <a:ext cx="1377851" cy="902842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1"/>
          <p:cNvSpPr/>
          <p:nvPr/>
        </p:nvSpPr>
        <p:spPr>
          <a:xfrm>
            <a:off x="8191038" y="4282445"/>
            <a:ext cx="465921" cy="39003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3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1"/>
          </p:nvPr>
        </p:nvSpPr>
        <p:spPr>
          <a:xfrm>
            <a:off x="4903100" y="2301450"/>
            <a:ext cx="3314400" cy="20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title"/>
          </p:nvPr>
        </p:nvSpPr>
        <p:spPr>
          <a:xfrm>
            <a:off x="720000" y="1894650"/>
            <a:ext cx="27903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32"/>
          <p:cNvGrpSpPr/>
          <p:nvPr/>
        </p:nvGrpSpPr>
        <p:grpSpPr>
          <a:xfrm>
            <a:off x="4571867" y="539920"/>
            <a:ext cx="412194" cy="420683"/>
            <a:chOff x="8742599" y="2307315"/>
            <a:chExt cx="412194" cy="495913"/>
          </a:xfrm>
        </p:grpSpPr>
        <p:sp>
          <p:nvSpPr>
            <p:cNvPr id="508" name="Google Shape;508;p32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32"/>
          <p:cNvSpPr/>
          <p:nvPr/>
        </p:nvSpPr>
        <p:spPr>
          <a:xfrm rot="-1256854">
            <a:off x="8048369" y="4289994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7957256" y="502288"/>
            <a:ext cx="592435" cy="495938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2"/>
          <p:cNvSpPr/>
          <p:nvPr/>
        </p:nvSpPr>
        <p:spPr>
          <a:xfrm>
            <a:off x="117989" y="227416"/>
            <a:ext cx="1306063" cy="8558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2"/>
          <p:cNvSpPr/>
          <p:nvPr/>
        </p:nvSpPr>
        <p:spPr>
          <a:xfrm>
            <a:off x="2831165" y="9307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2"/>
          <p:cNvGrpSpPr/>
          <p:nvPr/>
        </p:nvGrpSpPr>
        <p:grpSpPr>
          <a:xfrm flipH="1">
            <a:off x="118042" y="3582082"/>
            <a:ext cx="2202350" cy="2060783"/>
            <a:chOff x="6762751" y="3335150"/>
            <a:chExt cx="2574041" cy="2078241"/>
          </a:xfrm>
        </p:grpSpPr>
        <p:sp>
          <p:nvSpPr>
            <p:cNvPr id="517" name="Google Shape;517;p32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-361950" y="-247650"/>
            <a:ext cx="3238500" cy="55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4063725" y="2150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063800" y="133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4063800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4311699" y="196600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269312" y="4379962"/>
            <a:ext cx="450686" cy="447071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57690" flipH="1">
            <a:off x="5507298" y="663384"/>
            <a:ext cx="1244014" cy="104201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8067372" y="410115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786306" y="541201"/>
            <a:ext cx="1047864" cy="686816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364491" y="4386914"/>
            <a:ext cx="441731" cy="409918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8107351" y="2459591"/>
            <a:ext cx="633360" cy="530210"/>
          </a:xfrm>
          <a:custGeom>
            <a:avLst/>
            <a:gdLst/>
            <a:ahLst/>
            <a:cxnLst/>
            <a:rect l="l" t="t" r="r" b="b"/>
            <a:pathLst>
              <a:path w="73969" h="27472" extrusionOk="0">
                <a:moveTo>
                  <a:pt x="29896" y="0"/>
                </a:moveTo>
                <a:lnTo>
                  <a:pt x="27258" y="11290"/>
                </a:lnTo>
                <a:lnTo>
                  <a:pt x="0" y="13519"/>
                </a:lnTo>
                <a:lnTo>
                  <a:pt x="24286" y="18230"/>
                </a:lnTo>
                <a:lnTo>
                  <a:pt x="22919" y="27471"/>
                </a:lnTo>
                <a:lnTo>
                  <a:pt x="38034" y="19780"/>
                </a:lnTo>
                <a:lnTo>
                  <a:pt x="39353" y="20069"/>
                </a:lnTo>
                <a:lnTo>
                  <a:pt x="42833" y="20814"/>
                </a:lnTo>
                <a:lnTo>
                  <a:pt x="47745" y="21859"/>
                </a:lnTo>
                <a:lnTo>
                  <a:pt x="50510" y="22442"/>
                </a:lnTo>
                <a:lnTo>
                  <a:pt x="53339" y="23037"/>
                </a:lnTo>
                <a:lnTo>
                  <a:pt x="56184" y="23626"/>
                </a:lnTo>
                <a:lnTo>
                  <a:pt x="58902" y="24185"/>
                </a:lnTo>
                <a:lnTo>
                  <a:pt x="61445" y="24695"/>
                </a:lnTo>
                <a:lnTo>
                  <a:pt x="63702" y="25140"/>
                </a:lnTo>
                <a:lnTo>
                  <a:pt x="64687" y="25326"/>
                </a:lnTo>
                <a:lnTo>
                  <a:pt x="65577" y="25488"/>
                </a:lnTo>
                <a:lnTo>
                  <a:pt x="66356" y="25621"/>
                </a:lnTo>
                <a:lnTo>
                  <a:pt x="66992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7961" y="25837"/>
                </a:lnTo>
                <a:lnTo>
                  <a:pt x="68025" y="25831"/>
                </a:lnTo>
                <a:lnTo>
                  <a:pt x="68057" y="25825"/>
                </a:lnTo>
                <a:lnTo>
                  <a:pt x="68057" y="25819"/>
                </a:lnTo>
                <a:lnTo>
                  <a:pt x="68057" y="25807"/>
                </a:lnTo>
                <a:lnTo>
                  <a:pt x="68041" y="25789"/>
                </a:lnTo>
                <a:lnTo>
                  <a:pt x="67755" y="25566"/>
                </a:lnTo>
                <a:lnTo>
                  <a:pt x="67182" y="25152"/>
                </a:lnTo>
                <a:lnTo>
                  <a:pt x="65434" y="23896"/>
                </a:lnTo>
                <a:lnTo>
                  <a:pt x="63082" y="22232"/>
                </a:lnTo>
                <a:lnTo>
                  <a:pt x="60475" y="20381"/>
                </a:lnTo>
                <a:lnTo>
                  <a:pt x="55675" y="16998"/>
                </a:lnTo>
                <a:lnTo>
                  <a:pt x="53514" y="15484"/>
                </a:lnTo>
                <a:lnTo>
                  <a:pt x="73969" y="9464"/>
                </a:lnTo>
                <a:lnTo>
                  <a:pt x="46330" y="10305"/>
                </a:lnTo>
                <a:lnTo>
                  <a:pt x="29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720003" y="541188"/>
            <a:ext cx="441715" cy="380375"/>
            <a:chOff x="-13144872" y="3615925"/>
            <a:chExt cx="441715" cy="380375"/>
          </a:xfrm>
        </p:grpSpPr>
        <p:sp>
          <p:nvSpPr>
            <p:cNvPr id="82" name="Google Shape;82;p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239765" y="33353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8424002" y="1554462"/>
            <a:ext cx="399334" cy="33433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232424" y="286138"/>
            <a:ext cx="329507" cy="326304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rot="-757463" flipH="1">
            <a:off x="7960078" y="342725"/>
            <a:ext cx="927846" cy="777291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1609402" y="169125"/>
            <a:ext cx="329418" cy="275888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303560" y="4440074"/>
            <a:ext cx="329517" cy="326857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388100" y="1410825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 rot="-1256854">
            <a:off x="7286481" y="2394032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1256854">
            <a:off x="1174444" y="2248557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430350" y="761127"/>
            <a:ext cx="991438" cy="64971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6354900" y="215152"/>
            <a:ext cx="991438" cy="64971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8"/>
          <p:cNvGrpSpPr/>
          <p:nvPr/>
        </p:nvGrpSpPr>
        <p:grpSpPr>
          <a:xfrm>
            <a:off x="7048606" y="3566002"/>
            <a:ext cx="2288065" cy="1847348"/>
            <a:chOff x="6762751" y="3335150"/>
            <a:chExt cx="2574041" cy="2078241"/>
          </a:xfrm>
        </p:grpSpPr>
        <p:sp>
          <p:nvSpPr>
            <p:cNvPr id="146" name="Google Shape;146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8"/>
          <p:cNvGrpSpPr/>
          <p:nvPr/>
        </p:nvGrpSpPr>
        <p:grpSpPr>
          <a:xfrm flipH="1">
            <a:off x="-93200" y="3789468"/>
            <a:ext cx="2288065" cy="1688986"/>
            <a:chOff x="6762751" y="3335150"/>
            <a:chExt cx="2574041" cy="2078241"/>
          </a:xfrm>
        </p:grpSpPr>
        <p:sp>
          <p:nvSpPr>
            <p:cNvPr id="158" name="Google Shape;158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1072375" y="450925"/>
            <a:ext cx="1221277" cy="80037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7149325" y="336623"/>
            <a:ext cx="1462932" cy="95876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9"/>
          <p:cNvGrpSpPr/>
          <p:nvPr/>
        </p:nvGrpSpPr>
        <p:grpSpPr>
          <a:xfrm>
            <a:off x="7572341" y="2642050"/>
            <a:ext cx="441715" cy="380375"/>
            <a:chOff x="-13144872" y="3615925"/>
            <a:chExt cx="441715" cy="380375"/>
          </a:xfrm>
        </p:grpSpPr>
        <p:sp>
          <p:nvSpPr>
            <p:cNvPr id="175" name="Google Shape;175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866741" y="3845575"/>
            <a:ext cx="441715" cy="380375"/>
            <a:chOff x="-13144872" y="3615925"/>
            <a:chExt cx="441715" cy="380375"/>
          </a:xfrm>
        </p:grpSpPr>
        <p:sp>
          <p:nvSpPr>
            <p:cNvPr id="180" name="Google Shape;180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84" name="Google Shape;184;p9"/>
          <p:cNvSpPr/>
          <p:nvPr/>
        </p:nvSpPr>
        <p:spPr>
          <a:xfrm>
            <a:off x="1770050" y="2031927"/>
            <a:ext cx="230195" cy="22834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7572350" y="3781802"/>
            <a:ext cx="230195" cy="22834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6640279" y="4260100"/>
            <a:ext cx="541385" cy="453082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"/>
          <p:cNvSpPr/>
          <p:nvPr/>
        </p:nvSpPr>
        <p:spPr>
          <a:xfrm rot="3262278">
            <a:off x="720035" y="1673882"/>
            <a:ext cx="541364" cy="45309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4913822" y="104020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41038"/>
            <a:ext cx="6576000" cy="11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1"/>
          <p:cNvSpPr txBox="1">
            <a:spLocks noGrp="1"/>
          </p:cNvSpPr>
          <p:nvPr>
            <p:ph type="subTitle" idx="1"/>
          </p:nvPr>
        </p:nvSpPr>
        <p:spPr>
          <a:xfrm>
            <a:off x="1284000" y="2878663"/>
            <a:ext cx="65760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1371228" y="3783025"/>
            <a:ext cx="441715" cy="380375"/>
            <a:chOff x="-13144872" y="3615925"/>
            <a:chExt cx="441715" cy="380375"/>
          </a:xfrm>
        </p:grpSpPr>
        <p:sp>
          <p:nvSpPr>
            <p:cNvPr id="202" name="Google Shape;202;p11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6045540" y="10186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1"/>
          <p:cNvGrpSpPr/>
          <p:nvPr/>
        </p:nvGrpSpPr>
        <p:grpSpPr>
          <a:xfrm>
            <a:off x="3526034" y="3749471"/>
            <a:ext cx="2091923" cy="1688986"/>
            <a:chOff x="6762751" y="3335150"/>
            <a:chExt cx="2574041" cy="2078241"/>
          </a:xfrm>
        </p:grpSpPr>
        <p:sp>
          <p:nvSpPr>
            <p:cNvPr id="208" name="Google Shape;208;p11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1"/>
          <p:cNvGrpSpPr/>
          <p:nvPr/>
        </p:nvGrpSpPr>
        <p:grpSpPr>
          <a:xfrm rot="10800000">
            <a:off x="3526034" y="-352829"/>
            <a:ext cx="2091923" cy="1688986"/>
            <a:chOff x="6762751" y="3335150"/>
            <a:chExt cx="2574041" cy="2078241"/>
          </a:xfrm>
        </p:grpSpPr>
        <p:sp>
          <p:nvSpPr>
            <p:cNvPr id="220" name="Google Shape;220;p11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1022875" y="3078450"/>
            <a:ext cx="322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subTitle" idx="2"/>
          </p:nvPr>
        </p:nvSpPr>
        <p:spPr>
          <a:xfrm>
            <a:off x="4836300" y="3078450"/>
            <a:ext cx="322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3"/>
          </p:nvPr>
        </p:nvSpPr>
        <p:spPr>
          <a:xfrm>
            <a:off x="1022875" y="3692475"/>
            <a:ext cx="322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4"/>
          </p:nvPr>
        </p:nvSpPr>
        <p:spPr>
          <a:xfrm>
            <a:off x="4836300" y="3692475"/>
            <a:ext cx="322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21"/>
          <p:cNvGrpSpPr/>
          <p:nvPr/>
        </p:nvGrpSpPr>
        <p:grpSpPr>
          <a:xfrm rot="5038628">
            <a:off x="6506834" y="1040392"/>
            <a:ext cx="1312482" cy="1900977"/>
            <a:chOff x="8796790" y="1017666"/>
            <a:chExt cx="2334115" cy="3380033"/>
          </a:xfrm>
        </p:grpSpPr>
        <p:sp>
          <p:nvSpPr>
            <p:cNvPr id="369" name="Google Shape;369;p21"/>
            <p:cNvSpPr/>
            <p:nvPr/>
          </p:nvSpPr>
          <p:spPr>
            <a:xfrm rot="10800000">
              <a:off x="8796790" y="1145601"/>
              <a:ext cx="669240" cy="420378"/>
            </a:xfrm>
            <a:custGeom>
              <a:avLst/>
              <a:gdLst/>
              <a:ahLst/>
              <a:cxnLst/>
              <a:rect l="l" t="t" r="r" b="b"/>
              <a:pathLst>
                <a:path w="26304" h="72261" extrusionOk="0">
                  <a:moveTo>
                    <a:pt x="6887" y="0"/>
                  </a:moveTo>
                  <a:lnTo>
                    <a:pt x="6558" y="36"/>
                  </a:lnTo>
                  <a:lnTo>
                    <a:pt x="6230" y="109"/>
                  </a:lnTo>
                  <a:lnTo>
                    <a:pt x="5902" y="217"/>
                  </a:lnTo>
                  <a:lnTo>
                    <a:pt x="5566" y="362"/>
                  </a:lnTo>
                  <a:lnTo>
                    <a:pt x="5231" y="543"/>
                  </a:lnTo>
                  <a:lnTo>
                    <a:pt x="4895" y="760"/>
                  </a:lnTo>
                  <a:lnTo>
                    <a:pt x="4560" y="1013"/>
                  </a:lnTo>
                  <a:lnTo>
                    <a:pt x="4217" y="1266"/>
                  </a:lnTo>
                  <a:lnTo>
                    <a:pt x="3881" y="1591"/>
                  </a:lnTo>
                  <a:lnTo>
                    <a:pt x="3538" y="1953"/>
                  </a:lnTo>
                  <a:lnTo>
                    <a:pt x="3188" y="2351"/>
                  </a:lnTo>
                  <a:lnTo>
                    <a:pt x="2845" y="2785"/>
                  </a:lnTo>
                  <a:lnTo>
                    <a:pt x="2495" y="3255"/>
                  </a:lnTo>
                  <a:lnTo>
                    <a:pt x="2145" y="3798"/>
                  </a:lnTo>
                  <a:lnTo>
                    <a:pt x="1788" y="4340"/>
                  </a:lnTo>
                  <a:lnTo>
                    <a:pt x="1438" y="4919"/>
                  </a:lnTo>
                  <a:lnTo>
                    <a:pt x="1080" y="5570"/>
                  </a:lnTo>
                  <a:lnTo>
                    <a:pt x="723" y="6257"/>
                  </a:lnTo>
                  <a:lnTo>
                    <a:pt x="358" y="6980"/>
                  </a:lnTo>
                  <a:lnTo>
                    <a:pt x="1" y="7740"/>
                  </a:lnTo>
                  <a:lnTo>
                    <a:pt x="23" y="8825"/>
                  </a:lnTo>
                  <a:lnTo>
                    <a:pt x="59" y="10091"/>
                  </a:lnTo>
                  <a:lnTo>
                    <a:pt x="117" y="11827"/>
                  </a:lnTo>
                  <a:lnTo>
                    <a:pt x="205" y="13960"/>
                  </a:lnTo>
                  <a:lnTo>
                    <a:pt x="314" y="16420"/>
                  </a:lnTo>
                  <a:lnTo>
                    <a:pt x="380" y="17794"/>
                  </a:lnTo>
                  <a:lnTo>
                    <a:pt x="460" y="19204"/>
                  </a:lnTo>
                  <a:lnTo>
                    <a:pt x="548" y="20723"/>
                  </a:lnTo>
                  <a:lnTo>
                    <a:pt x="643" y="22279"/>
                  </a:lnTo>
                  <a:lnTo>
                    <a:pt x="752" y="23870"/>
                  </a:lnTo>
                  <a:lnTo>
                    <a:pt x="869" y="25534"/>
                  </a:lnTo>
                  <a:lnTo>
                    <a:pt x="993" y="27233"/>
                  </a:lnTo>
                  <a:lnTo>
                    <a:pt x="1131" y="28969"/>
                  </a:lnTo>
                  <a:lnTo>
                    <a:pt x="1285" y="30742"/>
                  </a:lnTo>
                  <a:lnTo>
                    <a:pt x="1452" y="32550"/>
                  </a:lnTo>
                  <a:lnTo>
                    <a:pt x="1627" y="34394"/>
                  </a:lnTo>
                  <a:lnTo>
                    <a:pt x="1824" y="36203"/>
                  </a:lnTo>
                  <a:lnTo>
                    <a:pt x="2029" y="38083"/>
                  </a:lnTo>
                  <a:lnTo>
                    <a:pt x="2247" y="39928"/>
                  </a:lnTo>
                  <a:lnTo>
                    <a:pt x="2481" y="41772"/>
                  </a:lnTo>
                  <a:lnTo>
                    <a:pt x="2736" y="43653"/>
                  </a:lnTo>
                  <a:lnTo>
                    <a:pt x="2999" y="45497"/>
                  </a:lnTo>
                  <a:lnTo>
                    <a:pt x="3283" y="47306"/>
                  </a:lnTo>
                  <a:lnTo>
                    <a:pt x="3590" y="49114"/>
                  </a:lnTo>
                  <a:lnTo>
                    <a:pt x="3903" y="50886"/>
                  </a:lnTo>
                  <a:lnTo>
                    <a:pt x="4071" y="51754"/>
                  </a:lnTo>
                  <a:lnTo>
                    <a:pt x="4239" y="52622"/>
                  </a:lnTo>
                  <a:lnTo>
                    <a:pt x="4421" y="53490"/>
                  </a:lnTo>
                  <a:lnTo>
                    <a:pt x="4596" y="54322"/>
                  </a:lnTo>
                  <a:lnTo>
                    <a:pt x="4786" y="55190"/>
                  </a:lnTo>
                  <a:lnTo>
                    <a:pt x="4968" y="55986"/>
                  </a:lnTo>
                  <a:lnTo>
                    <a:pt x="5165" y="56817"/>
                  </a:lnTo>
                  <a:lnTo>
                    <a:pt x="5362" y="57613"/>
                  </a:lnTo>
                  <a:lnTo>
                    <a:pt x="5566" y="58409"/>
                  </a:lnTo>
                  <a:lnTo>
                    <a:pt x="5778" y="59168"/>
                  </a:lnTo>
                  <a:lnTo>
                    <a:pt x="5997" y="59928"/>
                  </a:lnTo>
                  <a:lnTo>
                    <a:pt x="6215" y="60687"/>
                  </a:lnTo>
                  <a:lnTo>
                    <a:pt x="6442" y="61411"/>
                  </a:lnTo>
                  <a:lnTo>
                    <a:pt x="6668" y="62098"/>
                  </a:lnTo>
                  <a:lnTo>
                    <a:pt x="6901" y="62785"/>
                  </a:lnTo>
                  <a:lnTo>
                    <a:pt x="7149" y="63472"/>
                  </a:lnTo>
                  <a:lnTo>
                    <a:pt x="7390" y="64123"/>
                  </a:lnTo>
                  <a:lnTo>
                    <a:pt x="7645" y="64738"/>
                  </a:lnTo>
                  <a:lnTo>
                    <a:pt x="7900" y="65353"/>
                  </a:lnTo>
                  <a:lnTo>
                    <a:pt x="8163" y="65967"/>
                  </a:lnTo>
                  <a:lnTo>
                    <a:pt x="8433" y="66510"/>
                  </a:lnTo>
                  <a:lnTo>
                    <a:pt x="8710" y="67052"/>
                  </a:lnTo>
                  <a:lnTo>
                    <a:pt x="8987" y="67595"/>
                  </a:lnTo>
                  <a:lnTo>
                    <a:pt x="9279" y="68101"/>
                  </a:lnTo>
                  <a:lnTo>
                    <a:pt x="9571" y="68571"/>
                  </a:lnTo>
                  <a:lnTo>
                    <a:pt x="9870" y="69005"/>
                  </a:lnTo>
                  <a:lnTo>
                    <a:pt x="10176" y="69439"/>
                  </a:lnTo>
                  <a:lnTo>
                    <a:pt x="10483" y="69837"/>
                  </a:lnTo>
                  <a:lnTo>
                    <a:pt x="10804" y="70199"/>
                  </a:lnTo>
                  <a:lnTo>
                    <a:pt x="11124" y="70561"/>
                  </a:lnTo>
                  <a:lnTo>
                    <a:pt x="11453" y="70850"/>
                  </a:lnTo>
                  <a:lnTo>
                    <a:pt x="11788" y="71139"/>
                  </a:lnTo>
                  <a:lnTo>
                    <a:pt x="12131" y="71392"/>
                  </a:lnTo>
                  <a:lnTo>
                    <a:pt x="12481" y="71609"/>
                  </a:lnTo>
                  <a:lnTo>
                    <a:pt x="12839" y="71790"/>
                  </a:lnTo>
                  <a:lnTo>
                    <a:pt x="13203" y="71971"/>
                  </a:lnTo>
                  <a:lnTo>
                    <a:pt x="13568" y="72080"/>
                  </a:lnTo>
                  <a:lnTo>
                    <a:pt x="13947" y="72188"/>
                  </a:lnTo>
                  <a:lnTo>
                    <a:pt x="14334" y="72224"/>
                  </a:lnTo>
                  <a:lnTo>
                    <a:pt x="14721" y="72260"/>
                  </a:lnTo>
                  <a:lnTo>
                    <a:pt x="15114" y="72260"/>
                  </a:lnTo>
                  <a:lnTo>
                    <a:pt x="15523" y="72188"/>
                  </a:lnTo>
                  <a:lnTo>
                    <a:pt x="15931" y="72116"/>
                  </a:lnTo>
                  <a:lnTo>
                    <a:pt x="16347" y="72007"/>
                  </a:lnTo>
                  <a:lnTo>
                    <a:pt x="16778" y="71826"/>
                  </a:lnTo>
                  <a:lnTo>
                    <a:pt x="17208" y="71646"/>
                  </a:lnTo>
                  <a:lnTo>
                    <a:pt x="17646" y="71392"/>
                  </a:lnTo>
                  <a:lnTo>
                    <a:pt x="18091" y="71103"/>
                  </a:lnTo>
                  <a:lnTo>
                    <a:pt x="18550" y="70778"/>
                  </a:lnTo>
                  <a:lnTo>
                    <a:pt x="19010" y="70416"/>
                  </a:lnTo>
                  <a:lnTo>
                    <a:pt x="19484" y="70018"/>
                  </a:lnTo>
                  <a:lnTo>
                    <a:pt x="19958" y="69584"/>
                  </a:lnTo>
                  <a:lnTo>
                    <a:pt x="20439" y="69078"/>
                  </a:lnTo>
                  <a:lnTo>
                    <a:pt x="20935" y="68535"/>
                  </a:lnTo>
                  <a:lnTo>
                    <a:pt x="21439" y="67957"/>
                  </a:lnTo>
                  <a:lnTo>
                    <a:pt x="21942" y="67342"/>
                  </a:lnTo>
                  <a:lnTo>
                    <a:pt x="22460" y="66655"/>
                  </a:lnTo>
                  <a:lnTo>
                    <a:pt x="22985" y="65931"/>
                  </a:lnTo>
                  <a:lnTo>
                    <a:pt x="23517" y="65172"/>
                  </a:lnTo>
                  <a:lnTo>
                    <a:pt x="24057" y="64340"/>
                  </a:lnTo>
                  <a:lnTo>
                    <a:pt x="24604" y="63472"/>
                  </a:lnTo>
                  <a:lnTo>
                    <a:pt x="25166" y="62568"/>
                  </a:lnTo>
                  <a:lnTo>
                    <a:pt x="25728" y="61591"/>
                  </a:lnTo>
                  <a:lnTo>
                    <a:pt x="26304" y="60579"/>
                  </a:lnTo>
                  <a:lnTo>
                    <a:pt x="26180" y="59602"/>
                  </a:lnTo>
                  <a:lnTo>
                    <a:pt x="26019" y="58445"/>
                  </a:lnTo>
                  <a:lnTo>
                    <a:pt x="25808" y="56926"/>
                  </a:lnTo>
                  <a:lnTo>
                    <a:pt x="25531" y="55045"/>
                  </a:lnTo>
                  <a:lnTo>
                    <a:pt x="25202" y="52803"/>
                  </a:lnTo>
                  <a:lnTo>
                    <a:pt x="24809" y="50307"/>
                  </a:lnTo>
                  <a:lnTo>
                    <a:pt x="24364" y="47595"/>
                  </a:lnTo>
                  <a:lnTo>
                    <a:pt x="24123" y="46148"/>
                  </a:lnTo>
                  <a:lnTo>
                    <a:pt x="23868" y="44666"/>
                  </a:lnTo>
                  <a:lnTo>
                    <a:pt x="23598" y="43110"/>
                  </a:lnTo>
                  <a:lnTo>
                    <a:pt x="23313" y="41555"/>
                  </a:lnTo>
                  <a:lnTo>
                    <a:pt x="23021" y="39964"/>
                  </a:lnTo>
                  <a:lnTo>
                    <a:pt x="22708" y="38300"/>
                  </a:lnTo>
                  <a:lnTo>
                    <a:pt x="22387" y="36673"/>
                  </a:lnTo>
                  <a:lnTo>
                    <a:pt x="22059" y="35009"/>
                  </a:lnTo>
                  <a:lnTo>
                    <a:pt x="21708" y="33309"/>
                  </a:lnTo>
                  <a:lnTo>
                    <a:pt x="21351" y="31610"/>
                  </a:lnTo>
                  <a:lnTo>
                    <a:pt x="20979" y="29910"/>
                  </a:lnTo>
                  <a:lnTo>
                    <a:pt x="20600" y="28246"/>
                  </a:lnTo>
                  <a:lnTo>
                    <a:pt x="20199" y="26546"/>
                  </a:lnTo>
                  <a:lnTo>
                    <a:pt x="19797" y="24846"/>
                  </a:lnTo>
                  <a:lnTo>
                    <a:pt x="19374" y="23183"/>
                  </a:lnTo>
                  <a:lnTo>
                    <a:pt x="18944" y="21555"/>
                  </a:lnTo>
                  <a:lnTo>
                    <a:pt x="18506" y="19928"/>
                  </a:lnTo>
                  <a:lnTo>
                    <a:pt x="18054" y="18336"/>
                  </a:lnTo>
                  <a:lnTo>
                    <a:pt x="17594" y="16781"/>
                  </a:lnTo>
                  <a:lnTo>
                    <a:pt x="17120" y="15262"/>
                  </a:lnTo>
                  <a:lnTo>
                    <a:pt x="16632" y="13816"/>
                  </a:lnTo>
                  <a:lnTo>
                    <a:pt x="16136" y="12369"/>
                  </a:lnTo>
                  <a:lnTo>
                    <a:pt x="15632" y="10995"/>
                  </a:lnTo>
                  <a:lnTo>
                    <a:pt x="15114" y="9693"/>
                  </a:lnTo>
                  <a:lnTo>
                    <a:pt x="14589" y="8427"/>
                  </a:lnTo>
                  <a:lnTo>
                    <a:pt x="14049" y="7270"/>
                  </a:lnTo>
                  <a:lnTo>
                    <a:pt x="13780" y="6691"/>
                  </a:lnTo>
                  <a:lnTo>
                    <a:pt x="13502" y="6148"/>
                  </a:lnTo>
                  <a:lnTo>
                    <a:pt x="13225" y="5606"/>
                  </a:lnTo>
                  <a:lnTo>
                    <a:pt x="12948" y="5100"/>
                  </a:lnTo>
                  <a:lnTo>
                    <a:pt x="12671" y="4629"/>
                  </a:lnTo>
                  <a:lnTo>
                    <a:pt x="12386" y="4159"/>
                  </a:lnTo>
                  <a:lnTo>
                    <a:pt x="12095" y="3689"/>
                  </a:lnTo>
                  <a:lnTo>
                    <a:pt x="11810" y="3291"/>
                  </a:lnTo>
                  <a:lnTo>
                    <a:pt x="11518" y="2893"/>
                  </a:lnTo>
                  <a:lnTo>
                    <a:pt x="11227" y="2496"/>
                  </a:lnTo>
                  <a:lnTo>
                    <a:pt x="10928" y="2134"/>
                  </a:lnTo>
                  <a:lnTo>
                    <a:pt x="10628" y="1808"/>
                  </a:lnTo>
                  <a:lnTo>
                    <a:pt x="10329" y="1519"/>
                  </a:lnTo>
                  <a:lnTo>
                    <a:pt x="10030" y="1230"/>
                  </a:lnTo>
                  <a:lnTo>
                    <a:pt x="9724" y="977"/>
                  </a:lnTo>
                  <a:lnTo>
                    <a:pt x="9418" y="760"/>
                  </a:lnTo>
                  <a:lnTo>
                    <a:pt x="9104" y="579"/>
                  </a:lnTo>
                  <a:lnTo>
                    <a:pt x="8798" y="398"/>
                  </a:lnTo>
                  <a:lnTo>
                    <a:pt x="8484" y="253"/>
                  </a:lnTo>
                  <a:lnTo>
                    <a:pt x="8163" y="145"/>
                  </a:lnTo>
                  <a:lnTo>
                    <a:pt x="7849" y="73"/>
                  </a:lnTo>
                  <a:lnTo>
                    <a:pt x="75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9103371" y="1769178"/>
              <a:ext cx="732897" cy="319602"/>
            </a:xfrm>
            <a:custGeom>
              <a:avLst/>
              <a:gdLst/>
              <a:ahLst/>
              <a:cxnLst/>
              <a:rect l="l" t="t" r="r" b="b"/>
              <a:pathLst>
                <a:path w="28806" h="54938" extrusionOk="0">
                  <a:moveTo>
                    <a:pt x="13597" y="1"/>
                  </a:moveTo>
                  <a:lnTo>
                    <a:pt x="13284" y="73"/>
                  </a:lnTo>
                  <a:lnTo>
                    <a:pt x="12984" y="146"/>
                  </a:lnTo>
                  <a:lnTo>
                    <a:pt x="12678" y="218"/>
                  </a:lnTo>
                  <a:lnTo>
                    <a:pt x="12386" y="326"/>
                  </a:lnTo>
                  <a:lnTo>
                    <a:pt x="12087" y="471"/>
                  </a:lnTo>
                  <a:lnTo>
                    <a:pt x="11803" y="652"/>
                  </a:lnTo>
                  <a:lnTo>
                    <a:pt x="11511" y="833"/>
                  </a:lnTo>
                  <a:lnTo>
                    <a:pt x="11234" y="1014"/>
                  </a:lnTo>
                  <a:lnTo>
                    <a:pt x="10949" y="1231"/>
                  </a:lnTo>
                  <a:lnTo>
                    <a:pt x="10672" y="1484"/>
                  </a:lnTo>
                  <a:lnTo>
                    <a:pt x="10132" y="1990"/>
                  </a:lnTo>
                  <a:lnTo>
                    <a:pt x="9607" y="2605"/>
                  </a:lnTo>
                  <a:lnTo>
                    <a:pt x="9097" y="3256"/>
                  </a:lnTo>
                  <a:lnTo>
                    <a:pt x="8593" y="4015"/>
                  </a:lnTo>
                  <a:lnTo>
                    <a:pt x="8112" y="4775"/>
                  </a:lnTo>
                  <a:lnTo>
                    <a:pt x="7638" y="5607"/>
                  </a:lnTo>
                  <a:lnTo>
                    <a:pt x="7186" y="6511"/>
                  </a:lnTo>
                  <a:lnTo>
                    <a:pt x="6741" y="7451"/>
                  </a:lnTo>
                  <a:lnTo>
                    <a:pt x="6310" y="8392"/>
                  </a:lnTo>
                  <a:lnTo>
                    <a:pt x="5902" y="9404"/>
                  </a:lnTo>
                  <a:lnTo>
                    <a:pt x="5501" y="10453"/>
                  </a:lnTo>
                  <a:lnTo>
                    <a:pt x="5114" y="11502"/>
                  </a:lnTo>
                  <a:lnTo>
                    <a:pt x="4742" y="12551"/>
                  </a:lnTo>
                  <a:lnTo>
                    <a:pt x="4385" y="13672"/>
                  </a:lnTo>
                  <a:lnTo>
                    <a:pt x="4042" y="14757"/>
                  </a:lnTo>
                  <a:lnTo>
                    <a:pt x="3706" y="15878"/>
                  </a:lnTo>
                  <a:lnTo>
                    <a:pt x="3392" y="16999"/>
                  </a:lnTo>
                  <a:lnTo>
                    <a:pt x="3093" y="18120"/>
                  </a:lnTo>
                  <a:lnTo>
                    <a:pt x="2802" y="19205"/>
                  </a:lnTo>
                  <a:lnTo>
                    <a:pt x="2532" y="20326"/>
                  </a:lnTo>
                  <a:lnTo>
                    <a:pt x="2269" y="21411"/>
                  </a:lnTo>
                  <a:lnTo>
                    <a:pt x="2028" y="22460"/>
                  </a:lnTo>
                  <a:lnTo>
                    <a:pt x="1795" y="23509"/>
                  </a:lnTo>
                  <a:lnTo>
                    <a:pt x="1576" y="24522"/>
                  </a:lnTo>
                  <a:lnTo>
                    <a:pt x="1372" y="25498"/>
                  </a:lnTo>
                  <a:lnTo>
                    <a:pt x="1007" y="27343"/>
                  </a:lnTo>
                  <a:lnTo>
                    <a:pt x="701" y="28970"/>
                  </a:lnTo>
                  <a:lnTo>
                    <a:pt x="453" y="30417"/>
                  </a:lnTo>
                  <a:lnTo>
                    <a:pt x="256" y="31610"/>
                  </a:lnTo>
                  <a:lnTo>
                    <a:pt x="117" y="32478"/>
                  </a:lnTo>
                  <a:lnTo>
                    <a:pt x="1" y="33238"/>
                  </a:lnTo>
                  <a:lnTo>
                    <a:pt x="387" y="34467"/>
                  </a:lnTo>
                  <a:lnTo>
                    <a:pt x="767" y="35661"/>
                  </a:lnTo>
                  <a:lnTo>
                    <a:pt x="1146" y="36818"/>
                  </a:lnTo>
                  <a:lnTo>
                    <a:pt x="1525" y="37939"/>
                  </a:lnTo>
                  <a:lnTo>
                    <a:pt x="1904" y="38988"/>
                  </a:lnTo>
                  <a:lnTo>
                    <a:pt x="2276" y="40037"/>
                  </a:lnTo>
                  <a:lnTo>
                    <a:pt x="2648" y="41014"/>
                  </a:lnTo>
                  <a:lnTo>
                    <a:pt x="3028" y="41990"/>
                  </a:lnTo>
                  <a:lnTo>
                    <a:pt x="3392" y="42894"/>
                  </a:lnTo>
                  <a:lnTo>
                    <a:pt x="3765" y="43762"/>
                  </a:lnTo>
                  <a:lnTo>
                    <a:pt x="4129" y="44594"/>
                  </a:lnTo>
                  <a:lnTo>
                    <a:pt x="4494" y="45426"/>
                  </a:lnTo>
                  <a:lnTo>
                    <a:pt x="4859" y="46185"/>
                  </a:lnTo>
                  <a:lnTo>
                    <a:pt x="5223" y="46909"/>
                  </a:lnTo>
                  <a:lnTo>
                    <a:pt x="5581" y="47596"/>
                  </a:lnTo>
                  <a:lnTo>
                    <a:pt x="5938" y="48247"/>
                  </a:lnTo>
                  <a:lnTo>
                    <a:pt x="6296" y="48898"/>
                  </a:lnTo>
                  <a:lnTo>
                    <a:pt x="6653" y="49476"/>
                  </a:lnTo>
                  <a:lnTo>
                    <a:pt x="7003" y="50019"/>
                  </a:lnTo>
                  <a:lnTo>
                    <a:pt x="7353" y="50561"/>
                  </a:lnTo>
                  <a:lnTo>
                    <a:pt x="7703" y="51032"/>
                  </a:lnTo>
                  <a:lnTo>
                    <a:pt x="8054" y="51502"/>
                  </a:lnTo>
                  <a:lnTo>
                    <a:pt x="8396" y="51936"/>
                  </a:lnTo>
                  <a:lnTo>
                    <a:pt x="8739" y="52334"/>
                  </a:lnTo>
                  <a:lnTo>
                    <a:pt x="9082" y="52695"/>
                  </a:lnTo>
                  <a:lnTo>
                    <a:pt x="9418" y="53021"/>
                  </a:lnTo>
                  <a:lnTo>
                    <a:pt x="9760" y="53346"/>
                  </a:lnTo>
                  <a:lnTo>
                    <a:pt x="10089" y="53636"/>
                  </a:lnTo>
                  <a:lnTo>
                    <a:pt x="10424" y="53853"/>
                  </a:lnTo>
                  <a:lnTo>
                    <a:pt x="10752" y="54106"/>
                  </a:lnTo>
                  <a:lnTo>
                    <a:pt x="11081" y="54287"/>
                  </a:lnTo>
                  <a:lnTo>
                    <a:pt x="11409" y="54467"/>
                  </a:lnTo>
                  <a:lnTo>
                    <a:pt x="11737" y="54612"/>
                  </a:lnTo>
                  <a:lnTo>
                    <a:pt x="12058" y="54721"/>
                  </a:lnTo>
                  <a:lnTo>
                    <a:pt x="12379" y="54793"/>
                  </a:lnTo>
                  <a:lnTo>
                    <a:pt x="12693" y="54865"/>
                  </a:lnTo>
                  <a:lnTo>
                    <a:pt x="13006" y="54901"/>
                  </a:lnTo>
                  <a:lnTo>
                    <a:pt x="13320" y="54938"/>
                  </a:lnTo>
                  <a:lnTo>
                    <a:pt x="13634" y="54938"/>
                  </a:lnTo>
                  <a:lnTo>
                    <a:pt x="13940" y="54901"/>
                  </a:lnTo>
                  <a:lnTo>
                    <a:pt x="14246" y="54829"/>
                  </a:lnTo>
                  <a:lnTo>
                    <a:pt x="14545" y="54757"/>
                  </a:lnTo>
                  <a:lnTo>
                    <a:pt x="15144" y="54576"/>
                  </a:lnTo>
                  <a:lnTo>
                    <a:pt x="15734" y="54287"/>
                  </a:lnTo>
                  <a:lnTo>
                    <a:pt x="16311" y="53925"/>
                  </a:lnTo>
                  <a:lnTo>
                    <a:pt x="16880" y="53491"/>
                  </a:lnTo>
                  <a:lnTo>
                    <a:pt x="17434" y="52985"/>
                  </a:lnTo>
                  <a:lnTo>
                    <a:pt x="17981" y="52406"/>
                  </a:lnTo>
                  <a:lnTo>
                    <a:pt x="18521" y="51791"/>
                  </a:lnTo>
                  <a:lnTo>
                    <a:pt x="19039" y="51104"/>
                  </a:lnTo>
                  <a:lnTo>
                    <a:pt x="19557" y="50381"/>
                  </a:lnTo>
                  <a:lnTo>
                    <a:pt x="20053" y="49585"/>
                  </a:lnTo>
                  <a:lnTo>
                    <a:pt x="20541" y="48753"/>
                  </a:lnTo>
                  <a:lnTo>
                    <a:pt x="21023" y="47885"/>
                  </a:lnTo>
                  <a:lnTo>
                    <a:pt x="21490" y="46981"/>
                  </a:lnTo>
                  <a:lnTo>
                    <a:pt x="21942" y="46077"/>
                  </a:lnTo>
                  <a:lnTo>
                    <a:pt x="22379" y="45100"/>
                  </a:lnTo>
                  <a:lnTo>
                    <a:pt x="22810" y="44124"/>
                  </a:lnTo>
                  <a:lnTo>
                    <a:pt x="23218" y="43111"/>
                  </a:lnTo>
                  <a:lnTo>
                    <a:pt x="23619" y="42099"/>
                  </a:lnTo>
                  <a:lnTo>
                    <a:pt x="24013" y="41086"/>
                  </a:lnTo>
                  <a:lnTo>
                    <a:pt x="24385" y="40037"/>
                  </a:lnTo>
                  <a:lnTo>
                    <a:pt x="24743" y="39024"/>
                  </a:lnTo>
                  <a:lnTo>
                    <a:pt x="25093" y="37976"/>
                  </a:lnTo>
                  <a:lnTo>
                    <a:pt x="25421" y="36963"/>
                  </a:lnTo>
                  <a:lnTo>
                    <a:pt x="25742" y="35950"/>
                  </a:lnTo>
                  <a:lnTo>
                    <a:pt x="26048" y="34938"/>
                  </a:lnTo>
                  <a:lnTo>
                    <a:pt x="26333" y="33961"/>
                  </a:lnTo>
                  <a:lnTo>
                    <a:pt x="26610" y="32985"/>
                  </a:lnTo>
                  <a:lnTo>
                    <a:pt x="27113" y="31140"/>
                  </a:lnTo>
                  <a:lnTo>
                    <a:pt x="27551" y="29440"/>
                  </a:lnTo>
                  <a:lnTo>
                    <a:pt x="27930" y="27921"/>
                  </a:lnTo>
                  <a:lnTo>
                    <a:pt x="28244" y="26583"/>
                  </a:lnTo>
                  <a:lnTo>
                    <a:pt x="28485" y="25498"/>
                  </a:lnTo>
                  <a:lnTo>
                    <a:pt x="28660" y="24703"/>
                  </a:lnTo>
                  <a:lnTo>
                    <a:pt x="28806" y="24015"/>
                  </a:lnTo>
                  <a:lnTo>
                    <a:pt x="28361" y="22641"/>
                  </a:lnTo>
                  <a:lnTo>
                    <a:pt x="27909" y="21339"/>
                  </a:lnTo>
                  <a:lnTo>
                    <a:pt x="27471" y="20073"/>
                  </a:lnTo>
                  <a:lnTo>
                    <a:pt x="27033" y="18844"/>
                  </a:lnTo>
                  <a:lnTo>
                    <a:pt x="26596" y="17650"/>
                  </a:lnTo>
                  <a:lnTo>
                    <a:pt x="26165" y="16529"/>
                  </a:lnTo>
                  <a:lnTo>
                    <a:pt x="25735" y="15444"/>
                  </a:lnTo>
                  <a:lnTo>
                    <a:pt x="25312" y="14395"/>
                  </a:lnTo>
                  <a:lnTo>
                    <a:pt x="24889" y="13382"/>
                  </a:lnTo>
                  <a:lnTo>
                    <a:pt x="24473" y="12406"/>
                  </a:lnTo>
                  <a:lnTo>
                    <a:pt x="24057" y="11502"/>
                  </a:lnTo>
                  <a:lnTo>
                    <a:pt x="23649" y="10598"/>
                  </a:lnTo>
                  <a:lnTo>
                    <a:pt x="23240" y="9766"/>
                  </a:lnTo>
                  <a:lnTo>
                    <a:pt x="22839" y="8970"/>
                  </a:lnTo>
                  <a:lnTo>
                    <a:pt x="22438" y="8211"/>
                  </a:lnTo>
                  <a:lnTo>
                    <a:pt x="22044" y="7487"/>
                  </a:lnTo>
                  <a:lnTo>
                    <a:pt x="21650" y="6764"/>
                  </a:lnTo>
                  <a:lnTo>
                    <a:pt x="21256" y="6113"/>
                  </a:lnTo>
                  <a:lnTo>
                    <a:pt x="20870" y="5498"/>
                  </a:lnTo>
                  <a:lnTo>
                    <a:pt x="20490" y="4920"/>
                  </a:lnTo>
                  <a:lnTo>
                    <a:pt x="20111" y="4377"/>
                  </a:lnTo>
                  <a:lnTo>
                    <a:pt x="19739" y="3871"/>
                  </a:lnTo>
                  <a:lnTo>
                    <a:pt x="19367" y="3401"/>
                  </a:lnTo>
                  <a:lnTo>
                    <a:pt x="18995" y="2967"/>
                  </a:lnTo>
                  <a:lnTo>
                    <a:pt x="18638" y="2569"/>
                  </a:lnTo>
                  <a:lnTo>
                    <a:pt x="18273" y="2171"/>
                  </a:lnTo>
                  <a:lnTo>
                    <a:pt x="17915" y="1845"/>
                  </a:lnTo>
                  <a:lnTo>
                    <a:pt x="17565" y="1520"/>
                  </a:lnTo>
                  <a:lnTo>
                    <a:pt x="17215" y="1231"/>
                  </a:lnTo>
                  <a:lnTo>
                    <a:pt x="16865" y="977"/>
                  </a:lnTo>
                  <a:lnTo>
                    <a:pt x="16522" y="760"/>
                  </a:lnTo>
                  <a:lnTo>
                    <a:pt x="16179" y="580"/>
                  </a:lnTo>
                  <a:lnTo>
                    <a:pt x="15844" y="399"/>
                  </a:lnTo>
                  <a:lnTo>
                    <a:pt x="15516" y="290"/>
                  </a:lnTo>
                  <a:lnTo>
                    <a:pt x="15187" y="182"/>
                  </a:lnTo>
                  <a:lnTo>
                    <a:pt x="14859" y="73"/>
                  </a:lnTo>
                  <a:lnTo>
                    <a:pt x="14538" y="37"/>
                  </a:lnTo>
                  <a:lnTo>
                    <a:pt x="14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9617818" y="1017666"/>
              <a:ext cx="373954" cy="725035"/>
            </a:xfrm>
            <a:custGeom>
              <a:avLst/>
              <a:gdLst/>
              <a:ahLst/>
              <a:cxnLst/>
              <a:rect l="l" t="t" r="r" b="b"/>
              <a:pathLst>
                <a:path w="14698" h="124630" extrusionOk="0">
                  <a:moveTo>
                    <a:pt x="285" y="1"/>
                  </a:moveTo>
                  <a:lnTo>
                    <a:pt x="226" y="2243"/>
                  </a:lnTo>
                  <a:lnTo>
                    <a:pt x="175" y="4449"/>
                  </a:lnTo>
                  <a:lnTo>
                    <a:pt x="131" y="6655"/>
                  </a:lnTo>
                  <a:lnTo>
                    <a:pt x="95" y="8825"/>
                  </a:lnTo>
                  <a:lnTo>
                    <a:pt x="58" y="10995"/>
                  </a:lnTo>
                  <a:lnTo>
                    <a:pt x="37" y="13093"/>
                  </a:lnTo>
                  <a:lnTo>
                    <a:pt x="15" y="15227"/>
                  </a:lnTo>
                  <a:lnTo>
                    <a:pt x="7" y="17288"/>
                  </a:lnTo>
                  <a:lnTo>
                    <a:pt x="0" y="19349"/>
                  </a:lnTo>
                  <a:lnTo>
                    <a:pt x="0" y="21375"/>
                  </a:lnTo>
                  <a:lnTo>
                    <a:pt x="7" y="23364"/>
                  </a:lnTo>
                  <a:lnTo>
                    <a:pt x="22" y="25353"/>
                  </a:lnTo>
                  <a:lnTo>
                    <a:pt x="44" y="27306"/>
                  </a:lnTo>
                  <a:lnTo>
                    <a:pt x="66" y="29259"/>
                  </a:lnTo>
                  <a:lnTo>
                    <a:pt x="95" y="31140"/>
                  </a:lnTo>
                  <a:lnTo>
                    <a:pt x="131" y="33056"/>
                  </a:lnTo>
                  <a:lnTo>
                    <a:pt x="175" y="34901"/>
                  </a:lnTo>
                  <a:lnTo>
                    <a:pt x="219" y="36745"/>
                  </a:lnTo>
                  <a:lnTo>
                    <a:pt x="270" y="38554"/>
                  </a:lnTo>
                  <a:lnTo>
                    <a:pt x="328" y="40362"/>
                  </a:lnTo>
                  <a:lnTo>
                    <a:pt x="394" y="42134"/>
                  </a:lnTo>
                  <a:lnTo>
                    <a:pt x="460" y="43870"/>
                  </a:lnTo>
                  <a:lnTo>
                    <a:pt x="533" y="45606"/>
                  </a:lnTo>
                  <a:lnTo>
                    <a:pt x="613" y="47306"/>
                  </a:lnTo>
                  <a:lnTo>
                    <a:pt x="693" y="49006"/>
                  </a:lnTo>
                  <a:lnTo>
                    <a:pt x="781" y="50669"/>
                  </a:lnTo>
                  <a:lnTo>
                    <a:pt x="868" y="52297"/>
                  </a:lnTo>
                  <a:lnTo>
                    <a:pt x="963" y="53924"/>
                  </a:lnTo>
                  <a:lnTo>
                    <a:pt x="1065" y="55516"/>
                  </a:lnTo>
                  <a:lnTo>
                    <a:pt x="1167" y="57071"/>
                  </a:lnTo>
                  <a:lnTo>
                    <a:pt x="1269" y="58626"/>
                  </a:lnTo>
                  <a:lnTo>
                    <a:pt x="1386" y="60145"/>
                  </a:lnTo>
                  <a:lnTo>
                    <a:pt x="1495" y="61664"/>
                  </a:lnTo>
                  <a:lnTo>
                    <a:pt x="1619" y="63147"/>
                  </a:lnTo>
                  <a:lnTo>
                    <a:pt x="1736" y="64630"/>
                  </a:lnTo>
                  <a:lnTo>
                    <a:pt x="1867" y="66076"/>
                  </a:lnTo>
                  <a:lnTo>
                    <a:pt x="1991" y="67487"/>
                  </a:lnTo>
                  <a:lnTo>
                    <a:pt x="2130" y="68897"/>
                  </a:lnTo>
                  <a:lnTo>
                    <a:pt x="2261" y="70272"/>
                  </a:lnTo>
                  <a:lnTo>
                    <a:pt x="2400" y="71646"/>
                  </a:lnTo>
                  <a:lnTo>
                    <a:pt x="2546" y="72984"/>
                  </a:lnTo>
                  <a:lnTo>
                    <a:pt x="2684" y="74286"/>
                  </a:lnTo>
                  <a:lnTo>
                    <a:pt x="2983" y="76890"/>
                  </a:lnTo>
                  <a:lnTo>
                    <a:pt x="3290" y="79385"/>
                  </a:lnTo>
                  <a:lnTo>
                    <a:pt x="3611" y="81809"/>
                  </a:lnTo>
                  <a:lnTo>
                    <a:pt x="3932" y="84159"/>
                  </a:lnTo>
                  <a:lnTo>
                    <a:pt x="4267" y="86438"/>
                  </a:lnTo>
                  <a:lnTo>
                    <a:pt x="4610" y="88608"/>
                  </a:lnTo>
                  <a:lnTo>
                    <a:pt x="4953" y="90742"/>
                  </a:lnTo>
                  <a:lnTo>
                    <a:pt x="5303" y="92767"/>
                  </a:lnTo>
                  <a:lnTo>
                    <a:pt x="5660" y="94756"/>
                  </a:lnTo>
                  <a:lnTo>
                    <a:pt x="6025" y="96637"/>
                  </a:lnTo>
                  <a:lnTo>
                    <a:pt x="6383" y="98481"/>
                  </a:lnTo>
                  <a:lnTo>
                    <a:pt x="6747" y="100217"/>
                  </a:lnTo>
                  <a:lnTo>
                    <a:pt x="7112" y="101917"/>
                  </a:lnTo>
                  <a:lnTo>
                    <a:pt x="7484" y="103545"/>
                  </a:lnTo>
                  <a:lnTo>
                    <a:pt x="7849" y="105100"/>
                  </a:lnTo>
                  <a:lnTo>
                    <a:pt x="8206" y="106583"/>
                  </a:lnTo>
                  <a:lnTo>
                    <a:pt x="8571" y="107993"/>
                  </a:lnTo>
                  <a:lnTo>
                    <a:pt x="8928" y="109331"/>
                  </a:lnTo>
                  <a:lnTo>
                    <a:pt x="9286" y="110633"/>
                  </a:lnTo>
                  <a:lnTo>
                    <a:pt x="9636" y="111827"/>
                  </a:lnTo>
                  <a:lnTo>
                    <a:pt x="9979" y="113020"/>
                  </a:lnTo>
                  <a:lnTo>
                    <a:pt x="10314" y="114105"/>
                  </a:lnTo>
                  <a:lnTo>
                    <a:pt x="10650" y="115154"/>
                  </a:lnTo>
                  <a:lnTo>
                    <a:pt x="10971" y="116130"/>
                  </a:lnTo>
                  <a:lnTo>
                    <a:pt x="11284" y="117035"/>
                  </a:lnTo>
                  <a:lnTo>
                    <a:pt x="11591" y="117903"/>
                  </a:lnTo>
                  <a:lnTo>
                    <a:pt x="11882" y="118698"/>
                  </a:lnTo>
                  <a:lnTo>
                    <a:pt x="12437" y="120145"/>
                  </a:lnTo>
                  <a:lnTo>
                    <a:pt x="12933" y="121375"/>
                  </a:lnTo>
                  <a:lnTo>
                    <a:pt x="13378" y="122387"/>
                  </a:lnTo>
                  <a:lnTo>
                    <a:pt x="13757" y="123219"/>
                  </a:lnTo>
                  <a:lnTo>
                    <a:pt x="14056" y="123834"/>
                  </a:lnTo>
                  <a:lnTo>
                    <a:pt x="14282" y="124268"/>
                  </a:lnTo>
                  <a:lnTo>
                    <a:pt x="14472" y="124630"/>
                  </a:lnTo>
                  <a:lnTo>
                    <a:pt x="14523" y="122026"/>
                  </a:lnTo>
                  <a:lnTo>
                    <a:pt x="14567" y="119458"/>
                  </a:lnTo>
                  <a:lnTo>
                    <a:pt x="14603" y="116926"/>
                  </a:lnTo>
                  <a:lnTo>
                    <a:pt x="14640" y="114431"/>
                  </a:lnTo>
                  <a:lnTo>
                    <a:pt x="14662" y="111971"/>
                  </a:lnTo>
                  <a:lnTo>
                    <a:pt x="14683" y="109584"/>
                  </a:lnTo>
                  <a:lnTo>
                    <a:pt x="14691" y="107197"/>
                  </a:lnTo>
                  <a:lnTo>
                    <a:pt x="14698" y="104847"/>
                  </a:lnTo>
                  <a:lnTo>
                    <a:pt x="14698" y="102496"/>
                  </a:lnTo>
                  <a:lnTo>
                    <a:pt x="14691" y="100217"/>
                  </a:lnTo>
                  <a:lnTo>
                    <a:pt x="14683" y="97975"/>
                  </a:lnTo>
                  <a:lnTo>
                    <a:pt x="14662" y="95769"/>
                  </a:lnTo>
                  <a:lnTo>
                    <a:pt x="14640" y="93563"/>
                  </a:lnTo>
                  <a:lnTo>
                    <a:pt x="14610" y="91429"/>
                  </a:lnTo>
                  <a:lnTo>
                    <a:pt x="14574" y="89295"/>
                  </a:lnTo>
                  <a:lnTo>
                    <a:pt x="14538" y="87234"/>
                  </a:lnTo>
                  <a:lnTo>
                    <a:pt x="14494" y="85172"/>
                  </a:lnTo>
                  <a:lnTo>
                    <a:pt x="14443" y="83147"/>
                  </a:lnTo>
                  <a:lnTo>
                    <a:pt x="14384" y="81158"/>
                  </a:lnTo>
                  <a:lnTo>
                    <a:pt x="14326" y="79205"/>
                  </a:lnTo>
                  <a:lnTo>
                    <a:pt x="14260" y="77288"/>
                  </a:lnTo>
                  <a:lnTo>
                    <a:pt x="14187" y="75371"/>
                  </a:lnTo>
                  <a:lnTo>
                    <a:pt x="14114" y="73527"/>
                  </a:lnTo>
                  <a:lnTo>
                    <a:pt x="14034" y="71682"/>
                  </a:lnTo>
                  <a:lnTo>
                    <a:pt x="13947" y="69874"/>
                  </a:lnTo>
                  <a:lnTo>
                    <a:pt x="13859" y="68102"/>
                  </a:lnTo>
                  <a:lnTo>
                    <a:pt x="13772" y="66366"/>
                  </a:lnTo>
                  <a:lnTo>
                    <a:pt x="13670" y="64630"/>
                  </a:lnTo>
                  <a:lnTo>
                    <a:pt x="13567" y="62966"/>
                  </a:lnTo>
                  <a:lnTo>
                    <a:pt x="13465" y="61302"/>
                  </a:lnTo>
                  <a:lnTo>
                    <a:pt x="13356" y="59675"/>
                  </a:lnTo>
                  <a:lnTo>
                    <a:pt x="13246" y="58084"/>
                  </a:lnTo>
                  <a:lnTo>
                    <a:pt x="13130" y="56492"/>
                  </a:lnTo>
                  <a:lnTo>
                    <a:pt x="13006" y="54937"/>
                  </a:lnTo>
                  <a:lnTo>
                    <a:pt x="12882" y="53418"/>
                  </a:lnTo>
                  <a:lnTo>
                    <a:pt x="12758" y="51935"/>
                  </a:lnTo>
                  <a:lnTo>
                    <a:pt x="12626" y="50489"/>
                  </a:lnTo>
                  <a:lnTo>
                    <a:pt x="12495" y="49042"/>
                  </a:lnTo>
                  <a:lnTo>
                    <a:pt x="12357" y="47632"/>
                  </a:lnTo>
                  <a:lnTo>
                    <a:pt x="12218" y="46257"/>
                  </a:lnTo>
                  <a:lnTo>
                    <a:pt x="12079" y="44919"/>
                  </a:lnTo>
                  <a:lnTo>
                    <a:pt x="11933" y="43581"/>
                  </a:lnTo>
                  <a:lnTo>
                    <a:pt x="11788" y="42279"/>
                  </a:lnTo>
                  <a:lnTo>
                    <a:pt x="11634" y="41013"/>
                  </a:lnTo>
                  <a:lnTo>
                    <a:pt x="11481" y="39747"/>
                  </a:lnTo>
                  <a:lnTo>
                    <a:pt x="11328" y="38518"/>
                  </a:lnTo>
                  <a:lnTo>
                    <a:pt x="11175" y="37324"/>
                  </a:lnTo>
                  <a:lnTo>
                    <a:pt x="11014" y="36131"/>
                  </a:lnTo>
                  <a:lnTo>
                    <a:pt x="10854" y="34973"/>
                  </a:lnTo>
                  <a:lnTo>
                    <a:pt x="10686" y="33852"/>
                  </a:lnTo>
                  <a:lnTo>
                    <a:pt x="10358" y="31682"/>
                  </a:lnTo>
                  <a:lnTo>
                    <a:pt x="10022" y="29585"/>
                  </a:lnTo>
                  <a:lnTo>
                    <a:pt x="9672" y="27595"/>
                  </a:lnTo>
                  <a:lnTo>
                    <a:pt x="9329" y="25679"/>
                  </a:lnTo>
                  <a:lnTo>
                    <a:pt x="8972" y="23834"/>
                  </a:lnTo>
                  <a:lnTo>
                    <a:pt x="8615" y="22098"/>
                  </a:lnTo>
                  <a:lnTo>
                    <a:pt x="8257" y="20471"/>
                  </a:lnTo>
                  <a:lnTo>
                    <a:pt x="7900" y="18879"/>
                  </a:lnTo>
                  <a:lnTo>
                    <a:pt x="7535" y="17396"/>
                  </a:lnTo>
                  <a:lnTo>
                    <a:pt x="7170" y="15986"/>
                  </a:lnTo>
                  <a:lnTo>
                    <a:pt x="6813" y="14648"/>
                  </a:lnTo>
                  <a:lnTo>
                    <a:pt x="6455" y="13382"/>
                  </a:lnTo>
                  <a:lnTo>
                    <a:pt x="6098" y="12189"/>
                  </a:lnTo>
                  <a:lnTo>
                    <a:pt x="5741" y="11067"/>
                  </a:lnTo>
                  <a:lnTo>
                    <a:pt x="5391" y="9982"/>
                  </a:lnTo>
                  <a:lnTo>
                    <a:pt x="5048" y="9006"/>
                  </a:lnTo>
                  <a:lnTo>
                    <a:pt x="4705" y="8102"/>
                  </a:lnTo>
                  <a:lnTo>
                    <a:pt x="4377" y="7234"/>
                  </a:lnTo>
                  <a:lnTo>
                    <a:pt x="4048" y="6402"/>
                  </a:lnTo>
                  <a:lnTo>
                    <a:pt x="3727" y="5679"/>
                  </a:lnTo>
                  <a:lnTo>
                    <a:pt x="3421" y="4991"/>
                  </a:lnTo>
                  <a:lnTo>
                    <a:pt x="3122" y="4340"/>
                  </a:lnTo>
                  <a:lnTo>
                    <a:pt x="2830" y="3762"/>
                  </a:lnTo>
                  <a:lnTo>
                    <a:pt x="2553" y="3255"/>
                  </a:lnTo>
                  <a:lnTo>
                    <a:pt x="2283" y="2749"/>
                  </a:lnTo>
                  <a:lnTo>
                    <a:pt x="1794" y="1917"/>
                  </a:lnTo>
                  <a:lnTo>
                    <a:pt x="1357" y="1266"/>
                  </a:lnTo>
                  <a:lnTo>
                    <a:pt x="992" y="760"/>
                  </a:lnTo>
                  <a:lnTo>
                    <a:pt x="693" y="398"/>
                  </a:lnTo>
                  <a:lnTo>
                    <a:pt x="467" y="18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9184096" y="1382280"/>
              <a:ext cx="1668061" cy="3015420"/>
            </a:xfrm>
            <a:custGeom>
              <a:avLst/>
              <a:gdLst/>
              <a:ahLst/>
              <a:cxnLst/>
              <a:rect l="l" t="t" r="r" b="b"/>
              <a:pathLst>
                <a:path w="65562" h="518336" extrusionOk="0">
                  <a:moveTo>
                    <a:pt x="643" y="0"/>
                  </a:moveTo>
                  <a:lnTo>
                    <a:pt x="599" y="36"/>
                  </a:lnTo>
                  <a:lnTo>
                    <a:pt x="548" y="109"/>
                  </a:lnTo>
                  <a:lnTo>
                    <a:pt x="504" y="181"/>
                  </a:lnTo>
                  <a:lnTo>
                    <a:pt x="424" y="398"/>
                  </a:lnTo>
                  <a:lnTo>
                    <a:pt x="351" y="651"/>
                  </a:lnTo>
                  <a:lnTo>
                    <a:pt x="285" y="1013"/>
                  </a:lnTo>
                  <a:lnTo>
                    <a:pt x="234" y="1411"/>
                  </a:lnTo>
                  <a:lnTo>
                    <a:pt x="220" y="1627"/>
                  </a:lnTo>
                  <a:lnTo>
                    <a:pt x="198" y="1844"/>
                  </a:lnTo>
                  <a:lnTo>
                    <a:pt x="190" y="2061"/>
                  </a:lnTo>
                  <a:lnTo>
                    <a:pt x="183" y="2315"/>
                  </a:lnTo>
                  <a:lnTo>
                    <a:pt x="161" y="3617"/>
                  </a:lnTo>
                  <a:lnTo>
                    <a:pt x="118" y="7089"/>
                  </a:lnTo>
                  <a:lnTo>
                    <a:pt x="96" y="9620"/>
                  </a:lnTo>
                  <a:lnTo>
                    <a:pt x="66" y="12622"/>
                  </a:lnTo>
                  <a:lnTo>
                    <a:pt x="45" y="16094"/>
                  </a:lnTo>
                  <a:lnTo>
                    <a:pt x="23" y="20072"/>
                  </a:lnTo>
                  <a:lnTo>
                    <a:pt x="8" y="24448"/>
                  </a:lnTo>
                  <a:lnTo>
                    <a:pt x="1" y="29295"/>
                  </a:lnTo>
                  <a:lnTo>
                    <a:pt x="1" y="34539"/>
                  </a:lnTo>
                  <a:lnTo>
                    <a:pt x="15" y="40181"/>
                  </a:lnTo>
                  <a:lnTo>
                    <a:pt x="45" y="46257"/>
                  </a:lnTo>
                  <a:lnTo>
                    <a:pt x="81" y="52658"/>
                  </a:lnTo>
                  <a:lnTo>
                    <a:pt x="147" y="59421"/>
                  </a:lnTo>
                  <a:lnTo>
                    <a:pt x="220" y="66546"/>
                  </a:lnTo>
                  <a:lnTo>
                    <a:pt x="271" y="70235"/>
                  </a:lnTo>
                  <a:lnTo>
                    <a:pt x="322" y="73960"/>
                  </a:lnTo>
                  <a:lnTo>
                    <a:pt x="380" y="77830"/>
                  </a:lnTo>
                  <a:lnTo>
                    <a:pt x="438" y="81736"/>
                  </a:lnTo>
                  <a:lnTo>
                    <a:pt x="511" y="85714"/>
                  </a:lnTo>
                  <a:lnTo>
                    <a:pt x="584" y="89765"/>
                  </a:lnTo>
                  <a:lnTo>
                    <a:pt x="672" y="93888"/>
                  </a:lnTo>
                  <a:lnTo>
                    <a:pt x="759" y="98083"/>
                  </a:lnTo>
                  <a:lnTo>
                    <a:pt x="854" y="102351"/>
                  </a:lnTo>
                  <a:lnTo>
                    <a:pt x="964" y="106691"/>
                  </a:lnTo>
                  <a:lnTo>
                    <a:pt x="1073" y="111067"/>
                  </a:lnTo>
                  <a:lnTo>
                    <a:pt x="1197" y="115515"/>
                  </a:lnTo>
                  <a:lnTo>
                    <a:pt x="1321" y="120036"/>
                  </a:lnTo>
                  <a:lnTo>
                    <a:pt x="1460" y="124593"/>
                  </a:lnTo>
                  <a:lnTo>
                    <a:pt x="1606" y="129222"/>
                  </a:lnTo>
                  <a:lnTo>
                    <a:pt x="1759" y="133888"/>
                  </a:lnTo>
                  <a:lnTo>
                    <a:pt x="1919" y="138589"/>
                  </a:lnTo>
                  <a:lnTo>
                    <a:pt x="2094" y="143363"/>
                  </a:lnTo>
                  <a:lnTo>
                    <a:pt x="2269" y="148209"/>
                  </a:lnTo>
                  <a:lnTo>
                    <a:pt x="2466" y="153056"/>
                  </a:lnTo>
                  <a:lnTo>
                    <a:pt x="2663" y="157974"/>
                  </a:lnTo>
                  <a:lnTo>
                    <a:pt x="2875" y="162893"/>
                  </a:lnTo>
                  <a:lnTo>
                    <a:pt x="3101" y="167884"/>
                  </a:lnTo>
                  <a:lnTo>
                    <a:pt x="3334" y="172911"/>
                  </a:lnTo>
                  <a:lnTo>
                    <a:pt x="3575" y="177974"/>
                  </a:lnTo>
                  <a:lnTo>
                    <a:pt x="3830" y="183074"/>
                  </a:lnTo>
                  <a:lnTo>
                    <a:pt x="4093" y="188173"/>
                  </a:lnTo>
                  <a:lnTo>
                    <a:pt x="4370" y="193345"/>
                  </a:lnTo>
                  <a:lnTo>
                    <a:pt x="4662" y="198517"/>
                  </a:lnTo>
                  <a:lnTo>
                    <a:pt x="4968" y="203725"/>
                  </a:lnTo>
                  <a:lnTo>
                    <a:pt x="5282" y="208969"/>
                  </a:lnTo>
                  <a:lnTo>
                    <a:pt x="5603" y="214213"/>
                  </a:lnTo>
                  <a:lnTo>
                    <a:pt x="5924" y="219095"/>
                  </a:lnTo>
                  <a:lnTo>
                    <a:pt x="6252" y="224014"/>
                  </a:lnTo>
                  <a:lnTo>
                    <a:pt x="6595" y="229005"/>
                  </a:lnTo>
                  <a:lnTo>
                    <a:pt x="6945" y="234032"/>
                  </a:lnTo>
                  <a:lnTo>
                    <a:pt x="7317" y="239059"/>
                  </a:lnTo>
                  <a:lnTo>
                    <a:pt x="7704" y="244159"/>
                  </a:lnTo>
                  <a:lnTo>
                    <a:pt x="8105" y="249294"/>
                  </a:lnTo>
                  <a:lnTo>
                    <a:pt x="8521" y="254466"/>
                  </a:lnTo>
                  <a:lnTo>
                    <a:pt x="8951" y="259638"/>
                  </a:lnTo>
                  <a:lnTo>
                    <a:pt x="9396" y="264846"/>
                  </a:lnTo>
                  <a:lnTo>
                    <a:pt x="9863" y="270090"/>
                  </a:lnTo>
                  <a:lnTo>
                    <a:pt x="10337" y="275334"/>
                  </a:lnTo>
                  <a:lnTo>
                    <a:pt x="10833" y="280614"/>
                  </a:lnTo>
                  <a:lnTo>
                    <a:pt x="11351" y="285931"/>
                  </a:lnTo>
                  <a:lnTo>
                    <a:pt x="11876" y="291247"/>
                  </a:lnTo>
                  <a:lnTo>
                    <a:pt x="12423" y="296564"/>
                  </a:lnTo>
                  <a:lnTo>
                    <a:pt x="12992" y="301880"/>
                  </a:lnTo>
                  <a:lnTo>
                    <a:pt x="13575" y="307233"/>
                  </a:lnTo>
                  <a:lnTo>
                    <a:pt x="14174" y="312585"/>
                  </a:lnTo>
                  <a:lnTo>
                    <a:pt x="14794" y="317902"/>
                  </a:lnTo>
                  <a:lnTo>
                    <a:pt x="15436" y="323254"/>
                  </a:lnTo>
                  <a:lnTo>
                    <a:pt x="16092" y="328607"/>
                  </a:lnTo>
                  <a:lnTo>
                    <a:pt x="16770" y="333959"/>
                  </a:lnTo>
                  <a:lnTo>
                    <a:pt x="17120" y="336600"/>
                  </a:lnTo>
                  <a:lnTo>
                    <a:pt x="17471" y="339276"/>
                  </a:lnTo>
                  <a:lnTo>
                    <a:pt x="17828" y="341952"/>
                  </a:lnTo>
                  <a:lnTo>
                    <a:pt x="18185" y="344592"/>
                  </a:lnTo>
                  <a:lnTo>
                    <a:pt x="18557" y="347269"/>
                  </a:lnTo>
                  <a:lnTo>
                    <a:pt x="18929" y="349909"/>
                  </a:lnTo>
                  <a:lnTo>
                    <a:pt x="19301" y="352549"/>
                  </a:lnTo>
                  <a:lnTo>
                    <a:pt x="19688" y="355189"/>
                  </a:lnTo>
                  <a:lnTo>
                    <a:pt x="20075" y="357829"/>
                  </a:lnTo>
                  <a:lnTo>
                    <a:pt x="20469" y="360469"/>
                  </a:lnTo>
                  <a:lnTo>
                    <a:pt x="20862" y="363110"/>
                  </a:lnTo>
                  <a:lnTo>
                    <a:pt x="21264" y="365713"/>
                  </a:lnTo>
                  <a:lnTo>
                    <a:pt x="21679" y="368354"/>
                  </a:lnTo>
                  <a:lnTo>
                    <a:pt x="22088" y="370958"/>
                  </a:lnTo>
                  <a:lnTo>
                    <a:pt x="22511" y="373562"/>
                  </a:lnTo>
                  <a:lnTo>
                    <a:pt x="22934" y="376166"/>
                  </a:lnTo>
                  <a:lnTo>
                    <a:pt x="23364" y="378770"/>
                  </a:lnTo>
                  <a:lnTo>
                    <a:pt x="23802" y="381337"/>
                  </a:lnTo>
                  <a:lnTo>
                    <a:pt x="24240" y="383941"/>
                  </a:lnTo>
                  <a:lnTo>
                    <a:pt x="24692" y="386509"/>
                  </a:lnTo>
                  <a:lnTo>
                    <a:pt x="25144" y="389077"/>
                  </a:lnTo>
                  <a:lnTo>
                    <a:pt x="25604" y="391609"/>
                  </a:lnTo>
                  <a:lnTo>
                    <a:pt x="26063" y="394176"/>
                  </a:lnTo>
                  <a:lnTo>
                    <a:pt x="26537" y="396708"/>
                  </a:lnTo>
                  <a:lnTo>
                    <a:pt x="27012" y="399240"/>
                  </a:lnTo>
                  <a:lnTo>
                    <a:pt x="27493" y="401771"/>
                  </a:lnTo>
                  <a:lnTo>
                    <a:pt x="27982" y="404267"/>
                  </a:lnTo>
                  <a:lnTo>
                    <a:pt x="28478" y="406762"/>
                  </a:lnTo>
                  <a:lnTo>
                    <a:pt x="28974" y="409258"/>
                  </a:lnTo>
                  <a:lnTo>
                    <a:pt x="29477" y="411717"/>
                  </a:lnTo>
                  <a:lnTo>
                    <a:pt x="29988" y="414212"/>
                  </a:lnTo>
                  <a:lnTo>
                    <a:pt x="30505" y="416672"/>
                  </a:lnTo>
                  <a:lnTo>
                    <a:pt x="31031" y="419095"/>
                  </a:lnTo>
                  <a:lnTo>
                    <a:pt x="31563" y="421518"/>
                  </a:lnTo>
                  <a:lnTo>
                    <a:pt x="32096" y="423941"/>
                  </a:lnTo>
                  <a:lnTo>
                    <a:pt x="32643" y="426364"/>
                  </a:lnTo>
                  <a:lnTo>
                    <a:pt x="33190" y="428751"/>
                  </a:lnTo>
                  <a:lnTo>
                    <a:pt x="33744" y="431138"/>
                  </a:lnTo>
                  <a:lnTo>
                    <a:pt x="34306" y="433489"/>
                  </a:lnTo>
                  <a:lnTo>
                    <a:pt x="34867" y="435876"/>
                  </a:lnTo>
                  <a:lnTo>
                    <a:pt x="35444" y="438191"/>
                  </a:lnTo>
                  <a:lnTo>
                    <a:pt x="36020" y="440542"/>
                  </a:lnTo>
                  <a:lnTo>
                    <a:pt x="36611" y="442820"/>
                  </a:lnTo>
                  <a:lnTo>
                    <a:pt x="37202" y="445135"/>
                  </a:lnTo>
                  <a:lnTo>
                    <a:pt x="37800" y="447413"/>
                  </a:lnTo>
                  <a:lnTo>
                    <a:pt x="38405" y="449692"/>
                  </a:lnTo>
                  <a:lnTo>
                    <a:pt x="39018" y="451934"/>
                  </a:lnTo>
                  <a:lnTo>
                    <a:pt x="39638" y="454140"/>
                  </a:lnTo>
                  <a:lnTo>
                    <a:pt x="40265" y="456382"/>
                  </a:lnTo>
                  <a:lnTo>
                    <a:pt x="40900" y="458588"/>
                  </a:lnTo>
                  <a:lnTo>
                    <a:pt x="41534" y="460758"/>
                  </a:lnTo>
                  <a:lnTo>
                    <a:pt x="42184" y="462928"/>
                  </a:lnTo>
                  <a:lnTo>
                    <a:pt x="42833" y="465062"/>
                  </a:lnTo>
                  <a:lnTo>
                    <a:pt x="43497" y="467196"/>
                  </a:lnTo>
                  <a:lnTo>
                    <a:pt x="44160" y="469294"/>
                  </a:lnTo>
                  <a:lnTo>
                    <a:pt x="44831" y="471391"/>
                  </a:lnTo>
                  <a:lnTo>
                    <a:pt x="45517" y="473453"/>
                  </a:lnTo>
                  <a:lnTo>
                    <a:pt x="46203" y="475514"/>
                  </a:lnTo>
                  <a:lnTo>
                    <a:pt x="46896" y="477540"/>
                  </a:lnTo>
                  <a:lnTo>
                    <a:pt x="47596" y="479565"/>
                  </a:lnTo>
                  <a:lnTo>
                    <a:pt x="48303" y="481554"/>
                  </a:lnTo>
                  <a:lnTo>
                    <a:pt x="49018" y="483543"/>
                  </a:lnTo>
                  <a:lnTo>
                    <a:pt x="49748" y="485496"/>
                  </a:lnTo>
                  <a:lnTo>
                    <a:pt x="50477" y="487413"/>
                  </a:lnTo>
                  <a:lnTo>
                    <a:pt x="51214" y="489330"/>
                  </a:lnTo>
                  <a:lnTo>
                    <a:pt x="51958" y="491210"/>
                  </a:lnTo>
                  <a:lnTo>
                    <a:pt x="52709" y="493091"/>
                  </a:lnTo>
                  <a:lnTo>
                    <a:pt x="53468" y="494936"/>
                  </a:lnTo>
                  <a:lnTo>
                    <a:pt x="54234" y="496744"/>
                  </a:lnTo>
                  <a:lnTo>
                    <a:pt x="55007" y="498552"/>
                  </a:lnTo>
                  <a:lnTo>
                    <a:pt x="55787" y="500324"/>
                  </a:lnTo>
                  <a:lnTo>
                    <a:pt x="56575" y="502060"/>
                  </a:lnTo>
                  <a:lnTo>
                    <a:pt x="57370" y="503796"/>
                  </a:lnTo>
                  <a:lnTo>
                    <a:pt x="58173" y="505496"/>
                  </a:lnTo>
                  <a:lnTo>
                    <a:pt x="58990" y="507160"/>
                  </a:lnTo>
                  <a:lnTo>
                    <a:pt x="59807" y="508823"/>
                  </a:lnTo>
                  <a:lnTo>
                    <a:pt x="60631" y="510451"/>
                  </a:lnTo>
                  <a:lnTo>
                    <a:pt x="61470" y="512042"/>
                  </a:lnTo>
                  <a:lnTo>
                    <a:pt x="62308" y="513634"/>
                  </a:lnTo>
                  <a:lnTo>
                    <a:pt x="63155" y="515189"/>
                  </a:lnTo>
                  <a:lnTo>
                    <a:pt x="64015" y="516708"/>
                  </a:lnTo>
                  <a:lnTo>
                    <a:pt x="64883" y="518227"/>
                  </a:lnTo>
                  <a:lnTo>
                    <a:pt x="64934" y="518299"/>
                  </a:lnTo>
                  <a:lnTo>
                    <a:pt x="64985" y="518335"/>
                  </a:lnTo>
                  <a:lnTo>
                    <a:pt x="65080" y="518335"/>
                  </a:lnTo>
                  <a:lnTo>
                    <a:pt x="65131" y="518299"/>
                  </a:lnTo>
                  <a:lnTo>
                    <a:pt x="65182" y="518263"/>
                  </a:lnTo>
                  <a:lnTo>
                    <a:pt x="65226" y="518191"/>
                  </a:lnTo>
                  <a:lnTo>
                    <a:pt x="65277" y="518082"/>
                  </a:lnTo>
                  <a:lnTo>
                    <a:pt x="65321" y="517974"/>
                  </a:lnTo>
                  <a:lnTo>
                    <a:pt x="65357" y="517829"/>
                  </a:lnTo>
                  <a:lnTo>
                    <a:pt x="65394" y="517684"/>
                  </a:lnTo>
                  <a:lnTo>
                    <a:pt x="65430" y="517503"/>
                  </a:lnTo>
                  <a:lnTo>
                    <a:pt x="65460" y="517323"/>
                  </a:lnTo>
                  <a:lnTo>
                    <a:pt x="65489" y="517106"/>
                  </a:lnTo>
                  <a:lnTo>
                    <a:pt x="65518" y="516889"/>
                  </a:lnTo>
                  <a:lnTo>
                    <a:pt x="65533" y="516635"/>
                  </a:lnTo>
                  <a:lnTo>
                    <a:pt x="65547" y="516382"/>
                  </a:lnTo>
                  <a:lnTo>
                    <a:pt x="65554" y="516129"/>
                  </a:lnTo>
                  <a:lnTo>
                    <a:pt x="65562" y="515876"/>
                  </a:lnTo>
                  <a:lnTo>
                    <a:pt x="65562" y="515623"/>
                  </a:lnTo>
                  <a:lnTo>
                    <a:pt x="65554" y="515370"/>
                  </a:lnTo>
                  <a:lnTo>
                    <a:pt x="65547" y="515153"/>
                  </a:lnTo>
                  <a:lnTo>
                    <a:pt x="65533" y="514899"/>
                  </a:lnTo>
                  <a:lnTo>
                    <a:pt x="65511" y="514682"/>
                  </a:lnTo>
                  <a:lnTo>
                    <a:pt x="65489" y="514465"/>
                  </a:lnTo>
                  <a:lnTo>
                    <a:pt x="65460" y="514248"/>
                  </a:lnTo>
                  <a:lnTo>
                    <a:pt x="65423" y="514068"/>
                  </a:lnTo>
                  <a:lnTo>
                    <a:pt x="65394" y="513887"/>
                  </a:lnTo>
                  <a:lnTo>
                    <a:pt x="65350" y="513742"/>
                  </a:lnTo>
                  <a:lnTo>
                    <a:pt x="65306" y="513597"/>
                  </a:lnTo>
                  <a:lnTo>
                    <a:pt x="65263" y="513489"/>
                  </a:lnTo>
                  <a:lnTo>
                    <a:pt x="65212" y="513380"/>
                  </a:lnTo>
                  <a:lnTo>
                    <a:pt x="64358" y="511898"/>
                  </a:lnTo>
                  <a:lnTo>
                    <a:pt x="63512" y="510415"/>
                  </a:lnTo>
                  <a:lnTo>
                    <a:pt x="62673" y="508860"/>
                  </a:lnTo>
                  <a:lnTo>
                    <a:pt x="61842" y="507304"/>
                  </a:lnTo>
                  <a:lnTo>
                    <a:pt x="61010" y="505713"/>
                  </a:lnTo>
                  <a:lnTo>
                    <a:pt x="60193" y="504122"/>
                  </a:lnTo>
                  <a:lnTo>
                    <a:pt x="59383" y="502494"/>
                  </a:lnTo>
                  <a:lnTo>
                    <a:pt x="58581" y="500831"/>
                  </a:lnTo>
                  <a:lnTo>
                    <a:pt x="57786" y="499131"/>
                  </a:lnTo>
                  <a:lnTo>
                    <a:pt x="56998" y="497431"/>
                  </a:lnTo>
                  <a:lnTo>
                    <a:pt x="56218" y="495695"/>
                  </a:lnTo>
                  <a:lnTo>
                    <a:pt x="55452" y="493923"/>
                  </a:lnTo>
                  <a:lnTo>
                    <a:pt x="54686" y="492151"/>
                  </a:lnTo>
                  <a:lnTo>
                    <a:pt x="53927" y="490342"/>
                  </a:lnTo>
                  <a:lnTo>
                    <a:pt x="53176" y="488534"/>
                  </a:lnTo>
                  <a:lnTo>
                    <a:pt x="52432" y="486690"/>
                  </a:lnTo>
                  <a:lnTo>
                    <a:pt x="51695" y="484809"/>
                  </a:lnTo>
                  <a:lnTo>
                    <a:pt x="50966" y="482928"/>
                  </a:lnTo>
                  <a:lnTo>
                    <a:pt x="50244" y="481012"/>
                  </a:lnTo>
                  <a:lnTo>
                    <a:pt x="49529" y="479095"/>
                  </a:lnTo>
                  <a:lnTo>
                    <a:pt x="48821" y="477142"/>
                  </a:lnTo>
                  <a:lnTo>
                    <a:pt x="48121" y="475189"/>
                  </a:lnTo>
                  <a:lnTo>
                    <a:pt x="47428" y="473164"/>
                  </a:lnTo>
                  <a:lnTo>
                    <a:pt x="46743" y="471174"/>
                  </a:lnTo>
                  <a:lnTo>
                    <a:pt x="46064" y="469149"/>
                  </a:lnTo>
                  <a:lnTo>
                    <a:pt x="45386" y="467088"/>
                  </a:lnTo>
                  <a:lnTo>
                    <a:pt x="44722" y="465026"/>
                  </a:lnTo>
                  <a:lnTo>
                    <a:pt x="44066" y="462928"/>
                  </a:lnTo>
                  <a:lnTo>
                    <a:pt x="43409" y="460831"/>
                  </a:lnTo>
                  <a:lnTo>
                    <a:pt x="42767" y="458697"/>
                  </a:lnTo>
                  <a:lnTo>
                    <a:pt x="42125" y="456563"/>
                  </a:lnTo>
                  <a:lnTo>
                    <a:pt x="41498" y="454393"/>
                  </a:lnTo>
                  <a:lnTo>
                    <a:pt x="40871" y="452223"/>
                  </a:lnTo>
                  <a:lnTo>
                    <a:pt x="40251" y="450053"/>
                  </a:lnTo>
                  <a:lnTo>
                    <a:pt x="39638" y="447811"/>
                  </a:lnTo>
                  <a:lnTo>
                    <a:pt x="39032" y="445605"/>
                  </a:lnTo>
                  <a:lnTo>
                    <a:pt x="38434" y="443362"/>
                  </a:lnTo>
                  <a:lnTo>
                    <a:pt x="37836" y="441120"/>
                  </a:lnTo>
                  <a:lnTo>
                    <a:pt x="37253" y="438842"/>
                  </a:lnTo>
                  <a:lnTo>
                    <a:pt x="36676" y="436563"/>
                  </a:lnTo>
                  <a:lnTo>
                    <a:pt x="36100" y="434249"/>
                  </a:lnTo>
                  <a:lnTo>
                    <a:pt x="35531" y="431934"/>
                  </a:lnTo>
                  <a:lnTo>
                    <a:pt x="34970" y="429619"/>
                  </a:lnTo>
                  <a:lnTo>
                    <a:pt x="34415" y="427268"/>
                  </a:lnTo>
                  <a:lnTo>
                    <a:pt x="33868" y="424918"/>
                  </a:lnTo>
                  <a:lnTo>
                    <a:pt x="33328" y="422531"/>
                  </a:lnTo>
                  <a:lnTo>
                    <a:pt x="32789" y="420144"/>
                  </a:lnTo>
                  <a:lnTo>
                    <a:pt x="32263" y="417757"/>
                  </a:lnTo>
                  <a:lnTo>
                    <a:pt x="31738" y="415370"/>
                  </a:lnTo>
                  <a:lnTo>
                    <a:pt x="31220" y="412947"/>
                  </a:lnTo>
                  <a:lnTo>
                    <a:pt x="30710" y="410524"/>
                  </a:lnTo>
                  <a:lnTo>
                    <a:pt x="30199" y="408064"/>
                  </a:lnTo>
                  <a:lnTo>
                    <a:pt x="29703" y="405605"/>
                  </a:lnTo>
                  <a:lnTo>
                    <a:pt x="29207" y="403146"/>
                  </a:lnTo>
                  <a:lnTo>
                    <a:pt x="28718" y="400686"/>
                  </a:lnTo>
                  <a:lnTo>
                    <a:pt x="28237" y="398191"/>
                  </a:lnTo>
                  <a:lnTo>
                    <a:pt x="27763" y="395695"/>
                  </a:lnTo>
                  <a:lnTo>
                    <a:pt x="27289" y="393200"/>
                  </a:lnTo>
                  <a:lnTo>
                    <a:pt x="26822" y="390704"/>
                  </a:lnTo>
                  <a:lnTo>
                    <a:pt x="26362" y="388173"/>
                  </a:lnTo>
                  <a:lnTo>
                    <a:pt x="25910" y="385641"/>
                  </a:lnTo>
                  <a:lnTo>
                    <a:pt x="25465" y="383109"/>
                  </a:lnTo>
                  <a:lnTo>
                    <a:pt x="25020" y="380578"/>
                  </a:lnTo>
                  <a:lnTo>
                    <a:pt x="24583" y="378010"/>
                  </a:lnTo>
                  <a:lnTo>
                    <a:pt x="24152" y="375442"/>
                  </a:lnTo>
                  <a:lnTo>
                    <a:pt x="23729" y="372874"/>
                  </a:lnTo>
                  <a:lnTo>
                    <a:pt x="23306" y="370307"/>
                  </a:lnTo>
                  <a:lnTo>
                    <a:pt x="22890" y="367739"/>
                  </a:lnTo>
                  <a:lnTo>
                    <a:pt x="22482" y="365171"/>
                  </a:lnTo>
                  <a:lnTo>
                    <a:pt x="22081" y="362567"/>
                  </a:lnTo>
                  <a:lnTo>
                    <a:pt x="21679" y="359963"/>
                  </a:lnTo>
                  <a:lnTo>
                    <a:pt x="21286" y="357359"/>
                  </a:lnTo>
                  <a:lnTo>
                    <a:pt x="20899" y="354755"/>
                  </a:lnTo>
                  <a:lnTo>
                    <a:pt x="20512" y="352151"/>
                  </a:lnTo>
                  <a:lnTo>
                    <a:pt x="20133" y="349547"/>
                  </a:lnTo>
                  <a:lnTo>
                    <a:pt x="19761" y="346907"/>
                  </a:lnTo>
                  <a:lnTo>
                    <a:pt x="19396" y="344303"/>
                  </a:lnTo>
                  <a:lnTo>
                    <a:pt x="19032" y="341663"/>
                  </a:lnTo>
                  <a:lnTo>
                    <a:pt x="18674" y="339023"/>
                  </a:lnTo>
                  <a:lnTo>
                    <a:pt x="18324" y="336383"/>
                  </a:lnTo>
                  <a:lnTo>
                    <a:pt x="17974" y="333779"/>
                  </a:lnTo>
                  <a:lnTo>
                    <a:pt x="17631" y="331139"/>
                  </a:lnTo>
                  <a:lnTo>
                    <a:pt x="16960" y="325858"/>
                  </a:lnTo>
                  <a:lnTo>
                    <a:pt x="16311" y="320542"/>
                  </a:lnTo>
                  <a:lnTo>
                    <a:pt x="15676" y="315262"/>
                  </a:lnTo>
                  <a:lnTo>
                    <a:pt x="15063" y="309981"/>
                  </a:lnTo>
                  <a:lnTo>
                    <a:pt x="14465" y="304701"/>
                  </a:lnTo>
                  <a:lnTo>
                    <a:pt x="13889" y="299421"/>
                  </a:lnTo>
                  <a:lnTo>
                    <a:pt x="13335" y="294140"/>
                  </a:lnTo>
                  <a:lnTo>
                    <a:pt x="12788" y="288860"/>
                  </a:lnTo>
                  <a:lnTo>
                    <a:pt x="12262" y="283616"/>
                  </a:lnTo>
                  <a:lnTo>
                    <a:pt x="11759" y="278372"/>
                  </a:lnTo>
                  <a:lnTo>
                    <a:pt x="11270" y="273164"/>
                  </a:lnTo>
                  <a:lnTo>
                    <a:pt x="10796" y="267956"/>
                  </a:lnTo>
                  <a:lnTo>
                    <a:pt x="10337" y="262784"/>
                  </a:lnTo>
                  <a:lnTo>
                    <a:pt x="9892" y="257612"/>
                  </a:lnTo>
                  <a:lnTo>
                    <a:pt x="9469" y="252477"/>
                  </a:lnTo>
                  <a:lnTo>
                    <a:pt x="9060" y="247377"/>
                  </a:lnTo>
                  <a:lnTo>
                    <a:pt x="8659" y="242314"/>
                  </a:lnTo>
                  <a:lnTo>
                    <a:pt x="8280" y="237287"/>
                  </a:lnTo>
                  <a:lnTo>
                    <a:pt x="7915" y="232296"/>
                  </a:lnTo>
                  <a:lnTo>
                    <a:pt x="7558" y="227305"/>
                  </a:lnTo>
                  <a:lnTo>
                    <a:pt x="7222" y="222386"/>
                  </a:lnTo>
                  <a:lnTo>
                    <a:pt x="6901" y="217504"/>
                  </a:lnTo>
                  <a:lnTo>
                    <a:pt x="6588" y="212694"/>
                  </a:lnTo>
                  <a:lnTo>
                    <a:pt x="6259" y="207486"/>
                  </a:lnTo>
                  <a:lnTo>
                    <a:pt x="5953" y="202278"/>
                  </a:lnTo>
                  <a:lnTo>
                    <a:pt x="5654" y="197142"/>
                  </a:lnTo>
                  <a:lnTo>
                    <a:pt x="5362" y="192007"/>
                  </a:lnTo>
                  <a:lnTo>
                    <a:pt x="5092" y="186871"/>
                  </a:lnTo>
                  <a:lnTo>
                    <a:pt x="4822" y="181808"/>
                  </a:lnTo>
                  <a:lnTo>
                    <a:pt x="4574" y="176745"/>
                  </a:lnTo>
                  <a:lnTo>
                    <a:pt x="4334" y="171754"/>
                  </a:lnTo>
                  <a:lnTo>
                    <a:pt x="4100" y="166763"/>
                  </a:lnTo>
                  <a:lnTo>
                    <a:pt x="3881" y="161844"/>
                  </a:lnTo>
                  <a:lnTo>
                    <a:pt x="3670" y="156926"/>
                  </a:lnTo>
                  <a:lnTo>
                    <a:pt x="3473" y="152079"/>
                  </a:lnTo>
                  <a:lnTo>
                    <a:pt x="3283" y="147233"/>
                  </a:lnTo>
                  <a:lnTo>
                    <a:pt x="3101" y="142459"/>
                  </a:lnTo>
                  <a:lnTo>
                    <a:pt x="2933" y="137757"/>
                  </a:lnTo>
                  <a:lnTo>
                    <a:pt x="2773" y="133056"/>
                  </a:lnTo>
                  <a:lnTo>
                    <a:pt x="2619" y="128426"/>
                  </a:lnTo>
                  <a:lnTo>
                    <a:pt x="2474" y="123870"/>
                  </a:lnTo>
                  <a:lnTo>
                    <a:pt x="2335" y="119349"/>
                  </a:lnTo>
                  <a:lnTo>
                    <a:pt x="2211" y="114864"/>
                  </a:lnTo>
                  <a:lnTo>
                    <a:pt x="2094" y="110452"/>
                  </a:lnTo>
                  <a:lnTo>
                    <a:pt x="1985" y="106112"/>
                  </a:lnTo>
                  <a:lnTo>
                    <a:pt x="1875" y="101844"/>
                  </a:lnTo>
                  <a:lnTo>
                    <a:pt x="1781" y="97613"/>
                  </a:lnTo>
                  <a:lnTo>
                    <a:pt x="1693" y="93454"/>
                  </a:lnTo>
                  <a:lnTo>
                    <a:pt x="1613" y="89367"/>
                  </a:lnTo>
                  <a:lnTo>
                    <a:pt x="1533" y="85352"/>
                  </a:lnTo>
                  <a:lnTo>
                    <a:pt x="1467" y="81410"/>
                  </a:lnTo>
                  <a:lnTo>
                    <a:pt x="1401" y="77541"/>
                  </a:lnTo>
                  <a:lnTo>
                    <a:pt x="1343" y="73707"/>
                  </a:lnTo>
                  <a:lnTo>
                    <a:pt x="1292" y="70018"/>
                  </a:lnTo>
                  <a:lnTo>
                    <a:pt x="1248" y="66365"/>
                  </a:lnTo>
                  <a:lnTo>
                    <a:pt x="1168" y="59313"/>
                  </a:lnTo>
                  <a:lnTo>
                    <a:pt x="1110" y="52622"/>
                  </a:lnTo>
                  <a:lnTo>
                    <a:pt x="1066" y="46257"/>
                  </a:lnTo>
                  <a:lnTo>
                    <a:pt x="1044" y="40289"/>
                  </a:lnTo>
                  <a:lnTo>
                    <a:pt x="1029" y="34683"/>
                  </a:lnTo>
                  <a:lnTo>
                    <a:pt x="1029" y="29476"/>
                  </a:lnTo>
                  <a:lnTo>
                    <a:pt x="1037" y="24702"/>
                  </a:lnTo>
                  <a:lnTo>
                    <a:pt x="1051" y="20325"/>
                  </a:lnTo>
                  <a:lnTo>
                    <a:pt x="1066" y="16420"/>
                  </a:lnTo>
                  <a:lnTo>
                    <a:pt x="1095" y="12984"/>
                  </a:lnTo>
                  <a:lnTo>
                    <a:pt x="1117" y="9982"/>
                  </a:lnTo>
                  <a:lnTo>
                    <a:pt x="1146" y="7523"/>
                  </a:lnTo>
                  <a:lnTo>
                    <a:pt x="1190" y="4087"/>
                  </a:lnTo>
                  <a:lnTo>
                    <a:pt x="1204" y="2785"/>
                  </a:lnTo>
                  <a:lnTo>
                    <a:pt x="1212" y="2532"/>
                  </a:lnTo>
                  <a:lnTo>
                    <a:pt x="1204" y="2242"/>
                  </a:lnTo>
                  <a:lnTo>
                    <a:pt x="1197" y="2025"/>
                  </a:lnTo>
                  <a:lnTo>
                    <a:pt x="1183" y="1772"/>
                  </a:lnTo>
                  <a:lnTo>
                    <a:pt x="1168" y="1555"/>
                  </a:lnTo>
                  <a:lnTo>
                    <a:pt x="1146" y="1302"/>
                  </a:lnTo>
                  <a:lnTo>
                    <a:pt x="1117" y="1121"/>
                  </a:lnTo>
                  <a:lnTo>
                    <a:pt x="1088" y="904"/>
                  </a:lnTo>
                  <a:lnTo>
                    <a:pt x="1059" y="723"/>
                  </a:lnTo>
                  <a:lnTo>
                    <a:pt x="1022" y="579"/>
                  </a:lnTo>
                  <a:lnTo>
                    <a:pt x="978" y="434"/>
                  </a:lnTo>
                  <a:lnTo>
                    <a:pt x="935" y="289"/>
                  </a:lnTo>
                  <a:lnTo>
                    <a:pt x="891" y="181"/>
                  </a:lnTo>
                  <a:lnTo>
                    <a:pt x="840" y="109"/>
                  </a:lnTo>
                  <a:lnTo>
                    <a:pt x="796" y="3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9460049" y="1421613"/>
              <a:ext cx="529509" cy="506012"/>
            </a:xfrm>
            <a:custGeom>
              <a:avLst/>
              <a:gdLst/>
              <a:ahLst/>
              <a:cxnLst/>
              <a:rect l="l" t="t" r="r" b="b"/>
              <a:pathLst>
                <a:path w="20812" h="86981" extrusionOk="0">
                  <a:moveTo>
                    <a:pt x="20293" y="0"/>
                  </a:moveTo>
                  <a:lnTo>
                    <a:pt x="20264" y="37"/>
                  </a:lnTo>
                  <a:lnTo>
                    <a:pt x="19221" y="326"/>
                  </a:lnTo>
                  <a:lnTo>
                    <a:pt x="17988" y="651"/>
                  </a:lnTo>
                  <a:lnTo>
                    <a:pt x="16595" y="977"/>
                  </a:lnTo>
                  <a:lnTo>
                    <a:pt x="15092" y="1302"/>
                  </a:lnTo>
                  <a:lnTo>
                    <a:pt x="11854" y="1953"/>
                  </a:lnTo>
                  <a:lnTo>
                    <a:pt x="8571" y="2532"/>
                  </a:lnTo>
                  <a:lnTo>
                    <a:pt x="5508" y="3074"/>
                  </a:lnTo>
                  <a:lnTo>
                    <a:pt x="2955" y="3472"/>
                  </a:lnTo>
                  <a:lnTo>
                    <a:pt x="511" y="3870"/>
                  </a:lnTo>
                  <a:lnTo>
                    <a:pt x="460" y="3870"/>
                  </a:lnTo>
                  <a:lnTo>
                    <a:pt x="416" y="3942"/>
                  </a:lnTo>
                  <a:lnTo>
                    <a:pt x="365" y="3979"/>
                  </a:lnTo>
                  <a:lnTo>
                    <a:pt x="322" y="4087"/>
                  </a:lnTo>
                  <a:lnTo>
                    <a:pt x="278" y="4196"/>
                  </a:lnTo>
                  <a:lnTo>
                    <a:pt x="241" y="4304"/>
                  </a:lnTo>
                  <a:lnTo>
                    <a:pt x="168" y="4593"/>
                  </a:lnTo>
                  <a:lnTo>
                    <a:pt x="103" y="4955"/>
                  </a:lnTo>
                  <a:lnTo>
                    <a:pt x="81" y="5136"/>
                  </a:lnTo>
                  <a:lnTo>
                    <a:pt x="59" y="5353"/>
                  </a:lnTo>
                  <a:lnTo>
                    <a:pt x="44" y="5570"/>
                  </a:lnTo>
                  <a:lnTo>
                    <a:pt x="30" y="5823"/>
                  </a:lnTo>
                  <a:lnTo>
                    <a:pt x="15" y="6040"/>
                  </a:lnTo>
                  <a:lnTo>
                    <a:pt x="15" y="6293"/>
                  </a:lnTo>
                  <a:lnTo>
                    <a:pt x="8" y="7595"/>
                  </a:lnTo>
                  <a:lnTo>
                    <a:pt x="1" y="8897"/>
                  </a:lnTo>
                  <a:lnTo>
                    <a:pt x="8" y="10272"/>
                  </a:lnTo>
                  <a:lnTo>
                    <a:pt x="15" y="11646"/>
                  </a:lnTo>
                  <a:lnTo>
                    <a:pt x="30" y="13056"/>
                  </a:lnTo>
                  <a:lnTo>
                    <a:pt x="52" y="14467"/>
                  </a:lnTo>
                  <a:lnTo>
                    <a:pt x="81" y="15950"/>
                  </a:lnTo>
                  <a:lnTo>
                    <a:pt x="110" y="17396"/>
                  </a:lnTo>
                  <a:lnTo>
                    <a:pt x="190" y="20434"/>
                  </a:lnTo>
                  <a:lnTo>
                    <a:pt x="285" y="23508"/>
                  </a:lnTo>
                  <a:lnTo>
                    <a:pt x="402" y="26655"/>
                  </a:lnTo>
                  <a:lnTo>
                    <a:pt x="526" y="29838"/>
                  </a:lnTo>
                  <a:lnTo>
                    <a:pt x="672" y="33020"/>
                  </a:lnTo>
                  <a:lnTo>
                    <a:pt x="825" y="36275"/>
                  </a:lnTo>
                  <a:lnTo>
                    <a:pt x="993" y="39494"/>
                  </a:lnTo>
                  <a:lnTo>
                    <a:pt x="1160" y="42713"/>
                  </a:lnTo>
                  <a:lnTo>
                    <a:pt x="1343" y="45895"/>
                  </a:lnTo>
                  <a:lnTo>
                    <a:pt x="1532" y="49078"/>
                  </a:lnTo>
                  <a:lnTo>
                    <a:pt x="1722" y="52188"/>
                  </a:lnTo>
                  <a:lnTo>
                    <a:pt x="1919" y="55262"/>
                  </a:lnTo>
                  <a:lnTo>
                    <a:pt x="2109" y="58228"/>
                  </a:lnTo>
                  <a:lnTo>
                    <a:pt x="2306" y="61121"/>
                  </a:lnTo>
                  <a:lnTo>
                    <a:pt x="2503" y="63942"/>
                  </a:lnTo>
                  <a:lnTo>
                    <a:pt x="2692" y="66619"/>
                  </a:lnTo>
                  <a:lnTo>
                    <a:pt x="3050" y="71610"/>
                  </a:lnTo>
                  <a:lnTo>
                    <a:pt x="3385" y="75986"/>
                  </a:lnTo>
                  <a:lnTo>
                    <a:pt x="3670" y="79638"/>
                  </a:lnTo>
                  <a:lnTo>
                    <a:pt x="3903" y="82532"/>
                  </a:lnTo>
                  <a:lnTo>
                    <a:pt x="4136" y="85389"/>
                  </a:lnTo>
                  <a:lnTo>
                    <a:pt x="4158" y="85642"/>
                  </a:lnTo>
                  <a:lnTo>
                    <a:pt x="4188" y="85859"/>
                  </a:lnTo>
                  <a:lnTo>
                    <a:pt x="4217" y="86040"/>
                  </a:lnTo>
                  <a:lnTo>
                    <a:pt x="4253" y="86257"/>
                  </a:lnTo>
                  <a:lnTo>
                    <a:pt x="4290" y="86402"/>
                  </a:lnTo>
                  <a:lnTo>
                    <a:pt x="4333" y="86546"/>
                  </a:lnTo>
                  <a:lnTo>
                    <a:pt x="4377" y="86655"/>
                  </a:lnTo>
                  <a:lnTo>
                    <a:pt x="4421" y="86763"/>
                  </a:lnTo>
                  <a:lnTo>
                    <a:pt x="4465" y="86872"/>
                  </a:lnTo>
                  <a:lnTo>
                    <a:pt x="4516" y="86908"/>
                  </a:lnTo>
                  <a:lnTo>
                    <a:pt x="4560" y="86944"/>
                  </a:lnTo>
                  <a:lnTo>
                    <a:pt x="4611" y="86980"/>
                  </a:lnTo>
                  <a:lnTo>
                    <a:pt x="4662" y="86944"/>
                  </a:lnTo>
                  <a:lnTo>
                    <a:pt x="4713" y="86908"/>
                  </a:lnTo>
                  <a:lnTo>
                    <a:pt x="4764" y="86836"/>
                  </a:lnTo>
                  <a:lnTo>
                    <a:pt x="4815" y="86763"/>
                  </a:lnTo>
                  <a:lnTo>
                    <a:pt x="4859" y="86655"/>
                  </a:lnTo>
                  <a:lnTo>
                    <a:pt x="4902" y="86510"/>
                  </a:lnTo>
                  <a:lnTo>
                    <a:pt x="4946" y="86365"/>
                  </a:lnTo>
                  <a:lnTo>
                    <a:pt x="4983" y="86185"/>
                  </a:lnTo>
                  <a:lnTo>
                    <a:pt x="5012" y="86004"/>
                  </a:lnTo>
                  <a:lnTo>
                    <a:pt x="5041" y="85823"/>
                  </a:lnTo>
                  <a:lnTo>
                    <a:pt x="5070" y="85606"/>
                  </a:lnTo>
                  <a:lnTo>
                    <a:pt x="5092" y="85389"/>
                  </a:lnTo>
                  <a:lnTo>
                    <a:pt x="5107" y="85136"/>
                  </a:lnTo>
                  <a:lnTo>
                    <a:pt x="5114" y="84919"/>
                  </a:lnTo>
                  <a:lnTo>
                    <a:pt x="5121" y="84666"/>
                  </a:lnTo>
                  <a:lnTo>
                    <a:pt x="5128" y="84412"/>
                  </a:lnTo>
                  <a:lnTo>
                    <a:pt x="5121" y="84159"/>
                  </a:lnTo>
                  <a:lnTo>
                    <a:pt x="5114" y="83906"/>
                  </a:lnTo>
                  <a:lnTo>
                    <a:pt x="5107" y="83689"/>
                  </a:lnTo>
                  <a:lnTo>
                    <a:pt x="5085" y="83436"/>
                  </a:lnTo>
                  <a:lnTo>
                    <a:pt x="4902" y="81157"/>
                  </a:lnTo>
                  <a:lnTo>
                    <a:pt x="4698" y="78662"/>
                  </a:lnTo>
                  <a:lnTo>
                    <a:pt x="4436" y="75299"/>
                  </a:lnTo>
                  <a:lnTo>
                    <a:pt x="4129" y="71284"/>
                  </a:lnTo>
                  <a:lnTo>
                    <a:pt x="3794" y="66655"/>
                  </a:lnTo>
                  <a:lnTo>
                    <a:pt x="3429" y="61483"/>
                  </a:lnTo>
                  <a:lnTo>
                    <a:pt x="3239" y="58771"/>
                  </a:lnTo>
                  <a:lnTo>
                    <a:pt x="3050" y="55950"/>
                  </a:lnTo>
                  <a:lnTo>
                    <a:pt x="2860" y="53056"/>
                  </a:lnTo>
                  <a:lnTo>
                    <a:pt x="2678" y="50091"/>
                  </a:lnTo>
                  <a:lnTo>
                    <a:pt x="2488" y="47089"/>
                  </a:lnTo>
                  <a:lnTo>
                    <a:pt x="2313" y="44015"/>
                  </a:lnTo>
                  <a:lnTo>
                    <a:pt x="2138" y="40941"/>
                  </a:lnTo>
                  <a:lnTo>
                    <a:pt x="1970" y="37866"/>
                  </a:lnTo>
                  <a:lnTo>
                    <a:pt x="1817" y="34756"/>
                  </a:lnTo>
                  <a:lnTo>
                    <a:pt x="1664" y="31682"/>
                  </a:lnTo>
                  <a:lnTo>
                    <a:pt x="1532" y="28608"/>
                  </a:lnTo>
                  <a:lnTo>
                    <a:pt x="1408" y="25606"/>
                  </a:lnTo>
                  <a:lnTo>
                    <a:pt x="1299" y="22604"/>
                  </a:lnTo>
                  <a:lnTo>
                    <a:pt x="1211" y="19711"/>
                  </a:lnTo>
                  <a:lnTo>
                    <a:pt x="1131" y="16854"/>
                  </a:lnTo>
                  <a:lnTo>
                    <a:pt x="1102" y="15480"/>
                  </a:lnTo>
                  <a:lnTo>
                    <a:pt x="1080" y="14105"/>
                  </a:lnTo>
                  <a:lnTo>
                    <a:pt x="1058" y="12767"/>
                  </a:lnTo>
                  <a:lnTo>
                    <a:pt x="1044" y="11429"/>
                  </a:lnTo>
                  <a:lnTo>
                    <a:pt x="1036" y="10163"/>
                  </a:lnTo>
                  <a:lnTo>
                    <a:pt x="1029" y="8897"/>
                  </a:lnTo>
                  <a:lnTo>
                    <a:pt x="4508" y="8319"/>
                  </a:lnTo>
                  <a:lnTo>
                    <a:pt x="7091" y="7885"/>
                  </a:lnTo>
                  <a:lnTo>
                    <a:pt x="9972" y="7378"/>
                  </a:lnTo>
                  <a:lnTo>
                    <a:pt x="12933" y="6836"/>
                  </a:lnTo>
                  <a:lnTo>
                    <a:pt x="15785" y="6257"/>
                  </a:lnTo>
                  <a:lnTo>
                    <a:pt x="17106" y="5968"/>
                  </a:lnTo>
                  <a:lnTo>
                    <a:pt x="18316" y="5678"/>
                  </a:lnTo>
                  <a:lnTo>
                    <a:pt x="19403" y="5389"/>
                  </a:lnTo>
                  <a:lnTo>
                    <a:pt x="20330" y="5100"/>
                  </a:lnTo>
                  <a:lnTo>
                    <a:pt x="20381" y="5064"/>
                  </a:lnTo>
                  <a:lnTo>
                    <a:pt x="20432" y="5027"/>
                  </a:lnTo>
                  <a:lnTo>
                    <a:pt x="20483" y="4955"/>
                  </a:lnTo>
                  <a:lnTo>
                    <a:pt x="20527" y="4847"/>
                  </a:lnTo>
                  <a:lnTo>
                    <a:pt x="20570" y="4702"/>
                  </a:lnTo>
                  <a:lnTo>
                    <a:pt x="20614" y="4593"/>
                  </a:lnTo>
                  <a:lnTo>
                    <a:pt x="20651" y="4413"/>
                  </a:lnTo>
                  <a:lnTo>
                    <a:pt x="20680" y="4232"/>
                  </a:lnTo>
                  <a:lnTo>
                    <a:pt x="20716" y="4051"/>
                  </a:lnTo>
                  <a:lnTo>
                    <a:pt x="20738" y="3834"/>
                  </a:lnTo>
                  <a:lnTo>
                    <a:pt x="20760" y="3617"/>
                  </a:lnTo>
                  <a:lnTo>
                    <a:pt x="20782" y="3400"/>
                  </a:lnTo>
                  <a:lnTo>
                    <a:pt x="20797" y="3147"/>
                  </a:lnTo>
                  <a:lnTo>
                    <a:pt x="20804" y="2930"/>
                  </a:lnTo>
                  <a:lnTo>
                    <a:pt x="20811" y="2640"/>
                  </a:lnTo>
                  <a:lnTo>
                    <a:pt x="20811" y="2387"/>
                  </a:lnTo>
                  <a:lnTo>
                    <a:pt x="20804" y="2134"/>
                  </a:lnTo>
                  <a:lnTo>
                    <a:pt x="20797" y="1917"/>
                  </a:lnTo>
                  <a:lnTo>
                    <a:pt x="20775" y="1664"/>
                  </a:lnTo>
                  <a:lnTo>
                    <a:pt x="20760" y="1447"/>
                  </a:lnTo>
                  <a:lnTo>
                    <a:pt x="20738" y="1230"/>
                  </a:lnTo>
                  <a:lnTo>
                    <a:pt x="20709" y="1049"/>
                  </a:lnTo>
                  <a:lnTo>
                    <a:pt x="20643" y="687"/>
                  </a:lnTo>
                  <a:lnTo>
                    <a:pt x="20570" y="398"/>
                  </a:lnTo>
                  <a:lnTo>
                    <a:pt x="20534" y="290"/>
                  </a:lnTo>
                  <a:lnTo>
                    <a:pt x="20490" y="181"/>
                  </a:lnTo>
                  <a:lnTo>
                    <a:pt x="20439" y="109"/>
                  </a:lnTo>
                  <a:lnTo>
                    <a:pt x="20395" y="73"/>
                  </a:lnTo>
                  <a:lnTo>
                    <a:pt x="20344" y="37"/>
                  </a:lnTo>
                  <a:lnTo>
                    <a:pt x="2029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9518133" y="2153543"/>
              <a:ext cx="723076" cy="338957"/>
            </a:xfrm>
            <a:custGeom>
              <a:avLst/>
              <a:gdLst/>
              <a:ahLst/>
              <a:cxnLst/>
              <a:rect l="l" t="t" r="r" b="b"/>
              <a:pathLst>
                <a:path w="28420" h="58265" extrusionOk="0">
                  <a:moveTo>
                    <a:pt x="10796" y="1"/>
                  </a:moveTo>
                  <a:lnTo>
                    <a:pt x="10264" y="37"/>
                  </a:lnTo>
                  <a:lnTo>
                    <a:pt x="9746" y="146"/>
                  </a:lnTo>
                  <a:lnTo>
                    <a:pt x="9235" y="326"/>
                  </a:lnTo>
                  <a:lnTo>
                    <a:pt x="8739" y="616"/>
                  </a:lnTo>
                  <a:lnTo>
                    <a:pt x="8250" y="941"/>
                  </a:lnTo>
                  <a:lnTo>
                    <a:pt x="7776" y="1303"/>
                  </a:lnTo>
                  <a:lnTo>
                    <a:pt x="7317" y="1737"/>
                  </a:lnTo>
                  <a:lnTo>
                    <a:pt x="6864" y="2207"/>
                  </a:lnTo>
                  <a:lnTo>
                    <a:pt x="6427" y="2750"/>
                  </a:lnTo>
                  <a:lnTo>
                    <a:pt x="6004" y="3328"/>
                  </a:lnTo>
                  <a:lnTo>
                    <a:pt x="5588" y="3943"/>
                  </a:lnTo>
                  <a:lnTo>
                    <a:pt x="5187" y="4558"/>
                  </a:lnTo>
                  <a:lnTo>
                    <a:pt x="4800" y="5245"/>
                  </a:lnTo>
                  <a:lnTo>
                    <a:pt x="4428" y="5932"/>
                  </a:lnTo>
                  <a:lnTo>
                    <a:pt x="4071" y="6655"/>
                  </a:lnTo>
                  <a:lnTo>
                    <a:pt x="3721" y="7379"/>
                  </a:lnTo>
                  <a:lnTo>
                    <a:pt x="3392" y="8102"/>
                  </a:lnTo>
                  <a:lnTo>
                    <a:pt x="3071" y="8862"/>
                  </a:lnTo>
                  <a:lnTo>
                    <a:pt x="2772" y="9585"/>
                  </a:lnTo>
                  <a:lnTo>
                    <a:pt x="2481" y="10344"/>
                  </a:lnTo>
                  <a:lnTo>
                    <a:pt x="2203" y="11068"/>
                  </a:lnTo>
                  <a:lnTo>
                    <a:pt x="1948" y="11791"/>
                  </a:lnTo>
                  <a:lnTo>
                    <a:pt x="1700" y="12514"/>
                  </a:lnTo>
                  <a:lnTo>
                    <a:pt x="1262" y="13889"/>
                  </a:lnTo>
                  <a:lnTo>
                    <a:pt x="883" y="15118"/>
                  </a:lnTo>
                  <a:lnTo>
                    <a:pt x="570" y="16203"/>
                  </a:lnTo>
                  <a:lnTo>
                    <a:pt x="322" y="17144"/>
                  </a:lnTo>
                  <a:lnTo>
                    <a:pt x="139" y="17831"/>
                  </a:lnTo>
                  <a:lnTo>
                    <a:pt x="1" y="18410"/>
                  </a:lnTo>
                  <a:lnTo>
                    <a:pt x="307" y="20073"/>
                  </a:lnTo>
                  <a:lnTo>
                    <a:pt x="621" y="21701"/>
                  </a:lnTo>
                  <a:lnTo>
                    <a:pt x="934" y="23256"/>
                  </a:lnTo>
                  <a:lnTo>
                    <a:pt x="1255" y="24775"/>
                  </a:lnTo>
                  <a:lnTo>
                    <a:pt x="1569" y="26258"/>
                  </a:lnTo>
                  <a:lnTo>
                    <a:pt x="1882" y="27704"/>
                  </a:lnTo>
                  <a:lnTo>
                    <a:pt x="2196" y="29115"/>
                  </a:lnTo>
                  <a:lnTo>
                    <a:pt x="2510" y="30489"/>
                  </a:lnTo>
                  <a:lnTo>
                    <a:pt x="2831" y="31791"/>
                  </a:lnTo>
                  <a:lnTo>
                    <a:pt x="3144" y="33093"/>
                  </a:lnTo>
                  <a:lnTo>
                    <a:pt x="3465" y="34323"/>
                  </a:lnTo>
                  <a:lnTo>
                    <a:pt x="3779" y="35552"/>
                  </a:lnTo>
                  <a:lnTo>
                    <a:pt x="4093" y="36710"/>
                  </a:lnTo>
                  <a:lnTo>
                    <a:pt x="4414" y="37867"/>
                  </a:lnTo>
                  <a:lnTo>
                    <a:pt x="4727" y="38952"/>
                  </a:lnTo>
                  <a:lnTo>
                    <a:pt x="5048" y="40001"/>
                  </a:lnTo>
                  <a:lnTo>
                    <a:pt x="5362" y="41050"/>
                  </a:lnTo>
                  <a:lnTo>
                    <a:pt x="5676" y="42026"/>
                  </a:lnTo>
                  <a:lnTo>
                    <a:pt x="5996" y="43003"/>
                  </a:lnTo>
                  <a:lnTo>
                    <a:pt x="6310" y="43907"/>
                  </a:lnTo>
                  <a:lnTo>
                    <a:pt x="6624" y="44811"/>
                  </a:lnTo>
                  <a:lnTo>
                    <a:pt x="6945" y="45643"/>
                  </a:lnTo>
                  <a:lnTo>
                    <a:pt x="7258" y="46475"/>
                  </a:lnTo>
                  <a:lnTo>
                    <a:pt x="7572" y="47270"/>
                  </a:lnTo>
                  <a:lnTo>
                    <a:pt x="7886" y="48030"/>
                  </a:lnTo>
                  <a:lnTo>
                    <a:pt x="8199" y="48753"/>
                  </a:lnTo>
                  <a:lnTo>
                    <a:pt x="8513" y="49440"/>
                  </a:lnTo>
                  <a:lnTo>
                    <a:pt x="8819" y="50127"/>
                  </a:lnTo>
                  <a:lnTo>
                    <a:pt x="9133" y="50742"/>
                  </a:lnTo>
                  <a:lnTo>
                    <a:pt x="9447" y="51357"/>
                  </a:lnTo>
                  <a:lnTo>
                    <a:pt x="9753" y="51936"/>
                  </a:lnTo>
                  <a:lnTo>
                    <a:pt x="10059" y="52478"/>
                  </a:lnTo>
                  <a:lnTo>
                    <a:pt x="10373" y="52984"/>
                  </a:lnTo>
                  <a:lnTo>
                    <a:pt x="10679" y="53491"/>
                  </a:lnTo>
                  <a:lnTo>
                    <a:pt x="10986" y="53961"/>
                  </a:lnTo>
                  <a:lnTo>
                    <a:pt x="11285" y="54395"/>
                  </a:lnTo>
                  <a:lnTo>
                    <a:pt x="11591" y="54793"/>
                  </a:lnTo>
                  <a:lnTo>
                    <a:pt x="11898" y="55191"/>
                  </a:lnTo>
                  <a:lnTo>
                    <a:pt x="12197" y="55552"/>
                  </a:lnTo>
                  <a:lnTo>
                    <a:pt x="12496" y="55878"/>
                  </a:lnTo>
                  <a:lnTo>
                    <a:pt x="12795" y="56203"/>
                  </a:lnTo>
                  <a:lnTo>
                    <a:pt x="13094" y="56493"/>
                  </a:lnTo>
                  <a:lnTo>
                    <a:pt x="13685" y="56999"/>
                  </a:lnTo>
                  <a:lnTo>
                    <a:pt x="14268" y="57397"/>
                  </a:lnTo>
                  <a:lnTo>
                    <a:pt x="14852" y="57722"/>
                  </a:lnTo>
                  <a:lnTo>
                    <a:pt x="15421" y="57975"/>
                  </a:lnTo>
                  <a:lnTo>
                    <a:pt x="15982" y="58156"/>
                  </a:lnTo>
                  <a:lnTo>
                    <a:pt x="16544" y="58229"/>
                  </a:lnTo>
                  <a:lnTo>
                    <a:pt x="17091" y="58265"/>
                  </a:lnTo>
                  <a:lnTo>
                    <a:pt x="17638" y="58192"/>
                  </a:lnTo>
                  <a:lnTo>
                    <a:pt x="18171" y="58084"/>
                  </a:lnTo>
                  <a:lnTo>
                    <a:pt x="18696" y="57939"/>
                  </a:lnTo>
                  <a:lnTo>
                    <a:pt x="19206" y="57686"/>
                  </a:lnTo>
                  <a:lnTo>
                    <a:pt x="19710" y="57433"/>
                  </a:lnTo>
                  <a:lnTo>
                    <a:pt x="20206" y="57107"/>
                  </a:lnTo>
                  <a:lnTo>
                    <a:pt x="20694" y="56710"/>
                  </a:lnTo>
                  <a:lnTo>
                    <a:pt x="21161" y="56312"/>
                  </a:lnTo>
                  <a:lnTo>
                    <a:pt x="21628" y="55878"/>
                  </a:lnTo>
                  <a:lnTo>
                    <a:pt x="22080" y="55371"/>
                  </a:lnTo>
                  <a:lnTo>
                    <a:pt x="22518" y="54865"/>
                  </a:lnTo>
                  <a:lnTo>
                    <a:pt x="22941" y="54323"/>
                  </a:lnTo>
                  <a:lnTo>
                    <a:pt x="23357" y="53780"/>
                  </a:lnTo>
                  <a:lnTo>
                    <a:pt x="23751" y="53201"/>
                  </a:lnTo>
                  <a:lnTo>
                    <a:pt x="24137" y="52587"/>
                  </a:lnTo>
                  <a:lnTo>
                    <a:pt x="24509" y="51972"/>
                  </a:lnTo>
                  <a:lnTo>
                    <a:pt x="24867" y="51357"/>
                  </a:lnTo>
                  <a:lnTo>
                    <a:pt x="25210" y="50742"/>
                  </a:lnTo>
                  <a:lnTo>
                    <a:pt x="25538" y="50127"/>
                  </a:lnTo>
                  <a:lnTo>
                    <a:pt x="25851" y="49513"/>
                  </a:lnTo>
                  <a:lnTo>
                    <a:pt x="26428" y="48319"/>
                  </a:lnTo>
                  <a:lnTo>
                    <a:pt x="26938" y="47198"/>
                  </a:lnTo>
                  <a:lnTo>
                    <a:pt x="27376" y="46149"/>
                  </a:lnTo>
                  <a:lnTo>
                    <a:pt x="27748" y="45245"/>
                  </a:lnTo>
                  <a:lnTo>
                    <a:pt x="28032" y="44485"/>
                  </a:lnTo>
                  <a:lnTo>
                    <a:pt x="28244" y="43871"/>
                  </a:lnTo>
                  <a:lnTo>
                    <a:pt x="28419" y="43364"/>
                  </a:lnTo>
                  <a:lnTo>
                    <a:pt x="28047" y="41520"/>
                  </a:lnTo>
                  <a:lnTo>
                    <a:pt x="27675" y="39711"/>
                  </a:lnTo>
                  <a:lnTo>
                    <a:pt x="27310" y="37975"/>
                  </a:lnTo>
                  <a:lnTo>
                    <a:pt x="26938" y="36276"/>
                  </a:lnTo>
                  <a:lnTo>
                    <a:pt x="26574" y="34612"/>
                  </a:lnTo>
                  <a:lnTo>
                    <a:pt x="26209" y="33021"/>
                  </a:lnTo>
                  <a:lnTo>
                    <a:pt x="25844" y="31429"/>
                  </a:lnTo>
                  <a:lnTo>
                    <a:pt x="25487" y="29910"/>
                  </a:lnTo>
                  <a:lnTo>
                    <a:pt x="25122" y="28464"/>
                  </a:lnTo>
                  <a:lnTo>
                    <a:pt x="24765" y="27017"/>
                  </a:lnTo>
                  <a:lnTo>
                    <a:pt x="24407" y="25643"/>
                  </a:lnTo>
                  <a:lnTo>
                    <a:pt x="24050" y="24305"/>
                  </a:lnTo>
                  <a:lnTo>
                    <a:pt x="23692" y="23003"/>
                  </a:lnTo>
                  <a:lnTo>
                    <a:pt x="23342" y="21737"/>
                  </a:lnTo>
                  <a:lnTo>
                    <a:pt x="22992" y="20543"/>
                  </a:lnTo>
                  <a:lnTo>
                    <a:pt x="22642" y="19350"/>
                  </a:lnTo>
                  <a:lnTo>
                    <a:pt x="22292" y="18229"/>
                  </a:lnTo>
                  <a:lnTo>
                    <a:pt x="21942" y="17144"/>
                  </a:lnTo>
                  <a:lnTo>
                    <a:pt x="21599" y="16095"/>
                  </a:lnTo>
                  <a:lnTo>
                    <a:pt x="21256" y="15046"/>
                  </a:lnTo>
                  <a:lnTo>
                    <a:pt x="20913" y="14106"/>
                  </a:lnTo>
                  <a:lnTo>
                    <a:pt x="20570" y="13165"/>
                  </a:lnTo>
                  <a:lnTo>
                    <a:pt x="20235" y="12261"/>
                  </a:lnTo>
                  <a:lnTo>
                    <a:pt x="19899" y="11393"/>
                  </a:lnTo>
                  <a:lnTo>
                    <a:pt x="19564" y="10561"/>
                  </a:lnTo>
                  <a:lnTo>
                    <a:pt x="19236" y="9766"/>
                  </a:lnTo>
                  <a:lnTo>
                    <a:pt x="18900" y="9006"/>
                  </a:lnTo>
                  <a:lnTo>
                    <a:pt x="18572" y="8283"/>
                  </a:lnTo>
                  <a:lnTo>
                    <a:pt x="18244" y="7596"/>
                  </a:lnTo>
                  <a:lnTo>
                    <a:pt x="17923" y="6945"/>
                  </a:lnTo>
                  <a:lnTo>
                    <a:pt x="17602" y="6330"/>
                  </a:lnTo>
                  <a:lnTo>
                    <a:pt x="17281" y="5751"/>
                  </a:lnTo>
                  <a:lnTo>
                    <a:pt x="16960" y="5209"/>
                  </a:lnTo>
                  <a:lnTo>
                    <a:pt x="16646" y="4666"/>
                  </a:lnTo>
                  <a:lnTo>
                    <a:pt x="16332" y="4196"/>
                  </a:lnTo>
                  <a:lnTo>
                    <a:pt x="16019" y="3726"/>
                  </a:lnTo>
                  <a:lnTo>
                    <a:pt x="15705" y="3292"/>
                  </a:lnTo>
                  <a:lnTo>
                    <a:pt x="15399" y="2894"/>
                  </a:lnTo>
                  <a:lnTo>
                    <a:pt x="15092" y="2496"/>
                  </a:lnTo>
                  <a:lnTo>
                    <a:pt x="14793" y="2171"/>
                  </a:lnTo>
                  <a:lnTo>
                    <a:pt x="14487" y="1845"/>
                  </a:lnTo>
                  <a:lnTo>
                    <a:pt x="14188" y="1556"/>
                  </a:lnTo>
                  <a:lnTo>
                    <a:pt x="13896" y="1303"/>
                  </a:lnTo>
                  <a:lnTo>
                    <a:pt x="13597" y="1050"/>
                  </a:lnTo>
                  <a:lnTo>
                    <a:pt x="13305" y="833"/>
                  </a:lnTo>
                  <a:lnTo>
                    <a:pt x="13021" y="652"/>
                  </a:lnTo>
                  <a:lnTo>
                    <a:pt x="12729" y="507"/>
                  </a:lnTo>
                  <a:lnTo>
                    <a:pt x="12445" y="363"/>
                  </a:lnTo>
                  <a:lnTo>
                    <a:pt x="12167" y="254"/>
                  </a:lnTo>
                  <a:lnTo>
                    <a:pt x="11883" y="146"/>
                  </a:lnTo>
                  <a:lnTo>
                    <a:pt x="11336" y="37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10164728" y="1475449"/>
              <a:ext cx="302333" cy="801407"/>
            </a:xfrm>
            <a:custGeom>
              <a:avLst/>
              <a:gdLst/>
              <a:ahLst/>
              <a:cxnLst/>
              <a:rect l="l" t="t" r="r" b="b"/>
              <a:pathLst>
                <a:path w="11883" h="137758" extrusionOk="0">
                  <a:moveTo>
                    <a:pt x="1955" y="0"/>
                  </a:moveTo>
                  <a:lnTo>
                    <a:pt x="1788" y="2098"/>
                  </a:lnTo>
                  <a:lnTo>
                    <a:pt x="1634" y="4196"/>
                  </a:lnTo>
                  <a:lnTo>
                    <a:pt x="1481" y="6293"/>
                  </a:lnTo>
                  <a:lnTo>
                    <a:pt x="1343" y="8355"/>
                  </a:lnTo>
                  <a:lnTo>
                    <a:pt x="1211" y="10416"/>
                  </a:lnTo>
                  <a:lnTo>
                    <a:pt x="1087" y="12442"/>
                  </a:lnTo>
                  <a:lnTo>
                    <a:pt x="963" y="14467"/>
                  </a:lnTo>
                  <a:lnTo>
                    <a:pt x="854" y="16456"/>
                  </a:lnTo>
                  <a:lnTo>
                    <a:pt x="752" y="18445"/>
                  </a:lnTo>
                  <a:lnTo>
                    <a:pt x="657" y="20434"/>
                  </a:lnTo>
                  <a:lnTo>
                    <a:pt x="569" y="22387"/>
                  </a:lnTo>
                  <a:lnTo>
                    <a:pt x="482" y="24304"/>
                  </a:lnTo>
                  <a:lnTo>
                    <a:pt x="409" y="26257"/>
                  </a:lnTo>
                  <a:lnTo>
                    <a:pt x="343" y="28138"/>
                  </a:lnTo>
                  <a:lnTo>
                    <a:pt x="278" y="30054"/>
                  </a:lnTo>
                  <a:lnTo>
                    <a:pt x="227" y="31899"/>
                  </a:lnTo>
                  <a:lnTo>
                    <a:pt x="176" y="33780"/>
                  </a:lnTo>
                  <a:lnTo>
                    <a:pt x="132" y="35624"/>
                  </a:lnTo>
                  <a:lnTo>
                    <a:pt x="95" y="37432"/>
                  </a:lnTo>
                  <a:lnTo>
                    <a:pt x="66" y="39241"/>
                  </a:lnTo>
                  <a:lnTo>
                    <a:pt x="37" y="41049"/>
                  </a:lnTo>
                  <a:lnTo>
                    <a:pt x="22" y="42821"/>
                  </a:lnTo>
                  <a:lnTo>
                    <a:pt x="8" y="44593"/>
                  </a:lnTo>
                  <a:lnTo>
                    <a:pt x="0" y="46329"/>
                  </a:lnTo>
                  <a:lnTo>
                    <a:pt x="0" y="48065"/>
                  </a:lnTo>
                  <a:lnTo>
                    <a:pt x="8" y="49765"/>
                  </a:lnTo>
                  <a:lnTo>
                    <a:pt x="15" y="51465"/>
                  </a:lnTo>
                  <a:lnTo>
                    <a:pt x="30" y="53165"/>
                  </a:lnTo>
                  <a:lnTo>
                    <a:pt x="51" y="54828"/>
                  </a:lnTo>
                  <a:lnTo>
                    <a:pt x="73" y="56492"/>
                  </a:lnTo>
                  <a:lnTo>
                    <a:pt x="103" y="58120"/>
                  </a:lnTo>
                  <a:lnTo>
                    <a:pt x="139" y="59711"/>
                  </a:lnTo>
                  <a:lnTo>
                    <a:pt x="176" y="61338"/>
                  </a:lnTo>
                  <a:lnTo>
                    <a:pt x="219" y="62930"/>
                  </a:lnTo>
                  <a:lnTo>
                    <a:pt x="270" y="64485"/>
                  </a:lnTo>
                  <a:lnTo>
                    <a:pt x="321" y="66040"/>
                  </a:lnTo>
                  <a:lnTo>
                    <a:pt x="380" y="67559"/>
                  </a:lnTo>
                  <a:lnTo>
                    <a:pt x="445" y="69078"/>
                  </a:lnTo>
                  <a:lnTo>
                    <a:pt x="511" y="70597"/>
                  </a:lnTo>
                  <a:lnTo>
                    <a:pt x="577" y="72080"/>
                  </a:lnTo>
                  <a:lnTo>
                    <a:pt x="650" y="73563"/>
                  </a:lnTo>
                  <a:lnTo>
                    <a:pt x="730" y="75009"/>
                  </a:lnTo>
                  <a:lnTo>
                    <a:pt x="890" y="77866"/>
                  </a:lnTo>
                  <a:lnTo>
                    <a:pt x="1073" y="80651"/>
                  </a:lnTo>
                  <a:lnTo>
                    <a:pt x="1262" y="83400"/>
                  </a:lnTo>
                  <a:lnTo>
                    <a:pt x="1467" y="86040"/>
                  </a:lnTo>
                  <a:lnTo>
                    <a:pt x="1685" y="88644"/>
                  </a:lnTo>
                  <a:lnTo>
                    <a:pt x="1912" y="91176"/>
                  </a:lnTo>
                  <a:lnTo>
                    <a:pt x="2145" y="93635"/>
                  </a:lnTo>
                  <a:lnTo>
                    <a:pt x="2386" y="96058"/>
                  </a:lnTo>
                  <a:lnTo>
                    <a:pt x="2641" y="98373"/>
                  </a:lnTo>
                  <a:lnTo>
                    <a:pt x="2896" y="100651"/>
                  </a:lnTo>
                  <a:lnTo>
                    <a:pt x="3159" y="102857"/>
                  </a:lnTo>
                  <a:lnTo>
                    <a:pt x="3429" y="104991"/>
                  </a:lnTo>
                  <a:lnTo>
                    <a:pt x="3706" y="107053"/>
                  </a:lnTo>
                  <a:lnTo>
                    <a:pt x="3983" y="109042"/>
                  </a:lnTo>
                  <a:lnTo>
                    <a:pt x="4268" y="110995"/>
                  </a:lnTo>
                  <a:lnTo>
                    <a:pt x="4545" y="112839"/>
                  </a:lnTo>
                  <a:lnTo>
                    <a:pt x="4829" y="114647"/>
                  </a:lnTo>
                  <a:lnTo>
                    <a:pt x="5114" y="116383"/>
                  </a:lnTo>
                  <a:lnTo>
                    <a:pt x="5398" y="118047"/>
                  </a:lnTo>
                  <a:lnTo>
                    <a:pt x="5675" y="119638"/>
                  </a:lnTo>
                  <a:lnTo>
                    <a:pt x="5960" y="121194"/>
                  </a:lnTo>
                  <a:lnTo>
                    <a:pt x="6230" y="122640"/>
                  </a:lnTo>
                  <a:lnTo>
                    <a:pt x="6507" y="124051"/>
                  </a:lnTo>
                  <a:lnTo>
                    <a:pt x="6770" y="125389"/>
                  </a:lnTo>
                  <a:lnTo>
                    <a:pt x="7032" y="126655"/>
                  </a:lnTo>
                  <a:lnTo>
                    <a:pt x="7287" y="127848"/>
                  </a:lnTo>
                  <a:lnTo>
                    <a:pt x="7535" y="128969"/>
                  </a:lnTo>
                  <a:lnTo>
                    <a:pt x="8002" y="131031"/>
                  </a:lnTo>
                  <a:lnTo>
                    <a:pt x="8425" y="132803"/>
                  </a:lnTo>
                  <a:lnTo>
                    <a:pt x="8805" y="134322"/>
                  </a:lnTo>
                  <a:lnTo>
                    <a:pt x="9133" y="135552"/>
                  </a:lnTo>
                  <a:lnTo>
                    <a:pt x="9403" y="136528"/>
                  </a:lnTo>
                  <a:lnTo>
                    <a:pt x="9600" y="137215"/>
                  </a:lnTo>
                  <a:lnTo>
                    <a:pt x="9767" y="137758"/>
                  </a:lnTo>
                  <a:lnTo>
                    <a:pt x="9943" y="135298"/>
                  </a:lnTo>
                  <a:lnTo>
                    <a:pt x="10103" y="132875"/>
                  </a:lnTo>
                  <a:lnTo>
                    <a:pt x="10263" y="130452"/>
                  </a:lnTo>
                  <a:lnTo>
                    <a:pt x="10417" y="128065"/>
                  </a:lnTo>
                  <a:lnTo>
                    <a:pt x="10555" y="125714"/>
                  </a:lnTo>
                  <a:lnTo>
                    <a:pt x="10687" y="123400"/>
                  </a:lnTo>
                  <a:lnTo>
                    <a:pt x="10818" y="121085"/>
                  </a:lnTo>
                  <a:lnTo>
                    <a:pt x="10935" y="118807"/>
                  </a:lnTo>
                  <a:lnTo>
                    <a:pt x="11044" y="116564"/>
                  </a:lnTo>
                  <a:lnTo>
                    <a:pt x="11146" y="114322"/>
                  </a:lnTo>
                  <a:lnTo>
                    <a:pt x="11241" y="112116"/>
                  </a:lnTo>
                  <a:lnTo>
                    <a:pt x="11336" y="109946"/>
                  </a:lnTo>
                  <a:lnTo>
                    <a:pt x="11416" y="107812"/>
                  </a:lnTo>
                  <a:lnTo>
                    <a:pt x="11489" y="105678"/>
                  </a:lnTo>
                  <a:lnTo>
                    <a:pt x="11555" y="103581"/>
                  </a:lnTo>
                  <a:lnTo>
                    <a:pt x="11620" y="101519"/>
                  </a:lnTo>
                  <a:lnTo>
                    <a:pt x="11671" y="99458"/>
                  </a:lnTo>
                  <a:lnTo>
                    <a:pt x="11722" y="97432"/>
                  </a:lnTo>
                  <a:lnTo>
                    <a:pt x="11759" y="95443"/>
                  </a:lnTo>
                  <a:lnTo>
                    <a:pt x="11795" y="93454"/>
                  </a:lnTo>
                  <a:lnTo>
                    <a:pt x="11824" y="91501"/>
                  </a:lnTo>
                  <a:lnTo>
                    <a:pt x="11846" y="89584"/>
                  </a:lnTo>
                  <a:lnTo>
                    <a:pt x="11861" y="87704"/>
                  </a:lnTo>
                  <a:lnTo>
                    <a:pt x="11876" y="85823"/>
                  </a:lnTo>
                  <a:lnTo>
                    <a:pt x="11883" y="83978"/>
                  </a:lnTo>
                  <a:lnTo>
                    <a:pt x="11883" y="82134"/>
                  </a:lnTo>
                  <a:lnTo>
                    <a:pt x="11876" y="80326"/>
                  </a:lnTo>
                  <a:lnTo>
                    <a:pt x="11861" y="78553"/>
                  </a:lnTo>
                  <a:lnTo>
                    <a:pt x="11846" y="76781"/>
                  </a:lnTo>
                  <a:lnTo>
                    <a:pt x="11824" y="75045"/>
                  </a:lnTo>
                  <a:lnTo>
                    <a:pt x="11795" y="73346"/>
                  </a:lnTo>
                  <a:lnTo>
                    <a:pt x="11759" y="71682"/>
                  </a:lnTo>
                  <a:lnTo>
                    <a:pt x="11722" y="70018"/>
                  </a:lnTo>
                  <a:lnTo>
                    <a:pt x="11679" y="68355"/>
                  </a:lnTo>
                  <a:lnTo>
                    <a:pt x="11635" y="66727"/>
                  </a:lnTo>
                  <a:lnTo>
                    <a:pt x="11584" y="65136"/>
                  </a:lnTo>
                  <a:lnTo>
                    <a:pt x="11525" y="63581"/>
                  </a:lnTo>
                  <a:lnTo>
                    <a:pt x="11467" y="62025"/>
                  </a:lnTo>
                  <a:lnTo>
                    <a:pt x="11401" y="60507"/>
                  </a:lnTo>
                  <a:lnTo>
                    <a:pt x="11328" y="58988"/>
                  </a:lnTo>
                  <a:lnTo>
                    <a:pt x="11255" y="57505"/>
                  </a:lnTo>
                  <a:lnTo>
                    <a:pt x="11183" y="56058"/>
                  </a:lnTo>
                  <a:lnTo>
                    <a:pt x="11102" y="54611"/>
                  </a:lnTo>
                  <a:lnTo>
                    <a:pt x="11015" y="53201"/>
                  </a:lnTo>
                  <a:lnTo>
                    <a:pt x="10927" y="51790"/>
                  </a:lnTo>
                  <a:lnTo>
                    <a:pt x="10840" y="50416"/>
                  </a:lnTo>
                  <a:lnTo>
                    <a:pt x="10745" y="49078"/>
                  </a:lnTo>
                  <a:lnTo>
                    <a:pt x="10643" y="47740"/>
                  </a:lnTo>
                  <a:lnTo>
                    <a:pt x="10541" y="46438"/>
                  </a:lnTo>
                  <a:lnTo>
                    <a:pt x="10439" y="45136"/>
                  </a:lnTo>
                  <a:lnTo>
                    <a:pt x="10220" y="42640"/>
                  </a:lnTo>
                  <a:lnTo>
                    <a:pt x="9994" y="40217"/>
                  </a:lnTo>
                  <a:lnTo>
                    <a:pt x="9753" y="37866"/>
                  </a:lnTo>
                  <a:lnTo>
                    <a:pt x="9505" y="35588"/>
                  </a:lnTo>
                  <a:lnTo>
                    <a:pt x="9250" y="33382"/>
                  </a:lnTo>
                  <a:lnTo>
                    <a:pt x="8987" y="31284"/>
                  </a:lnTo>
                  <a:lnTo>
                    <a:pt x="8717" y="29259"/>
                  </a:lnTo>
                  <a:lnTo>
                    <a:pt x="8440" y="27306"/>
                  </a:lnTo>
                  <a:lnTo>
                    <a:pt x="8163" y="25425"/>
                  </a:lnTo>
                  <a:lnTo>
                    <a:pt x="7878" y="23617"/>
                  </a:lnTo>
                  <a:lnTo>
                    <a:pt x="7594" y="21917"/>
                  </a:lnTo>
                  <a:lnTo>
                    <a:pt x="7302" y="20253"/>
                  </a:lnTo>
                  <a:lnTo>
                    <a:pt x="7018" y="18662"/>
                  </a:lnTo>
                  <a:lnTo>
                    <a:pt x="6726" y="17179"/>
                  </a:lnTo>
                  <a:lnTo>
                    <a:pt x="6434" y="15733"/>
                  </a:lnTo>
                  <a:lnTo>
                    <a:pt x="6150" y="14358"/>
                  </a:lnTo>
                  <a:lnTo>
                    <a:pt x="5858" y="13056"/>
                  </a:lnTo>
                  <a:lnTo>
                    <a:pt x="5581" y="11827"/>
                  </a:lnTo>
                  <a:lnTo>
                    <a:pt x="5303" y="10669"/>
                  </a:lnTo>
                  <a:lnTo>
                    <a:pt x="5026" y="9584"/>
                  </a:lnTo>
                  <a:lnTo>
                    <a:pt x="4756" y="8536"/>
                  </a:lnTo>
                  <a:lnTo>
                    <a:pt x="4501" y="7559"/>
                  </a:lnTo>
                  <a:lnTo>
                    <a:pt x="4246" y="6655"/>
                  </a:lnTo>
                  <a:lnTo>
                    <a:pt x="3998" y="5823"/>
                  </a:lnTo>
                  <a:lnTo>
                    <a:pt x="3764" y="5027"/>
                  </a:lnTo>
                  <a:lnTo>
                    <a:pt x="3327" y="3653"/>
                  </a:lnTo>
                  <a:lnTo>
                    <a:pt x="2940" y="2496"/>
                  </a:lnTo>
                  <a:lnTo>
                    <a:pt x="2604" y="1592"/>
                  </a:lnTo>
                  <a:lnTo>
                    <a:pt x="2327" y="868"/>
                  </a:lnTo>
                  <a:lnTo>
                    <a:pt x="2123" y="36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9871860" y="1934309"/>
              <a:ext cx="535437" cy="498438"/>
            </a:xfrm>
            <a:custGeom>
              <a:avLst/>
              <a:gdLst/>
              <a:ahLst/>
              <a:cxnLst/>
              <a:rect l="l" t="t" r="r" b="b"/>
              <a:pathLst>
                <a:path w="21045" h="85679" extrusionOk="0">
                  <a:moveTo>
                    <a:pt x="1138" y="0"/>
                  </a:moveTo>
                  <a:lnTo>
                    <a:pt x="1058" y="36"/>
                  </a:lnTo>
                  <a:lnTo>
                    <a:pt x="978" y="109"/>
                  </a:lnTo>
                  <a:lnTo>
                    <a:pt x="905" y="289"/>
                  </a:lnTo>
                  <a:lnTo>
                    <a:pt x="832" y="506"/>
                  </a:lnTo>
                  <a:lnTo>
                    <a:pt x="773" y="760"/>
                  </a:lnTo>
                  <a:lnTo>
                    <a:pt x="722" y="1085"/>
                  </a:lnTo>
                  <a:lnTo>
                    <a:pt x="679" y="1411"/>
                  </a:lnTo>
                  <a:lnTo>
                    <a:pt x="649" y="1808"/>
                  </a:lnTo>
                  <a:lnTo>
                    <a:pt x="576" y="3074"/>
                  </a:lnTo>
                  <a:lnTo>
                    <a:pt x="511" y="4340"/>
                  </a:lnTo>
                  <a:lnTo>
                    <a:pt x="452" y="5678"/>
                  </a:lnTo>
                  <a:lnTo>
                    <a:pt x="394" y="7016"/>
                  </a:lnTo>
                  <a:lnTo>
                    <a:pt x="343" y="8391"/>
                  </a:lnTo>
                  <a:lnTo>
                    <a:pt x="292" y="9801"/>
                  </a:lnTo>
                  <a:lnTo>
                    <a:pt x="248" y="11248"/>
                  </a:lnTo>
                  <a:lnTo>
                    <a:pt x="212" y="12731"/>
                  </a:lnTo>
                  <a:lnTo>
                    <a:pt x="139" y="15769"/>
                  </a:lnTo>
                  <a:lnTo>
                    <a:pt x="88" y="18843"/>
                  </a:lnTo>
                  <a:lnTo>
                    <a:pt x="44" y="22025"/>
                  </a:lnTo>
                  <a:lnTo>
                    <a:pt x="22" y="25280"/>
                  </a:lnTo>
                  <a:lnTo>
                    <a:pt x="0" y="28571"/>
                  </a:lnTo>
                  <a:lnTo>
                    <a:pt x="0" y="31899"/>
                  </a:lnTo>
                  <a:lnTo>
                    <a:pt x="7" y="35226"/>
                  </a:lnTo>
                  <a:lnTo>
                    <a:pt x="15" y="38553"/>
                  </a:lnTo>
                  <a:lnTo>
                    <a:pt x="44" y="41881"/>
                  </a:lnTo>
                  <a:lnTo>
                    <a:pt x="73" y="45172"/>
                  </a:lnTo>
                  <a:lnTo>
                    <a:pt x="110" y="48427"/>
                  </a:lnTo>
                  <a:lnTo>
                    <a:pt x="153" y="51609"/>
                  </a:lnTo>
                  <a:lnTo>
                    <a:pt x="197" y="54756"/>
                  </a:lnTo>
                  <a:lnTo>
                    <a:pt x="248" y="57794"/>
                  </a:lnTo>
                  <a:lnTo>
                    <a:pt x="299" y="60723"/>
                  </a:lnTo>
                  <a:lnTo>
                    <a:pt x="358" y="63544"/>
                  </a:lnTo>
                  <a:lnTo>
                    <a:pt x="474" y="68825"/>
                  </a:lnTo>
                  <a:lnTo>
                    <a:pt x="584" y="73490"/>
                  </a:lnTo>
                  <a:lnTo>
                    <a:pt x="686" y="77396"/>
                  </a:lnTo>
                  <a:lnTo>
                    <a:pt x="773" y="80434"/>
                  </a:lnTo>
                  <a:lnTo>
                    <a:pt x="861" y="83508"/>
                  </a:lnTo>
                  <a:lnTo>
                    <a:pt x="876" y="83761"/>
                  </a:lnTo>
                  <a:lnTo>
                    <a:pt x="890" y="84014"/>
                  </a:lnTo>
                  <a:lnTo>
                    <a:pt x="912" y="84268"/>
                  </a:lnTo>
                  <a:lnTo>
                    <a:pt x="934" y="84485"/>
                  </a:lnTo>
                  <a:lnTo>
                    <a:pt x="963" y="84665"/>
                  </a:lnTo>
                  <a:lnTo>
                    <a:pt x="1000" y="84846"/>
                  </a:lnTo>
                  <a:lnTo>
                    <a:pt x="1029" y="85027"/>
                  </a:lnTo>
                  <a:lnTo>
                    <a:pt x="1072" y="85172"/>
                  </a:lnTo>
                  <a:lnTo>
                    <a:pt x="1109" y="85316"/>
                  </a:lnTo>
                  <a:lnTo>
                    <a:pt x="1153" y="85425"/>
                  </a:lnTo>
                  <a:lnTo>
                    <a:pt x="1204" y="85533"/>
                  </a:lnTo>
                  <a:lnTo>
                    <a:pt x="1248" y="85606"/>
                  </a:lnTo>
                  <a:lnTo>
                    <a:pt x="1299" y="85642"/>
                  </a:lnTo>
                  <a:lnTo>
                    <a:pt x="1350" y="85678"/>
                  </a:lnTo>
                  <a:lnTo>
                    <a:pt x="1401" y="85678"/>
                  </a:lnTo>
                  <a:lnTo>
                    <a:pt x="1452" y="85642"/>
                  </a:lnTo>
                  <a:lnTo>
                    <a:pt x="1503" y="85570"/>
                  </a:lnTo>
                  <a:lnTo>
                    <a:pt x="1554" y="85497"/>
                  </a:lnTo>
                  <a:lnTo>
                    <a:pt x="1598" y="85389"/>
                  </a:lnTo>
                  <a:lnTo>
                    <a:pt x="1641" y="85280"/>
                  </a:lnTo>
                  <a:lnTo>
                    <a:pt x="1685" y="85136"/>
                  </a:lnTo>
                  <a:lnTo>
                    <a:pt x="1722" y="84991"/>
                  </a:lnTo>
                  <a:lnTo>
                    <a:pt x="1758" y="84810"/>
                  </a:lnTo>
                  <a:lnTo>
                    <a:pt x="1787" y="84629"/>
                  </a:lnTo>
                  <a:lnTo>
                    <a:pt x="1816" y="84412"/>
                  </a:lnTo>
                  <a:lnTo>
                    <a:pt x="1838" y="84195"/>
                  </a:lnTo>
                  <a:lnTo>
                    <a:pt x="1860" y="83978"/>
                  </a:lnTo>
                  <a:lnTo>
                    <a:pt x="1868" y="83725"/>
                  </a:lnTo>
                  <a:lnTo>
                    <a:pt x="1882" y="83472"/>
                  </a:lnTo>
                  <a:lnTo>
                    <a:pt x="1882" y="83219"/>
                  </a:lnTo>
                  <a:lnTo>
                    <a:pt x="1882" y="82966"/>
                  </a:lnTo>
                  <a:lnTo>
                    <a:pt x="1882" y="82712"/>
                  </a:lnTo>
                  <a:lnTo>
                    <a:pt x="1809" y="80325"/>
                  </a:lnTo>
                  <a:lnTo>
                    <a:pt x="1729" y="77613"/>
                  </a:lnTo>
                  <a:lnTo>
                    <a:pt x="1641" y="74069"/>
                  </a:lnTo>
                  <a:lnTo>
                    <a:pt x="1532" y="69801"/>
                  </a:lnTo>
                  <a:lnTo>
                    <a:pt x="1423" y="64882"/>
                  </a:lnTo>
                  <a:lnTo>
                    <a:pt x="1313" y="59457"/>
                  </a:lnTo>
                  <a:lnTo>
                    <a:pt x="1262" y="56564"/>
                  </a:lnTo>
                  <a:lnTo>
                    <a:pt x="1218" y="53635"/>
                  </a:lnTo>
                  <a:lnTo>
                    <a:pt x="1175" y="50597"/>
                  </a:lnTo>
                  <a:lnTo>
                    <a:pt x="1131" y="47486"/>
                  </a:lnTo>
                  <a:lnTo>
                    <a:pt x="1102" y="44340"/>
                  </a:lnTo>
                  <a:lnTo>
                    <a:pt x="1072" y="41157"/>
                  </a:lnTo>
                  <a:lnTo>
                    <a:pt x="1051" y="37975"/>
                  </a:lnTo>
                  <a:lnTo>
                    <a:pt x="1036" y="34792"/>
                  </a:lnTo>
                  <a:lnTo>
                    <a:pt x="1029" y="31573"/>
                  </a:lnTo>
                  <a:lnTo>
                    <a:pt x="1036" y="28427"/>
                  </a:lnTo>
                  <a:lnTo>
                    <a:pt x="1051" y="25280"/>
                  </a:lnTo>
                  <a:lnTo>
                    <a:pt x="1080" y="22206"/>
                  </a:lnTo>
                  <a:lnTo>
                    <a:pt x="1116" y="19204"/>
                  </a:lnTo>
                  <a:lnTo>
                    <a:pt x="1167" y="16239"/>
                  </a:lnTo>
                  <a:lnTo>
                    <a:pt x="1226" y="13382"/>
                  </a:lnTo>
                  <a:lnTo>
                    <a:pt x="1269" y="12007"/>
                  </a:lnTo>
                  <a:lnTo>
                    <a:pt x="1306" y="10633"/>
                  </a:lnTo>
                  <a:lnTo>
                    <a:pt x="1350" y="9331"/>
                  </a:lnTo>
                  <a:lnTo>
                    <a:pt x="1401" y="8029"/>
                  </a:lnTo>
                  <a:lnTo>
                    <a:pt x="1452" y="6763"/>
                  </a:lnTo>
                  <a:lnTo>
                    <a:pt x="1510" y="5534"/>
                  </a:lnTo>
                  <a:lnTo>
                    <a:pt x="4917" y="9078"/>
                  </a:lnTo>
                  <a:lnTo>
                    <a:pt x="7448" y="11718"/>
                  </a:lnTo>
                  <a:lnTo>
                    <a:pt x="10263" y="14611"/>
                  </a:lnTo>
                  <a:lnTo>
                    <a:pt x="13174" y="17541"/>
                  </a:lnTo>
                  <a:lnTo>
                    <a:pt x="15967" y="20326"/>
                  </a:lnTo>
                  <a:lnTo>
                    <a:pt x="17266" y="21628"/>
                  </a:lnTo>
                  <a:lnTo>
                    <a:pt x="18455" y="22749"/>
                  </a:lnTo>
                  <a:lnTo>
                    <a:pt x="19520" y="23761"/>
                  </a:lnTo>
                  <a:lnTo>
                    <a:pt x="20439" y="24593"/>
                  </a:lnTo>
                  <a:lnTo>
                    <a:pt x="20490" y="24629"/>
                  </a:lnTo>
                  <a:lnTo>
                    <a:pt x="20541" y="24629"/>
                  </a:lnTo>
                  <a:lnTo>
                    <a:pt x="20599" y="24593"/>
                  </a:lnTo>
                  <a:lnTo>
                    <a:pt x="20643" y="24557"/>
                  </a:lnTo>
                  <a:lnTo>
                    <a:pt x="20694" y="24485"/>
                  </a:lnTo>
                  <a:lnTo>
                    <a:pt x="20738" y="24412"/>
                  </a:lnTo>
                  <a:lnTo>
                    <a:pt x="20782" y="24304"/>
                  </a:lnTo>
                  <a:lnTo>
                    <a:pt x="20825" y="24159"/>
                  </a:lnTo>
                  <a:lnTo>
                    <a:pt x="20862" y="24015"/>
                  </a:lnTo>
                  <a:lnTo>
                    <a:pt x="20898" y="23834"/>
                  </a:lnTo>
                  <a:lnTo>
                    <a:pt x="20935" y="23653"/>
                  </a:lnTo>
                  <a:lnTo>
                    <a:pt x="20964" y="23472"/>
                  </a:lnTo>
                  <a:lnTo>
                    <a:pt x="20986" y="23255"/>
                  </a:lnTo>
                  <a:lnTo>
                    <a:pt x="21008" y="23002"/>
                  </a:lnTo>
                  <a:lnTo>
                    <a:pt x="21022" y="22785"/>
                  </a:lnTo>
                  <a:lnTo>
                    <a:pt x="21037" y="22532"/>
                  </a:lnTo>
                  <a:lnTo>
                    <a:pt x="21037" y="22279"/>
                  </a:lnTo>
                  <a:lnTo>
                    <a:pt x="21044" y="21989"/>
                  </a:lnTo>
                  <a:lnTo>
                    <a:pt x="21037" y="21736"/>
                  </a:lnTo>
                  <a:lnTo>
                    <a:pt x="21030" y="21519"/>
                  </a:lnTo>
                  <a:lnTo>
                    <a:pt x="21015" y="21266"/>
                  </a:lnTo>
                  <a:lnTo>
                    <a:pt x="21000" y="21049"/>
                  </a:lnTo>
                  <a:lnTo>
                    <a:pt x="20979" y="20832"/>
                  </a:lnTo>
                  <a:lnTo>
                    <a:pt x="20949" y="20615"/>
                  </a:lnTo>
                  <a:lnTo>
                    <a:pt x="20920" y="20434"/>
                  </a:lnTo>
                  <a:lnTo>
                    <a:pt x="20884" y="20253"/>
                  </a:lnTo>
                  <a:lnTo>
                    <a:pt x="20847" y="20072"/>
                  </a:lnTo>
                  <a:lnTo>
                    <a:pt x="20811" y="19928"/>
                  </a:lnTo>
                  <a:lnTo>
                    <a:pt x="20767" y="19819"/>
                  </a:lnTo>
                  <a:lnTo>
                    <a:pt x="20716" y="19711"/>
                  </a:lnTo>
                  <a:lnTo>
                    <a:pt x="20672" y="19638"/>
                  </a:lnTo>
                  <a:lnTo>
                    <a:pt x="20614" y="19566"/>
                  </a:lnTo>
                  <a:lnTo>
                    <a:pt x="19585" y="18626"/>
                  </a:lnTo>
                  <a:lnTo>
                    <a:pt x="18374" y="17505"/>
                  </a:lnTo>
                  <a:lnTo>
                    <a:pt x="17010" y="16166"/>
                  </a:lnTo>
                  <a:lnTo>
                    <a:pt x="15530" y="14720"/>
                  </a:lnTo>
                  <a:lnTo>
                    <a:pt x="12357" y="11537"/>
                  </a:lnTo>
                  <a:lnTo>
                    <a:pt x="9140" y="8246"/>
                  </a:lnTo>
                  <a:lnTo>
                    <a:pt x="6142" y="5136"/>
                  </a:lnTo>
                  <a:lnTo>
                    <a:pt x="3640" y="2532"/>
                  </a:lnTo>
                  <a:lnTo>
                    <a:pt x="1248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9880764" y="2594071"/>
              <a:ext cx="655348" cy="425847"/>
            </a:xfrm>
            <a:custGeom>
              <a:avLst/>
              <a:gdLst/>
              <a:ahLst/>
              <a:cxnLst/>
              <a:rect l="l" t="t" r="r" b="b"/>
              <a:pathLst>
                <a:path w="25758" h="73201" extrusionOk="0">
                  <a:moveTo>
                    <a:pt x="6201" y="0"/>
                  </a:moveTo>
                  <a:lnTo>
                    <a:pt x="5778" y="36"/>
                  </a:lnTo>
                  <a:lnTo>
                    <a:pt x="5370" y="108"/>
                  </a:lnTo>
                  <a:lnTo>
                    <a:pt x="4976" y="253"/>
                  </a:lnTo>
                  <a:lnTo>
                    <a:pt x="4589" y="398"/>
                  </a:lnTo>
                  <a:lnTo>
                    <a:pt x="4217" y="615"/>
                  </a:lnTo>
                  <a:lnTo>
                    <a:pt x="3852" y="832"/>
                  </a:lnTo>
                  <a:lnTo>
                    <a:pt x="3502" y="1085"/>
                  </a:lnTo>
                  <a:lnTo>
                    <a:pt x="3167" y="1374"/>
                  </a:lnTo>
                  <a:lnTo>
                    <a:pt x="2853" y="1664"/>
                  </a:lnTo>
                  <a:lnTo>
                    <a:pt x="2547" y="1989"/>
                  </a:lnTo>
                  <a:lnTo>
                    <a:pt x="2255" y="2315"/>
                  </a:lnTo>
                  <a:lnTo>
                    <a:pt x="1978" y="2640"/>
                  </a:lnTo>
                  <a:lnTo>
                    <a:pt x="1474" y="3291"/>
                  </a:lnTo>
                  <a:lnTo>
                    <a:pt x="1044" y="3942"/>
                  </a:lnTo>
                  <a:lnTo>
                    <a:pt x="679" y="4557"/>
                  </a:lnTo>
                  <a:lnTo>
                    <a:pt x="388" y="5063"/>
                  </a:lnTo>
                  <a:lnTo>
                    <a:pt x="176" y="5461"/>
                  </a:lnTo>
                  <a:lnTo>
                    <a:pt x="1" y="5823"/>
                  </a:lnTo>
                  <a:lnTo>
                    <a:pt x="205" y="7884"/>
                  </a:lnTo>
                  <a:lnTo>
                    <a:pt x="409" y="9873"/>
                  </a:lnTo>
                  <a:lnTo>
                    <a:pt x="621" y="11826"/>
                  </a:lnTo>
                  <a:lnTo>
                    <a:pt x="833" y="13707"/>
                  </a:lnTo>
                  <a:lnTo>
                    <a:pt x="1044" y="15588"/>
                  </a:lnTo>
                  <a:lnTo>
                    <a:pt x="1263" y="17432"/>
                  </a:lnTo>
                  <a:lnTo>
                    <a:pt x="1482" y="19240"/>
                  </a:lnTo>
                  <a:lnTo>
                    <a:pt x="1708" y="20976"/>
                  </a:lnTo>
                  <a:lnTo>
                    <a:pt x="1934" y="22712"/>
                  </a:lnTo>
                  <a:lnTo>
                    <a:pt x="2160" y="24376"/>
                  </a:lnTo>
                  <a:lnTo>
                    <a:pt x="2393" y="26040"/>
                  </a:lnTo>
                  <a:lnTo>
                    <a:pt x="2620" y="27667"/>
                  </a:lnTo>
                  <a:lnTo>
                    <a:pt x="2860" y="29222"/>
                  </a:lnTo>
                  <a:lnTo>
                    <a:pt x="3094" y="30778"/>
                  </a:lnTo>
                  <a:lnTo>
                    <a:pt x="3334" y="32260"/>
                  </a:lnTo>
                  <a:lnTo>
                    <a:pt x="3575" y="33743"/>
                  </a:lnTo>
                  <a:lnTo>
                    <a:pt x="3816" y="35190"/>
                  </a:lnTo>
                  <a:lnTo>
                    <a:pt x="4064" y="36600"/>
                  </a:lnTo>
                  <a:lnTo>
                    <a:pt x="4312" y="37938"/>
                  </a:lnTo>
                  <a:lnTo>
                    <a:pt x="4560" y="39277"/>
                  </a:lnTo>
                  <a:lnTo>
                    <a:pt x="4808" y="40579"/>
                  </a:lnTo>
                  <a:lnTo>
                    <a:pt x="5063" y="41844"/>
                  </a:lnTo>
                  <a:lnTo>
                    <a:pt x="5311" y="43110"/>
                  </a:lnTo>
                  <a:lnTo>
                    <a:pt x="5566" y="44304"/>
                  </a:lnTo>
                  <a:lnTo>
                    <a:pt x="5822" y="45497"/>
                  </a:lnTo>
                  <a:lnTo>
                    <a:pt x="6084" y="46618"/>
                  </a:lnTo>
                  <a:lnTo>
                    <a:pt x="6340" y="47739"/>
                  </a:lnTo>
                  <a:lnTo>
                    <a:pt x="6602" y="48824"/>
                  </a:lnTo>
                  <a:lnTo>
                    <a:pt x="6865" y="49873"/>
                  </a:lnTo>
                  <a:lnTo>
                    <a:pt x="7120" y="50886"/>
                  </a:lnTo>
                  <a:lnTo>
                    <a:pt x="7383" y="51899"/>
                  </a:lnTo>
                  <a:lnTo>
                    <a:pt x="7653" y="52875"/>
                  </a:lnTo>
                  <a:lnTo>
                    <a:pt x="7915" y="53815"/>
                  </a:lnTo>
                  <a:lnTo>
                    <a:pt x="8178" y="54720"/>
                  </a:lnTo>
                  <a:lnTo>
                    <a:pt x="8448" y="55588"/>
                  </a:lnTo>
                  <a:lnTo>
                    <a:pt x="8710" y="56456"/>
                  </a:lnTo>
                  <a:lnTo>
                    <a:pt x="8980" y="57287"/>
                  </a:lnTo>
                  <a:lnTo>
                    <a:pt x="9243" y="58083"/>
                  </a:lnTo>
                  <a:lnTo>
                    <a:pt x="9513" y="58879"/>
                  </a:lnTo>
                  <a:lnTo>
                    <a:pt x="9783" y="59602"/>
                  </a:lnTo>
                  <a:lnTo>
                    <a:pt x="10052" y="60362"/>
                  </a:lnTo>
                  <a:lnTo>
                    <a:pt x="10315" y="61049"/>
                  </a:lnTo>
                  <a:lnTo>
                    <a:pt x="10855" y="62387"/>
                  </a:lnTo>
                  <a:lnTo>
                    <a:pt x="11387" y="63616"/>
                  </a:lnTo>
                  <a:lnTo>
                    <a:pt x="11927" y="64774"/>
                  </a:lnTo>
                  <a:lnTo>
                    <a:pt x="12460" y="65823"/>
                  </a:lnTo>
                  <a:lnTo>
                    <a:pt x="12992" y="66799"/>
                  </a:lnTo>
                  <a:lnTo>
                    <a:pt x="13517" y="67667"/>
                  </a:lnTo>
                  <a:lnTo>
                    <a:pt x="14042" y="68499"/>
                  </a:lnTo>
                  <a:lnTo>
                    <a:pt x="14568" y="69222"/>
                  </a:lnTo>
                  <a:lnTo>
                    <a:pt x="15078" y="69873"/>
                  </a:lnTo>
                  <a:lnTo>
                    <a:pt x="15596" y="70452"/>
                  </a:lnTo>
                  <a:lnTo>
                    <a:pt x="16099" y="70994"/>
                  </a:lnTo>
                  <a:lnTo>
                    <a:pt x="16595" y="71428"/>
                  </a:lnTo>
                  <a:lnTo>
                    <a:pt x="17091" y="71826"/>
                  </a:lnTo>
                  <a:lnTo>
                    <a:pt x="17580" y="72188"/>
                  </a:lnTo>
                  <a:lnTo>
                    <a:pt x="18054" y="72477"/>
                  </a:lnTo>
                  <a:lnTo>
                    <a:pt x="18521" y="72694"/>
                  </a:lnTo>
                  <a:lnTo>
                    <a:pt x="18981" y="72875"/>
                  </a:lnTo>
                  <a:lnTo>
                    <a:pt x="19433" y="73020"/>
                  </a:lnTo>
                  <a:lnTo>
                    <a:pt x="19871" y="73128"/>
                  </a:lnTo>
                  <a:lnTo>
                    <a:pt x="20301" y="73164"/>
                  </a:lnTo>
                  <a:lnTo>
                    <a:pt x="20717" y="73201"/>
                  </a:lnTo>
                  <a:lnTo>
                    <a:pt x="21118" y="73164"/>
                  </a:lnTo>
                  <a:lnTo>
                    <a:pt x="21512" y="73128"/>
                  </a:lnTo>
                  <a:lnTo>
                    <a:pt x="21891" y="73056"/>
                  </a:lnTo>
                  <a:lnTo>
                    <a:pt x="22256" y="72947"/>
                  </a:lnTo>
                  <a:lnTo>
                    <a:pt x="22606" y="72839"/>
                  </a:lnTo>
                  <a:lnTo>
                    <a:pt x="22941" y="72694"/>
                  </a:lnTo>
                  <a:lnTo>
                    <a:pt x="23561" y="72369"/>
                  </a:lnTo>
                  <a:lnTo>
                    <a:pt x="24116" y="72007"/>
                  </a:lnTo>
                  <a:lnTo>
                    <a:pt x="24597" y="71645"/>
                  </a:lnTo>
                  <a:lnTo>
                    <a:pt x="24998" y="71284"/>
                  </a:lnTo>
                  <a:lnTo>
                    <a:pt x="25319" y="70994"/>
                  </a:lnTo>
                  <a:lnTo>
                    <a:pt x="25560" y="70741"/>
                  </a:lnTo>
                  <a:lnTo>
                    <a:pt x="25757" y="70488"/>
                  </a:lnTo>
                  <a:lnTo>
                    <a:pt x="25509" y="68173"/>
                  </a:lnTo>
                  <a:lnTo>
                    <a:pt x="25254" y="65931"/>
                  </a:lnTo>
                  <a:lnTo>
                    <a:pt x="25006" y="63725"/>
                  </a:lnTo>
                  <a:lnTo>
                    <a:pt x="24750" y="61555"/>
                  </a:lnTo>
                  <a:lnTo>
                    <a:pt x="24495" y="59457"/>
                  </a:lnTo>
                  <a:lnTo>
                    <a:pt x="24240" y="57396"/>
                  </a:lnTo>
                  <a:lnTo>
                    <a:pt x="23985" y="55371"/>
                  </a:lnTo>
                  <a:lnTo>
                    <a:pt x="23729" y="53381"/>
                  </a:lnTo>
                  <a:lnTo>
                    <a:pt x="23467" y="51465"/>
                  </a:lnTo>
                  <a:lnTo>
                    <a:pt x="23204" y="49584"/>
                  </a:lnTo>
                  <a:lnTo>
                    <a:pt x="22949" y="47739"/>
                  </a:lnTo>
                  <a:lnTo>
                    <a:pt x="22686" y="45967"/>
                  </a:lnTo>
                  <a:lnTo>
                    <a:pt x="22416" y="44195"/>
                  </a:lnTo>
                  <a:lnTo>
                    <a:pt x="22154" y="42495"/>
                  </a:lnTo>
                  <a:lnTo>
                    <a:pt x="21891" y="40832"/>
                  </a:lnTo>
                  <a:lnTo>
                    <a:pt x="21621" y="39204"/>
                  </a:lnTo>
                  <a:lnTo>
                    <a:pt x="21351" y="37613"/>
                  </a:lnTo>
                  <a:lnTo>
                    <a:pt x="21089" y="36058"/>
                  </a:lnTo>
                  <a:lnTo>
                    <a:pt x="20819" y="34575"/>
                  </a:lnTo>
                  <a:lnTo>
                    <a:pt x="20549" y="33128"/>
                  </a:lnTo>
                  <a:lnTo>
                    <a:pt x="20279" y="31682"/>
                  </a:lnTo>
                  <a:lnTo>
                    <a:pt x="20009" y="30307"/>
                  </a:lnTo>
                  <a:lnTo>
                    <a:pt x="19732" y="28969"/>
                  </a:lnTo>
                  <a:lnTo>
                    <a:pt x="19462" y="27667"/>
                  </a:lnTo>
                  <a:lnTo>
                    <a:pt x="19192" y="26365"/>
                  </a:lnTo>
                  <a:lnTo>
                    <a:pt x="18922" y="25136"/>
                  </a:lnTo>
                  <a:lnTo>
                    <a:pt x="18645" y="23942"/>
                  </a:lnTo>
                  <a:lnTo>
                    <a:pt x="18375" y="22785"/>
                  </a:lnTo>
                  <a:lnTo>
                    <a:pt x="18105" y="21664"/>
                  </a:lnTo>
                  <a:lnTo>
                    <a:pt x="17828" y="20579"/>
                  </a:lnTo>
                  <a:lnTo>
                    <a:pt x="17558" y="19530"/>
                  </a:lnTo>
                  <a:lnTo>
                    <a:pt x="17281" y="18481"/>
                  </a:lnTo>
                  <a:lnTo>
                    <a:pt x="17011" y="17504"/>
                  </a:lnTo>
                  <a:lnTo>
                    <a:pt x="16741" y="16564"/>
                  </a:lnTo>
                  <a:lnTo>
                    <a:pt x="16464" y="15624"/>
                  </a:lnTo>
                  <a:lnTo>
                    <a:pt x="16194" y="14756"/>
                  </a:lnTo>
                  <a:lnTo>
                    <a:pt x="15924" y="13888"/>
                  </a:lnTo>
                  <a:lnTo>
                    <a:pt x="15654" y="13056"/>
                  </a:lnTo>
                  <a:lnTo>
                    <a:pt x="15385" y="12260"/>
                  </a:lnTo>
                  <a:lnTo>
                    <a:pt x="15115" y="11501"/>
                  </a:lnTo>
                  <a:lnTo>
                    <a:pt x="14845" y="10741"/>
                  </a:lnTo>
                  <a:lnTo>
                    <a:pt x="14575" y="10054"/>
                  </a:lnTo>
                  <a:lnTo>
                    <a:pt x="14305" y="9367"/>
                  </a:lnTo>
                  <a:lnTo>
                    <a:pt x="14035" y="8716"/>
                  </a:lnTo>
                  <a:lnTo>
                    <a:pt x="13773" y="8101"/>
                  </a:lnTo>
                  <a:lnTo>
                    <a:pt x="13503" y="7523"/>
                  </a:lnTo>
                  <a:lnTo>
                    <a:pt x="13240" y="6944"/>
                  </a:lnTo>
                  <a:lnTo>
                    <a:pt x="12977" y="6401"/>
                  </a:lnTo>
                  <a:lnTo>
                    <a:pt x="12715" y="5895"/>
                  </a:lnTo>
                  <a:lnTo>
                    <a:pt x="12452" y="5389"/>
                  </a:lnTo>
                  <a:lnTo>
                    <a:pt x="11927" y="4485"/>
                  </a:lnTo>
                  <a:lnTo>
                    <a:pt x="11416" y="3689"/>
                  </a:lnTo>
                  <a:lnTo>
                    <a:pt x="10906" y="2966"/>
                  </a:lnTo>
                  <a:lnTo>
                    <a:pt x="10403" y="2315"/>
                  </a:lnTo>
                  <a:lnTo>
                    <a:pt x="9899" y="1772"/>
                  </a:lnTo>
                  <a:lnTo>
                    <a:pt x="9411" y="1302"/>
                  </a:lnTo>
                  <a:lnTo>
                    <a:pt x="8929" y="940"/>
                  </a:lnTo>
                  <a:lnTo>
                    <a:pt x="8448" y="615"/>
                  </a:lnTo>
                  <a:lnTo>
                    <a:pt x="7981" y="362"/>
                  </a:lnTo>
                  <a:lnTo>
                    <a:pt x="7521" y="181"/>
                  </a:lnTo>
                  <a:lnTo>
                    <a:pt x="7069" y="72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10590456" y="2107426"/>
              <a:ext cx="283226" cy="832548"/>
            </a:xfrm>
            <a:custGeom>
              <a:avLst/>
              <a:gdLst/>
              <a:ahLst/>
              <a:cxnLst/>
              <a:rect l="l" t="t" r="r" b="b"/>
              <a:pathLst>
                <a:path w="11132" h="143111" extrusionOk="0">
                  <a:moveTo>
                    <a:pt x="5559" y="0"/>
                  </a:moveTo>
                  <a:lnTo>
                    <a:pt x="5274" y="1809"/>
                  </a:lnTo>
                  <a:lnTo>
                    <a:pt x="5005" y="3581"/>
                  </a:lnTo>
                  <a:lnTo>
                    <a:pt x="4742" y="5353"/>
                  </a:lnTo>
                  <a:lnTo>
                    <a:pt x="4487" y="7125"/>
                  </a:lnTo>
                  <a:lnTo>
                    <a:pt x="4239" y="8897"/>
                  </a:lnTo>
                  <a:lnTo>
                    <a:pt x="3998" y="10669"/>
                  </a:lnTo>
                  <a:lnTo>
                    <a:pt x="3765" y="12441"/>
                  </a:lnTo>
                  <a:lnTo>
                    <a:pt x="3546" y="14214"/>
                  </a:lnTo>
                  <a:lnTo>
                    <a:pt x="3327" y="15950"/>
                  </a:lnTo>
                  <a:lnTo>
                    <a:pt x="3123" y="17722"/>
                  </a:lnTo>
                  <a:lnTo>
                    <a:pt x="2926" y="19458"/>
                  </a:lnTo>
                  <a:lnTo>
                    <a:pt x="2729" y="21194"/>
                  </a:lnTo>
                  <a:lnTo>
                    <a:pt x="2546" y="22930"/>
                  </a:lnTo>
                  <a:lnTo>
                    <a:pt x="2371" y="24629"/>
                  </a:lnTo>
                  <a:lnTo>
                    <a:pt x="2204" y="26365"/>
                  </a:lnTo>
                  <a:lnTo>
                    <a:pt x="2036" y="28101"/>
                  </a:lnTo>
                  <a:lnTo>
                    <a:pt x="1883" y="29801"/>
                  </a:lnTo>
                  <a:lnTo>
                    <a:pt x="1737" y="31501"/>
                  </a:lnTo>
                  <a:lnTo>
                    <a:pt x="1591" y="33201"/>
                  </a:lnTo>
                  <a:lnTo>
                    <a:pt x="1460" y="34901"/>
                  </a:lnTo>
                  <a:lnTo>
                    <a:pt x="1328" y="36564"/>
                  </a:lnTo>
                  <a:lnTo>
                    <a:pt x="1212" y="38228"/>
                  </a:lnTo>
                  <a:lnTo>
                    <a:pt x="1095" y="39928"/>
                  </a:lnTo>
                  <a:lnTo>
                    <a:pt x="985" y="41591"/>
                  </a:lnTo>
                  <a:lnTo>
                    <a:pt x="883" y="43219"/>
                  </a:lnTo>
                  <a:lnTo>
                    <a:pt x="788" y="44883"/>
                  </a:lnTo>
                  <a:lnTo>
                    <a:pt x="701" y="46510"/>
                  </a:lnTo>
                  <a:lnTo>
                    <a:pt x="613" y="48138"/>
                  </a:lnTo>
                  <a:lnTo>
                    <a:pt x="533" y="49765"/>
                  </a:lnTo>
                  <a:lnTo>
                    <a:pt x="460" y="51392"/>
                  </a:lnTo>
                  <a:lnTo>
                    <a:pt x="395" y="52984"/>
                  </a:lnTo>
                  <a:lnTo>
                    <a:pt x="336" y="54575"/>
                  </a:lnTo>
                  <a:lnTo>
                    <a:pt x="278" y="56166"/>
                  </a:lnTo>
                  <a:lnTo>
                    <a:pt x="227" y="57758"/>
                  </a:lnTo>
                  <a:lnTo>
                    <a:pt x="183" y="59313"/>
                  </a:lnTo>
                  <a:lnTo>
                    <a:pt x="147" y="60904"/>
                  </a:lnTo>
                  <a:lnTo>
                    <a:pt x="110" y="62423"/>
                  </a:lnTo>
                  <a:lnTo>
                    <a:pt x="81" y="63978"/>
                  </a:lnTo>
                  <a:lnTo>
                    <a:pt x="52" y="65533"/>
                  </a:lnTo>
                  <a:lnTo>
                    <a:pt x="37" y="67052"/>
                  </a:lnTo>
                  <a:lnTo>
                    <a:pt x="15" y="68535"/>
                  </a:lnTo>
                  <a:lnTo>
                    <a:pt x="8" y="70054"/>
                  </a:lnTo>
                  <a:lnTo>
                    <a:pt x="1" y="73020"/>
                  </a:lnTo>
                  <a:lnTo>
                    <a:pt x="8" y="75949"/>
                  </a:lnTo>
                  <a:lnTo>
                    <a:pt x="30" y="78843"/>
                  </a:lnTo>
                  <a:lnTo>
                    <a:pt x="74" y="81700"/>
                  </a:lnTo>
                  <a:lnTo>
                    <a:pt x="125" y="84485"/>
                  </a:lnTo>
                  <a:lnTo>
                    <a:pt x="198" y="87233"/>
                  </a:lnTo>
                  <a:lnTo>
                    <a:pt x="278" y="89910"/>
                  </a:lnTo>
                  <a:lnTo>
                    <a:pt x="365" y="92586"/>
                  </a:lnTo>
                  <a:lnTo>
                    <a:pt x="475" y="95154"/>
                  </a:lnTo>
                  <a:lnTo>
                    <a:pt x="592" y="97721"/>
                  </a:lnTo>
                  <a:lnTo>
                    <a:pt x="716" y="100181"/>
                  </a:lnTo>
                  <a:lnTo>
                    <a:pt x="847" y="102640"/>
                  </a:lnTo>
                  <a:lnTo>
                    <a:pt x="985" y="104991"/>
                  </a:lnTo>
                  <a:lnTo>
                    <a:pt x="1139" y="107306"/>
                  </a:lnTo>
                  <a:lnTo>
                    <a:pt x="1292" y="109548"/>
                  </a:lnTo>
                  <a:lnTo>
                    <a:pt x="1452" y="111754"/>
                  </a:lnTo>
                  <a:lnTo>
                    <a:pt x="1620" y="113888"/>
                  </a:lnTo>
                  <a:lnTo>
                    <a:pt x="1795" y="115949"/>
                  </a:lnTo>
                  <a:lnTo>
                    <a:pt x="1963" y="117975"/>
                  </a:lnTo>
                  <a:lnTo>
                    <a:pt x="2138" y="119891"/>
                  </a:lnTo>
                  <a:lnTo>
                    <a:pt x="2320" y="121772"/>
                  </a:lnTo>
                  <a:lnTo>
                    <a:pt x="2495" y="123580"/>
                  </a:lnTo>
                  <a:lnTo>
                    <a:pt x="2678" y="125280"/>
                  </a:lnTo>
                  <a:lnTo>
                    <a:pt x="2853" y="126944"/>
                  </a:lnTo>
                  <a:lnTo>
                    <a:pt x="3028" y="128535"/>
                  </a:lnTo>
                  <a:lnTo>
                    <a:pt x="3203" y="130054"/>
                  </a:lnTo>
                  <a:lnTo>
                    <a:pt x="3371" y="131465"/>
                  </a:lnTo>
                  <a:lnTo>
                    <a:pt x="3699" y="134105"/>
                  </a:lnTo>
                  <a:lnTo>
                    <a:pt x="4005" y="136419"/>
                  </a:lnTo>
                  <a:lnTo>
                    <a:pt x="4282" y="138409"/>
                  </a:lnTo>
                  <a:lnTo>
                    <a:pt x="4523" y="140072"/>
                  </a:lnTo>
                  <a:lnTo>
                    <a:pt x="4720" y="141374"/>
                  </a:lnTo>
                  <a:lnTo>
                    <a:pt x="4873" y="142315"/>
                  </a:lnTo>
                  <a:lnTo>
                    <a:pt x="4997" y="143110"/>
                  </a:lnTo>
                  <a:lnTo>
                    <a:pt x="5311" y="140976"/>
                  </a:lnTo>
                  <a:lnTo>
                    <a:pt x="5610" y="138879"/>
                  </a:lnTo>
                  <a:lnTo>
                    <a:pt x="5902" y="136817"/>
                  </a:lnTo>
                  <a:lnTo>
                    <a:pt x="6186" y="134756"/>
                  </a:lnTo>
                  <a:lnTo>
                    <a:pt x="6456" y="132694"/>
                  </a:lnTo>
                  <a:lnTo>
                    <a:pt x="6719" y="130669"/>
                  </a:lnTo>
                  <a:lnTo>
                    <a:pt x="6974" y="128644"/>
                  </a:lnTo>
                  <a:lnTo>
                    <a:pt x="7222" y="126618"/>
                  </a:lnTo>
                  <a:lnTo>
                    <a:pt x="7463" y="124629"/>
                  </a:lnTo>
                  <a:lnTo>
                    <a:pt x="7689" y="122640"/>
                  </a:lnTo>
                  <a:lnTo>
                    <a:pt x="7908" y="120687"/>
                  </a:lnTo>
                  <a:lnTo>
                    <a:pt x="8119" y="118734"/>
                  </a:lnTo>
                  <a:lnTo>
                    <a:pt x="8323" y="116781"/>
                  </a:lnTo>
                  <a:lnTo>
                    <a:pt x="8520" y="114864"/>
                  </a:lnTo>
                  <a:lnTo>
                    <a:pt x="8710" y="112947"/>
                  </a:lnTo>
                  <a:lnTo>
                    <a:pt x="8885" y="111067"/>
                  </a:lnTo>
                  <a:lnTo>
                    <a:pt x="9060" y="109150"/>
                  </a:lnTo>
                  <a:lnTo>
                    <a:pt x="9221" y="107306"/>
                  </a:lnTo>
                  <a:lnTo>
                    <a:pt x="9381" y="105461"/>
                  </a:lnTo>
                  <a:lnTo>
                    <a:pt x="9527" y="103617"/>
                  </a:lnTo>
                  <a:lnTo>
                    <a:pt x="9666" y="101772"/>
                  </a:lnTo>
                  <a:lnTo>
                    <a:pt x="9804" y="99964"/>
                  </a:lnTo>
                  <a:lnTo>
                    <a:pt x="9928" y="98192"/>
                  </a:lnTo>
                  <a:lnTo>
                    <a:pt x="10045" y="96383"/>
                  </a:lnTo>
                  <a:lnTo>
                    <a:pt x="10162" y="94647"/>
                  </a:lnTo>
                  <a:lnTo>
                    <a:pt x="10264" y="92875"/>
                  </a:lnTo>
                  <a:lnTo>
                    <a:pt x="10366" y="91139"/>
                  </a:lnTo>
                  <a:lnTo>
                    <a:pt x="10461" y="89403"/>
                  </a:lnTo>
                  <a:lnTo>
                    <a:pt x="10541" y="87703"/>
                  </a:lnTo>
                  <a:lnTo>
                    <a:pt x="10621" y="86040"/>
                  </a:lnTo>
                  <a:lnTo>
                    <a:pt x="10694" y="84340"/>
                  </a:lnTo>
                  <a:lnTo>
                    <a:pt x="10767" y="82676"/>
                  </a:lnTo>
                  <a:lnTo>
                    <a:pt x="10825" y="81049"/>
                  </a:lnTo>
                  <a:lnTo>
                    <a:pt x="10884" y="79421"/>
                  </a:lnTo>
                  <a:lnTo>
                    <a:pt x="10928" y="77794"/>
                  </a:lnTo>
                  <a:lnTo>
                    <a:pt x="10971" y="76203"/>
                  </a:lnTo>
                  <a:lnTo>
                    <a:pt x="11008" y="74611"/>
                  </a:lnTo>
                  <a:lnTo>
                    <a:pt x="11044" y="73020"/>
                  </a:lnTo>
                  <a:lnTo>
                    <a:pt x="11073" y="71465"/>
                  </a:lnTo>
                  <a:lnTo>
                    <a:pt x="11095" y="69946"/>
                  </a:lnTo>
                  <a:lnTo>
                    <a:pt x="11110" y="68427"/>
                  </a:lnTo>
                  <a:lnTo>
                    <a:pt x="11117" y="66908"/>
                  </a:lnTo>
                  <a:lnTo>
                    <a:pt x="11124" y="65425"/>
                  </a:lnTo>
                  <a:lnTo>
                    <a:pt x="11132" y="63942"/>
                  </a:lnTo>
                  <a:lnTo>
                    <a:pt x="11124" y="62459"/>
                  </a:lnTo>
                  <a:lnTo>
                    <a:pt x="11117" y="61013"/>
                  </a:lnTo>
                  <a:lnTo>
                    <a:pt x="11110" y="59602"/>
                  </a:lnTo>
                  <a:lnTo>
                    <a:pt x="11088" y="58192"/>
                  </a:lnTo>
                  <a:lnTo>
                    <a:pt x="11066" y="56781"/>
                  </a:lnTo>
                  <a:lnTo>
                    <a:pt x="11044" y="55407"/>
                  </a:lnTo>
                  <a:lnTo>
                    <a:pt x="10986" y="52694"/>
                  </a:lnTo>
                  <a:lnTo>
                    <a:pt x="10906" y="50018"/>
                  </a:lnTo>
                  <a:lnTo>
                    <a:pt x="10818" y="47450"/>
                  </a:lnTo>
                  <a:lnTo>
                    <a:pt x="10709" y="44919"/>
                  </a:lnTo>
                  <a:lnTo>
                    <a:pt x="10592" y="42459"/>
                  </a:lnTo>
                  <a:lnTo>
                    <a:pt x="10468" y="40072"/>
                  </a:lnTo>
                  <a:lnTo>
                    <a:pt x="10322" y="37722"/>
                  </a:lnTo>
                  <a:lnTo>
                    <a:pt x="10176" y="35479"/>
                  </a:lnTo>
                  <a:lnTo>
                    <a:pt x="10016" y="33273"/>
                  </a:lnTo>
                  <a:lnTo>
                    <a:pt x="9848" y="31139"/>
                  </a:lnTo>
                  <a:lnTo>
                    <a:pt x="9680" y="29078"/>
                  </a:lnTo>
                  <a:lnTo>
                    <a:pt x="9498" y="27089"/>
                  </a:lnTo>
                  <a:lnTo>
                    <a:pt x="9315" y="25136"/>
                  </a:lnTo>
                  <a:lnTo>
                    <a:pt x="9126" y="23291"/>
                  </a:lnTo>
                  <a:lnTo>
                    <a:pt x="8929" y="21483"/>
                  </a:lnTo>
                  <a:lnTo>
                    <a:pt x="8732" y="19783"/>
                  </a:lnTo>
                  <a:lnTo>
                    <a:pt x="8535" y="18119"/>
                  </a:lnTo>
                  <a:lnTo>
                    <a:pt x="8338" y="16528"/>
                  </a:lnTo>
                  <a:lnTo>
                    <a:pt x="8141" y="15009"/>
                  </a:lnTo>
                  <a:lnTo>
                    <a:pt x="7944" y="13599"/>
                  </a:lnTo>
                  <a:lnTo>
                    <a:pt x="7747" y="12224"/>
                  </a:lnTo>
                  <a:lnTo>
                    <a:pt x="7550" y="10922"/>
                  </a:lnTo>
                  <a:lnTo>
                    <a:pt x="7361" y="9693"/>
                  </a:lnTo>
                  <a:lnTo>
                    <a:pt x="7178" y="8535"/>
                  </a:lnTo>
                  <a:lnTo>
                    <a:pt x="6996" y="7450"/>
                  </a:lnTo>
                  <a:lnTo>
                    <a:pt x="6660" y="5497"/>
                  </a:lnTo>
                  <a:lnTo>
                    <a:pt x="6354" y="3834"/>
                  </a:lnTo>
                  <a:lnTo>
                    <a:pt x="6084" y="2459"/>
                  </a:lnTo>
                  <a:lnTo>
                    <a:pt x="5865" y="1375"/>
                  </a:lnTo>
                  <a:lnTo>
                    <a:pt x="5698" y="615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10202585" y="2596591"/>
              <a:ext cx="583320" cy="480345"/>
            </a:xfrm>
            <a:custGeom>
              <a:avLst/>
              <a:gdLst/>
              <a:ahLst/>
              <a:cxnLst/>
              <a:rect l="l" t="t" r="r" b="b"/>
              <a:pathLst>
                <a:path w="22927" h="82569" extrusionOk="0">
                  <a:moveTo>
                    <a:pt x="4932" y="1"/>
                  </a:moveTo>
                  <a:lnTo>
                    <a:pt x="4866" y="73"/>
                  </a:lnTo>
                  <a:lnTo>
                    <a:pt x="4808" y="146"/>
                  </a:lnTo>
                  <a:lnTo>
                    <a:pt x="4749" y="290"/>
                  </a:lnTo>
                  <a:lnTo>
                    <a:pt x="4698" y="435"/>
                  </a:lnTo>
                  <a:lnTo>
                    <a:pt x="4647" y="652"/>
                  </a:lnTo>
                  <a:lnTo>
                    <a:pt x="4604" y="869"/>
                  </a:lnTo>
                  <a:lnTo>
                    <a:pt x="4560" y="1158"/>
                  </a:lnTo>
                  <a:lnTo>
                    <a:pt x="4421" y="2243"/>
                  </a:lnTo>
                  <a:lnTo>
                    <a:pt x="4283" y="3364"/>
                  </a:lnTo>
                  <a:lnTo>
                    <a:pt x="4151" y="4522"/>
                  </a:lnTo>
                  <a:lnTo>
                    <a:pt x="4020" y="5751"/>
                  </a:lnTo>
                  <a:lnTo>
                    <a:pt x="3889" y="7017"/>
                  </a:lnTo>
                  <a:lnTo>
                    <a:pt x="3757" y="8283"/>
                  </a:lnTo>
                  <a:lnTo>
                    <a:pt x="3633" y="9621"/>
                  </a:lnTo>
                  <a:lnTo>
                    <a:pt x="3509" y="10959"/>
                  </a:lnTo>
                  <a:lnTo>
                    <a:pt x="3269" y="13744"/>
                  </a:lnTo>
                  <a:lnTo>
                    <a:pt x="3035" y="16637"/>
                  </a:lnTo>
                  <a:lnTo>
                    <a:pt x="2809" y="19639"/>
                  </a:lnTo>
                  <a:lnTo>
                    <a:pt x="2590" y="22713"/>
                  </a:lnTo>
                  <a:lnTo>
                    <a:pt x="2386" y="25824"/>
                  </a:lnTo>
                  <a:lnTo>
                    <a:pt x="2189" y="29006"/>
                  </a:lnTo>
                  <a:lnTo>
                    <a:pt x="2000" y="32189"/>
                  </a:lnTo>
                  <a:lnTo>
                    <a:pt x="1817" y="35408"/>
                  </a:lnTo>
                  <a:lnTo>
                    <a:pt x="1649" y="38627"/>
                  </a:lnTo>
                  <a:lnTo>
                    <a:pt x="1482" y="41809"/>
                  </a:lnTo>
                  <a:lnTo>
                    <a:pt x="1328" y="44992"/>
                  </a:lnTo>
                  <a:lnTo>
                    <a:pt x="1183" y="48102"/>
                  </a:lnTo>
                  <a:lnTo>
                    <a:pt x="1044" y="51140"/>
                  </a:lnTo>
                  <a:lnTo>
                    <a:pt x="913" y="54142"/>
                  </a:lnTo>
                  <a:lnTo>
                    <a:pt x="796" y="57035"/>
                  </a:lnTo>
                  <a:lnTo>
                    <a:pt x="679" y="59820"/>
                  </a:lnTo>
                  <a:lnTo>
                    <a:pt x="482" y="65028"/>
                  </a:lnTo>
                  <a:lnTo>
                    <a:pt x="322" y="69657"/>
                  </a:lnTo>
                  <a:lnTo>
                    <a:pt x="191" y="73527"/>
                  </a:lnTo>
                  <a:lnTo>
                    <a:pt x="96" y="76565"/>
                  </a:lnTo>
                  <a:lnTo>
                    <a:pt x="1" y="79675"/>
                  </a:lnTo>
                  <a:lnTo>
                    <a:pt x="1" y="79928"/>
                  </a:lnTo>
                  <a:lnTo>
                    <a:pt x="1" y="80182"/>
                  </a:lnTo>
                  <a:lnTo>
                    <a:pt x="8" y="80435"/>
                  </a:lnTo>
                  <a:lnTo>
                    <a:pt x="15" y="80688"/>
                  </a:lnTo>
                  <a:lnTo>
                    <a:pt x="30" y="80905"/>
                  </a:lnTo>
                  <a:lnTo>
                    <a:pt x="52" y="81122"/>
                  </a:lnTo>
                  <a:lnTo>
                    <a:pt x="74" y="81339"/>
                  </a:lnTo>
                  <a:lnTo>
                    <a:pt x="103" y="81556"/>
                  </a:lnTo>
                  <a:lnTo>
                    <a:pt x="132" y="81737"/>
                  </a:lnTo>
                  <a:lnTo>
                    <a:pt x="169" y="81918"/>
                  </a:lnTo>
                  <a:lnTo>
                    <a:pt x="212" y="82062"/>
                  </a:lnTo>
                  <a:lnTo>
                    <a:pt x="249" y="82207"/>
                  </a:lnTo>
                  <a:lnTo>
                    <a:pt x="293" y="82315"/>
                  </a:lnTo>
                  <a:lnTo>
                    <a:pt x="344" y="82424"/>
                  </a:lnTo>
                  <a:lnTo>
                    <a:pt x="395" y="82496"/>
                  </a:lnTo>
                  <a:lnTo>
                    <a:pt x="446" y="82532"/>
                  </a:lnTo>
                  <a:lnTo>
                    <a:pt x="497" y="82569"/>
                  </a:lnTo>
                  <a:lnTo>
                    <a:pt x="548" y="82569"/>
                  </a:lnTo>
                  <a:lnTo>
                    <a:pt x="592" y="82532"/>
                  </a:lnTo>
                  <a:lnTo>
                    <a:pt x="643" y="82496"/>
                  </a:lnTo>
                  <a:lnTo>
                    <a:pt x="694" y="82424"/>
                  </a:lnTo>
                  <a:lnTo>
                    <a:pt x="738" y="82315"/>
                  </a:lnTo>
                  <a:lnTo>
                    <a:pt x="781" y="82207"/>
                  </a:lnTo>
                  <a:lnTo>
                    <a:pt x="818" y="82062"/>
                  </a:lnTo>
                  <a:lnTo>
                    <a:pt x="862" y="81881"/>
                  </a:lnTo>
                  <a:lnTo>
                    <a:pt x="891" y="81701"/>
                  </a:lnTo>
                  <a:lnTo>
                    <a:pt x="927" y="81520"/>
                  </a:lnTo>
                  <a:lnTo>
                    <a:pt x="956" y="81303"/>
                  </a:lnTo>
                  <a:lnTo>
                    <a:pt x="978" y="81086"/>
                  </a:lnTo>
                  <a:lnTo>
                    <a:pt x="1000" y="80869"/>
                  </a:lnTo>
                  <a:lnTo>
                    <a:pt x="1015" y="80616"/>
                  </a:lnTo>
                  <a:lnTo>
                    <a:pt x="1022" y="80362"/>
                  </a:lnTo>
                  <a:lnTo>
                    <a:pt x="1095" y="77939"/>
                  </a:lnTo>
                  <a:lnTo>
                    <a:pt x="1175" y="75263"/>
                  </a:lnTo>
                  <a:lnTo>
                    <a:pt x="1299" y="71719"/>
                  </a:lnTo>
                  <a:lnTo>
                    <a:pt x="1445" y="67487"/>
                  </a:lnTo>
                  <a:lnTo>
                    <a:pt x="1628" y="62605"/>
                  </a:lnTo>
                  <a:lnTo>
                    <a:pt x="1839" y="57288"/>
                  </a:lnTo>
                  <a:lnTo>
                    <a:pt x="1963" y="54467"/>
                  </a:lnTo>
                  <a:lnTo>
                    <a:pt x="2087" y="51538"/>
                  </a:lnTo>
                  <a:lnTo>
                    <a:pt x="2218" y="48572"/>
                  </a:lnTo>
                  <a:lnTo>
                    <a:pt x="2364" y="45570"/>
                  </a:lnTo>
                  <a:lnTo>
                    <a:pt x="2517" y="42496"/>
                  </a:lnTo>
                  <a:lnTo>
                    <a:pt x="2671" y="39422"/>
                  </a:lnTo>
                  <a:lnTo>
                    <a:pt x="2838" y="36348"/>
                  </a:lnTo>
                  <a:lnTo>
                    <a:pt x="3013" y="33238"/>
                  </a:lnTo>
                  <a:lnTo>
                    <a:pt x="3196" y="30200"/>
                  </a:lnTo>
                  <a:lnTo>
                    <a:pt x="3385" y="27162"/>
                  </a:lnTo>
                  <a:lnTo>
                    <a:pt x="3582" y="24196"/>
                  </a:lnTo>
                  <a:lnTo>
                    <a:pt x="3787" y="21267"/>
                  </a:lnTo>
                  <a:lnTo>
                    <a:pt x="3998" y="18446"/>
                  </a:lnTo>
                  <a:lnTo>
                    <a:pt x="4217" y="15697"/>
                  </a:lnTo>
                  <a:lnTo>
                    <a:pt x="4443" y="13057"/>
                  </a:lnTo>
                  <a:lnTo>
                    <a:pt x="4560" y="11791"/>
                  </a:lnTo>
                  <a:lnTo>
                    <a:pt x="4684" y="10561"/>
                  </a:lnTo>
                  <a:lnTo>
                    <a:pt x="4801" y="9332"/>
                  </a:lnTo>
                  <a:lnTo>
                    <a:pt x="4925" y="8175"/>
                  </a:lnTo>
                  <a:lnTo>
                    <a:pt x="5049" y="7017"/>
                  </a:lnTo>
                  <a:lnTo>
                    <a:pt x="5173" y="5932"/>
                  </a:lnTo>
                  <a:lnTo>
                    <a:pt x="8229" y="14214"/>
                  </a:lnTo>
                  <a:lnTo>
                    <a:pt x="10497" y="20363"/>
                  </a:lnTo>
                  <a:lnTo>
                    <a:pt x="13021" y="27162"/>
                  </a:lnTo>
                  <a:lnTo>
                    <a:pt x="15633" y="34178"/>
                  </a:lnTo>
                  <a:lnTo>
                    <a:pt x="18149" y="40869"/>
                  </a:lnTo>
                  <a:lnTo>
                    <a:pt x="19316" y="43943"/>
                  </a:lnTo>
                  <a:lnTo>
                    <a:pt x="20388" y="46728"/>
                  </a:lnTo>
                  <a:lnTo>
                    <a:pt x="21351" y="49223"/>
                  </a:lnTo>
                  <a:lnTo>
                    <a:pt x="22183" y="51321"/>
                  </a:lnTo>
                  <a:lnTo>
                    <a:pt x="22227" y="51429"/>
                  </a:lnTo>
                  <a:lnTo>
                    <a:pt x="22278" y="51502"/>
                  </a:lnTo>
                  <a:lnTo>
                    <a:pt x="22329" y="51574"/>
                  </a:lnTo>
                  <a:lnTo>
                    <a:pt x="22380" y="51610"/>
                  </a:lnTo>
                  <a:lnTo>
                    <a:pt x="22431" y="51610"/>
                  </a:lnTo>
                  <a:lnTo>
                    <a:pt x="22475" y="51574"/>
                  </a:lnTo>
                  <a:lnTo>
                    <a:pt x="22526" y="51538"/>
                  </a:lnTo>
                  <a:lnTo>
                    <a:pt x="22577" y="51466"/>
                  </a:lnTo>
                  <a:lnTo>
                    <a:pt x="22620" y="51393"/>
                  </a:lnTo>
                  <a:lnTo>
                    <a:pt x="22664" y="51285"/>
                  </a:lnTo>
                  <a:lnTo>
                    <a:pt x="22708" y="51140"/>
                  </a:lnTo>
                  <a:lnTo>
                    <a:pt x="22744" y="50995"/>
                  </a:lnTo>
                  <a:lnTo>
                    <a:pt x="22781" y="50815"/>
                  </a:lnTo>
                  <a:lnTo>
                    <a:pt x="22817" y="50634"/>
                  </a:lnTo>
                  <a:lnTo>
                    <a:pt x="22847" y="50417"/>
                  </a:lnTo>
                  <a:lnTo>
                    <a:pt x="22868" y="50200"/>
                  </a:lnTo>
                  <a:lnTo>
                    <a:pt x="22890" y="49947"/>
                  </a:lnTo>
                  <a:lnTo>
                    <a:pt x="22905" y="49730"/>
                  </a:lnTo>
                  <a:lnTo>
                    <a:pt x="22919" y="49476"/>
                  </a:lnTo>
                  <a:lnTo>
                    <a:pt x="22927" y="49223"/>
                  </a:lnTo>
                  <a:lnTo>
                    <a:pt x="22927" y="48970"/>
                  </a:lnTo>
                  <a:lnTo>
                    <a:pt x="22919" y="48717"/>
                  </a:lnTo>
                  <a:lnTo>
                    <a:pt x="22912" y="48500"/>
                  </a:lnTo>
                  <a:lnTo>
                    <a:pt x="22898" y="48247"/>
                  </a:lnTo>
                  <a:lnTo>
                    <a:pt x="22883" y="48030"/>
                  </a:lnTo>
                  <a:lnTo>
                    <a:pt x="22861" y="47813"/>
                  </a:lnTo>
                  <a:lnTo>
                    <a:pt x="22832" y="47596"/>
                  </a:lnTo>
                  <a:lnTo>
                    <a:pt x="22803" y="47415"/>
                  </a:lnTo>
                  <a:lnTo>
                    <a:pt x="22774" y="47234"/>
                  </a:lnTo>
                  <a:lnTo>
                    <a:pt x="22730" y="47053"/>
                  </a:lnTo>
                  <a:lnTo>
                    <a:pt x="22693" y="46909"/>
                  </a:lnTo>
                  <a:lnTo>
                    <a:pt x="22642" y="46764"/>
                  </a:lnTo>
                  <a:lnTo>
                    <a:pt x="21716" y="44413"/>
                  </a:lnTo>
                  <a:lnTo>
                    <a:pt x="20622" y="41592"/>
                  </a:lnTo>
                  <a:lnTo>
                    <a:pt x="19389" y="38337"/>
                  </a:lnTo>
                  <a:lnTo>
                    <a:pt x="18054" y="34829"/>
                  </a:lnTo>
                  <a:lnTo>
                    <a:pt x="15209" y="27234"/>
                  </a:lnTo>
                  <a:lnTo>
                    <a:pt x="12314" y="19458"/>
                  </a:lnTo>
                  <a:lnTo>
                    <a:pt x="9622" y="12189"/>
                  </a:lnTo>
                  <a:lnTo>
                    <a:pt x="7383" y="6149"/>
                  </a:lnTo>
                  <a:lnTo>
                    <a:pt x="5238" y="290"/>
                  </a:lnTo>
                  <a:lnTo>
                    <a:pt x="5180" y="182"/>
                  </a:lnTo>
                  <a:lnTo>
                    <a:pt x="5121" y="73"/>
                  </a:lnTo>
                  <a:lnTo>
                    <a:pt x="5056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10130380" y="3105497"/>
              <a:ext cx="576451" cy="523895"/>
            </a:xfrm>
            <a:custGeom>
              <a:avLst/>
              <a:gdLst/>
              <a:ahLst/>
              <a:cxnLst/>
              <a:rect l="l" t="t" r="r" b="b"/>
              <a:pathLst>
                <a:path w="22657" h="90055" extrusionOk="0">
                  <a:moveTo>
                    <a:pt x="2648" y="0"/>
                  </a:moveTo>
                  <a:lnTo>
                    <a:pt x="2349" y="36"/>
                  </a:lnTo>
                  <a:lnTo>
                    <a:pt x="2065" y="73"/>
                  </a:lnTo>
                  <a:lnTo>
                    <a:pt x="1547" y="253"/>
                  </a:lnTo>
                  <a:lnTo>
                    <a:pt x="1094" y="434"/>
                  </a:lnTo>
                  <a:lnTo>
                    <a:pt x="715" y="687"/>
                  </a:lnTo>
                  <a:lnTo>
                    <a:pt x="409" y="904"/>
                  </a:lnTo>
                  <a:lnTo>
                    <a:pt x="190" y="1085"/>
                  </a:lnTo>
                  <a:lnTo>
                    <a:pt x="0" y="1266"/>
                  </a:lnTo>
                  <a:lnTo>
                    <a:pt x="117" y="3472"/>
                  </a:lnTo>
                  <a:lnTo>
                    <a:pt x="241" y="5642"/>
                  </a:lnTo>
                  <a:lnTo>
                    <a:pt x="365" y="7740"/>
                  </a:lnTo>
                  <a:lnTo>
                    <a:pt x="496" y="9838"/>
                  </a:lnTo>
                  <a:lnTo>
                    <a:pt x="635" y="11863"/>
                  </a:lnTo>
                  <a:lnTo>
                    <a:pt x="773" y="13888"/>
                  </a:lnTo>
                  <a:lnTo>
                    <a:pt x="919" y="15877"/>
                  </a:lnTo>
                  <a:lnTo>
                    <a:pt x="1065" y="17794"/>
                  </a:lnTo>
                  <a:lnTo>
                    <a:pt x="1218" y="19711"/>
                  </a:lnTo>
                  <a:lnTo>
                    <a:pt x="1372" y="21592"/>
                  </a:lnTo>
                  <a:lnTo>
                    <a:pt x="1532" y="23436"/>
                  </a:lnTo>
                  <a:lnTo>
                    <a:pt x="1700" y="25244"/>
                  </a:lnTo>
                  <a:lnTo>
                    <a:pt x="1868" y="27016"/>
                  </a:lnTo>
                  <a:lnTo>
                    <a:pt x="2035" y="28752"/>
                  </a:lnTo>
                  <a:lnTo>
                    <a:pt x="2210" y="30452"/>
                  </a:lnTo>
                  <a:lnTo>
                    <a:pt x="2385" y="32152"/>
                  </a:lnTo>
                  <a:lnTo>
                    <a:pt x="2568" y="33780"/>
                  </a:lnTo>
                  <a:lnTo>
                    <a:pt x="2750" y="35407"/>
                  </a:lnTo>
                  <a:lnTo>
                    <a:pt x="2940" y="36998"/>
                  </a:lnTo>
                  <a:lnTo>
                    <a:pt x="3129" y="38554"/>
                  </a:lnTo>
                  <a:lnTo>
                    <a:pt x="3319" y="40073"/>
                  </a:lnTo>
                  <a:lnTo>
                    <a:pt x="3516" y="41555"/>
                  </a:lnTo>
                  <a:lnTo>
                    <a:pt x="3713" y="43038"/>
                  </a:lnTo>
                  <a:lnTo>
                    <a:pt x="3917" y="44449"/>
                  </a:lnTo>
                  <a:lnTo>
                    <a:pt x="4122" y="45859"/>
                  </a:lnTo>
                  <a:lnTo>
                    <a:pt x="4326" y="47233"/>
                  </a:lnTo>
                  <a:lnTo>
                    <a:pt x="4537" y="48572"/>
                  </a:lnTo>
                  <a:lnTo>
                    <a:pt x="4749" y="49910"/>
                  </a:lnTo>
                  <a:lnTo>
                    <a:pt x="4960" y="51176"/>
                  </a:lnTo>
                  <a:lnTo>
                    <a:pt x="5179" y="52441"/>
                  </a:lnTo>
                  <a:lnTo>
                    <a:pt x="5398" y="53707"/>
                  </a:lnTo>
                  <a:lnTo>
                    <a:pt x="5617" y="54901"/>
                  </a:lnTo>
                  <a:lnTo>
                    <a:pt x="5836" y="56094"/>
                  </a:lnTo>
                  <a:lnTo>
                    <a:pt x="6062" y="57215"/>
                  </a:lnTo>
                  <a:lnTo>
                    <a:pt x="6288" y="58373"/>
                  </a:lnTo>
                  <a:lnTo>
                    <a:pt x="6514" y="59458"/>
                  </a:lnTo>
                  <a:lnTo>
                    <a:pt x="6740" y="60543"/>
                  </a:lnTo>
                  <a:lnTo>
                    <a:pt x="6974" y="61591"/>
                  </a:lnTo>
                  <a:lnTo>
                    <a:pt x="7200" y="62604"/>
                  </a:lnTo>
                  <a:lnTo>
                    <a:pt x="7433" y="63617"/>
                  </a:lnTo>
                  <a:lnTo>
                    <a:pt x="7667" y="64593"/>
                  </a:lnTo>
                  <a:lnTo>
                    <a:pt x="7900" y="65534"/>
                  </a:lnTo>
                  <a:lnTo>
                    <a:pt x="8374" y="67378"/>
                  </a:lnTo>
                  <a:lnTo>
                    <a:pt x="8848" y="69114"/>
                  </a:lnTo>
                  <a:lnTo>
                    <a:pt x="9330" y="70742"/>
                  </a:lnTo>
                  <a:lnTo>
                    <a:pt x="9811" y="72333"/>
                  </a:lnTo>
                  <a:lnTo>
                    <a:pt x="10292" y="73779"/>
                  </a:lnTo>
                  <a:lnTo>
                    <a:pt x="10774" y="75190"/>
                  </a:lnTo>
                  <a:lnTo>
                    <a:pt x="11255" y="76492"/>
                  </a:lnTo>
                  <a:lnTo>
                    <a:pt x="11737" y="77722"/>
                  </a:lnTo>
                  <a:lnTo>
                    <a:pt x="12218" y="78879"/>
                  </a:lnTo>
                  <a:lnTo>
                    <a:pt x="12700" y="79964"/>
                  </a:lnTo>
                  <a:lnTo>
                    <a:pt x="13174" y="80977"/>
                  </a:lnTo>
                  <a:lnTo>
                    <a:pt x="13641" y="81917"/>
                  </a:lnTo>
                  <a:lnTo>
                    <a:pt x="14107" y="82785"/>
                  </a:lnTo>
                  <a:lnTo>
                    <a:pt x="14574" y="83581"/>
                  </a:lnTo>
                  <a:lnTo>
                    <a:pt x="15026" y="84340"/>
                  </a:lnTo>
                  <a:lnTo>
                    <a:pt x="15479" y="85027"/>
                  </a:lnTo>
                  <a:lnTo>
                    <a:pt x="15924" y="85678"/>
                  </a:lnTo>
                  <a:lnTo>
                    <a:pt x="16354" y="86221"/>
                  </a:lnTo>
                  <a:lnTo>
                    <a:pt x="16784" y="86763"/>
                  </a:lnTo>
                  <a:lnTo>
                    <a:pt x="17200" y="87233"/>
                  </a:lnTo>
                  <a:lnTo>
                    <a:pt x="17609" y="87667"/>
                  </a:lnTo>
                  <a:lnTo>
                    <a:pt x="18002" y="88065"/>
                  </a:lnTo>
                  <a:lnTo>
                    <a:pt x="18389" y="88391"/>
                  </a:lnTo>
                  <a:lnTo>
                    <a:pt x="18761" y="88680"/>
                  </a:lnTo>
                  <a:lnTo>
                    <a:pt x="19126" y="88933"/>
                  </a:lnTo>
                  <a:lnTo>
                    <a:pt x="19476" y="89186"/>
                  </a:lnTo>
                  <a:lnTo>
                    <a:pt x="19804" y="89367"/>
                  </a:lnTo>
                  <a:lnTo>
                    <a:pt x="20424" y="89656"/>
                  </a:lnTo>
                  <a:lnTo>
                    <a:pt x="20986" y="89873"/>
                  </a:lnTo>
                  <a:lnTo>
                    <a:pt x="21475" y="89982"/>
                  </a:lnTo>
                  <a:lnTo>
                    <a:pt x="21883" y="90018"/>
                  </a:lnTo>
                  <a:lnTo>
                    <a:pt x="22211" y="90054"/>
                  </a:lnTo>
                  <a:lnTo>
                    <a:pt x="22452" y="90018"/>
                  </a:lnTo>
                  <a:lnTo>
                    <a:pt x="22656" y="89982"/>
                  </a:lnTo>
                  <a:lnTo>
                    <a:pt x="22503" y="87487"/>
                  </a:lnTo>
                  <a:lnTo>
                    <a:pt x="22350" y="85027"/>
                  </a:lnTo>
                  <a:lnTo>
                    <a:pt x="22189" y="82604"/>
                  </a:lnTo>
                  <a:lnTo>
                    <a:pt x="22029" y="80253"/>
                  </a:lnTo>
                  <a:lnTo>
                    <a:pt x="21868" y="77939"/>
                  </a:lnTo>
                  <a:lnTo>
                    <a:pt x="21701" y="75660"/>
                  </a:lnTo>
                  <a:lnTo>
                    <a:pt x="21526" y="73418"/>
                  </a:lnTo>
                  <a:lnTo>
                    <a:pt x="21351" y="71248"/>
                  </a:lnTo>
                  <a:lnTo>
                    <a:pt x="21176" y="69078"/>
                  </a:lnTo>
                  <a:lnTo>
                    <a:pt x="20993" y="66980"/>
                  </a:lnTo>
                  <a:lnTo>
                    <a:pt x="20811" y="64919"/>
                  </a:lnTo>
                  <a:lnTo>
                    <a:pt x="20628" y="62893"/>
                  </a:lnTo>
                  <a:lnTo>
                    <a:pt x="20439" y="60940"/>
                  </a:lnTo>
                  <a:lnTo>
                    <a:pt x="20249" y="58987"/>
                  </a:lnTo>
                  <a:lnTo>
                    <a:pt x="20052" y="57107"/>
                  </a:lnTo>
                  <a:lnTo>
                    <a:pt x="19855" y="55262"/>
                  </a:lnTo>
                  <a:lnTo>
                    <a:pt x="19658" y="53418"/>
                  </a:lnTo>
                  <a:lnTo>
                    <a:pt x="19454" y="51646"/>
                  </a:lnTo>
                  <a:lnTo>
                    <a:pt x="19250" y="49910"/>
                  </a:lnTo>
                  <a:lnTo>
                    <a:pt x="19046" y="48210"/>
                  </a:lnTo>
                  <a:lnTo>
                    <a:pt x="18841" y="46546"/>
                  </a:lnTo>
                  <a:lnTo>
                    <a:pt x="18630" y="44955"/>
                  </a:lnTo>
                  <a:lnTo>
                    <a:pt x="18418" y="43364"/>
                  </a:lnTo>
                  <a:lnTo>
                    <a:pt x="18207" y="41809"/>
                  </a:lnTo>
                  <a:lnTo>
                    <a:pt x="17988" y="40290"/>
                  </a:lnTo>
                  <a:lnTo>
                    <a:pt x="17769" y="38807"/>
                  </a:lnTo>
                  <a:lnTo>
                    <a:pt x="17550" y="37360"/>
                  </a:lnTo>
                  <a:lnTo>
                    <a:pt x="17331" y="35950"/>
                  </a:lnTo>
                  <a:lnTo>
                    <a:pt x="17105" y="34611"/>
                  </a:lnTo>
                  <a:lnTo>
                    <a:pt x="16886" y="33273"/>
                  </a:lnTo>
                  <a:lnTo>
                    <a:pt x="16660" y="31971"/>
                  </a:lnTo>
                  <a:lnTo>
                    <a:pt x="16434" y="30669"/>
                  </a:lnTo>
                  <a:lnTo>
                    <a:pt x="16208" y="29440"/>
                  </a:lnTo>
                  <a:lnTo>
                    <a:pt x="15975" y="28246"/>
                  </a:lnTo>
                  <a:lnTo>
                    <a:pt x="15749" y="27089"/>
                  </a:lnTo>
                  <a:lnTo>
                    <a:pt x="15515" y="25932"/>
                  </a:lnTo>
                  <a:lnTo>
                    <a:pt x="15282" y="24810"/>
                  </a:lnTo>
                  <a:lnTo>
                    <a:pt x="15048" y="23762"/>
                  </a:lnTo>
                  <a:lnTo>
                    <a:pt x="14815" y="22713"/>
                  </a:lnTo>
                  <a:lnTo>
                    <a:pt x="14581" y="21700"/>
                  </a:lnTo>
                  <a:lnTo>
                    <a:pt x="14348" y="20687"/>
                  </a:lnTo>
                  <a:lnTo>
                    <a:pt x="14115" y="19747"/>
                  </a:lnTo>
                  <a:lnTo>
                    <a:pt x="13881" y="18807"/>
                  </a:lnTo>
                  <a:lnTo>
                    <a:pt x="13641" y="17903"/>
                  </a:lnTo>
                  <a:lnTo>
                    <a:pt x="13407" y="17035"/>
                  </a:lnTo>
                  <a:lnTo>
                    <a:pt x="13166" y="16203"/>
                  </a:lnTo>
                  <a:lnTo>
                    <a:pt x="12933" y="15371"/>
                  </a:lnTo>
                  <a:lnTo>
                    <a:pt x="12692" y="14575"/>
                  </a:lnTo>
                  <a:lnTo>
                    <a:pt x="12459" y="13816"/>
                  </a:lnTo>
                  <a:lnTo>
                    <a:pt x="12218" y="13092"/>
                  </a:lnTo>
                  <a:lnTo>
                    <a:pt x="11744" y="11682"/>
                  </a:lnTo>
                  <a:lnTo>
                    <a:pt x="11270" y="10380"/>
                  </a:lnTo>
                  <a:lnTo>
                    <a:pt x="10803" y="9187"/>
                  </a:lnTo>
                  <a:lnTo>
                    <a:pt x="10329" y="8065"/>
                  </a:lnTo>
                  <a:lnTo>
                    <a:pt x="9869" y="7053"/>
                  </a:lnTo>
                  <a:lnTo>
                    <a:pt x="9403" y="6112"/>
                  </a:lnTo>
                  <a:lnTo>
                    <a:pt x="8943" y="5244"/>
                  </a:lnTo>
                  <a:lnTo>
                    <a:pt x="8491" y="4485"/>
                  </a:lnTo>
                  <a:lnTo>
                    <a:pt x="8039" y="3762"/>
                  </a:lnTo>
                  <a:lnTo>
                    <a:pt x="7601" y="3147"/>
                  </a:lnTo>
                  <a:lnTo>
                    <a:pt x="7163" y="2568"/>
                  </a:lnTo>
                  <a:lnTo>
                    <a:pt x="6733" y="2062"/>
                  </a:lnTo>
                  <a:lnTo>
                    <a:pt x="6310" y="1628"/>
                  </a:lnTo>
                  <a:lnTo>
                    <a:pt x="5901" y="1266"/>
                  </a:lnTo>
                  <a:lnTo>
                    <a:pt x="5493" y="941"/>
                  </a:lnTo>
                  <a:lnTo>
                    <a:pt x="5099" y="687"/>
                  </a:lnTo>
                  <a:lnTo>
                    <a:pt x="4712" y="470"/>
                  </a:lnTo>
                  <a:lnTo>
                    <a:pt x="4340" y="290"/>
                  </a:lnTo>
                  <a:lnTo>
                    <a:pt x="3976" y="145"/>
                  </a:lnTo>
                  <a:lnTo>
                    <a:pt x="3625" y="73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10824297" y="2808415"/>
              <a:ext cx="306608" cy="812565"/>
            </a:xfrm>
            <a:custGeom>
              <a:avLst/>
              <a:gdLst/>
              <a:ahLst/>
              <a:cxnLst/>
              <a:rect l="l" t="t" r="r" b="b"/>
              <a:pathLst>
                <a:path w="12051" h="139676" extrusionOk="0">
                  <a:moveTo>
                    <a:pt x="8790" y="1"/>
                  </a:moveTo>
                  <a:lnTo>
                    <a:pt x="8448" y="1484"/>
                  </a:lnTo>
                  <a:lnTo>
                    <a:pt x="8105" y="2967"/>
                  </a:lnTo>
                  <a:lnTo>
                    <a:pt x="7777" y="4449"/>
                  </a:lnTo>
                  <a:lnTo>
                    <a:pt x="7456" y="5932"/>
                  </a:lnTo>
                  <a:lnTo>
                    <a:pt x="7142" y="7415"/>
                  </a:lnTo>
                  <a:lnTo>
                    <a:pt x="6836" y="8934"/>
                  </a:lnTo>
                  <a:lnTo>
                    <a:pt x="6544" y="10417"/>
                  </a:lnTo>
                  <a:lnTo>
                    <a:pt x="6252" y="11936"/>
                  </a:lnTo>
                  <a:lnTo>
                    <a:pt x="5975" y="13455"/>
                  </a:lnTo>
                  <a:lnTo>
                    <a:pt x="5698" y="14938"/>
                  </a:lnTo>
                  <a:lnTo>
                    <a:pt x="5435" y="16457"/>
                  </a:lnTo>
                  <a:lnTo>
                    <a:pt x="5180" y="17976"/>
                  </a:lnTo>
                  <a:lnTo>
                    <a:pt x="4924" y="19495"/>
                  </a:lnTo>
                  <a:lnTo>
                    <a:pt x="4684" y="21014"/>
                  </a:lnTo>
                  <a:lnTo>
                    <a:pt x="4450" y="22533"/>
                  </a:lnTo>
                  <a:lnTo>
                    <a:pt x="4224" y="24052"/>
                  </a:lnTo>
                  <a:lnTo>
                    <a:pt x="3998" y="25570"/>
                  </a:lnTo>
                  <a:lnTo>
                    <a:pt x="3787" y="27089"/>
                  </a:lnTo>
                  <a:lnTo>
                    <a:pt x="3582" y="28645"/>
                  </a:lnTo>
                  <a:lnTo>
                    <a:pt x="3378" y="30164"/>
                  </a:lnTo>
                  <a:lnTo>
                    <a:pt x="3188" y="31683"/>
                  </a:lnTo>
                  <a:lnTo>
                    <a:pt x="2999" y="33202"/>
                  </a:lnTo>
                  <a:lnTo>
                    <a:pt x="2824" y="34721"/>
                  </a:lnTo>
                  <a:lnTo>
                    <a:pt x="2649" y="36240"/>
                  </a:lnTo>
                  <a:lnTo>
                    <a:pt x="2481" y="37759"/>
                  </a:lnTo>
                  <a:lnTo>
                    <a:pt x="2320" y="39278"/>
                  </a:lnTo>
                  <a:lnTo>
                    <a:pt x="2167" y="40796"/>
                  </a:lnTo>
                  <a:lnTo>
                    <a:pt x="2021" y="42315"/>
                  </a:lnTo>
                  <a:lnTo>
                    <a:pt x="1883" y="43834"/>
                  </a:lnTo>
                  <a:lnTo>
                    <a:pt x="1744" y="45353"/>
                  </a:lnTo>
                  <a:lnTo>
                    <a:pt x="1613" y="46836"/>
                  </a:lnTo>
                  <a:lnTo>
                    <a:pt x="1489" y="48355"/>
                  </a:lnTo>
                  <a:lnTo>
                    <a:pt x="1372" y="49874"/>
                  </a:lnTo>
                  <a:lnTo>
                    <a:pt x="1263" y="51357"/>
                  </a:lnTo>
                  <a:lnTo>
                    <a:pt x="1153" y="52840"/>
                  </a:lnTo>
                  <a:lnTo>
                    <a:pt x="1051" y="54359"/>
                  </a:lnTo>
                  <a:lnTo>
                    <a:pt x="956" y="55842"/>
                  </a:lnTo>
                  <a:lnTo>
                    <a:pt x="862" y="57324"/>
                  </a:lnTo>
                  <a:lnTo>
                    <a:pt x="781" y="58807"/>
                  </a:lnTo>
                  <a:lnTo>
                    <a:pt x="701" y="60254"/>
                  </a:lnTo>
                  <a:lnTo>
                    <a:pt x="621" y="61737"/>
                  </a:lnTo>
                  <a:lnTo>
                    <a:pt x="548" y="63183"/>
                  </a:lnTo>
                  <a:lnTo>
                    <a:pt x="424" y="66113"/>
                  </a:lnTo>
                  <a:lnTo>
                    <a:pt x="315" y="68970"/>
                  </a:lnTo>
                  <a:lnTo>
                    <a:pt x="220" y="71827"/>
                  </a:lnTo>
                  <a:lnTo>
                    <a:pt x="147" y="74648"/>
                  </a:lnTo>
                  <a:lnTo>
                    <a:pt x="88" y="77469"/>
                  </a:lnTo>
                  <a:lnTo>
                    <a:pt x="45" y="80218"/>
                  </a:lnTo>
                  <a:lnTo>
                    <a:pt x="15" y="82930"/>
                  </a:lnTo>
                  <a:lnTo>
                    <a:pt x="1" y="85607"/>
                  </a:lnTo>
                  <a:lnTo>
                    <a:pt x="1" y="88283"/>
                  </a:lnTo>
                  <a:lnTo>
                    <a:pt x="15" y="90887"/>
                  </a:lnTo>
                  <a:lnTo>
                    <a:pt x="37" y="93418"/>
                  </a:lnTo>
                  <a:lnTo>
                    <a:pt x="74" y="95950"/>
                  </a:lnTo>
                  <a:lnTo>
                    <a:pt x="118" y="98409"/>
                  </a:lnTo>
                  <a:lnTo>
                    <a:pt x="169" y="100833"/>
                  </a:lnTo>
                  <a:lnTo>
                    <a:pt x="234" y="103183"/>
                  </a:lnTo>
                  <a:lnTo>
                    <a:pt x="300" y="105498"/>
                  </a:lnTo>
                  <a:lnTo>
                    <a:pt x="380" y="107740"/>
                  </a:lnTo>
                  <a:lnTo>
                    <a:pt x="460" y="109946"/>
                  </a:lnTo>
                  <a:lnTo>
                    <a:pt x="555" y="112080"/>
                  </a:lnTo>
                  <a:lnTo>
                    <a:pt x="650" y="114142"/>
                  </a:lnTo>
                  <a:lnTo>
                    <a:pt x="745" y="116167"/>
                  </a:lnTo>
                  <a:lnTo>
                    <a:pt x="847" y="118084"/>
                  </a:lnTo>
                  <a:lnTo>
                    <a:pt x="956" y="119964"/>
                  </a:lnTo>
                  <a:lnTo>
                    <a:pt x="1066" y="121773"/>
                  </a:lnTo>
                  <a:lnTo>
                    <a:pt x="1175" y="123473"/>
                  </a:lnTo>
                  <a:lnTo>
                    <a:pt x="1285" y="125136"/>
                  </a:lnTo>
                  <a:lnTo>
                    <a:pt x="1394" y="126728"/>
                  </a:lnTo>
                  <a:lnTo>
                    <a:pt x="1606" y="129621"/>
                  </a:lnTo>
                  <a:lnTo>
                    <a:pt x="1817" y="132189"/>
                  </a:lnTo>
                  <a:lnTo>
                    <a:pt x="2007" y="134431"/>
                  </a:lnTo>
                  <a:lnTo>
                    <a:pt x="2175" y="136275"/>
                  </a:lnTo>
                  <a:lnTo>
                    <a:pt x="2313" y="137758"/>
                  </a:lnTo>
                  <a:lnTo>
                    <a:pt x="2423" y="138807"/>
                  </a:lnTo>
                  <a:lnTo>
                    <a:pt x="2517" y="139675"/>
                  </a:lnTo>
                  <a:lnTo>
                    <a:pt x="2911" y="137939"/>
                  </a:lnTo>
                  <a:lnTo>
                    <a:pt x="3283" y="136167"/>
                  </a:lnTo>
                  <a:lnTo>
                    <a:pt x="3655" y="134431"/>
                  </a:lnTo>
                  <a:lnTo>
                    <a:pt x="4013" y="132695"/>
                  </a:lnTo>
                  <a:lnTo>
                    <a:pt x="4363" y="130923"/>
                  </a:lnTo>
                  <a:lnTo>
                    <a:pt x="4706" y="129187"/>
                  </a:lnTo>
                  <a:lnTo>
                    <a:pt x="5034" y="127451"/>
                  </a:lnTo>
                  <a:lnTo>
                    <a:pt x="5355" y="125751"/>
                  </a:lnTo>
                  <a:lnTo>
                    <a:pt x="5668" y="124015"/>
                  </a:lnTo>
                  <a:lnTo>
                    <a:pt x="5975" y="122315"/>
                  </a:lnTo>
                  <a:lnTo>
                    <a:pt x="6267" y="120579"/>
                  </a:lnTo>
                  <a:lnTo>
                    <a:pt x="6558" y="118880"/>
                  </a:lnTo>
                  <a:lnTo>
                    <a:pt x="6836" y="117180"/>
                  </a:lnTo>
                  <a:lnTo>
                    <a:pt x="7098" y="115480"/>
                  </a:lnTo>
                  <a:lnTo>
                    <a:pt x="7361" y="113780"/>
                  </a:lnTo>
                  <a:lnTo>
                    <a:pt x="7616" y="112116"/>
                  </a:lnTo>
                  <a:lnTo>
                    <a:pt x="7857" y="110453"/>
                  </a:lnTo>
                  <a:lnTo>
                    <a:pt x="8090" y="108753"/>
                  </a:lnTo>
                  <a:lnTo>
                    <a:pt x="8316" y="107089"/>
                  </a:lnTo>
                  <a:lnTo>
                    <a:pt x="8535" y="105462"/>
                  </a:lnTo>
                  <a:lnTo>
                    <a:pt x="8747" y="103798"/>
                  </a:lnTo>
                  <a:lnTo>
                    <a:pt x="8951" y="102171"/>
                  </a:lnTo>
                  <a:lnTo>
                    <a:pt x="9148" y="100507"/>
                  </a:lnTo>
                  <a:lnTo>
                    <a:pt x="9338" y="98880"/>
                  </a:lnTo>
                  <a:lnTo>
                    <a:pt x="9520" y="97288"/>
                  </a:lnTo>
                  <a:lnTo>
                    <a:pt x="9695" y="95661"/>
                  </a:lnTo>
                  <a:lnTo>
                    <a:pt x="9863" y="94069"/>
                  </a:lnTo>
                  <a:lnTo>
                    <a:pt x="10016" y="92442"/>
                  </a:lnTo>
                  <a:lnTo>
                    <a:pt x="10169" y="90887"/>
                  </a:lnTo>
                  <a:lnTo>
                    <a:pt x="10315" y="89295"/>
                  </a:lnTo>
                  <a:lnTo>
                    <a:pt x="10454" y="87704"/>
                  </a:lnTo>
                  <a:lnTo>
                    <a:pt x="10585" y="86149"/>
                  </a:lnTo>
                  <a:lnTo>
                    <a:pt x="10716" y="84594"/>
                  </a:lnTo>
                  <a:lnTo>
                    <a:pt x="10833" y="83075"/>
                  </a:lnTo>
                  <a:lnTo>
                    <a:pt x="10950" y="81520"/>
                  </a:lnTo>
                  <a:lnTo>
                    <a:pt x="11052" y="80001"/>
                  </a:lnTo>
                  <a:lnTo>
                    <a:pt x="11154" y="78482"/>
                  </a:lnTo>
                  <a:lnTo>
                    <a:pt x="11249" y="76963"/>
                  </a:lnTo>
                  <a:lnTo>
                    <a:pt x="11336" y="75480"/>
                  </a:lnTo>
                  <a:lnTo>
                    <a:pt x="11416" y="73997"/>
                  </a:lnTo>
                  <a:lnTo>
                    <a:pt x="11497" y="72514"/>
                  </a:lnTo>
                  <a:lnTo>
                    <a:pt x="11570" y="71032"/>
                  </a:lnTo>
                  <a:lnTo>
                    <a:pt x="11635" y="69585"/>
                  </a:lnTo>
                  <a:lnTo>
                    <a:pt x="11694" y="68138"/>
                  </a:lnTo>
                  <a:lnTo>
                    <a:pt x="11752" y="66692"/>
                  </a:lnTo>
                  <a:lnTo>
                    <a:pt x="11803" y="65281"/>
                  </a:lnTo>
                  <a:lnTo>
                    <a:pt x="11847" y="63871"/>
                  </a:lnTo>
                  <a:lnTo>
                    <a:pt x="11891" y="62460"/>
                  </a:lnTo>
                  <a:lnTo>
                    <a:pt x="11927" y="61086"/>
                  </a:lnTo>
                  <a:lnTo>
                    <a:pt x="11956" y="59675"/>
                  </a:lnTo>
                  <a:lnTo>
                    <a:pt x="12007" y="56963"/>
                  </a:lnTo>
                  <a:lnTo>
                    <a:pt x="12036" y="54287"/>
                  </a:lnTo>
                  <a:lnTo>
                    <a:pt x="12051" y="51646"/>
                  </a:lnTo>
                  <a:lnTo>
                    <a:pt x="12051" y="49079"/>
                  </a:lnTo>
                  <a:lnTo>
                    <a:pt x="12029" y="46547"/>
                  </a:lnTo>
                  <a:lnTo>
                    <a:pt x="12000" y="44088"/>
                  </a:lnTo>
                  <a:lnTo>
                    <a:pt x="11956" y="41664"/>
                  </a:lnTo>
                  <a:lnTo>
                    <a:pt x="11905" y="39314"/>
                  </a:lnTo>
                  <a:lnTo>
                    <a:pt x="11832" y="36999"/>
                  </a:lnTo>
                  <a:lnTo>
                    <a:pt x="11759" y="34721"/>
                  </a:lnTo>
                  <a:lnTo>
                    <a:pt x="11672" y="32551"/>
                  </a:lnTo>
                  <a:lnTo>
                    <a:pt x="11570" y="30417"/>
                  </a:lnTo>
                  <a:lnTo>
                    <a:pt x="11467" y="28355"/>
                  </a:lnTo>
                  <a:lnTo>
                    <a:pt x="11358" y="26330"/>
                  </a:lnTo>
                  <a:lnTo>
                    <a:pt x="11241" y="24377"/>
                  </a:lnTo>
                  <a:lnTo>
                    <a:pt x="11117" y="22496"/>
                  </a:lnTo>
                  <a:lnTo>
                    <a:pt x="10986" y="20688"/>
                  </a:lnTo>
                  <a:lnTo>
                    <a:pt x="10855" y="18952"/>
                  </a:lnTo>
                  <a:lnTo>
                    <a:pt x="10723" y="17252"/>
                  </a:lnTo>
                  <a:lnTo>
                    <a:pt x="10585" y="15661"/>
                  </a:lnTo>
                  <a:lnTo>
                    <a:pt x="10446" y="14106"/>
                  </a:lnTo>
                  <a:lnTo>
                    <a:pt x="10315" y="12659"/>
                  </a:lnTo>
                  <a:lnTo>
                    <a:pt x="10176" y="11249"/>
                  </a:lnTo>
                  <a:lnTo>
                    <a:pt x="10038" y="9947"/>
                  </a:lnTo>
                  <a:lnTo>
                    <a:pt x="9906" y="8717"/>
                  </a:lnTo>
                  <a:lnTo>
                    <a:pt x="9651" y="6439"/>
                  </a:lnTo>
                  <a:lnTo>
                    <a:pt x="9418" y="4522"/>
                  </a:lnTo>
                  <a:lnTo>
                    <a:pt x="9214" y="2930"/>
                  </a:lnTo>
                  <a:lnTo>
                    <a:pt x="9038" y="1665"/>
                  </a:lnTo>
                  <a:lnTo>
                    <a:pt x="8907" y="760"/>
                  </a:lnTo>
                  <a:lnTo>
                    <a:pt x="8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10413783" y="3293376"/>
              <a:ext cx="603725" cy="445836"/>
            </a:xfrm>
            <a:custGeom>
              <a:avLst/>
              <a:gdLst/>
              <a:ahLst/>
              <a:cxnLst/>
              <a:rect l="l" t="t" r="r" b="b"/>
              <a:pathLst>
                <a:path w="23729" h="76637" extrusionOk="0">
                  <a:moveTo>
                    <a:pt x="8002" y="0"/>
                  </a:moveTo>
                  <a:lnTo>
                    <a:pt x="7959" y="37"/>
                  </a:lnTo>
                  <a:lnTo>
                    <a:pt x="7908" y="73"/>
                  </a:lnTo>
                  <a:lnTo>
                    <a:pt x="7857" y="109"/>
                  </a:lnTo>
                  <a:lnTo>
                    <a:pt x="7813" y="217"/>
                  </a:lnTo>
                  <a:lnTo>
                    <a:pt x="7762" y="326"/>
                  </a:lnTo>
                  <a:lnTo>
                    <a:pt x="7718" y="434"/>
                  </a:lnTo>
                  <a:lnTo>
                    <a:pt x="7682" y="615"/>
                  </a:lnTo>
                  <a:lnTo>
                    <a:pt x="7638" y="760"/>
                  </a:lnTo>
                  <a:lnTo>
                    <a:pt x="7455" y="1700"/>
                  </a:lnTo>
                  <a:lnTo>
                    <a:pt x="7280" y="2677"/>
                  </a:lnTo>
                  <a:lnTo>
                    <a:pt x="7098" y="3689"/>
                  </a:lnTo>
                  <a:lnTo>
                    <a:pt x="6923" y="4774"/>
                  </a:lnTo>
                  <a:lnTo>
                    <a:pt x="6741" y="5859"/>
                  </a:lnTo>
                  <a:lnTo>
                    <a:pt x="6565" y="6981"/>
                  </a:lnTo>
                  <a:lnTo>
                    <a:pt x="6390" y="8174"/>
                  </a:lnTo>
                  <a:lnTo>
                    <a:pt x="6215" y="9368"/>
                  </a:lnTo>
                  <a:lnTo>
                    <a:pt x="5865" y="11863"/>
                  </a:lnTo>
                  <a:lnTo>
                    <a:pt x="5522" y="14467"/>
                  </a:lnTo>
                  <a:lnTo>
                    <a:pt x="5180" y="17179"/>
                  </a:lnTo>
                  <a:lnTo>
                    <a:pt x="4844" y="19964"/>
                  </a:lnTo>
                  <a:lnTo>
                    <a:pt x="4516" y="22821"/>
                  </a:lnTo>
                  <a:lnTo>
                    <a:pt x="4195" y="25751"/>
                  </a:lnTo>
                  <a:lnTo>
                    <a:pt x="3881" y="28680"/>
                  </a:lnTo>
                  <a:lnTo>
                    <a:pt x="3582" y="31646"/>
                  </a:lnTo>
                  <a:lnTo>
                    <a:pt x="3283" y="34612"/>
                  </a:lnTo>
                  <a:lnTo>
                    <a:pt x="2991" y="37613"/>
                  </a:lnTo>
                  <a:lnTo>
                    <a:pt x="2714" y="40543"/>
                  </a:lnTo>
                  <a:lnTo>
                    <a:pt x="2444" y="43472"/>
                  </a:lnTo>
                  <a:lnTo>
                    <a:pt x="2189" y="46329"/>
                  </a:lnTo>
                  <a:lnTo>
                    <a:pt x="1941" y="49114"/>
                  </a:lnTo>
                  <a:lnTo>
                    <a:pt x="1708" y="51863"/>
                  </a:lnTo>
                  <a:lnTo>
                    <a:pt x="1489" y="54467"/>
                  </a:lnTo>
                  <a:lnTo>
                    <a:pt x="1087" y="59386"/>
                  </a:lnTo>
                  <a:lnTo>
                    <a:pt x="737" y="63725"/>
                  </a:lnTo>
                  <a:lnTo>
                    <a:pt x="460" y="67414"/>
                  </a:lnTo>
                  <a:lnTo>
                    <a:pt x="241" y="70308"/>
                  </a:lnTo>
                  <a:lnTo>
                    <a:pt x="30" y="73237"/>
                  </a:lnTo>
                  <a:lnTo>
                    <a:pt x="15" y="73490"/>
                  </a:lnTo>
                  <a:lnTo>
                    <a:pt x="8" y="73744"/>
                  </a:lnTo>
                  <a:lnTo>
                    <a:pt x="1" y="73997"/>
                  </a:lnTo>
                  <a:lnTo>
                    <a:pt x="1" y="74250"/>
                  </a:lnTo>
                  <a:lnTo>
                    <a:pt x="8" y="74503"/>
                  </a:lnTo>
                  <a:lnTo>
                    <a:pt x="15" y="74756"/>
                  </a:lnTo>
                  <a:lnTo>
                    <a:pt x="30" y="74973"/>
                  </a:lnTo>
                  <a:lnTo>
                    <a:pt x="52" y="75190"/>
                  </a:lnTo>
                  <a:lnTo>
                    <a:pt x="74" y="75407"/>
                  </a:lnTo>
                  <a:lnTo>
                    <a:pt x="103" y="75624"/>
                  </a:lnTo>
                  <a:lnTo>
                    <a:pt x="132" y="75805"/>
                  </a:lnTo>
                  <a:lnTo>
                    <a:pt x="168" y="75986"/>
                  </a:lnTo>
                  <a:lnTo>
                    <a:pt x="212" y="76131"/>
                  </a:lnTo>
                  <a:lnTo>
                    <a:pt x="249" y="76275"/>
                  </a:lnTo>
                  <a:lnTo>
                    <a:pt x="300" y="76384"/>
                  </a:lnTo>
                  <a:lnTo>
                    <a:pt x="343" y="76492"/>
                  </a:lnTo>
                  <a:lnTo>
                    <a:pt x="395" y="76564"/>
                  </a:lnTo>
                  <a:lnTo>
                    <a:pt x="446" y="76601"/>
                  </a:lnTo>
                  <a:lnTo>
                    <a:pt x="497" y="76637"/>
                  </a:lnTo>
                  <a:lnTo>
                    <a:pt x="548" y="76637"/>
                  </a:lnTo>
                  <a:lnTo>
                    <a:pt x="599" y="76601"/>
                  </a:lnTo>
                  <a:lnTo>
                    <a:pt x="650" y="76564"/>
                  </a:lnTo>
                  <a:lnTo>
                    <a:pt x="694" y="76492"/>
                  </a:lnTo>
                  <a:lnTo>
                    <a:pt x="737" y="76384"/>
                  </a:lnTo>
                  <a:lnTo>
                    <a:pt x="781" y="76275"/>
                  </a:lnTo>
                  <a:lnTo>
                    <a:pt x="825" y="76131"/>
                  </a:lnTo>
                  <a:lnTo>
                    <a:pt x="861" y="75986"/>
                  </a:lnTo>
                  <a:lnTo>
                    <a:pt x="898" y="75805"/>
                  </a:lnTo>
                  <a:lnTo>
                    <a:pt x="927" y="75588"/>
                  </a:lnTo>
                  <a:lnTo>
                    <a:pt x="956" y="75407"/>
                  </a:lnTo>
                  <a:lnTo>
                    <a:pt x="978" y="75154"/>
                  </a:lnTo>
                  <a:lnTo>
                    <a:pt x="1000" y="74937"/>
                  </a:lnTo>
                  <a:lnTo>
                    <a:pt x="1168" y="72622"/>
                  </a:lnTo>
                  <a:lnTo>
                    <a:pt x="1357" y="70091"/>
                  </a:lnTo>
                  <a:lnTo>
                    <a:pt x="1613" y="66727"/>
                  </a:lnTo>
                  <a:lnTo>
                    <a:pt x="1934" y="62713"/>
                  </a:lnTo>
                  <a:lnTo>
                    <a:pt x="2306" y="58156"/>
                  </a:lnTo>
                  <a:lnTo>
                    <a:pt x="2729" y="53129"/>
                  </a:lnTo>
                  <a:lnTo>
                    <a:pt x="2955" y="50452"/>
                  </a:lnTo>
                  <a:lnTo>
                    <a:pt x="3196" y="47740"/>
                  </a:lnTo>
                  <a:lnTo>
                    <a:pt x="3444" y="44955"/>
                  </a:lnTo>
                  <a:lnTo>
                    <a:pt x="3706" y="42134"/>
                  </a:lnTo>
                  <a:lnTo>
                    <a:pt x="3976" y="39313"/>
                  </a:lnTo>
                  <a:lnTo>
                    <a:pt x="4253" y="36456"/>
                  </a:lnTo>
                  <a:lnTo>
                    <a:pt x="4545" y="33563"/>
                  </a:lnTo>
                  <a:lnTo>
                    <a:pt x="4837" y="30742"/>
                  </a:lnTo>
                  <a:lnTo>
                    <a:pt x="5136" y="27921"/>
                  </a:lnTo>
                  <a:lnTo>
                    <a:pt x="5442" y="25136"/>
                  </a:lnTo>
                  <a:lnTo>
                    <a:pt x="5756" y="22387"/>
                  </a:lnTo>
                  <a:lnTo>
                    <a:pt x="6069" y="19747"/>
                  </a:lnTo>
                  <a:lnTo>
                    <a:pt x="6390" y="17179"/>
                  </a:lnTo>
                  <a:lnTo>
                    <a:pt x="6719" y="14720"/>
                  </a:lnTo>
                  <a:lnTo>
                    <a:pt x="7047" y="12333"/>
                  </a:lnTo>
                  <a:lnTo>
                    <a:pt x="7215" y="11212"/>
                  </a:lnTo>
                  <a:lnTo>
                    <a:pt x="7375" y="10127"/>
                  </a:lnTo>
                  <a:lnTo>
                    <a:pt x="7543" y="9042"/>
                  </a:lnTo>
                  <a:lnTo>
                    <a:pt x="7711" y="8029"/>
                  </a:lnTo>
                  <a:lnTo>
                    <a:pt x="7878" y="7017"/>
                  </a:lnTo>
                  <a:lnTo>
                    <a:pt x="8046" y="6076"/>
                  </a:lnTo>
                  <a:lnTo>
                    <a:pt x="10709" y="17216"/>
                  </a:lnTo>
                  <a:lnTo>
                    <a:pt x="12685" y="25462"/>
                  </a:lnTo>
                  <a:lnTo>
                    <a:pt x="14888" y="34612"/>
                  </a:lnTo>
                  <a:lnTo>
                    <a:pt x="17171" y="44051"/>
                  </a:lnTo>
                  <a:lnTo>
                    <a:pt x="19367" y="53056"/>
                  </a:lnTo>
                  <a:lnTo>
                    <a:pt x="20388" y="57216"/>
                  </a:lnTo>
                  <a:lnTo>
                    <a:pt x="21329" y="61049"/>
                  </a:lnTo>
                  <a:lnTo>
                    <a:pt x="22168" y="64413"/>
                  </a:lnTo>
                  <a:lnTo>
                    <a:pt x="22897" y="67306"/>
                  </a:lnTo>
                  <a:lnTo>
                    <a:pt x="22941" y="67451"/>
                  </a:lnTo>
                  <a:lnTo>
                    <a:pt x="22985" y="67559"/>
                  </a:lnTo>
                  <a:lnTo>
                    <a:pt x="23036" y="67668"/>
                  </a:lnTo>
                  <a:lnTo>
                    <a:pt x="23080" y="67740"/>
                  </a:lnTo>
                  <a:lnTo>
                    <a:pt x="23131" y="67812"/>
                  </a:lnTo>
                  <a:lnTo>
                    <a:pt x="23182" y="67848"/>
                  </a:lnTo>
                  <a:lnTo>
                    <a:pt x="23226" y="67848"/>
                  </a:lnTo>
                  <a:lnTo>
                    <a:pt x="23277" y="67812"/>
                  </a:lnTo>
                  <a:lnTo>
                    <a:pt x="23328" y="67776"/>
                  </a:lnTo>
                  <a:lnTo>
                    <a:pt x="23371" y="67740"/>
                  </a:lnTo>
                  <a:lnTo>
                    <a:pt x="23423" y="67631"/>
                  </a:lnTo>
                  <a:lnTo>
                    <a:pt x="23466" y="67523"/>
                  </a:lnTo>
                  <a:lnTo>
                    <a:pt x="23510" y="67414"/>
                  </a:lnTo>
                  <a:lnTo>
                    <a:pt x="23547" y="67234"/>
                  </a:lnTo>
                  <a:lnTo>
                    <a:pt x="23583" y="67053"/>
                  </a:lnTo>
                  <a:lnTo>
                    <a:pt x="23619" y="66872"/>
                  </a:lnTo>
                  <a:lnTo>
                    <a:pt x="23649" y="66655"/>
                  </a:lnTo>
                  <a:lnTo>
                    <a:pt x="23678" y="66438"/>
                  </a:lnTo>
                  <a:lnTo>
                    <a:pt x="23700" y="66221"/>
                  </a:lnTo>
                  <a:lnTo>
                    <a:pt x="23714" y="65968"/>
                  </a:lnTo>
                  <a:lnTo>
                    <a:pt x="23722" y="65715"/>
                  </a:lnTo>
                  <a:lnTo>
                    <a:pt x="23729" y="65498"/>
                  </a:lnTo>
                  <a:lnTo>
                    <a:pt x="23729" y="65244"/>
                  </a:lnTo>
                  <a:lnTo>
                    <a:pt x="23729" y="64991"/>
                  </a:lnTo>
                  <a:lnTo>
                    <a:pt x="23722" y="64738"/>
                  </a:lnTo>
                  <a:lnTo>
                    <a:pt x="23707" y="64521"/>
                  </a:lnTo>
                  <a:lnTo>
                    <a:pt x="23692" y="64304"/>
                  </a:lnTo>
                  <a:lnTo>
                    <a:pt x="23671" y="64051"/>
                  </a:lnTo>
                  <a:lnTo>
                    <a:pt x="23641" y="63870"/>
                  </a:lnTo>
                  <a:lnTo>
                    <a:pt x="23612" y="63653"/>
                  </a:lnTo>
                  <a:lnTo>
                    <a:pt x="23576" y="63472"/>
                  </a:lnTo>
                  <a:lnTo>
                    <a:pt x="23532" y="63291"/>
                  </a:lnTo>
                  <a:lnTo>
                    <a:pt x="22715" y="60073"/>
                  </a:lnTo>
                  <a:lnTo>
                    <a:pt x="21759" y="56203"/>
                  </a:lnTo>
                  <a:lnTo>
                    <a:pt x="20680" y="51827"/>
                  </a:lnTo>
                  <a:lnTo>
                    <a:pt x="19520" y="47089"/>
                  </a:lnTo>
                  <a:lnTo>
                    <a:pt x="17025" y="36818"/>
                  </a:lnTo>
                  <a:lnTo>
                    <a:pt x="14502" y="26366"/>
                  </a:lnTo>
                  <a:lnTo>
                    <a:pt x="12160" y="16601"/>
                  </a:lnTo>
                  <a:lnTo>
                    <a:pt x="10205" y="8463"/>
                  </a:lnTo>
                  <a:lnTo>
                    <a:pt x="8338" y="615"/>
                  </a:lnTo>
                  <a:lnTo>
                    <a:pt x="8258" y="362"/>
                  </a:lnTo>
                  <a:lnTo>
                    <a:pt x="8178" y="181"/>
                  </a:lnTo>
                  <a:lnTo>
                    <a:pt x="8090" y="73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7751999" y="2432740"/>
            <a:ext cx="412194" cy="495913"/>
            <a:chOff x="8742599" y="2307315"/>
            <a:chExt cx="412194" cy="495913"/>
          </a:xfrm>
        </p:grpSpPr>
        <p:sp>
          <p:nvSpPr>
            <p:cNvPr id="384" name="Google Shape;384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887125" y="2316931"/>
            <a:ext cx="683675" cy="657846"/>
            <a:chOff x="793684" y="2435729"/>
            <a:chExt cx="870591" cy="908502"/>
          </a:xfrm>
        </p:grpSpPr>
        <p:sp>
          <p:nvSpPr>
            <p:cNvPr id="389" name="Google Shape;389;p21"/>
            <p:cNvSpPr/>
            <p:nvPr/>
          </p:nvSpPr>
          <p:spPr>
            <a:xfrm rot="10800000">
              <a:off x="806837" y="2450670"/>
              <a:ext cx="844437" cy="878623"/>
            </a:xfrm>
            <a:custGeom>
              <a:avLst/>
              <a:gdLst/>
              <a:ahLst/>
              <a:cxnLst/>
              <a:rect l="l" t="t" r="r" b="b"/>
              <a:pathLst>
                <a:path w="33190" h="151031" extrusionOk="0">
                  <a:moveTo>
                    <a:pt x="16602" y="0"/>
                  </a:moveTo>
                  <a:lnTo>
                    <a:pt x="16478" y="37"/>
                  </a:lnTo>
                  <a:lnTo>
                    <a:pt x="16347" y="181"/>
                  </a:lnTo>
                  <a:lnTo>
                    <a:pt x="16223" y="398"/>
                  </a:lnTo>
                  <a:lnTo>
                    <a:pt x="16106" y="688"/>
                  </a:lnTo>
                  <a:lnTo>
                    <a:pt x="15982" y="1049"/>
                  </a:lnTo>
                  <a:lnTo>
                    <a:pt x="15865" y="1447"/>
                  </a:lnTo>
                  <a:lnTo>
                    <a:pt x="15756" y="1953"/>
                  </a:lnTo>
                  <a:lnTo>
                    <a:pt x="15646" y="2496"/>
                  </a:lnTo>
                  <a:lnTo>
                    <a:pt x="15537" y="3111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8" y="5281"/>
                  </a:lnTo>
                  <a:lnTo>
                    <a:pt x="15136" y="6113"/>
                  </a:lnTo>
                  <a:lnTo>
                    <a:pt x="15048" y="6981"/>
                  </a:lnTo>
                  <a:lnTo>
                    <a:pt x="14953" y="7885"/>
                  </a:lnTo>
                  <a:lnTo>
                    <a:pt x="14866" y="8861"/>
                  </a:lnTo>
                  <a:lnTo>
                    <a:pt x="14778" y="9838"/>
                  </a:lnTo>
                  <a:lnTo>
                    <a:pt x="14698" y="10850"/>
                  </a:lnTo>
                  <a:lnTo>
                    <a:pt x="14618" y="11935"/>
                  </a:lnTo>
                  <a:lnTo>
                    <a:pt x="14538" y="13020"/>
                  </a:lnTo>
                  <a:lnTo>
                    <a:pt x="14392" y="15263"/>
                  </a:lnTo>
                  <a:lnTo>
                    <a:pt x="14246" y="17613"/>
                  </a:lnTo>
                  <a:lnTo>
                    <a:pt x="14122" y="20037"/>
                  </a:lnTo>
                  <a:lnTo>
                    <a:pt x="13998" y="22496"/>
                  </a:lnTo>
                  <a:lnTo>
                    <a:pt x="13888" y="24955"/>
                  </a:lnTo>
                  <a:lnTo>
                    <a:pt x="13786" y="27415"/>
                  </a:lnTo>
                  <a:lnTo>
                    <a:pt x="13691" y="29874"/>
                  </a:lnTo>
                  <a:lnTo>
                    <a:pt x="13604" y="32297"/>
                  </a:lnTo>
                  <a:lnTo>
                    <a:pt x="13524" y="34612"/>
                  </a:lnTo>
                  <a:lnTo>
                    <a:pt x="13451" y="36854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8" y="47270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19"/>
                  </a:lnTo>
                  <a:lnTo>
                    <a:pt x="12342" y="44557"/>
                  </a:lnTo>
                  <a:lnTo>
                    <a:pt x="12145" y="43364"/>
                  </a:lnTo>
                  <a:lnTo>
                    <a:pt x="11934" y="42134"/>
                  </a:lnTo>
                  <a:lnTo>
                    <a:pt x="11700" y="40832"/>
                  </a:lnTo>
                  <a:lnTo>
                    <a:pt x="11452" y="39458"/>
                  </a:lnTo>
                  <a:lnTo>
                    <a:pt x="11182" y="38084"/>
                  </a:lnTo>
                  <a:lnTo>
                    <a:pt x="10905" y="36673"/>
                  </a:lnTo>
                  <a:lnTo>
                    <a:pt x="10613" y="35263"/>
                  </a:lnTo>
                  <a:lnTo>
                    <a:pt x="10314" y="33852"/>
                  </a:lnTo>
                  <a:lnTo>
                    <a:pt x="10001" y="32478"/>
                  </a:lnTo>
                  <a:lnTo>
                    <a:pt x="9672" y="31140"/>
                  </a:lnTo>
                  <a:lnTo>
                    <a:pt x="9337" y="29838"/>
                  </a:lnTo>
                  <a:lnTo>
                    <a:pt x="8994" y="28608"/>
                  </a:lnTo>
                  <a:lnTo>
                    <a:pt x="8826" y="28029"/>
                  </a:lnTo>
                  <a:lnTo>
                    <a:pt x="8651" y="27451"/>
                  </a:lnTo>
                  <a:lnTo>
                    <a:pt x="8476" y="26908"/>
                  </a:lnTo>
                  <a:lnTo>
                    <a:pt x="8294" y="26402"/>
                  </a:lnTo>
                  <a:lnTo>
                    <a:pt x="8119" y="25896"/>
                  </a:lnTo>
                  <a:lnTo>
                    <a:pt x="7936" y="25462"/>
                  </a:lnTo>
                  <a:lnTo>
                    <a:pt x="7754" y="25028"/>
                  </a:lnTo>
                  <a:lnTo>
                    <a:pt x="7572" y="24594"/>
                  </a:lnTo>
                  <a:lnTo>
                    <a:pt x="7389" y="24232"/>
                  </a:lnTo>
                  <a:lnTo>
                    <a:pt x="7207" y="23906"/>
                  </a:lnTo>
                  <a:lnTo>
                    <a:pt x="7025" y="23617"/>
                  </a:lnTo>
                  <a:lnTo>
                    <a:pt x="6842" y="23364"/>
                  </a:lnTo>
                  <a:lnTo>
                    <a:pt x="6652" y="23111"/>
                  </a:lnTo>
                  <a:lnTo>
                    <a:pt x="6470" y="22930"/>
                  </a:lnTo>
                  <a:lnTo>
                    <a:pt x="6288" y="22821"/>
                  </a:lnTo>
                  <a:lnTo>
                    <a:pt x="6105" y="22713"/>
                  </a:lnTo>
                  <a:lnTo>
                    <a:pt x="5923" y="22677"/>
                  </a:lnTo>
                  <a:lnTo>
                    <a:pt x="5741" y="22677"/>
                  </a:lnTo>
                  <a:lnTo>
                    <a:pt x="5558" y="22749"/>
                  </a:lnTo>
                  <a:lnTo>
                    <a:pt x="5376" y="22858"/>
                  </a:lnTo>
                  <a:lnTo>
                    <a:pt x="5194" y="23002"/>
                  </a:lnTo>
                  <a:lnTo>
                    <a:pt x="5011" y="23219"/>
                  </a:lnTo>
                  <a:lnTo>
                    <a:pt x="4836" y="23509"/>
                  </a:lnTo>
                  <a:lnTo>
                    <a:pt x="4654" y="23834"/>
                  </a:lnTo>
                  <a:lnTo>
                    <a:pt x="4493" y="24196"/>
                  </a:lnTo>
                  <a:lnTo>
                    <a:pt x="4340" y="24630"/>
                  </a:lnTo>
                  <a:lnTo>
                    <a:pt x="4209" y="25100"/>
                  </a:lnTo>
                  <a:lnTo>
                    <a:pt x="4100" y="25606"/>
                  </a:lnTo>
                  <a:lnTo>
                    <a:pt x="4048" y="25859"/>
                  </a:lnTo>
                  <a:lnTo>
                    <a:pt x="4005" y="26149"/>
                  </a:lnTo>
                  <a:lnTo>
                    <a:pt x="3924" y="26727"/>
                  </a:lnTo>
                  <a:lnTo>
                    <a:pt x="3859" y="27342"/>
                  </a:lnTo>
                  <a:lnTo>
                    <a:pt x="3808" y="27993"/>
                  </a:lnTo>
                  <a:lnTo>
                    <a:pt x="3779" y="28644"/>
                  </a:lnTo>
                  <a:lnTo>
                    <a:pt x="3757" y="29368"/>
                  </a:lnTo>
                  <a:lnTo>
                    <a:pt x="3757" y="30091"/>
                  </a:lnTo>
                  <a:lnTo>
                    <a:pt x="3764" y="30850"/>
                  </a:lnTo>
                  <a:lnTo>
                    <a:pt x="3786" y="31646"/>
                  </a:lnTo>
                  <a:lnTo>
                    <a:pt x="3815" y="32442"/>
                  </a:lnTo>
                  <a:lnTo>
                    <a:pt x="3866" y="33273"/>
                  </a:lnTo>
                  <a:lnTo>
                    <a:pt x="3924" y="34141"/>
                  </a:lnTo>
                  <a:lnTo>
                    <a:pt x="3990" y="35009"/>
                  </a:lnTo>
                  <a:lnTo>
                    <a:pt x="4070" y="35877"/>
                  </a:lnTo>
                  <a:lnTo>
                    <a:pt x="4158" y="36782"/>
                  </a:lnTo>
                  <a:lnTo>
                    <a:pt x="4253" y="37722"/>
                  </a:lnTo>
                  <a:lnTo>
                    <a:pt x="4362" y="38662"/>
                  </a:lnTo>
                  <a:lnTo>
                    <a:pt x="4479" y="39603"/>
                  </a:lnTo>
                  <a:lnTo>
                    <a:pt x="4603" y="40543"/>
                  </a:lnTo>
                  <a:lnTo>
                    <a:pt x="4727" y="41519"/>
                  </a:lnTo>
                  <a:lnTo>
                    <a:pt x="4865" y="42460"/>
                  </a:lnTo>
                  <a:lnTo>
                    <a:pt x="5011" y="43436"/>
                  </a:lnTo>
                  <a:lnTo>
                    <a:pt x="5318" y="45389"/>
                  </a:lnTo>
                  <a:lnTo>
                    <a:pt x="5639" y="47342"/>
                  </a:lnTo>
                  <a:lnTo>
                    <a:pt x="5974" y="49295"/>
                  </a:lnTo>
                  <a:lnTo>
                    <a:pt x="6324" y="51212"/>
                  </a:lnTo>
                  <a:lnTo>
                    <a:pt x="6682" y="53093"/>
                  </a:lnTo>
                  <a:lnTo>
                    <a:pt x="7039" y="54937"/>
                  </a:lnTo>
                  <a:lnTo>
                    <a:pt x="7397" y="56745"/>
                  </a:lnTo>
                  <a:lnTo>
                    <a:pt x="7754" y="58445"/>
                  </a:lnTo>
                  <a:lnTo>
                    <a:pt x="8097" y="60073"/>
                  </a:lnTo>
                  <a:lnTo>
                    <a:pt x="8425" y="61592"/>
                  </a:lnTo>
                  <a:lnTo>
                    <a:pt x="8739" y="63002"/>
                  </a:lnTo>
                  <a:lnTo>
                    <a:pt x="9293" y="65498"/>
                  </a:lnTo>
                  <a:lnTo>
                    <a:pt x="9731" y="67378"/>
                  </a:lnTo>
                  <a:lnTo>
                    <a:pt x="10125" y="69006"/>
                  </a:lnTo>
                  <a:lnTo>
                    <a:pt x="10008" y="68897"/>
                  </a:lnTo>
                  <a:lnTo>
                    <a:pt x="9672" y="68680"/>
                  </a:lnTo>
                  <a:lnTo>
                    <a:pt x="9162" y="68427"/>
                  </a:lnTo>
                  <a:lnTo>
                    <a:pt x="8848" y="68282"/>
                  </a:lnTo>
                  <a:lnTo>
                    <a:pt x="8498" y="68174"/>
                  </a:lnTo>
                  <a:lnTo>
                    <a:pt x="8119" y="68065"/>
                  </a:lnTo>
                  <a:lnTo>
                    <a:pt x="7710" y="67993"/>
                  </a:lnTo>
                  <a:lnTo>
                    <a:pt x="7280" y="67921"/>
                  </a:lnTo>
                  <a:lnTo>
                    <a:pt x="6835" y="67921"/>
                  </a:lnTo>
                  <a:lnTo>
                    <a:pt x="6375" y="67993"/>
                  </a:lnTo>
                  <a:lnTo>
                    <a:pt x="5901" y="68102"/>
                  </a:lnTo>
                  <a:lnTo>
                    <a:pt x="5420" y="68282"/>
                  </a:lnTo>
                  <a:lnTo>
                    <a:pt x="4938" y="68536"/>
                  </a:lnTo>
                  <a:lnTo>
                    <a:pt x="4698" y="68680"/>
                  </a:lnTo>
                  <a:lnTo>
                    <a:pt x="4464" y="68861"/>
                  </a:lnTo>
                  <a:lnTo>
                    <a:pt x="4224" y="69078"/>
                  </a:lnTo>
                  <a:lnTo>
                    <a:pt x="3983" y="69295"/>
                  </a:lnTo>
                  <a:lnTo>
                    <a:pt x="3749" y="69548"/>
                  </a:lnTo>
                  <a:lnTo>
                    <a:pt x="3516" y="69838"/>
                  </a:lnTo>
                  <a:lnTo>
                    <a:pt x="3290" y="70163"/>
                  </a:lnTo>
                  <a:lnTo>
                    <a:pt x="3064" y="70489"/>
                  </a:lnTo>
                  <a:lnTo>
                    <a:pt x="2845" y="70850"/>
                  </a:lnTo>
                  <a:lnTo>
                    <a:pt x="2626" y="71248"/>
                  </a:lnTo>
                  <a:lnTo>
                    <a:pt x="2415" y="71682"/>
                  </a:lnTo>
                  <a:lnTo>
                    <a:pt x="2210" y="72152"/>
                  </a:lnTo>
                  <a:lnTo>
                    <a:pt x="2006" y="72659"/>
                  </a:lnTo>
                  <a:lnTo>
                    <a:pt x="1816" y="73165"/>
                  </a:lnTo>
                  <a:lnTo>
                    <a:pt x="1627" y="73744"/>
                  </a:lnTo>
                  <a:lnTo>
                    <a:pt x="1452" y="74358"/>
                  </a:lnTo>
                  <a:lnTo>
                    <a:pt x="1277" y="74973"/>
                  </a:lnTo>
                  <a:lnTo>
                    <a:pt x="1116" y="75660"/>
                  </a:lnTo>
                  <a:lnTo>
                    <a:pt x="963" y="76384"/>
                  </a:lnTo>
                  <a:lnTo>
                    <a:pt x="817" y="77143"/>
                  </a:lnTo>
                  <a:lnTo>
                    <a:pt x="686" y="77939"/>
                  </a:lnTo>
                  <a:lnTo>
                    <a:pt x="562" y="78807"/>
                  </a:lnTo>
                  <a:lnTo>
                    <a:pt x="452" y="79675"/>
                  </a:lnTo>
                  <a:lnTo>
                    <a:pt x="350" y="80615"/>
                  </a:lnTo>
                  <a:lnTo>
                    <a:pt x="255" y="81592"/>
                  </a:lnTo>
                  <a:lnTo>
                    <a:pt x="182" y="82640"/>
                  </a:lnTo>
                  <a:lnTo>
                    <a:pt x="117" y="83725"/>
                  </a:lnTo>
                  <a:lnTo>
                    <a:pt x="66" y="84847"/>
                  </a:lnTo>
                  <a:lnTo>
                    <a:pt x="29" y="86004"/>
                  </a:lnTo>
                  <a:lnTo>
                    <a:pt x="7" y="87234"/>
                  </a:lnTo>
                  <a:lnTo>
                    <a:pt x="0" y="88536"/>
                  </a:lnTo>
                  <a:lnTo>
                    <a:pt x="7" y="89874"/>
                  </a:lnTo>
                  <a:lnTo>
                    <a:pt x="29" y="90995"/>
                  </a:lnTo>
                  <a:lnTo>
                    <a:pt x="66" y="92044"/>
                  </a:lnTo>
                  <a:lnTo>
                    <a:pt x="117" y="93056"/>
                  </a:lnTo>
                  <a:lnTo>
                    <a:pt x="182" y="94033"/>
                  </a:lnTo>
                  <a:lnTo>
                    <a:pt x="263" y="94901"/>
                  </a:lnTo>
                  <a:lnTo>
                    <a:pt x="350" y="95733"/>
                  </a:lnTo>
                  <a:lnTo>
                    <a:pt x="460" y="96528"/>
                  </a:lnTo>
                  <a:lnTo>
                    <a:pt x="576" y="97252"/>
                  </a:lnTo>
                  <a:lnTo>
                    <a:pt x="708" y="97939"/>
                  </a:lnTo>
                  <a:lnTo>
                    <a:pt x="846" y="98554"/>
                  </a:lnTo>
                  <a:lnTo>
                    <a:pt x="999" y="99132"/>
                  </a:lnTo>
                  <a:lnTo>
                    <a:pt x="1160" y="99639"/>
                  </a:lnTo>
                  <a:lnTo>
                    <a:pt x="1328" y="100145"/>
                  </a:lnTo>
                  <a:lnTo>
                    <a:pt x="1510" y="100579"/>
                  </a:lnTo>
                  <a:lnTo>
                    <a:pt x="1700" y="100941"/>
                  </a:lnTo>
                  <a:lnTo>
                    <a:pt x="1897" y="101302"/>
                  </a:lnTo>
                  <a:lnTo>
                    <a:pt x="2101" y="101628"/>
                  </a:lnTo>
                  <a:lnTo>
                    <a:pt x="2312" y="101881"/>
                  </a:lnTo>
                  <a:lnTo>
                    <a:pt x="2531" y="102098"/>
                  </a:lnTo>
                  <a:lnTo>
                    <a:pt x="2757" y="102315"/>
                  </a:lnTo>
                  <a:lnTo>
                    <a:pt x="2991" y="102460"/>
                  </a:lnTo>
                  <a:lnTo>
                    <a:pt x="3224" y="102604"/>
                  </a:lnTo>
                  <a:lnTo>
                    <a:pt x="3472" y="102677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34" y="102713"/>
                  </a:lnTo>
                  <a:lnTo>
                    <a:pt x="4989" y="102640"/>
                  </a:lnTo>
                  <a:lnTo>
                    <a:pt x="5252" y="102568"/>
                  </a:lnTo>
                  <a:lnTo>
                    <a:pt x="5777" y="102315"/>
                  </a:lnTo>
                  <a:lnTo>
                    <a:pt x="6295" y="101989"/>
                  </a:lnTo>
                  <a:lnTo>
                    <a:pt x="6813" y="101628"/>
                  </a:lnTo>
                  <a:lnTo>
                    <a:pt x="7324" y="101194"/>
                  </a:lnTo>
                  <a:lnTo>
                    <a:pt x="7820" y="100724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8" y="99168"/>
                  </a:lnTo>
                  <a:lnTo>
                    <a:pt x="9599" y="98662"/>
                  </a:lnTo>
                  <a:lnTo>
                    <a:pt x="9971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4"/>
                  </a:lnTo>
                  <a:lnTo>
                    <a:pt x="11328" y="96167"/>
                  </a:lnTo>
                  <a:lnTo>
                    <a:pt x="11284" y="96709"/>
                  </a:lnTo>
                  <a:lnTo>
                    <a:pt x="11160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51" y="109331"/>
                  </a:lnTo>
                  <a:lnTo>
                    <a:pt x="10219" y="111465"/>
                  </a:lnTo>
                  <a:lnTo>
                    <a:pt x="10088" y="113671"/>
                  </a:lnTo>
                  <a:lnTo>
                    <a:pt x="9964" y="115950"/>
                  </a:lnTo>
                  <a:lnTo>
                    <a:pt x="9847" y="118264"/>
                  </a:lnTo>
                  <a:lnTo>
                    <a:pt x="9738" y="120615"/>
                  </a:lnTo>
                  <a:lnTo>
                    <a:pt x="9643" y="123002"/>
                  </a:lnTo>
                  <a:lnTo>
                    <a:pt x="9563" y="125389"/>
                  </a:lnTo>
                  <a:lnTo>
                    <a:pt x="9490" y="127776"/>
                  </a:lnTo>
                  <a:lnTo>
                    <a:pt x="9468" y="128933"/>
                  </a:lnTo>
                  <a:lnTo>
                    <a:pt x="9446" y="130127"/>
                  </a:lnTo>
                  <a:lnTo>
                    <a:pt x="9432" y="131284"/>
                  </a:lnTo>
                  <a:lnTo>
                    <a:pt x="9417" y="132405"/>
                  </a:lnTo>
                  <a:lnTo>
                    <a:pt x="9410" y="133563"/>
                  </a:lnTo>
                  <a:lnTo>
                    <a:pt x="9417" y="134648"/>
                  </a:lnTo>
                  <a:lnTo>
                    <a:pt x="9424" y="135769"/>
                  </a:lnTo>
                  <a:lnTo>
                    <a:pt x="9432" y="136818"/>
                  </a:lnTo>
                  <a:lnTo>
                    <a:pt x="9453" y="137866"/>
                  </a:lnTo>
                  <a:lnTo>
                    <a:pt x="9483" y="138915"/>
                  </a:lnTo>
                  <a:lnTo>
                    <a:pt x="9519" y="139892"/>
                  </a:lnTo>
                  <a:lnTo>
                    <a:pt x="9563" y="140868"/>
                  </a:lnTo>
                  <a:lnTo>
                    <a:pt x="9614" y="141808"/>
                  </a:lnTo>
                  <a:lnTo>
                    <a:pt x="9672" y="142713"/>
                  </a:lnTo>
                  <a:lnTo>
                    <a:pt x="9738" y="143581"/>
                  </a:lnTo>
                  <a:lnTo>
                    <a:pt x="9818" y="144412"/>
                  </a:lnTo>
                  <a:lnTo>
                    <a:pt x="9898" y="145208"/>
                  </a:lnTo>
                  <a:lnTo>
                    <a:pt x="9993" y="145968"/>
                  </a:lnTo>
                  <a:lnTo>
                    <a:pt x="10103" y="146691"/>
                  </a:lnTo>
                  <a:lnTo>
                    <a:pt x="10212" y="147342"/>
                  </a:lnTo>
                  <a:lnTo>
                    <a:pt x="10343" y="147957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81" y="149512"/>
                  </a:lnTo>
                  <a:lnTo>
                    <a:pt x="10949" y="149946"/>
                  </a:lnTo>
                  <a:lnTo>
                    <a:pt x="11131" y="150308"/>
                  </a:lnTo>
                  <a:lnTo>
                    <a:pt x="11328" y="150597"/>
                  </a:lnTo>
                  <a:lnTo>
                    <a:pt x="11525" y="150814"/>
                  </a:lnTo>
                  <a:lnTo>
                    <a:pt x="11715" y="150959"/>
                  </a:lnTo>
                  <a:lnTo>
                    <a:pt x="11897" y="151031"/>
                  </a:lnTo>
                  <a:lnTo>
                    <a:pt x="12087" y="151031"/>
                  </a:lnTo>
                  <a:lnTo>
                    <a:pt x="12262" y="150959"/>
                  </a:lnTo>
                  <a:lnTo>
                    <a:pt x="12444" y="150814"/>
                  </a:lnTo>
                  <a:lnTo>
                    <a:pt x="12612" y="150597"/>
                  </a:lnTo>
                  <a:lnTo>
                    <a:pt x="12787" y="150308"/>
                  </a:lnTo>
                  <a:lnTo>
                    <a:pt x="12947" y="149982"/>
                  </a:lnTo>
                  <a:lnTo>
                    <a:pt x="13115" y="149584"/>
                  </a:lnTo>
                  <a:lnTo>
                    <a:pt x="13268" y="149114"/>
                  </a:lnTo>
                  <a:lnTo>
                    <a:pt x="13429" y="148608"/>
                  </a:lnTo>
                  <a:lnTo>
                    <a:pt x="13582" y="148029"/>
                  </a:lnTo>
                  <a:lnTo>
                    <a:pt x="13728" y="147414"/>
                  </a:lnTo>
                  <a:lnTo>
                    <a:pt x="13874" y="146727"/>
                  </a:lnTo>
                  <a:lnTo>
                    <a:pt x="14012" y="146040"/>
                  </a:lnTo>
                  <a:lnTo>
                    <a:pt x="14151" y="145280"/>
                  </a:lnTo>
                  <a:lnTo>
                    <a:pt x="14290" y="144485"/>
                  </a:lnTo>
                  <a:lnTo>
                    <a:pt x="14421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40"/>
                  </a:lnTo>
                  <a:lnTo>
                    <a:pt x="14910" y="140000"/>
                  </a:lnTo>
                  <a:lnTo>
                    <a:pt x="15026" y="139024"/>
                  </a:lnTo>
                  <a:lnTo>
                    <a:pt x="15143" y="138011"/>
                  </a:lnTo>
                  <a:lnTo>
                    <a:pt x="15245" y="136962"/>
                  </a:lnTo>
                  <a:lnTo>
                    <a:pt x="15355" y="135913"/>
                  </a:lnTo>
                  <a:lnTo>
                    <a:pt x="15552" y="133780"/>
                  </a:lnTo>
                  <a:lnTo>
                    <a:pt x="15741" y="131610"/>
                  </a:lnTo>
                  <a:lnTo>
                    <a:pt x="15916" y="129440"/>
                  </a:lnTo>
                  <a:lnTo>
                    <a:pt x="16084" y="127233"/>
                  </a:lnTo>
                  <a:lnTo>
                    <a:pt x="16237" y="125063"/>
                  </a:lnTo>
                  <a:lnTo>
                    <a:pt x="16376" y="122894"/>
                  </a:lnTo>
                  <a:lnTo>
                    <a:pt x="16500" y="120832"/>
                  </a:lnTo>
                  <a:lnTo>
                    <a:pt x="16616" y="118807"/>
                  </a:lnTo>
                  <a:lnTo>
                    <a:pt x="16719" y="116890"/>
                  </a:lnTo>
                  <a:lnTo>
                    <a:pt x="16813" y="115118"/>
                  </a:lnTo>
                  <a:lnTo>
                    <a:pt x="16967" y="111935"/>
                  </a:lnTo>
                  <a:lnTo>
                    <a:pt x="17069" y="109512"/>
                  </a:lnTo>
                  <a:lnTo>
                    <a:pt x="17134" y="107921"/>
                  </a:lnTo>
                  <a:lnTo>
                    <a:pt x="17156" y="107342"/>
                  </a:lnTo>
                  <a:lnTo>
                    <a:pt x="17193" y="107848"/>
                  </a:lnTo>
                  <a:lnTo>
                    <a:pt x="17309" y="109295"/>
                  </a:lnTo>
                  <a:lnTo>
                    <a:pt x="17506" y="111537"/>
                  </a:lnTo>
                  <a:lnTo>
                    <a:pt x="17769" y="114394"/>
                  </a:lnTo>
                  <a:lnTo>
                    <a:pt x="17922" y="116022"/>
                  </a:lnTo>
                  <a:lnTo>
                    <a:pt x="18097" y="117758"/>
                  </a:lnTo>
                  <a:lnTo>
                    <a:pt x="18280" y="119566"/>
                  </a:lnTo>
                  <a:lnTo>
                    <a:pt x="18484" y="121447"/>
                  </a:lnTo>
                  <a:lnTo>
                    <a:pt x="18703" y="123364"/>
                  </a:lnTo>
                  <a:lnTo>
                    <a:pt x="18936" y="125353"/>
                  </a:lnTo>
                  <a:lnTo>
                    <a:pt x="19184" y="127306"/>
                  </a:lnTo>
                  <a:lnTo>
                    <a:pt x="19439" y="129259"/>
                  </a:lnTo>
                  <a:lnTo>
                    <a:pt x="19709" y="131212"/>
                  </a:lnTo>
                  <a:lnTo>
                    <a:pt x="19994" y="133092"/>
                  </a:lnTo>
                  <a:lnTo>
                    <a:pt x="20140" y="133997"/>
                  </a:lnTo>
                  <a:lnTo>
                    <a:pt x="20293" y="134901"/>
                  </a:lnTo>
                  <a:lnTo>
                    <a:pt x="20446" y="135769"/>
                  </a:lnTo>
                  <a:lnTo>
                    <a:pt x="20599" y="136637"/>
                  </a:lnTo>
                  <a:lnTo>
                    <a:pt x="20760" y="137469"/>
                  </a:lnTo>
                  <a:lnTo>
                    <a:pt x="20920" y="138300"/>
                  </a:lnTo>
                  <a:lnTo>
                    <a:pt x="21081" y="139060"/>
                  </a:lnTo>
                  <a:lnTo>
                    <a:pt x="21248" y="139819"/>
                  </a:lnTo>
                  <a:lnTo>
                    <a:pt x="21416" y="140506"/>
                  </a:lnTo>
                  <a:lnTo>
                    <a:pt x="21584" y="141194"/>
                  </a:lnTo>
                  <a:lnTo>
                    <a:pt x="21759" y="141808"/>
                  </a:lnTo>
                  <a:lnTo>
                    <a:pt x="21934" y="142423"/>
                  </a:lnTo>
                  <a:lnTo>
                    <a:pt x="22116" y="142966"/>
                  </a:lnTo>
                  <a:lnTo>
                    <a:pt x="22291" y="143472"/>
                  </a:lnTo>
                  <a:lnTo>
                    <a:pt x="22474" y="143906"/>
                  </a:lnTo>
                  <a:lnTo>
                    <a:pt x="22663" y="144340"/>
                  </a:lnTo>
                  <a:lnTo>
                    <a:pt x="22846" y="144666"/>
                  </a:lnTo>
                  <a:lnTo>
                    <a:pt x="23035" y="144991"/>
                  </a:lnTo>
                  <a:lnTo>
                    <a:pt x="23225" y="145208"/>
                  </a:lnTo>
                  <a:lnTo>
                    <a:pt x="23415" y="145389"/>
                  </a:lnTo>
                  <a:lnTo>
                    <a:pt x="23612" y="145497"/>
                  </a:lnTo>
                  <a:lnTo>
                    <a:pt x="23809" y="145570"/>
                  </a:lnTo>
                  <a:lnTo>
                    <a:pt x="24006" y="145534"/>
                  </a:lnTo>
                  <a:lnTo>
                    <a:pt x="24203" y="145461"/>
                  </a:lnTo>
                  <a:lnTo>
                    <a:pt x="24399" y="145280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91" y="143436"/>
                  </a:lnTo>
                  <a:lnTo>
                    <a:pt x="25552" y="142857"/>
                  </a:lnTo>
                  <a:lnTo>
                    <a:pt x="25705" y="142279"/>
                  </a:lnTo>
                  <a:lnTo>
                    <a:pt x="25836" y="141628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50" y="139422"/>
                  </a:lnTo>
                  <a:lnTo>
                    <a:pt x="26223" y="138626"/>
                  </a:lnTo>
                  <a:lnTo>
                    <a:pt x="26289" y="137758"/>
                  </a:lnTo>
                  <a:lnTo>
                    <a:pt x="26340" y="136890"/>
                  </a:lnTo>
                  <a:lnTo>
                    <a:pt x="26376" y="135986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20" y="133056"/>
                  </a:lnTo>
                  <a:lnTo>
                    <a:pt x="26413" y="132044"/>
                  </a:lnTo>
                  <a:lnTo>
                    <a:pt x="26391" y="130995"/>
                  </a:lnTo>
                  <a:lnTo>
                    <a:pt x="26369" y="129910"/>
                  </a:lnTo>
                  <a:lnTo>
                    <a:pt x="26332" y="128825"/>
                  </a:lnTo>
                  <a:lnTo>
                    <a:pt x="26289" y="127704"/>
                  </a:lnTo>
                  <a:lnTo>
                    <a:pt x="26230" y="126582"/>
                  </a:lnTo>
                  <a:lnTo>
                    <a:pt x="26172" y="125461"/>
                  </a:lnTo>
                  <a:lnTo>
                    <a:pt x="26099" y="124304"/>
                  </a:lnTo>
                  <a:lnTo>
                    <a:pt x="26026" y="123147"/>
                  </a:lnTo>
                  <a:lnTo>
                    <a:pt x="25946" y="121989"/>
                  </a:lnTo>
                  <a:lnTo>
                    <a:pt x="25851" y="120796"/>
                  </a:lnTo>
                  <a:lnTo>
                    <a:pt x="25756" y="119602"/>
                  </a:lnTo>
                  <a:lnTo>
                    <a:pt x="25661" y="118445"/>
                  </a:lnTo>
                  <a:lnTo>
                    <a:pt x="25443" y="116058"/>
                  </a:lnTo>
                  <a:lnTo>
                    <a:pt x="25209" y="113707"/>
                  </a:lnTo>
                  <a:lnTo>
                    <a:pt x="24968" y="111393"/>
                  </a:lnTo>
                  <a:lnTo>
                    <a:pt x="24713" y="109114"/>
                  </a:lnTo>
                  <a:lnTo>
                    <a:pt x="24458" y="106872"/>
                  </a:lnTo>
                  <a:lnTo>
                    <a:pt x="24195" y="104702"/>
                  </a:lnTo>
                  <a:lnTo>
                    <a:pt x="23933" y="102640"/>
                  </a:lnTo>
                  <a:lnTo>
                    <a:pt x="23677" y="100687"/>
                  </a:lnTo>
                  <a:lnTo>
                    <a:pt x="23429" y="98843"/>
                  </a:lnTo>
                  <a:lnTo>
                    <a:pt x="23189" y="97107"/>
                  </a:lnTo>
                  <a:lnTo>
                    <a:pt x="22766" y="94105"/>
                  </a:lnTo>
                  <a:lnTo>
                    <a:pt x="22430" y="91827"/>
                  </a:lnTo>
                  <a:lnTo>
                    <a:pt x="22204" y="90380"/>
                  </a:lnTo>
                  <a:lnTo>
                    <a:pt x="22124" y="89874"/>
                  </a:lnTo>
                  <a:lnTo>
                    <a:pt x="22233" y="90091"/>
                  </a:lnTo>
                  <a:lnTo>
                    <a:pt x="22539" y="90778"/>
                  </a:lnTo>
                  <a:lnTo>
                    <a:pt x="23014" y="91718"/>
                  </a:lnTo>
                  <a:lnTo>
                    <a:pt x="23313" y="92297"/>
                  </a:lnTo>
                  <a:lnTo>
                    <a:pt x="23641" y="92912"/>
                  </a:lnTo>
                  <a:lnTo>
                    <a:pt x="23998" y="93563"/>
                  </a:lnTo>
                  <a:lnTo>
                    <a:pt x="24385" y="94214"/>
                  </a:lnTo>
                  <a:lnTo>
                    <a:pt x="24793" y="94901"/>
                  </a:lnTo>
                  <a:lnTo>
                    <a:pt x="25224" y="95552"/>
                  </a:lnTo>
                  <a:lnTo>
                    <a:pt x="25669" y="96167"/>
                  </a:lnTo>
                  <a:lnTo>
                    <a:pt x="26128" y="96745"/>
                  </a:lnTo>
                  <a:lnTo>
                    <a:pt x="26595" y="97324"/>
                  </a:lnTo>
                  <a:lnTo>
                    <a:pt x="27076" y="97794"/>
                  </a:lnTo>
                  <a:lnTo>
                    <a:pt x="27558" y="98192"/>
                  </a:lnTo>
                  <a:lnTo>
                    <a:pt x="27799" y="98373"/>
                  </a:lnTo>
                  <a:lnTo>
                    <a:pt x="28047" y="98517"/>
                  </a:lnTo>
                  <a:lnTo>
                    <a:pt x="28287" y="98662"/>
                  </a:lnTo>
                  <a:lnTo>
                    <a:pt x="28528" y="98771"/>
                  </a:lnTo>
                  <a:lnTo>
                    <a:pt x="28761" y="98843"/>
                  </a:lnTo>
                  <a:lnTo>
                    <a:pt x="29002" y="98879"/>
                  </a:lnTo>
                  <a:lnTo>
                    <a:pt x="29469" y="98879"/>
                  </a:lnTo>
                  <a:lnTo>
                    <a:pt x="29695" y="98807"/>
                  </a:lnTo>
                  <a:lnTo>
                    <a:pt x="29921" y="98734"/>
                  </a:lnTo>
                  <a:lnTo>
                    <a:pt x="30147" y="98626"/>
                  </a:lnTo>
                  <a:lnTo>
                    <a:pt x="30366" y="98445"/>
                  </a:lnTo>
                  <a:lnTo>
                    <a:pt x="30578" y="98228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60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7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503" y="92875"/>
                  </a:lnTo>
                  <a:lnTo>
                    <a:pt x="32627" y="92080"/>
                  </a:lnTo>
                  <a:lnTo>
                    <a:pt x="32744" y="91176"/>
                  </a:lnTo>
                  <a:lnTo>
                    <a:pt x="32854" y="90272"/>
                  </a:lnTo>
                  <a:lnTo>
                    <a:pt x="32948" y="89259"/>
                  </a:lnTo>
                  <a:lnTo>
                    <a:pt x="33029" y="88174"/>
                  </a:lnTo>
                  <a:lnTo>
                    <a:pt x="33102" y="87053"/>
                  </a:lnTo>
                  <a:lnTo>
                    <a:pt x="33131" y="86546"/>
                  </a:lnTo>
                  <a:lnTo>
                    <a:pt x="33153" y="86004"/>
                  </a:lnTo>
                  <a:lnTo>
                    <a:pt x="33167" y="85498"/>
                  </a:lnTo>
                  <a:lnTo>
                    <a:pt x="33182" y="85027"/>
                  </a:lnTo>
                  <a:lnTo>
                    <a:pt x="33189" y="84521"/>
                  </a:lnTo>
                  <a:lnTo>
                    <a:pt x="33189" y="84051"/>
                  </a:lnTo>
                  <a:lnTo>
                    <a:pt x="33189" y="83545"/>
                  </a:lnTo>
                  <a:lnTo>
                    <a:pt x="33182" y="83074"/>
                  </a:lnTo>
                  <a:lnTo>
                    <a:pt x="33167" y="82640"/>
                  </a:lnTo>
                  <a:lnTo>
                    <a:pt x="33153" y="82170"/>
                  </a:lnTo>
                  <a:lnTo>
                    <a:pt x="33131" y="81736"/>
                  </a:lnTo>
                  <a:lnTo>
                    <a:pt x="33102" y="81302"/>
                  </a:lnTo>
                  <a:lnTo>
                    <a:pt x="33072" y="80868"/>
                  </a:lnTo>
                  <a:lnTo>
                    <a:pt x="33036" y="80434"/>
                  </a:lnTo>
                  <a:lnTo>
                    <a:pt x="32956" y="79602"/>
                  </a:lnTo>
                  <a:lnTo>
                    <a:pt x="32854" y="78807"/>
                  </a:lnTo>
                  <a:lnTo>
                    <a:pt x="32737" y="78011"/>
                  </a:lnTo>
                  <a:lnTo>
                    <a:pt x="32613" y="77252"/>
                  </a:lnTo>
                  <a:lnTo>
                    <a:pt x="32467" y="76528"/>
                  </a:lnTo>
                  <a:lnTo>
                    <a:pt x="32306" y="75841"/>
                  </a:lnTo>
                  <a:lnTo>
                    <a:pt x="32139" y="75154"/>
                  </a:lnTo>
                  <a:lnTo>
                    <a:pt x="31956" y="74503"/>
                  </a:lnTo>
                  <a:lnTo>
                    <a:pt x="31767" y="73888"/>
                  </a:lnTo>
                  <a:lnTo>
                    <a:pt x="31562" y="73273"/>
                  </a:lnTo>
                  <a:lnTo>
                    <a:pt x="31344" y="72695"/>
                  </a:lnTo>
                  <a:lnTo>
                    <a:pt x="31125" y="72152"/>
                  </a:lnTo>
                  <a:lnTo>
                    <a:pt x="30891" y="71610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55" y="70163"/>
                  </a:lnTo>
                  <a:lnTo>
                    <a:pt x="29892" y="69693"/>
                  </a:lnTo>
                  <a:lnTo>
                    <a:pt x="29629" y="69259"/>
                  </a:lnTo>
                  <a:lnTo>
                    <a:pt x="29360" y="68861"/>
                  </a:lnTo>
                  <a:lnTo>
                    <a:pt x="29082" y="68463"/>
                  </a:lnTo>
                  <a:lnTo>
                    <a:pt x="28805" y="68102"/>
                  </a:lnTo>
                  <a:lnTo>
                    <a:pt x="28244" y="67414"/>
                  </a:lnTo>
                  <a:lnTo>
                    <a:pt x="27682" y="66800"/>
                  </a:lnTo>
                  <a:lnTo>
                    <a:pt x="27120" y="66257"/>
                  </a:lnTo>
                  <a:lnTo>
                    <a:pt x="26559" y="65751"/>
                  </a:lnTo>
                  <a:lnTo>
                    <a:pt x="26019" y="65317"/>
                  </a:lnTo>
                  <a:lnTo>
                    <a:pt x="25486" y="64955"/>
                  </a:lnTo>
                  <a:lnTo>
                    <a:pt x="24983" y="64630"/>
                  </a:lnTo>
                  <a:lnTo>
                    <a:pt x="24509" y="64340"/>
                  </a:lnTo>
                  <a:lnTo>
                    <a:pt x="24064" y="64123"/>
                  </a:lnTo>
                  <a:lnTo>
                    <a:pt x="23663" y="63942"/>
                  </a:lnTo>
                  <a:lnTo>
                    <a:pt x="22992" y="63653"/>
                  </a:lnTo>
                  <a:lnTo>
                    <a:pt x="22547" y="63472"/>
                  </a:lnTo>
                  <a:lnTo>
                    <a:pt x="22372" y="63400"/>
                  </a:lnTo>
                  <a:lnTo>
                    <a:pt x="22503" y="63400"/>
                  </a:lnTo>
                  <a:lnTo>
                    <a:pt x="22583" y="63364"/>
                  </a:lnTo>
                  <a:lnTo>
                    <a:pt x="22671" y="63255"/>
                  </a:lnTo>
                  <a:lnTo>
                    <a:pt x="22766" y="63111"/>
                  </a:lnTo>
                  <a:lnTo>
                    <a:pt x="22868" y="62894"/>
                  </a:lnTo>
                  <a:lnTo>
                    <a:pt x="22977" y="62640"/>
                  </a:lnTo>
                  <a:lnTo>
                    <a:pt x="23094" y="62315"/>
                  </a:lnTo>
                  <a:lnTo>
                    <a:pt x="23218" y="61953"/>
                  </a:lnTo>
                  <a:lnTo>
                    <a:pt x="23349" y="61519"/>
                  </a:lnTo>
                  <a:lnTo>
                    <a:pt x="23488" y="61085"/>
                  </a:lnTo>
                  <a:lnTo>
                    <a:pt x="23626" y="60543"/>
                  </a:lnTo>
                  <a:lnTo>
                    <a:pt x="23925" y="59386"/>
                  </a:lnTo>
                  <a:lnTo>
                    <a:pt x="24232" y="58084"/>
                  </a:lnTo>
                  <a:lnTo>
                    <a:pt x="24553" y="56637"/>
                  </a:lnTo>
                  <a:lnTo>
                    <a:pt x="24888" y="55046"/>
                  </a:lnTo>
                  <a:lnTo>
                    <a:pt x="25224" y="53310"/>
                  </a:lnTo>
                  <a:lnTo>
                    <a:pt x="25559" y="51501"/>
                  </a:lnTo>
                  <a:lnTo>
                    <a:pt x="25895" y="49621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5"/>
                  </a:lnTo>
                  <a:lnTo>
                    <a:pt x="27157" y="41447"/>
                  </a:lnTo>
                  <a:lnTo>
                    <a:pt x="27295" y="40398"/>
                  </a:lnTo>
                  <a:lnTo>
                    <a:pt x="27434" y="39313"/>
                  </a:lnTo>
                  <a:lnTo>
                    <a:pt x="27565" y="38264"/>
                  </a:lnTo>
                  <a:lnTo>
                    <a:pt x="27689" y="37216"/>
                  </a:lnTo>
                  <a:lnTo>
                    <a:pt x="27806" y="36167"/>
                  </a:lnTo>
                  <a:lnTo>
                    <a:pt x="27915" y="35118"/>
                  </a:lnTo>
                  <a:lnTo>
                    <a:pt x="28025" y="34105"/>
                  </a:lnTo>
                  <a:lnTo>
                    <a:pt x="28120" y="33056"/>
                  </a:lnTo>
                  <a:lnTo>
                    <a:pt x="28207" y="32044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26" y="29114"/>
                  </a:lnTo>
                  <a:lnTo>
                    <a:pt x="28477" y="28174"/>
                  </a:lnTo>
                  <a:lnTo>
                    <a:pt x="28521" y="27234"/>
                  </a:lnTo>
                  <a:lnTo>
                    <a:pt x="28550" y="26330"/>
                  </a:lnTo>
                  <a:lnTo>
                    <a:pt x="28572" y="25462"/>
                  </a:lnTo>
                  <a:lnTo>
                    <a:pt x="28586" y="24630"/>
                  </a:lnTo>
                  <a:lnTo>
                    <a:pt x="28579" y="23798"/>
                  </a:lnTo>
                  <a:lnTo>
                    <a:pt x="28564" y="23002"/>
                  </a:lnTo>
                  <a:lnTo>
                    <a:pt x="28543" y="22243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82" y="20181"/>
                  </a:lnTo>
                  <a:lnTo>
                    <a:pt x="28302" y="19566"/>
                  </a:lnTo>
                  <a:lnTo>
                    <a:pt x="28207" y="18988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8" y="17577"/>
                  </a:lnTo>
                  <a:lnTo>
                    <a:pt x="27667" y="17179"/>
                  </a:lnTo>
                  <a:lnTo>
                    <a:pt x="27492" y="16854"/>
                  </a:lnTo>
                  <a:lnTo>
                    <a:pt x="27295" y="16565"/>
                  </a:lnTo>
                  <a:lnTo>
                    <a:pt x="27084" y="16348"/>
                  </a:lnTo>
                  <a:lnTo>
                    <a:pt x="26865" y="16167"/>
                  </a:lnTo>
                  <a:lnTo>
                    <a:pt x="26653" y="16058"/>
                  </a:lnTo>
                  <a:lnTo>
                    <a:pt x="26442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8"/>
                  </a:lnTo>
                  <a:lnTo>
                    <a:pt x="25428" y="16528"/>
                  </a:lnTo>
                  <a:lnTo>
                    <a:pt x="25238" y="16782"/>
                  </a:lnTo>
                  <a:lnTo>
                    <a:pt x="25049" y="17107"/>
                  </a:lnTo>
                  <a:lnTo>
                    <a:pt x="24859" y="17433"/>
                  </a:lnTo>
                  <a:lnTo>
                    <a:pt x="24677" y="17794"/>
                  </a:lnTo>
                  <a:lnTo>
                    <a:pt x="24502" y="18228"/>
                  </a:lnTo>
                  <a:lnTo>
                    <a:pt x="24319" y="18662"/>
                  </a:lnTo>
                  <a:lnTo>
                    <a:pt x="24151" y="19169"/>
                  </a:lnTo>
                  <a:lnTo>
                    <a:pt x="23976" y="19675"/>
                  </a:lnTo>
                  <a:lnTo>
                    <a:pt x="23809" y="20217"/>
                  </a:lnTo>
                  <a:lnTo>
                    <a:pt x="23648" y="20796"/>
                  </a:lnTo>
                  <a:lnTo>
                    <a:pt x="23488" y="21411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8" y="23400"/>
                  </a:lnTo>
                  <a:lnTo>
                    <a:pt x="22882" y="24087"/>
                  </a:lnTo>
                  <a:lnTo>
                    <a:pt x="22736" y="24811"/>
                  </a:lnTo>
                  <a:lnTo>
                    <a:pt x="22598" y="25570"/>
                  </a:lnTo>
                  <a:lnTo>
                    <a:pt x="22459" y="26330"/>
                  </a:lnTo>
                  <a:lnTo>
                    <a:pt x="22197" y="27885"/>
                  </a:lnTo>
                  <a:lnTo>
                    <a:pt x="21941" y="29476"/>
                  </a:lnTo>
                  <a:lnTo>
                    <a:pt x="21708" y="31067"/>
                  </a:lnTo>
                  <a:lnTo>
                    <a:pt x="21482" y="32695"/>
                  </a:lnTo>
                  <a:lnTo>
                    <a:pt x="21278" y="34322"/>
                  </a:lnTo>
                  <a:lnTo>
                    <a:pt x="21081" y="35950"/>
                  </a:lnTo>
                  <a:lnTo>
                    <a:pt x="20898" y="37541"/>
                  </a:lnTo>
                  <a:lnTo>
                    <a:pt x="20730" y="39060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55"/>
                  </a:lnTo>
                  <a:lnTo>
                    <a:pt x="20110" y="45570"/>
                  </a:lnTo>
                  <a:lnTo>
                    <a:pt x="19965" y="47378"/>
                  </a:lnTo>
                  <a:lnTo>
                    <a:pt x="19877" y="48536"/>
                  </a:lnTo>
                  <a:lnTo>
                    <a:pt x="19841" y="48970"/>
                  </a:lnTo>
                  <a:lnTo>
                    <a:pt x="19855" y="47161"/>
                  </a:lnTo>
                  <a:lnTo>
                    <a:pt x="19855" y="45100"/>
                  </a:lnTo>
                  <a:lnTo>
                    <a:pt x="19855" y="42387"/>
                  </a:lnTo>
                  <a:lnTo>
                    <a:pt x="19841" y="39169"/>
                  </a:lnTo>
                  <a:lnTo>
                    <a:pt x="19819" y="37396"/>
                  </a:lnTo>
                  <a:lnTo>
                    <a:pt x="19804" y="35552"/>
                  </a:lnTo>
                  <a:lnTo>
                    <a:pt x="19775" y="33599"/>
                  </a:lnTo>
                  <a:lnTo>
                    <a:pt x="19738" y="31574"/>
                  </a:lnTo>
                  <a:lnTo>
                    <a:pt x="19695" y="29548"/>
                  </a:lnTo>
                  <a:lnTo>
                    <a:pt x="19651" y="27451"/>
                  </a:lnTo>
                  <a:lnTo>
                    <a:pt x="19593" y="25353"/>
                  </a:lnTo>
                  <a:lnTo>
                    <a:pt x="19520" y="23219"/>
                  </a:lnTo>
                  <a:lnTo>
                    <a:pt x="19439" y="21122"/>
                  </a:lnTo>
                  <a:lnTo>
                    <a:pt x="19352" y="19024"/>
                  </a:lnTo>
                  <a:lnTo>
                    <a:pt x="19250" y="16999"/>
                  </a:lnTo>
                  <a:lnTo>
                    <a:pt x="19133" y="14973"/>
                  </a:lnTo>
                  <a:lnTo>
                    <a:pt x="19009" y="13057"/>
                  </a:lnTo>
                  <a:lnTo>
                    <a:pt x="18936" y="12080"/>
                  </a:lnTo>
                  <a:lnTo>
                    <a:pt x="18870" y="11176"/>
                  </a:lnTo>
                  <a:lnTo>
                    <a:pt x="18790" y="10272"/>
                  </a:lnTo>
                  <a:lnTo>
                    <a:pt x="18710" y="9404"/>
                  </a:lnTo>
                  <a:lnTo>
                    <a:pt x="18630" y="8536"/>
                  </a:lnTo>
                  <a:lnTo>
                    <a:pt x="18542" y="7704"/>
                  </a:lnTo>
                  <a:lnTo>
                    <a:pt x="18447" y="6944"/>
                  </a:lnTo>
                  <a:lnTo>
                    <a:pt x="18353" y="6149"/>
                  </a:lnTo>
                  <a:lnTo>
                    <a:pt x="18250" y="5425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9" y="3472"/>
                  </a:lnTo>
                  <a:lnTo>
                    <a:pt x="17813" y="2858"/>
                  </a:lnTo>
                  <a:lnTo>
                    <a:pt x="17689" y="2351"/>
                  </a:lnTo>
                  <a:lnTo>
                    <a:pt x="17565" y="1845"/>
                  </a:lnTo>
                  <a:lnTo>
                    <a:pt x="17433" y="1375"/>
                  </a:lnTo>
                  <a:lnTo>
                    <a:pt x="17295" y="977"/>
                  </a:lnTo>
                  <a:lnTo>
                    <a:pt x="17156" y="615"/>
                  </a:lnTo>
                  <a:lnTo>
                    <a:pt x="17010" y="326"/>
                  </a:lnTo>
                  <a:lnTo>
                    <a:pt x="16872" y="145"/>
                  </a:lnTo>
                  <a:lnTo>
                    <a:pt x="16740" y="37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 rot="10800000">
              <a:off x="793684" y="2435729"/>
              <a:ext cx="870591" cy="908502"/>
            </a:xfrm>
            <a:custGeom>
              <a:avLst/>
              <a:gdLst/>
              <a:ahLst/>
              <a:cxnLst/>
              <a:rect l="l" t="t" r="r" b="b"/>
              <a:pathLst>
                <a:path w="34218" h="156167" extrusionOk="0">
                  <a:moveTo>
                    <a:pt x="17142" y="5100"/>
                  </a:moveTo>
                  <a:lnTo>
                    <a:pt x="17215" y="5136"/>
                  </a:lnTo>
                  <a:lnTo>
                    <a:pt x="17288" y="5209"/>
                  </a:lnTo>
                  <a:lnTo>
                    <a:pt x="17368" y="5317"/>
                  </a:lnTo>
                  <a:lnTo>
                    <a:pt x="17448" y="5498"/>
                  </a:lnTo>
                  <a:lnTo>
                    <a:pt x="17551" y="5751"/>
                  </a:lnTo>
                  <a:lnTo>
                    <a:pt x="17653" y="6040"/>
                  </a:lnTo>
                  <a:lnTo>
                    <a:pt x="17755" y="6402"/>
                  </a:lnTo>
                  <a:lnTo>
                    <a:pt x="17850" y="6764"/>
                  </a:lnTo>
                  <a:lnTo>
                    <a:pt x="17937" y="7162"/>
                  </a:lnTo>
                  <a:lnTo>
                    <a:pt x="18032" y="7596"/>
                  </a:lnTo>
                  <a:lnTo>
                    <a:pt x="18119" y="8030"/>
                  </a:lnTo>
                  <a:lnTo>
                    <a:pt x="18200" y="8536"/>
                  </a:lnTo>
                  <a:lnTo>
                    <a:pt x="18287" y="9042"/>
                  </a:lnTo>
                  <a:lnTo>
                    <a:pt x="18367" y="9585"/>
                  </a:lnTo>
                  <a:lnTo>
                    <a:pt x="18440" y="10163"/>
                  </a:lnTo>
                  <a:lnTo>
                    <a:pt x="18513" y="10742"/>
                  </a:lnTo>
                  <a:lnTo>
                    <a:pt x="18586" y="11357"/>
                  </a:lnTo>
                  <a:lnTo>
                    <a:pt x="18659" y="12008"/>
                  </a:lnTo>
                  <a:lnTo>
                    <a:pt x="18791" y="13346"/>
                  </a:lnTo>
                  <a:lnTo>
                    <a:pt x="18907" y="14757"/>
                  </a:lnTo>
                  <a:lnTo>
                    <a:pt x="19024" y="16239"/>
                  </a:lnTo>
                  <a:lnTo>
                    <a:pt x="19126" y="17831"/>
                  </a:lnTo>
                  <a:lnTo>
                    <a:pt x="19221" y="19422"/>
                  </a:lnTo>
                  <a:lnTo>
                    <a:pt x="19308" y="21086"/>
                  </a:lnTo>
                  <a:lnTo>
                    <a:pt x="19389" y="22785"/>
                  </a:lnTo>
                  <a:lnTo>
                    <a:pt x="19462" y="24521"/>
                  </a:lnTo>
                  <a:lnTo>
                    <a:pt x="19527" y="26294"/>
                  </a:lnTo>
                  <a:lnTo>
                    <a:pt x="19586" y="28066"/>
                  </a:lnTo>
                  <a:lnTo>
                    <a:pt x="19637" y="29874"/>
                  </a:lnTo>
                  <a:lnTo>
                    <a:pt x="19680" y="31646"/>
                  </a:lnTo>
                  <a:lnTo>
                    <a:pt x="19724" y="33418"/>
                  </a:lnTo>
                  <a:lnTo>
                    <a:pt x="19753" y="35190"/>
                  </a:lnTo>
                  <a:lnTo>
                    <a:pt x="19783" y="36926"/>
                  </a:lnTo>
                  <a:lnTo>
                    <a:pt x="19812" y="38662"/>
                  </a:lnTo>
                  <a:lnTo>
                    <a:pt x="19826" y="40326"/>
                  </a:lnTo>
                  <a:lnTo>
                    <a:pt x="19848" y="43545"/>
                  </a:lnTo>
                  <a:lnTo>
                    <a:pt x="19863" y="46474"/>
                  </a:lnTo>
                  <a:lnTo>
                    <a:pt x="19856" y="49151"/>
                  </a:lnTo>
                  <a:lnTo>
                    <a:pt x="19841" y="51393"/>
                  </a:lnTo>
                  <a:lnTo>
                    <a:pt x="19848" y="51863"/>
                  </a:lnTo>
                  <a:lnTo>
                    <a:pt x="19863" y="52297"/>
                  </a:lnTo>
                  <a:lnTo>
                    <a:pt x="19899" y="52731"/>
                  </a:lnTo>
                  <a:lnTo>
                    <a:pt x="19950" y="53093"/>
                  </a:lnTo>
                  <a:lnTo>
                    <a:pt x="20016" y="53418"/>
                  </a:lnTo>
                  <a:lnTo>
                    <a:pt x="20089" y="53708"/>
                  </a:lnTo>
                  <a:lnTo>
                    <a:pt x="20169" y="53888"/>
                  </a:lnTo>
                  <a:lnTo>
                    <a:pt x="20257" y="54033"/>
                  </a:lnTo>
                  <a:lnTo>
                    <a:pt x="20308" y="54069"/>
                  </a:lnTo>
                  <a:lnTo>
                    <a:pt x="20352" y="54069"/>
                  </a:lnTo>
                  <a:lnTo>
                    <a:pt x="20446" y="54033"/>
                  </a:lnTo>
                  <a:lnTo>
                    <a:pt x="20534" y="53925"/>
                  </a:lnTo>
                  <a:lnTo>
                    <a:pt x="20614" y="53744"/>
                  </a:lnTo>
                  <a:lnTo>
                    <a:pt x="20687" y="53454"/>
                  </a:lnTo>
                  <a:lnTo>
                    <a:pt x="20753" y="53165"/>
                  </a:lnTo>
                  <a:lnTo>
                    <a:pt x="20804" y="52767"/>
                  </a:lnTo>
                  <a:lnTo>
                    <a:pt x="20840" y="52369"/>
                  </a:lnTo>
                  <a:lnTo>
                    <a:pt x="20877" y="51899"/>
                  </a:lnTo>
                  <a:lnTo>
                    <a:pt x="20964" y="50778"/>
                  </a:lnTo>
                  <a:lnTo>
                    <a:pt x="21103" y="49042"/>
                  </a:lnTo>
                  <a:lnTo>
                    <a:pt x="21300" y="46836"/>
                  </a:lnTo>
                  <a:lnTo>
                    <a:pt x="21416" y="45606"/>
                  </a:lnTo>
                  <a:lnTo>
                    <a:pt x="21548" y="44268"/>
                  </a:lnTo>
                  <a:lnTo>
                    <a:pt x="21694" y="42858"/>
                  </a:lnTo>
                  <a:lnTo>
                    <a:pt x="21847" y="41411"/>
                  </a:lnTo>
                  <a:lnTo>
                    <a:pt x="22022" y="39928"/>
                  </a:lnTo>
                  <a:lnTo>
                    <a:pt x="22204" y="38409"/>
                  </a:lnTo>
                  <a:lnTo>
                    <a:pt x="22394" y="36854"/>
                  </a:lnTo>
                  <a:lnTo>
                    <a:pt x="22605" y="35335"/>
                  </a:lnTo>
                  <a:lnTo>
                    <a:pt x="22824" y="33816"/>
                  </a:lnTo>
                  <a:lnTo>
                    <a:pt x="23050" y="32297"/>
                  </a:lnTo>
                  <a:lnTo>
                    <a:pt x="23298" y="30851"/>
                  </a:lnTo>
                  <a:lnTo>
                    <a:pt x="23554" y="29440"/>
                  </a:lnTo>
                  <a:lnTo>
                    <a:pt x="23685" y="28753"/>
                  </a:lnTo>
                  <a:lnTo>
                    <a:pt x="23824" y="28102"/>
                  </a:lnTo>
                  <a:lnTo>
                    <a:pt x="23955" y="27451"/>
                  </a:lnTo>
                  <a:lnTo>
                    <a:pt x="24101" y="26836"/>
                  </a:lnTo>
                  <a:lnTo>
                    <a:pt x="24239" y="26257"/>
                  </a:lnTo>
                  <a:lnTo>
                    <a:pt x="24393" y="25679"/>
                  </a:lnTo>
                  <a:lnTo>
                    <a:pt x="24538" y="25136"/>
                  </a:lnTo>
                  <a:lnTo>
                    <a:pt x="24692" y="24594"/>
                  </a:lnTo>
                  <a:lnTo>
                    <a:pt x="24845" y="24124"/>
                  </a:lnTo>
                  <a:lnTo>
                    <a:pt x="25005" y="23653"/>
                  </a:lnTo>
                  <a:lnTo>
                    <a:pt x="25166" y="23219"/>
                  </a:lnTo>
                  <a:lnTo>
                    <a:pt x="25326" y="22822"/>
                  </a:lnTo>
                  <a:lnTo>
                    <a:pt x="25494" y="22496"/>
                  </a:lnTo>
                  <a:lnTo>
                    <a:pt x="25662" y="22171"/>
                  </a:lnTo>
                  <a:lnTo>
                    <a:pt x="25837" y="21881"/>
                  </a:lnTo>
                  <a:lnTo>
                    <a:pt x="26012" y="21664"/>
                  </a:lnTo>
                  <a:lnTo>
                    <a:pt x="26187" y="21447"/>
                  </a:lnTo>
                  <a:lnTo>
                    <a:pt x="26369" y="21303"/>
                  </a:lnTo>
                  <a:lnTo>
                    <a:pt x="26552" y="21194"/>
                  </a:lnTo>
                  <a:lnTo>
                    <a:pt x="26741" y="21158"/>
                  </a:lnTo>
                  <a:lnTo>
                    <a:pt x="26924" y="21122"/>
                  </a:lnTo>
                  <a:lnTo>
                    <a:pt x="27113" y="21194"/>
                  </a:lnTo>
                  <a:lnTo>
                    <a:pt x="27310" y="21266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37"/>
                  </a:lnTo>
                  <a:lnTo>
                    <a:pt x="27901" y="21954"/>
                  </a:lnTo>
                  <a:lnTo>
                    <a:pt x="28018" y="22171"/>
                  </a:lnTo>
                  <a:lnTo>
                    <a:pt x="28113" y="22424"/>
                  </a:lnTo>
                  <a:lnTo>
                    <a:pt x="28207" y="22713"/>
                  </a:lnTo>
                  <a:lnTo>
                    <a:pt x="28288" y="23039"/>
                  </a:lnTo>
                  <a:lnTo>
                    <a:pt x="28353" y="23400"/>
                  </a:lnTo>
                  <a:lnTo>
                    <a:pt x="28419" y="23762"/>
                  </a:lnTo>
                  <a:lnTo>
                    <a:pt x="28470" y="24196"/>
                  </a:lnTo>
                  <a:lnTo>
                    <a:pt x="28507" y="24666"/>
                  </a:lnTo>
                  <a:lnTo>
                    <a:pt x="28543" y="25136"/>
                  </a:lnTo>
                  <a:lnTo>
                    <a:pt x="28565" y="25679"/>
                  </a:lnTo>
                  <a:lnTo>
                    <a:pt x="28579" y="26221"/>
                  </a:lnTo>
                  <a:lnTo>
                    <a:pt x="28579" y="26836"/>
                  </a:lnTo>
                  <a:lnTo>
                    <a:pt x="28579" y="27487"/>
                  </a:lnTo>
                  <a:lnTo>
                    <a:pt x="28565" y="28066"/>
                  </a:lnTo>
                  <a:lnTo>
                    <a:pt x="28550" y="28681"/>
                  </a:lnTo>
                  <a:lnTo>
                    <a:pt x="28528" y="29332"/>
                  </a:lnTo>
                  <a:lnTo>
                    <a:pt x="28499" y="29983"/>
                  </a:lnTo>
                  <a:lnTo>
                    <a:pt x="28463" y="30634"/>
                  </a:lnTo>
                  <a:lnTo>
                    <a:pt x="28426" y="31285"/>
                  </a:lnTo>
                  <a:lnTo>
                    <a:pt x="28331" y="32659"/>
                  </a:lnTo>
                  <a:lnTo>
                    <a:pt x="28215" y="34069"/>
                  </a:lnTo>
                  <a:lnTo>
                    <a:pt x="28083" y="35516"/>
                  </a:lnTo>
                  <a:lnTo>
                    <a:pt x="27930" y="36963"/>
                  </a:lnTo>
                  <a:lnTo>
                    <a:pt x="27770" y="38445"/>
                  </a:lnTo>
                  <a:lnTo>
                    <a:pt x="27587" y="39928"/>
                  </a:lnTo>
                  <a:lnTo>
                    <a:pt x="27398" y="41411"/>
                  </a:lnTo>
                  <a:lnTo>
                    <a:pt x="27194" y="42894"/>
                  </a:lnTo>
                  <a:lnTo>
                    <a:pt x="26982" y="44377"/>
                  </a:lnTo>
                  <a:lnTo>
                    <a:pt x="26763" y="45860"/>
                  </a:lnTo>
                  <a:lnTo>
                    <a:pt x="26537" y="47306"/>
                  </a:lnTo>
                  <a:lnTo>
                    <a:pt x="26304" y="48717"/>
                  </a:lnTo>
                  <a:lnTo>
                    <a:pt x="26070" y="50127"/>
                  </a:lnTo>
                  <a:lnTo>
                    <a:pt x="25837" y="51501"/>
                  </a:lnTo>
                  <a:lnTo>
                    <a:pt x="25596" y="52803"/>
                  </a:lnTo>
                  <a:lnTo>
                    <a:pt x="25363" y="54069"/>
                  </a:lnTo>
                  <a:lnTo>
                    <a:pt x="25122" y="55299"/>
                  </a:lnTo>
                  <a:lnTo>
                    <a:pt x="24896" y="56456"/>
                  </a:lnTo>
                  <a:lnTo>
                    <a:pt x="24670" y="57541"/>
                  </a:lnTo>
                  <a:lnTo>
                    <a:pt x="24451" y="58554"/>
                  </a:lnTo>
                  <a:lnTo>
                    <a:pt x="24239" y="59494"/>
                  </a:lnTo>
                  <a:lnTo>
                    <a:pt x="24035" y="60326"/>
                  </a:lnTo>
                  <a:lnTo>
                    <a:pt x="23845" y="61086"/>
                  </a:lnTo>
                  <a:lnTo>
                    <a:pt x="23663" y="61737"/>
                  </a:lnTo>
                  <a:lnTo>
                    <a:pt x="23503" y="62315"/>
                  </a:lnTo>
                  <a:lnTo>
                    <a:pt x="23349" y="62749"/>
                  </a:lnTo>
                  <a:lnTo>
                    <a:pt x="23218" y="63111"/>
                  </a:lnTo>
                  <a:lnTo>
                    <a:pt x="23101" y="63328"/>
                  </a:lnTo>
                  <a:lnTo>
                    <a:pt x="23050" y="63364"/>
                  </a:lnTo>
                  <a:lnTo>
                    <a:pt x="23007" y="63400"/>
                  </a:lnTo>
                  <a:lnTo>
                    <a:pt x="22912" y="63436"/>
                  </a:lnTo>
                  <a:lnTo>
                    <a:pt x="22824" y="63473"/>
                  </a:lnTo>
                  <a:lnTo>
                    <a:pt x="22751" y="63545"/>
                  </a:lnTo>
                  <a:lnTo>
                    <a:pt x="22678" y="63653"/>
                  </a:lnTo>
                  <a:lnTo>
                    <a:pt x="22620" y="63798"/>
                  </a:lnTo>
                  <a:lnTo>
                    <a:pt x="22569" y="63943"/>
                  </a:lnTo>
                  <a:lnTo>
                    <a:pt x="22525" y="64123"/>
                  </a:lnTo>
                  <a:lnTo>
                    <a:pt x="22481" y="64304"/>
                  </a:lnTo>
                  <a:lnTo>
                    <a:pt x="22452" y="64485"/>
                  </a:lnTo>
                  <a:lnTo>
                    <a:pt x="22430" y="64702"/>
                  </a:lnTo>
                  <a:lnTo>
                    <a:pt x="22409" y="64883"/>
                  </a:lnTo>
                  <a:lnTo>
                    <a:pt x="22394" y="65100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65" y="66330"/>
                  </a:lnTo>
                  <a:lnTo>
                    <a:pt x="22379" y="66691"/>
                  </a:lnTo>
                  <a:lnTo>
                    <a:pt x="22401" y="67053"/>
                  </a:lnTo>
                  <a:lnTo>
                    <a:pt x="22430" y="67342"/>
                  </a:lnTo>
                  <a:lnTo>
                    <a:pt x="22474" y="67595"/>
                  </a:lnTo>
                  <a:lnTo>
                    <a:pt x="22518" y="67812"/>
                  </a:lnTo>
                  <a:lnTo>
                    <a:pt x="22569" y="67993"/>
                  </a:lnTo>
                  <a:lnTo>
                    <a:pt x="22620" y="68138"/>
                  </a:lnTo>
                  <a:lnTo>
                    <a:pt x="22678" y="68246"/>
                  </a:lnTo>
                  <a:lnTo>
                    <a:pt x="22737" y="68355"/>
                  </a:lnTo>
                  <a:lnTo>
                    <a:pt x="22861" y="68500"/>
                  </a:lnTo>
                  <a:lnTo>
                    <a:pt x="22985" y="68572"/>
                  </a:lnTo>
                  <a:lnTo>
                    <a:pt x="23087" y="68608"/>
                  </a:lnTo>
                  <a:lnTo>
                    <a:pt x="23576" y="68789"/>
                  </a:lnTo>
                  <a:lnTo>
                    <a:pt x="24057" y="69006"/>
                  </a:lnTo>
                  <a:lnTo>
                    <a:pt x="24524" y="69223"/>
                  </a:lnTo>
                  <a:lnTo>
                    <a:pt x="24976" y="69476"/>
                  </a:lnTo>
                  <a:lnTo>
                    <a:pt x="25428" y="69729"/>
                  </a:lnTo>
                  <a:lnTo>
                    <a:pt x="25859" y="70019"/>
                  </a:lnTo>
                  <a:lnTo>
                    <a:pt x="26289" y="70308"/>
                  </a:lnTo>
                  <a:lnTo>
                    <a:pt x="26705" y="70633"/>
                  </a:lnTo>
                  <a:lnTo>
                    <a:pt x="27106" y="70959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44" y="72044"/>
                  </a:lnTo>
                  <a:lnTo>
                    <a:pt x="28601" y="72442"/>
                  </a:lnTo>
                  <a:lnTo>
                    <a:pt x="28951" y="72840"/>
                  </a:lnTo>
                  <a:lnTo>
                    <a:pt x="29280" y="73274"/>
                  </a:lnTo>
                  <a:lnTo>
                    <a:pt x="29601" y="73708"/>
                  </a:lnTo>
                  <a:lnTo>
                    <a:pt x="29907" y="74142"/>
                  </a:lnTo>
                  <a:lnTo>
                    <a:pt x="30206" y="74612"/>
                  </a:lnTo>
                  <a:lnTo>
                    <a:pt x="30491" y="75118"/>
                  </a:lnTo>
                  <a:lnTo>
                    <a:pt x="30760" y="75624"/>
                  </a:lnTo>
                  <a:lnTo>
                    <a:pt x="31016" y="76131"/>
                  </a:lnTo>
                  <a:lnTo>
                    <a:pt x="31256" y="76637"/>
                  </a:lnTo>
                  <a:lnTo>
                    <a:pt x="31490" y="77180"/>
                  </a:lnTo>
                  <a:lnTo>
                    <a:pt x="31701" y="77758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63" y="79494"/>
                  </a:lnTo>
                  <a:lnTo>
                    <a:pt x="32424" y="80073"/>
                  </a:lnTo>
                  <a:lnTo>
                    <a:pt x="32569" y="80688"/>
                  </a:lnTo>
                  <a:lnTo>
                    <a:pt x="32701" y="81339"/>
                  </a:lnTo>
                  <a:lnTo>
                    <a:pt x="32817" y="81953"/>
                  </a:lnTo>
                  <a:lnTo>
                    <a:pt x="32912" y="82604"/>
                  </a:lnTo>
                  <a:lnTo>
                    <a:pt x="33007" y="83364"/>
                  </a:lnTo>
                  <a:lnTo>
                    <a:pt x="33051" y="83726"/>
                  </a:lnTo>
                  <a:lnTo>
                    <a:pt x="33080" y="84087"/>
                  </a:lnTo>
                  <a:lnTo>
                    <a:pt x="33109" y="84485"/>
                  </a:lnTo>
                  <a:lnTo>
                    <a:pt x="33138" y="84847"/>
                  </a:lnTo>
                  <a:lnTo>
                    <a:pt x="33153" y="85245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2" y="87234"/>
                  </a:lnTo>
                  <a:lnTo>
                    <a:pt x="33175" y="87632"/>
                  </a:lnTo>
                  <a:lnTo>
                    <a:pt x="33160" y="88066"/>
                  </a:lnTo>
                  <a:lnTo>
                    <a:pt x="33117" y="88934"/>
                  </a:lnTo>
                  <a:lnTo>
                    <a:pt x="33080" y="89548"/>
                  </a:lnTo>
                  <a:lnTo>
                    <a:pt x="33036" y="90163"/>
                  </a:lnTo>
                  <a:lnTo>
                    <a:pt x="32992" y="90742"/>
                  </a:lnTo>
                  <a:lnTo>
                    <a:pt x="32941" y="91284"/>
                  </a:lnTo>
                  <a:lnTo>
                    <a:pt x="32883" y="91827"/>
                  </a:lnTo>
                  <a:lnTo>
                    <a:pt x="32825" y="92333"/>
                  </a:lnTo>
                  <a:lnTo>
                    <a:pt x="32759" y="92840"/>
                  </a:lnTo>
                  <a:lnTo>
                    <a:pt x="32693" y="93310"/>
                  </a:lnTo>
                  <a:lnTo>
                    <a:pt x="32620" y="93780"/>
                  </a:lnTo>
                  <a:lnTo>
                    <a:pt x="32540" y="94214"/>
                  </a:lnTo>
                  <a:lnTo>
                    <a:pt x="32460" y="94648"/>
                  </a:lnTo>
                  <a:lnTo>
                    <a:pt x="32380" y="95046"/>
                  </a:lnTo>
                  <a:lnTo>
                    <a:pt x="32285" y="95407"/>
                  </a:lnTo>
                  <a:lnTo>
                    <a:pt x="32190" y="95769"/>
                  </a:lnTo>
                  <a:lnTo>
                    <a:pt x="32095" y="96131"/>
                  </a:lnTo>
                  <a:lnTo>
                    <a:pt x="31993" y="96456"/>
                  </a:lnTo>
                  <a:lnTo>
                    <a:pt x="31884" y="96745"/>
                  </a:lnTo>
                  <a:lnTo>
                    <a:pt x="31774" y="97035"/>
                  </a:lnTo>
                  <a:lnTo>
                    <a:pt x="31658" y="97288"/>
                  </a:lnTo>
                  <a:lnTo>
                    <a:pt x="31534" y="97541"/>
                  </a:lnTo>
                  <a:lnTo>
                    <a:pt x="31410" y="97758"/>
                  </a:lnTo>
                  <a:lnTo>
                    <a:pt x="31278" y="97939"/>
                  </a:lnTo>
                  <a:lnTo>
                    <a:pt x="31147" y="98120"/>
                  </a:lnTo>
                  <a:lnTo>
                    <a:pt x="31008" y="98301"/>
                  </a:lnTo>
                  <a:lnTo>
                    <a:pt x="30863" y="98445"/>
                  </a:lnTo>
                  <a:lnTo>
                    <a:pt x="30717" y="98554"/>
                  </a:lnTo>
                  <a:lnTo>
                    <a:pt x="30564" y="98662"/>
                  </a:lnTo>
                  <a:lnTo>
                    <a:pt x="30403" y="98771"/>
                  </a:lnTo>
                  <a:lnTo>
                    <a:pt x="30075" y="98879"/>
                  </a:lnTo>
                  <a:lnTo>
                    <a:pt x="29732" y="98915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57" y="98698"/>
                  </a:lnTo>
                  <a:lnTo>
                    <a:pt x="28565" y="98554"/>
                  </a:lnTo>
                  <a:lnTo>
                    <a:pt x="28266" y="98337"/>
                  </a:lnTo>
                  <a:lnTo>
                    <a:pt x="27974" y="98120"/>
                  </a:lnTo>
                  <a:lnTo>
                    <a:pt x="27675" y="97830"/>
                  </a:lnTo>
                  <a:lnTo>
                    <a:pt x="27383" y="97541"/>
                  </a:lnTo>
                  <a:lnTo>
                    <a:pt x="27084" y="97252"/>
                  </a:lnTo>
                  <a:lnTo>
                    <a:pt x="26800" y="96890"/>
                  </a:lnTo>
                  <a:lnTo>
                    <a:pt x="26508" y="96528"/>
                  </a:lnTo>
                  <a:lnTo>
                    <a:pt x="26231" y="96167"/>
                  </a:lnTo>
                  <a:lnTo>
                    <a:pt x="25684" y="95371"/>
                  </a:lnTo>
                  <a:lnTo>
                    <a:pt x="25166" y="94539"/>
                  </a:lnTo>
                  <a:lnTo>
                    <a:pt x="24684" y="93744"/>
                  </a:lnTo>
                  <a:lnTo>
                    <a:pt x="24247" y="92948"/>
                  </a:lnTo>
                  <a:lnTo>
                    <a:pt x="23853" y="92189"/>
                  </a:lnTo>
                  <a:lnTo>
                    <a:pt x="23517" y="91538"/>
                  </a:lnTo>
                  <a:lnTo>
                    <a:pt x="23036" y="90525"/>
                  </a:lnTo>
                  <a:lnTo>
                    <a:pt x="22853" y="90127"/>
                  </a:lnTo>
                  <a:lnTo>
                    <a:pt x="22766" y="89982"/>
                  </a:lnTo>
                  <a:lnTo>
                    <a:pt x="22686" y="89910"/>
                  </a:lnTo>
                  <a:lnTo>
                    <a:pt x="22598" y="89910"/>
                  </a:lnTo>
                  <a:lnTo>
                    <a:pt x="22518" y="89946"/>
                  </a:lnTo>
                  <a:lnTo>
                    <a:pt x="22438" y="90091"/>
                  </a:lnTo>
                  <a:lnTo>
                    <a:pt x="22357" y="90272"/>
                  </a:lnTo>
                  <a:lnTo>
                    <a:pt x="22292" y="90525"/>
                  </a:lnTo>
                  <a:lnTo>
                    <a:pt x="22233" y="90850"/>
                  </a:lnTo>
                  <a:lnTo>
                    <a:pt x="22182" y="91212"/>
                  </a:lnTo>
                  <a:lnTo>
                    <a:pt x="22146" y="91610"/>
                  </a:lnTo>
                  <a:lnTo>
                    <a:pt x="22124" y="92008"/>
                  </a:lnTo>
                  <a:lnTo>
                    <a:pt x="22124" y="92442"/>
                  </a:lnTo>
                  <a:lnTo>
                    <a:pt x="22124" y="92840"/>
                  </a:lnTo>
                  <a:lnTo>
                    <a:pt x="22146" y="93274"/>
                  </a:lnTo>
                  <a:lnTo>
                    <a:pt x="22182" y="93635"/>
                  </a:lnTo>
                  <a:lnTo>
                    <a:pt x="22233" y="94033"/>
                  </a:lnTo>
                  <a:lnTo>
                    <a:pt x="22511" y="95769"/>
                  </a:lnTo>
                  <a:lnTo>
                    <a:pt x="22824" y="97903"/>
                  </a:lnTo>
                  <a:lnTo>
                    <a:pt x="23167" y="100290"/>
                  </a:lnTo>
                  <a:lnTo>
                    <a:pt x="23532" y="102930"/>
                  </a:lnTo>
                  <a:lnTo>
                    <a:pt x="23911" y="105787"/>
                  </a:lnTo>
                  <a:lnTo>
                    <a:pt x="24290" y="108825"/>
                  </a:lnTo>
                  <a:lnTo>
                    <a:pt x="24480" y="110380"/>
                  </a:lnTo>
                  <a:lnTo>
                    <a:pt x="24662" y="111971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54"/>
                  </a:lnTo>
                  <a:lnTo>
                    <a:pt x="25363" y="118481"/>
                  </a:lnTo>
                  <a:lnTo>
                    <a:pt x="25523" y="120109"/>
                  </a:lnTo>
                  <a:lnTo>
                    <a:pt x="25669" y="121736"/>
                  </a:lnTo>
                  <a:lnTo>
                    <a:pt x="25808" y="123364"/>
                  </a:lnTo>
                  <a:lnTo>
                    <a:pt x="25939" y="124991"/>
                  </a:lnTo>
                  <a:lnTo>
                    <a:pt x="26048" y="126547"/>
                  </a:lnTo>
                  <a:lnTo>
                    <a:pt x="26150" y="128138"/>
                  </a:lnTo>
                  <a:lnTo>
                    <a:pt x="26238" y="129657"/>
                  </a:lnTo>
                  <a:lnTo>
                    <a:pt x="26311" y="131140"/>
                  </a:lnTo>
                  <a:lnTo>
                    <a:pt x="26362" y="132586"/>
                  </a:lnTo>
                  <a:lnTo>
                    <a:pt x="26398" y="133997"/>
                  </a:lnTo>
                  <a:lnTo>
                    <a:pt x="26406" y="134684"/>
                  </a:lnTo>
                  <a:lnTo>
                    <a:pt x="26413" y="135335"/>
                  </a:lnTo>
                  <a:lnTo>
                    <a:pt x="26413" y="135986"/>
                  </a:lnTo>
                  <a:lnTo>
                    <a:pt x="26413" y="136637"/>
                  </a:lnTo>
                  <a:lnTo>
                    <a:pt x="26406" y="137252"/>
                  </a:lnTo>
                  <a:lnTo>
                    <a:pt x="26391" y="137830"/>
                  </a:lnTo>
                  <a:lnTo>
                    <a:pt x="26369" y="138445"/>
                  </a:lnTo>
                  <a:lnTo>
                    <a:pt x="26340" y="138988"/>
                  </a:lnTo>
                  <a:lnTo>
                    <a:pt x="26311" y="139494"/>
                  </a:lnTo>
                  <a:lnTo>
                    <a:pt x="26282" y="139964"/>
                  </a:lnTo>
                  <a:lnTo>
                    <a:pt x="26245" y="140398"/>
                  </a:lnTo>
                  <a:lnTo>
                    <a:pt x="26202" y="140832"/>
                  </a:lnTo>
                  <a:lnTo>
                    <a:pt x="26158" y="141230"/>
                  </a:lnTo>
                  <a:lnTo>
                    <a:pt x="26107" y="141628"/>
                  </a:lnTo>
                  <a:lnTo>
                    <a:pt x="26048" y="141990"/>
                  </a:lnTo>
                  <a:lnTo>
                    <a:pt x="25990" y="142351"/>
                  </a:lnTo>
                  <a:lnTo>
                    <a:pt x="25924" y="142713"/>
                  </a:lnTo>
                  <a:lnTo>
                    <a:pt x="25851" y="143038"/>
                  </a:lnTo>
                  <a:lnTo>
                    <a:pt x="25778" y="143328"/>
                  </a:lnTo>
                  <a:lnTo>
                    <a:pt x="25698" y="143617"/>
                  </a:lnTo>
                  <a:lnTo>
                    <a:pt x="25611" y="143870"/>
                  </a:lnTo>
                  <a:lnTo>
                    <a:pt x="25523" y="144123"/>
                  </a:lnTo>
                  <a:lnTo>
                    <a:pt x="25428" y="144376"/>
                  </a:lnTo>
                  <a:lnTo>
                    <a:pt x="25326" y="144593"/>
                  </a:lnTo>
                  <a:lnTo>
                    <a:pt x="25210" y="144810"/>
                  </a:lnTo>
                  <a:lnTo>
                    <a:pt x="25086" y="145027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28" y="145425"/>
                  </a:lnTo>
                  <a:lnTo>
                    <a:pt x="24611" y="145498"/>
                  </a:lnTo>
                  <a:lnTo>
                    <a:pt x="24487" y="145570"/>
                  </a:lnTo>
                  <a:lnTo>
                    <a:pt x="24239" y="145570"/>
                  </a:lnTo>
                  <a:lnTo>
                    <a:pt x="24101" y="145498"/>
                  </a:lnTo>
                  <a:lnTo>
                    <a:pt x="23969" y="145389"/>
                  </a:lnTo>
                  <a:lnTo>
                    <a:pt x="23838" y="145281"/>
                  </a:lnTo>
                  <a:lnTo>
                    <a:pt x="23707" y="145100"/>
                  </a:lnTo>
                  <a:lnTo>
                    <a:pt x="23576" y="144919"/>
                  </a:lnTo>
                  <a:lnTo>
                    <a:pt x="23444" y="144702"/>
                  </a:lnTo>
                  <a:lnTo>
                    <a:pt x="23320" y="144413"/>
                  </a:lnTo>
                  <a:lnTo>
                    <a:pt x="23189" y="144123"/>
                  </a:lnTo>
                  <a:lnTo>
                    <a:pt x="23058" y="143798"/>
                  </a:lnTo>
                  <a:lnTo>
                    <a:pt x="22934" y="143436"/>
                  </a:lnTo>
                  <a:lnTo>
                    <a:pt x="22802" y="143074"/>
                  </a:lnTo>
                  <a:lnTo>
                    <a:pt x="22678" y="142677"/>
                  </a:lnTo>
                  <a:lnTo>
                    <a:pt x="22554" y="142243"/>
                  </a:lnTo>
                  <a:lnTo>
                    <a:pt x="22430" y="141773"/>
                  </a:lnTo>
                  <a:lnTo>
                    <a:pt x="22306" y="141302"/>
                  </a:lnTo>
                  <a:lnTo>
                    <a:pt x="22058" y="140254"/>
                  </a:lnTo>
                  <a:lnTo>
                    <a:pt x="21818" y="139132"/>
                  </a:lnTo>
                  <a:lnTo>
                    <a:pt x="21584" y="137939"/>
                  </a:lnTo>
                  <a:lnTo>
                    <a:pt x="21351" y="136673"/>
                  </a:lnTo>
                  <a:lnTo>
                    <a:pt x="21125" y="135371"/>
                  </a:lnTo>
                  <a:lnTo>
                    <a:pt x="20906" y="133997"/>
                  </a:lnTo>
                  <a:lnTo>
                    <a:pt x="20687" y="132586"/>
                  </a:lnTo>
                  <a:lnTo>
                    <a:pt x="20476" y="131103"/>
                  </a:lnTo>
                  <a:lnTo>
                    <a:pt x="20271" y="129621"/>
                  </a:lnTo>
                  <a:lnTo>
                    <a:pt x="20074" y="128102"/>
                  </a:lnTo>
                  <a:lnTo>
                    <a:pt x="19885" y="126583"/>
                  </a:lnTo>
                  <a:lnTo>
                    <a:pt x="19702" y="125064"/>
                  </a:lnTo>
                  <a:lnTo>
                    <a:pt x="19527" y="123509"/>
                  </a:lnTo>
                  <a:lnTo>
                    <a:pt x="19360" y="121990"/>
                  </a:lnTo>
                  <a:lnTo>
                    <a:pt x="19192" y="120507"/>
                  </a:lnTo>
                  <a:lnTo>
                    <a:pt x="19046" y="119024"/>
                  </a:lnTo>
                  <a:lnTo>
                    <a:pt x="18900" y="117577"/>
                  </a:lnTo>
                  <a:lnTo>
                    <a:pt x="18761" y="116167"/>
                  </a:lnTo>
                  <a:lnTo>
                    <a:pt x="18521" y="113527"/>
                  </a:lnTo>
                  <a:lnTo>
                    <a:pt x="18309" y="111104"/>
                  </a:lnTo>
                  <a:lnTo>
                    <a:pt x="18149" y="109006"/>
                  </a:lnTo>
                  <a:lnTo>
                    <a:pt x="18112" y="108644"/>
                  </a:lnTo>
                  <a:lnTo>
                    <a:pt x="18068" y="108283"/>
                  </a:lnTo>
                  <a:lnTo>
                    <a:pt x="18010" y="107993"/>
                  </a:lnTo>
                  <a:lnTo>
                    <a:pt x="17944" y="107740"/>
                  </a:lnTo>
                  <a:lnTo>
                    <a:pt x="17871" y="107559"/>
                  </a:lnTo>
                  <a:lnTo>
                    <a:pt x="17791" y="107415"/>
                  </a:lnTo>
                  <a:lnTo>
                    <a:pt x="17711" y="107378"/>
                  </a:lnTo>
                  <a:lnTo>
                    <a:pt x="17616" y="107378"/>
                  </a:lnTo>
                  <a:lnTo>
                    <a:pt x="17536" y="107451"/>
                  </a:lnTo>
                  <a:lnTo>
                    <a:pt x="17456" y="107595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59" y="108355"/>
                  </a:lnTo>
                  <a:lnTo>
                    <a:pt x="17215" y="108680"/>
                  </a:lnTo>
                  <a:lnTo>
                    <a:pt x="17179" y="109078"/>
                  </a:lnTo>
                  <a:lnTo>
                    <a:pt x="17157" y="109476"/>
                  </a:lnTo>
                  <a:lnTo>
                    <a:pt x="17069" y="111863"/>
                  </a:lnTo>
                  <a:lnTo>
                    <a:pt x="16952" y="114575"/>
                  </a:lnTo>
                  <a:lnTo>
                    <a:pt x="16807" y="117613"/>
                  </a:lnTo>
                  <a:lnTo>
                    <a:pt x="16719" y="119205"/>
                  </a:lnTo>
                  <a:lnTo>
                    <a:pt x="16631" y="120868"/>
                  </a:lnTo>
                  <a:lnTo>
                    <a:pt x="16537" y="122532"/>
                  </a:lnTo>
                  <a:lnTo>
                    <a:pt x="16427" y="124268"/>
                  </a:lnTo>
                  <a:lnTo>
                    <a:pt x="16318" y="125968"/>
                  </a:lnTo>
                  <a:lnTo>
                    <a:pt x="16201" y="127704"/>
                  </a:lnTo>
                  <a:lnTo>
                    <a:pt x="16077" y="129476"/>
                  </a:lnTo>
                  <a:lnTo>
                    <a:pt x="15946" y="131212"/>
                  </a:lnTo>
                  <a:lnTo>
                    <a:pt x="15807" y="132912"/>
                  </a:lnTo>
                  <a:lnTo>
                    <a:pt x="15661" y="134612"/>
                  </a:lnTo>
                  <a:lnTo>
                    <a:pt x="15515" y="136275"/>
                  </a:lnTo>
                  <a:lnTo>
                    <a:pt x="15355" y="137903"/>
                  </a:lnTo>
                  <a:lnTo>
                    <a:pt x="15194" y="139458"/>
                  </a:lnTo>
                  <a:lnTo>
                    <a:pt x="15019" y="140977"/>
                  </a:lnTo>
                  <a:lnTo>
                    <a:pt x="14844" y="142387"/>
                  </a:lnTo>
                  <a:lnTo>
                    <a:pt x="14662" y="143762"/>
                  </a:lnTo>
                  <a:lnTo>
                    <a:pt x="14472" y="145027"/>
                  </a:lnTo>
                  <a:lnTo>
                    <a:pt x="14378" y="145642"/>
                  </a:lnTo>
                  <a:lnTo>
                    <a:pt x="14275" y="146185"/>
                  </a:lnTo>
                  <a:lnTo>
                    <a:pt x="14173" y="146763"/>
                  </a:lnTo>
                  <a:lnTo>
                    <a:pt x="14071" y="147270"/>
                  </a:lnTo>
                  <a:lnTo>
                    <a:pt x="13969" y="147776"/>
                  </a:lnTo>
                  <a:lnTo>
                    <a:pt x="13867" y="148210"/>
                  </a:lnTo>
                  <a:lnTo>
                    <a:pt x="13758" y="148644"/>
                  </a:lnTo>
                  <a:lnTo>
                    <a:pt x="13648" y="149042"/>
                  </a:lnTo>
                  <a:lnTo>
                    <a:pt x="13539" y="149440"/>
                  </a:lnTo>
                  <a:lnTo>
                    <a:pt x="13429" y="149765"/>
                  </a:lnTo>
                  <a:lnTo>
                    <a:pt x="13320" y="150055"/>
                  </a:lnTo>
                  <a:lnTo>
                    <a:pt x="13203" y="150308"/>
                  </a:lnTo>
                  <a:lnTo>
                    <a:pt x="13086" y="150561"/>
                  </a:lnTo>
                  <a:lnTo>
                    <a:pt x="12970" y="150742"/>
                  </a:lnTo>
                  <a:lnTo>
                    <a:pt x="12853" y="150886"/>
                  </a:lnTo>
                  <a:lnTo>
                    <a:pt x="12736" y="150995"/>
                  </a:lnTo>
                  <a:lnTo>
                    <a:pt x="12612" y="151067"/>
                  </a:lnTo>
                  <a:lnTo>
                    <a:pt x="12488" y="151067"/>
                  </a:lnTo>
                  <a:lnTo>
                    <a:pt x="12321" y="151031"/>
                  </a:lnTo>
                  <a:lnTo>
                    <a:pt x="12153" y="150923"/>
                  </a:lnTo>
                  <a:lnTo>
                    <a:pt x="11985" y="150742"/>
                  </a:lnTo>
                  <a:lnTo>
                    <a:pt x="11810" y="150452"/>
                  </a:lnTo>
                  <a:lnTo>
                    <a:pt x="11722" y="150272"/>
                  </a:lnTo>
                  <a:lnTo>
                    <a:pt x="11635" y="150091"/>
                  </a:lnTo>
                  <a:lnTo>
                    <a:pt x="11547" y="149874"/>
                  </a:lnTo>
                  <a:lnTo>
                    <a:pt x="11467" y="149657"/>
                  </a:lnTo>
                  <a:lnTo>
                    <a:pt x="11387" y="149404"/>
                  </a:lnTo>
                  <a:lnTo>
                    <a:pt x="11314" y="149150"/>
                  </a:lnTo>
                  <a:lnTo>
                    <a:pt x="11241" y="148861"/>
                  </a:lnTo>
                  <a:lnTo>
                    <a:pt x="11175" y="148536"/>
                  </a:lnTo>
                  <a:lnTo>
                    <a:pt x="11110" y="148210"/>
                  </a:lnTo>
                  <a:lnTo>
                    <a:pt x="11044" y="147848"/>
                  </a:lnTo>
                  <a:lnTo>
                    <a:pt x="10986" y="147487"/>
                  </a:lnTo>
                  <a:lnTo>
                    <a:pt x="10927" y="147089"/>
                  </a:lnTo>
                  <a:lnTo>
                    <a:pt x="10876" y="146691"/>
                  </a:lnTo>
                  <a:lnTo>
                    <a:pt x="10825" y="146257"/>
                  </a:lnTo>
                  <a:lnTo>
                    <a:pt x="10781" y="145787"/>
                  </a:lnTo>
                  <a:lnTo>
                    <a:pt x="10738" y="145317"/>
                  </a:lnTo>
                  <a:lnTo>
                    <a:pt x="10679" y="144666"/>
                  </a:lnTo>
                  <a:lnTo>
                    <a:pt x="10636" y="143979"/>
                  </a:lnTo>
                  <a:lnTo>
                    <a:pt x="10592" y="143255"/>
                  </a:lnTo>
                  <a:lnTo>
                    <a:pt x="10555" y="142532"/>
                  </a:lnTo>
                  <a:lnTo>
                    <a:pt x="10526" y="141773"/>
                  </a:lnTo>
                  <a:lnTo>
                    <a:pt x="10497" y="141013"/>
                  </a:lnTo>
                  <a:lnTo>
                    <a:pt x="10475" y="140217"/>
                  </a:lnTo>
                  <a:lnTo>
                    <a:pt x="10453" y="139422"/>
                  </a:lnTo>
                  <a:lnTo>
                    <a:pt x="10446" y="138590"/>
                  </a:lnTo>
                  <a:lnTo>
                    <a:pt x="10439" y="137758"/>
                  </a:lnTo>
                  <a:lnTo>
                    <a:pt x="10431" y="136022"/>
                  </a:lnTo>
                  <a:lnTo>
                    <a:pt x="10446" y="134250"/>
                  </a:lnTo>
                  <a:lnTo>
                    <a:pt x="10468" y="132442"/>
                  </a:lnTo>
                  <a:lnTo>
                    <a:pt x="10512" y="130561"/>
                  </a:lnTo>
                  <a:lnTo>
                    <a:pt x="10563" y="128716"/>
                  </a:lnTo>
                  <a:lnTo>
                    <a:pt x="10628" y="126800"/>
                  </a:lnTo>
                  <a:lnTo>
                    <a:pt x="10701" y="124919"/>
                  </a:lnTo>
                  <a:lnTo>
                    <a:pt x="10781" y="123038"/>
                  </a:lnTo>
                  <a:lnTo>
                    <a:pt x="10869" y="121158"/>
                  </a:lnTo>
                  <a:lnTo>
                    <a:pt x="10964" y="119313"/>
                  </a:lnTo>
                  <a:lnTo>
                    <a:pt x="11059" y="117505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2" y="110670"/>
                  </a:lnTo>
                  <a:lnTo>
                    <a:pt x="11693" y="107704"/>
                  </a:lnTo>
                  <a:lnTo>
                    <a:pt x="11883" y="105064"/>
                  </a:lnTo>
                  <a:lnTo>
                    <a:pt x="12051" y="102894"/>
                  </a:lnTo>
                  <a:lnTo>
                    <a:pt x="12189" y="101266"/>
                  </a:lnTo>
                  <a:lnTo>
                    <a:pt x="12313" y="99783"/>
                  </a:lnTo>
                  <a:lnTo>
                    <a:pt x="12335" y="99422"/>
                  </a:lnTo>
                  <a:lnTo>
                    <a:pt x="12350" y="99060"/>
                  </a:lnTo>
                  <a:lnTo>
                    <a:pt x="12357" y="98698"/>
                  </a:lnTo>
                  <a:lnTo>
                    <a:pt x="12350" y="98337"/>
                  </a:lnTo>
                  <a:lnTo>
                    <a:pt x="12335" y="97975"/>
                  </a:lnTo>
                  <a:lnTo>
                    <a:pt x="12306" y="97650"/>
                  </a:lnTo>
                  <a:lnTo>
                    <a:pt x="12269" y="97324"/>
                  </a:lnTo>
                  <a:lnTo>
                    <a:pt x="12218" y="97035"/>
                  </a:lnTo>
                  <a:lnTo>
                    <a:pt x="12167" y="96782"/>
                  </a:lnTo>
                  <a:lnTo>
                    <a:pt x="12102" y="96565"/>
                  </a:lnTo>
                  <a:lnTo>
                    <a:pt x="12036" y="96384"/>
                  </a:lnTo>
                  <a:lnTo>
                    <a:pt x="11970" y="96275"/>
                  </a:lnTo>
                  <a:lnTo>
                    <a:pt x="11897" y="96203"/>
                  </a:lnTo>
                  <a:lnTo>
                    <a:pt x="11825" y="96203"/>
                  </a:lnTo>
                  <a:lnTo>
                    <a:pt x="11752" y="96239"/>
                  </a:lnTo>
                  <a:lnTo>
                    <a:pt x="11679" y="96311"/>
                  </a:lnTo>
                  <a:lnTo>
                    <a:pt x="11489" y="96637"/>
                  </a:lnTo>
                  <a:lnTo>
                    <a:pt x="11000" y="97360"/>
                  </a:lnTo>
                  <a:lnTo>
                    <a:pt x="10657" y="97867"/>
                  </a:lnTo>
                  <a:lnTo>
                    <a:pt x="10256" y="98409"/>
                  </a:lnTo>
                  <a:lnTo>
                    <a:pt x="9811" y="98988"/>
                  </a:lnTo>
                  <a:lnTo>
                    <a:pt x="9315" y="99603"/>
                  </a:lnTo>
                  <a:lnTo>
                    <a:pt x="8790" y="100181"/>
                  </a:lnTo>
                  <a:lnTo>
                    <a:pt x="8228" y="100760"/>
                  </a:lnTo>
                  <a:lnTo>
                    <a:pt x="7652" y="101302"/>
                  </a:lnTo>
                  <a:lnTo>
                    <a:pt x="7054" y="101809"/>
                  </a:lnTo>
                  <a:lnTo>
                    <a:pt x="6755" y="102026"/>
                  </a:lnTo>
                  <a:lnTo>
                    <a:pt x="6449" y="102207"/>
                  </a:lnTo>
                  <a:lnTo>
                    <a:pt x="6150" y="102387"/>
                  </a:lnTo>
                  <a:lnTo>
                    <a:pt x="5843" y="102532"/>
                  </a:lnTo>
                  <a:lnTo>
                    <a:pt x="5544" y="102641"/>
                  </a:lnTo>
                  <a:lnTo>
                    <a:pt x="5245" y="102749"/>
                  </a:lnTo>
                  <a:lnTo>
                    <a:pt x="4946" y="102785"/>
                  </a:lnTo>
                  <a:lnTo>
                    <a:pt x="4654" y="102821"/>
                  </a:lnTo>
                  <a:lnTo>
                    <a:pt x="4333" y="102785"/>
                  </a:lnTo>
                  <a:lnTo>
                    <a:pt x="4034" y="102713"/>
                  </a:lnTo>
                  <a:lnTo>
                    <a:pt x="3757" y="102604"/>
                  </a:lnTo>
                  <a:lnTo>
                    <a:pt x="3494" y="102460"/>
                  </a:lnTo>
                  <a:lnTo>
                    <a:pt x="3246" y="102279"/>
                  </a:lnTo>
                  <a:lnTo>
                    <a:pt x="3020" y="102062"/>
                  </a:lnTo>
                  <a:lnTo>
                    <a:pt x="2809" y="101809"/>
                  </a:lnTo>
                  <a:lnTo>
                    <a:pt x="2612" y="101519"/>
                  </a:lnTo>
                  <a:lnTo>
                    <a:pt x="2437" y="101230"/>
                  </a:lnTo>
                  <a:lnTo>
                    <a:pt x="2269" y="100905"/>
                  </a:lnTo>
                  <a:lnTo>
                    <a:pt x="2116" y="100543"/>
                  </a:lnTo>
                  <a:lnTo>
                    <a:pt x="1977" y="100181"/>
                  </a:lnTo>
                  <a:lnTo>
                    <a:pt x="1853" y="99783"/>
                  </a:lnTo>
                  <a:lnTo>
                    <a:pt x="1737" y="99386"/>
                  </a:lnTo>
                  <a:lnTo>
                    <a:pt x="1634" y="98952"/>
                  </a:lnTo>
                  <a:lnTo>
                    <a:pt x="1540" y="98518"/>
                  </a:lnTo>
                  <a:lnTo>
                    <a:pt x="1459" y="98084"/>
                  </a:lnTo>
                  <a:lnTo>
                    <a:pt x="1386" y="97650"/>
                  </a:lnTo>
                  <a:lnTo>
                    <a:pt x="1321" y="97216"/>
                  </a:lnTo>
                  <a:lnTo>
                    <a:pt x="1270" y="96745"/>
                  </a:lnTo>
                  <a:lnTo>
                    <a:pt x="1219" y="96311"/>
                  </a:lnTo>
                  <a:lnTo>
                    <a:pt x="1182" y="95877"/>
                  </a:lnTo>
                  <a:lnTo>
                    <a:pt x="1146" y="95443"/>
                  </a:lnTo>
                  <a:lnTo>
                    <a:pt x="1117" y="95046"/>
                  </a:lnTo>
                  <a:lnTo>
                    <a:pt x="1080" y="94214"/>
                  </a:lnTo>
                  <a:lnTo>
                    <a:pt x="1051" y="93491"/>
                  </a:lnTo>
                  <a:lnTo>
                    <a:pt x="1036" y="92840"/>
                  </a:lnTo>
                  <a:lnTo>
                    <a:pt x="1029" y="92297"/>
                  </a:lnTo>
                  <a:lnTo>
                    <a:pt x="1029" y="91429"/>
                  </a:lnTo>
                  <a:lnTo>
                    <a:pt x="1029" y="90597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210"/>
                  </a:lnTo>
                  <a:lnTo>
                    <a:pt x="1102" y="87451"/>
                  </a:lnTo>
                  <a:lnTo>
                    <a:pt x="1138" y="86727"/>
                  </a:lnTo>
                  <a:lnTo>
                    <a:pt x="1182" y="86004"/>
                  </a:lnTo>
                  <a:lnTo>
                    <a:pt x="1226" y="85317"/>
                  </a:lnTo>
                  <a:lnTo>
                    <a:pt x="1284" y="84666"/>
                  </a:lnTo>
                  <a:lnTo>
                    <a:pt x="1350" y="84015"/>
                  </a:lnTo>
                  <a:lnTo>
                    <a:pt x="1423" y="83364"/>
                  </a:lnTo>
                  <a:lnTo>
                    <a:pt x="1503" y="82749"/>
                  </a:lnTo>
                  <a:lnTo>
                    <a:pt x="1591" y="82170"/>
                  </a:lnTo>
                  <a:lnTo>
                    <a:pt x="1686" y="81592"/>
                  </a:lnTo>
                  <a:lnTo>
                    <a:pt x="1788" y="81013"/>
                  </a:lnTo>
                  <a:lnTo>
                    <a:pt x="1904" y="80434"/>
                  </a:lnTo>
                  <a:lnTo>
                    <a:pt x="2036" y="79856"/>
                  </a:lnTo>
                  <a:lnTo>
                    <a:pt x="2174" y="79313"/>
                  </a:lnTo>
                  <a:lnTo>
                    <a:pt x="2313" y="78807"/>
                  </a:lnTo>
                  <a:lnTo>
                    <a:pt x="2466" y="78301"/>
                  </a:lnTo>
                  <a:lnTo>
                    <a:pt x="2619" y="77831"/>
                  </a:lnTo>
                  <a:lnTo>
                    <a:pt x="2780" y="77397"/>
                  </a:lnTo>
                  <a:lnTo>
                    <a:pt x="2947" y="76999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3" y="75914"/>
                  </a:lnTo>
                  <a:lnTo>
                    <a:pt x="3655" y="75588"/>
                  </a:lnTo>
                  <a:lnTo>
                    <a:pt x="3837" y="75299"/>
                  </a:lnTo>
                  <a:lnTo>
                    <a:pt x="4027" y="75046"/>
                  </a:lnTo>
                  <a:lnTo>
                    <a:pt x="4224" y="74793"/>
                  </a:lnTo>
                  <a:lnTo>
                    <a:pt x="4414" y="74576"/>
                  </a:lnTo>
                  <a:lnTo>
                    <a:pt x="4807" y="74178"/>
                  </a:lnTo>
                  <a:lnTo>
                    <a:pt x="5209" y="73816"/>
                  </a:lnTo>
                  <a:lnTo>
                    <a:pt x="5610" y="73563"/>
                  </a:lnTo>
                  <a:lnTo>
                    <a:pt x="6018" y="73382"/>
                  </a:lnTo>
                  <a:lnTo>
                    <a:pt x="6412" y="73201"/>
                  </a:lnTo>
                  <a:lnTo>
                    <a:pt x="6806" y="73129"/>
                  </a:lnTo>
                  <a:lnTo>
                    <a:pt x="7185" y="73057"/>
                  </a:lnTo>
                  <a:lnTo>
                    <a:pt x="7864" y="73057"/>
                  </a:lnTo>
                  <a:lnTo>
                    <a:pt x="8163" y="73093"/>
                  </a:lnTo>
                  <a:lnTo>
                    <a:pt x="8724" y="73201"/>
                  </a:lnTo>
                  <a:lnTo>
                    <a:pt x="9228" y="73382"/>
                  </a:lnTo>
                  <a:lnTo>
                    <a:pt x="9673" y="73563"/>
                  </a:lnTo>
                  <a:lnTo>
                    <a:pt x="10037" y="73744"/>
                  </a:lnTo>
                  <a:lnTo>
                    <a:pt x="10315" y="73925"/>
                  </a:lnTo>
                  <a:lnTo>
                    <a:pt x="10555" y="74069"/>
                  </a:lnTo>
                  <a:lnTo>
                    <a:pt x="10636" y="74105"/>
                  </a:lnTo>
                  <a:lnTo>
                    <a:pt x="10723" y="74069"/>
                  </a:lnTo>
                  <a:lnTo>
                    <a:pt x="10803" y="73961"/>
                  </a:lnTo>
                  <a:lnTo>
                    <a:pt x="10876" y="73816"/>
                  </a:lnTo>
                  <a:lnTo>
                    <a:pt x="10949" y="73563"/>
                  </a:lnTo>
                  <a:lnTo>
                    <a:pt x="11008" y="73310"/>
                  </a:lnTo>
                  <a:lnTo>
                    <a:pt x="11059" y="72984"/>
                  </a:lnTo>
                  <a:lnTo>
                    <a:pt x="11102" y="72586"/>
                  </a:lnTo>
                  <a:lnTo>
                    <a:pt x="11132" y="72189"/>
                  </a:lnTo>
                  <a:lnTo>
                    <a:pt x="11146" y="71791"/>
                  </a:lnTo>
                  <a:lnTo>
                    <a:pt x="11146" y="71393"/>
                  </a:lnTo>
                  <a:lnTo>
                    <a:pt x="11132" y="70959"/>
                  </a:lnTo>
                  <a:lnTo>
                    <a:pt x="11110" y="70597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57" y="69585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2" y="63002"/>
                  </a:lnTo>
                  <a:lnTo>
                    <a:pt x="8900" y="60543"/>
                  </a:lnTo>
                  <a:lnTo>
                    <a:pt x="8360" y="57975"/>
                  </a:lnTo>
                  <a:lnTo>
                    <a:pt x="7835" y="55335"/>
                  </a:lnTo>
                  <a:lnTo>
                    <a:pt x="7579" y="53997"/>
                  </a:lnTo>
                  <a:lnTo>
                    <a:pt x="7324" y="52659"/>
                  </a:lnTo>
                  <a:lnTo>
                    <a:pt x="7076" y="51321"/>
                  </a:lnTo>
                  <a:lnTo>
                    <a:pt x="6835" y="49982"/>
                  </a:lnTo>
                  <a:lnTo>
                    <a:pt x="6609" y="48644"/>
                  </a:lnTo>
                  <a:lnTo>
                    <a:pt x="6383" y="47306"/>
                  </a:lnTo>
                  <a:lnTo>
                    <a:pt x="6171" y="46004"/>
                  </a:lnTo>
                  <a:lnTo>
                    <a:pt x="5967" y="44702"/>
                  </a:lnTo>
                  <a:lnTo>
                    <a:pt x="5778" y="43436"/>
                  </a:lnTo>
                  <a:lnTo>
                    <a:pt x="5603" y="42207"/>
                  </a:lnTo>
                  <a:lnTo>
                    <a:pt x="5442" y="40977"/>
                  </a:lnTo>
                  <a:lnTo>
                    <a:pt x="5296" y="39784"/>
                  </a:lnTo>
                  <a:lnTo>
                    <a:pt x="5165" y="38626"/>
                  </a:lnTo>
                  <a:lnTo>
                    <a:pt x="5048" y="37505"/>
                  </a:lnTo>
                  <a:lnTo>
                    <a:pt x="4953" y="36420"/>
                  </a:lnTo>
                  <a:lnTo>
                    <a:pt x="4880" y="35407"/>
                  </a:lnTo>
                  <a:lnTo>
                    <a:pt x="4822" y="34431"/>
                  </a:lnTo>
                  <a:lnTo>
                    <a:pt x="4807" y="33961"/>
                  </a:lnTo>
                  <a:lnTo>
                    <a:pt x="4793" y="33491"/>
                  </a:lnTo>
                  <a:lnTo>
                    <a:pt x="4778" y="33057"/>
                  </a:lnTo>
                  <a:lnTo>
                    <a:pt x="4778" y="32623"/>
                  </a:lnTo>
                  <a:lnTo>
                    <a:pt x="4778" y="32225"/>
                  </a:lnTo>
                  <a:lnTo>
                    <a:pt x="4786" y="31827"/>
                  </a:lnTo>
                  <a:lnTo>
                    <a:pt x="4800" y="31465"/>
                  </a:lnTo>
                  <a:lnTo>
                    <a:pt x="4829" y="31068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34" y="29693"/>
                  </a:lnTo>
                  <a:lnTo>
                    <a:pt x="5085" y="29476"/>
                  </a:lnTo>
                  <a:lnTo>
                    <a:pt x="5143" y="29295"/>
                  </a:lnTo>
                  <a:lnTo>
                    <a:pt x="5209" y="29115"/>
                  </a:lnTo>
                  <a:lnTo>
                    <a:pt x="5282" y="28934"/>
                  </a:lnTo>
                  <a:lnTo>
                    <a:pt x="5362" y="28753"/>
                  </a:lnTo>
                  <a:lnTo>
                    <a:pt x="5486" y="28536"/>
                  </a:lnTo>
                  <a:lnTo>
                    <a:pt x="5603" y="28319"/>
                  </a:lnTo>
                  <a:lnTo>
                    <a:pt x="5727" y="28174"/>
                  </a:lnTo>
                  <a:lnTo>
                    <a:pt x="5851" y="28030"/>
                  </a:lnTo>
                  <a:lnTo>
                    <a:pt x="5975" y="27921"/>
                  </a:lnTo>
                  <a:lnTo>
                    <a:pt x="6099" y="27849"/>
                  </a:lnTo>
                  <a:lnTo>
                    <a:pt x="6230" y="27813"/>
                  </a:lnTo>
                  <a:lnTo>
                    <a:pt x="6354" y="27776"/>
                  </a:lnTo>
                  <a:lnTo>
                    <a:pt x="6507" y="27813"/>
                  </a:lnTo>
                  <a:lnTo>
                    <a:pt x="6660" y="27849"/>
                  </a:lnTo>
                  <a:lnTo>
                    <a:pt x="6806" y="27957"/>
                  </a:lnTo>
                  <a:lnTo>
                    <a:pt x="6959" y="28066"/>
                  </a:lnTo>
                  <a:lnTo>
                    <a:pt x="7112" y="28247"/>
                  </a:lnTo>
                  <a:lnTo>
                    <a:pt x="7266" y="28427"/>
                  </a:lnTo>
                  <a:lnTo>
                    <a:pt x="7419" y="28644"/>
                  </a:lnTo>
                  <a:lnTo>
                    <a:pt x="7572" y="28898"/>
                  </a:lnTo>
                  <a:lnTo>
                    <a:pt x="7718" y="29187"/>
                  </a:lnTo>
                  <a:lnTo>
                    <a:pt x="7871" y="29476"/>
                  </a:lnTo>
                  <a:lnTo>
                    <a:pt x="8024" y="29802"/>
                  </a:lnTo>
                  <a:lnTo>
                    <a:pt x="8177" y="30163"/>
                  </a:lnTo>
                  <a:lnTo>
                    <a:pt x="8476" y="30923"/>
                  </a:lnTo>
                  <a:lnTo>
                    <a:pt x="8776" y="31791"/>
                  </a:lnTo>
                  <a:lnTo>
                    <a:pt x="9067" y="32731"/>
                  </a:lnTo>
                  <a:lnTo>
                    <a:pt x="9359" y="33744"/>
                  </a:lnTo>
                  <a:lnTo>
                    <a:pt x="9644" y="34829"/>
                  </a:lnTo>
                  <a:lnTo>
                    <a:pt x="9928" y="35914"/>
                  </a:lnTo>
                  <a:lnTo>
                    <a:pt x="10198" y="37071"/>
                  </a:lnTo>
                  <a:lnTo>
                    <a:pt x="10468" y="38265"/>
                  </a:lnTo>
                  <a:lnTo>
                    <a:pt x="10730" y="39458"/>
                  </a:lnTo>
                  <a:lnTo>
                    <a:pt x="10978" y="40652"/>
                  </a:lnTo>
                  <a:lnTo>
                    <a:pt x="11219" y="41845"/>
                  </a:lnTo>
                  <a:lnTo>
                    <a:pt x="11453" y="43075"/>
                  </a:lnTo>
                  <a:lnTo>
                    <a:pt x="11671" y="44232"/>
                  </a:lnTo>
                  <a:lnTo>
                    <a:pt x="11883" y="45389"/>
                  </a:lnTo>
                  <a:lnTo>
                    <a:pt x="12262" y="47596"/>
                  </a:lnTo>
                  <a:lnTo>
                    <a:pt x="12590" y="49548"/>
                  </a:lnTo>
                  <a:lnTo>
                    <a:pt x="12853" y="51212"/>
                  </a:lnTo>
                  <a:lnTo>
                    <a:pt x="13057" y="52514"/>
                  </a:lnTo>
                  <a:lnTo>
                    <a:pt x="13225" y="53708"/>
                  </a:lnTo>
                  <a:lnTo>
                    <a:pt x="13269" y="53961"/>
                  </a:lnTo>
                  <a:lnTo>
                    <a:pt x="13313" y="54178"/>
                  </a:lnTo>
                  <a:lnTo>
                    <a:pt x="13364" y="54359"/>
                  </a:lnTo>
                  <a:lnTo>
                    <a:pt x="13415" y="54503"/>
                  </a:lnTo>
                  <a:lnTo>
                    <a:pt x="13473" y="54648"/>
                  </a:lnTo>
                  <a:lnTo>
                    <a:pt x="13531" y="54720"/>
                  </a:lnTo>
                  <a:lnTo>
                    <a:pt x="13590" y="54793"/>
                  </a:lnTo>
                  <a:lnTo>
                    <a:pt x="13648" y="54793"/>
                  </a:lnTo>
                  <a:lnTo>
                    <a:pt x="13714" y="54756"/>
                  </a:lnTo>
                  <a:lnTo>
                    <a:pt x="13787" y="54720"/>
                  </a:lnTo>
                  <a:lnTo>
                    <a:pt x="13860" y="54576"/>
                  </a:lnTo>
                  <a:lnTo>
                    <a:pt x="13925" y="54395"/>
                  </a:lnTo>
                  <a:lnTo>
                    <a:pt x="13991" y="54142"/>
                  </a:lnTo>
                  <a:lnTo>
                    <a:pt x="14042" y="53888"/>
                  </a:lnTo>
                  <a:lnTo>
                    <a:pt x="14093" y="53563"/>
                  </a:lnTo>
                  <a:lnTo>
                    <a:pt x="14122" y="53237"/>
                  </a:lnTo>
                  <a:lnTo>
                    <a:pt x="14151" y="52840"/>
                  </a:lnTo>
                  <a:lnTo>
                    <a:pt x="14159" y="52442"/>
                  </a:lnTo>
                  <a:lnTo>
                    <a:pt x="14232" y="48789"/>
                  </a:lnTo>
                  <a:lnTo>
                    <a:pt x="14319" y="44955"/>
                  </a:lnTo>
                  <a:lnTo>
                    <a:pt x="14429" y="41013"/>
                  </a:lnTo>
                  <a:lnTo>
                    <a:pt x="14553" y="36999"/>
                  </a:lnTo>
                  <a:lnTo>
                    <a:pt x="14698" y="33020"/>
                  </a:lnTo>
                  <a:lnTo>
                    <a:pt x="14771" y="31031"/>
                  </a:lnTo>
                  <a:lnTo>
                    <a:pt x="14859" y="29078"/>
                  </a:lnTo>
                  <a:lnTo>
                    <a:pt x="14939" y="27162"/>
                  </a:lnTo>
                  <a:lnTo>
                    <a:pt x="15027" y="25281"/>
                  </a:lnTo>
                  <a:lnTo>
                    <a:pt x="15122" y="23436"/>
                  </a:lnTo>
                  <a:lnTo>
                    <a:pt x="15216" y="21628"/>
                  </a:lnTo>
                  <a:lnTo>
                    <a:pt x="15318" y="19892"/>
                  </a:lnTo>
                  <a:lnTo>
                    <a:pt x="15421" y="18192"/>
                  </a:lnTo>
                  <a:lnTo>
                    <a:pt x="15523" y="16601"/>
                  </a:lnTo>
                  <a:lnTo>
                    <a:pt x="15632" y="15046"/>
                  </a:lnTo>
                  <a:lnTo>
                    <a:pt x="15742" y="13599"/>
                  </a:lnTo>
                  <a:lnTo>
                    <a:pt x="15858" y="12261"/>
                  </a:lnTo>
                  <a:lnTo>
                    <a:pt x="15975" y="10995"/>
                  </a:lnTo>
                  <a:lnTo>
                    <a:pt x="16092" y="9838"/>
                  </a:lnTo>
                  <a:lnTo>
                    <a:pt x="16216" y="8789"/>
                  </a:lnTo>
                  <a:lnTo>
                    <a:pt x="16340" y="7849"/>
                  </a:lnTo>
                  <a:lnTo>
                    <a:pt x="16405" y="7415"/>
                  </a:lnTo>
                  <a:lnTo>
                    <a:pt x="16471" y="7053"/>
                  </a:lnTo>
                  <a:lnTo>
                    <a:pt x="16537" y="6691"/>
                  </a:lnTo>
                  <a:lnTo>
                    <a:pt x="16602" y="6366"/>
                  </a:lnTo>
                  <a:lnTo>
                    <a:pt x="16668" y="6077"/>
                  </a:lnTo>
                  <a:lnTo>
                    <a:pt x="16734" y="5823"/>
                  </a:lnTo>
                  <a:lnTo>
                    <a:pt x="16799" y="5606"/>
                  </a:lnTo>
                  <a:lnTo>
                    <a:pt x="16865" y="5426"/>
                  </a:lnTo>
                  <a:lnTo>
                    <a:pt x="16931" y="5281"/>
                  </a:lnTo>
                  <a:lnTo>
                    <a:pt x="17003" y="5209"/>
                  </a:lnTo>
                  <a:lnTo>
                    <a:pt x="17069" y="5136"/>
                  </a:lnTo>
                  <a:lnTo>
                    <a:pt x="17142" y="5100"/>
                  </a:lnTo>
                  <a:close/>
                  <a:moveTo>
                    <a:pt x="17142" y="1"/>
                  </a:moveTo>
                  <a:lnTo>
                    <a:pt x="17025" y="37"/>
                  </a:lnTo>
                  <a:lnTo>
                    <a:pt x="16909" y="109"/>
                  </a:lnTo>
                  <a:lnTo>
                    <a:pt x="16799" y="218"/>
                  </a:lnTo>
                  <a:lnTo>
                    <a:pt x="16690" y="362"/>
                  </a:lnTo>
                  <a:lnTo>
                    <a:pt x="16580" y="543"/>
                  </a:lnTo>
                  <a:lnTo>
                    <a:pt x="16478" y="796"/>
                  </a:lnTo>
                  <a:lnTo>
                    <a:pt x="16369" y="1049"/>
                  </a:lnTo>
                  <a:lnTo>
                    <a:pt x="16274" y="1375"/>
                  </a:lnTo>
                  <a:lnTo>
                    <a:pt x="16172" y="1700"/>
                  </a:lnTo>
                  <a:lnTo>
                    <a:pt x="16077" y="2098"/>
                  </a:lnTo>
                  <a:lnTo>
                    <a:pt x="15975" y="2496"/>
                  </a:lnTo>
                  <a:lnTo>
                    <a:pt x="15887" y="2930"/>
                  </a:lnTo>
                  <a:lnTo>
                    <a:pt x="15793" y="3436"/>
                  </a:lnTo>
                  <a:lnTo>
                    <a:pt x="15705" y="3943"/>
                  </a:lnTo>
                  <a:lnTo>
                    <a:pt x="15618" y="4485"/>
                  </a:lnTo>
                  <a:lnTo>
                    <a:pt x="15530" y="5028"/>
                  </a:lnTo>
                  <a:lnTo>
                    <a:pt x="15450" y="5643"/>
                  </a:lnTo>
                  <a:lnTo>
                    <a:pt x="15362" y="6257"/>
                  </a:lnTo>
                  <a:lnTo>
                    <a:pt x="15209" y="7596"/>
                  </a:lnTo>
                  <a:lnTo>
                    <a:pt x="15056" y="9006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0" y="13744"/>
                  </a:lnTo>
                  <a:lnTo>
                    <a:pt x="14516" y="15444"/>
                  </a:lnTo>
                  <a:lnTo>
                    <a:pt x="14399" y="17216"/>
                  </a:lnTo>
                  <a:lnTo>
                    <a:pt x="14290" y="19024"/>
                  </a:lnTo>
                  <a:lnTo>
                    <a:pt x="14181" y="20869"/>
                  </a:lnTo>
                  <a:lnTo>
                    <a:pt x="14086" y="22749"/>
                  </a:lnTo>
                  <a:lnTo>
                    <a:pt x="13991" y="24630"/>
                  </a:lnTo>
                  <a:lnTo>
                    <a:pt x="13903" y="26511"/>
                  </a:lnTo>
                  <a:lnTo>
                    <a:pt x="13816" y="28427"/>
                  </a:lnTo>
                  <a:lnTo>
                    <a:pt x="13743" y="30308"/>
                  </a:lnTo>
                  <a:lnTo>
                    <a:pt x="13670" y="32189"/>
                  </a:lnTo>
                  <a:lnTo>
                    <a:pt x="13539" y="35841"/>
                  </a:lnTo>
                  <a:lnTo>
                    <a:pt x="13437" y="39350"/>
                  </a:lnTo>
                  <a:lnTo>
                    <a:pt x="13342" y="42605"/>
                  </a:lnTo>
                  <a:lnTo>
                    <a:pt x="13269" y="45606"/>
                  </a:lnTo>
                  <a:lnTo>
                    <a:pt x="12999" y="43979"/>
                  </a:lnTo>
                  <a:lnTo>
                    <a:pt x="12700" y="42279"/>
                  </a:lnTo>
                  <a:lnTo>
                    <a:pt x="12372" y="40471"/>
                  </a:lnTo>
                  <a:lnTo>
                    <a:pt x="12014" y="38590"/>
                  </a:lnTo>
                  <a:lnTo>
                    <a:pt x="11628" y="36673"/>
                  </a:lnTo>
                  <a:lnTo>
                    <a:pt x="11423" y="35733"/>
                  </a:lnTo>
                  <a:lnTo>
                    <a:pt x="11219" y="34756"/>
                  </a:lnTo>
                  <a:lnTo>
                    <a:pt x="11008" y="33816"/>
                  </a:lnTo>
                  <a:lnTo>
                    <a:pt x="10789" y="32912"/>
                  </a:lnTo>
                  <a:lnTo>
                    <a:pt x="10570" y="31972"/>
                  </a:lnTo>
                  <a:lnTo>
                    <a:pt x="10344" y="31104"/>
                  </a:lnTo>
                  <a:lnTo>
                    <a:pt x="10118" y="30236"/>
                  </a:lnTo>
                  <a:lnTo>
                    <a:pt x="9884" y="29368"/>
                  </a:lnTo>
                  <a:lnTo>
                    <a:pt x="9644" y="28572"/>
                  </a:lnTo>
                  <a:lnTo>
                    <a:pt x="9403" y="27776"/>
                  </a:lnTo>
                  <a:lnTo>
                    <a:pt x="9162" y="27053"/>
                  </a:lnTo>
                  <a:lnTo>
                    <a:pt x="8914" y="26366"/>
                  </a:lnTo>
                  <a:lnTo>
                    <a:pt x="8666" y="25715"/>
                  </a:lnTo>
                  <a:lnTo>
                    <a:pt x="8411" y="25136"/>
                  </a:lnTo>
                  <a:lnTo>
                    <a:pt x="8163" y="24594"/>
                  </a:lnTo>
                  <a:lnTo>
                    <a:pt x="7908" y="24124"/>
                  </a:lnTo>
                  <a:lnTo>
                    <a:pt x="7645" y="23690"/>
                  </a:lnTo>
                  <a:lnTo>
                    <a:pt x="7390" y="23328"/>
                  </a:lnTo>
                  <a:lnTo>
                    <a:pt x="7134" y="23075"/>
                  </a:lnTo>
                  <a:lnTo>
                    <a:pt x="6872" y="22858"/>
                  </a:lnTo>
                  <a:lnTo>
                    <a:pt x="6616" y="22749"/>
                  </a:lnTo>
                  <a:lnTo>
                    <a:pt x="6354" y="22677"/>
                  </a:lnTo>
                  <a:lnTo>
                    <a:pt x="6179" y="22713"/>
                  </a:lnTo>
                  <a:lnTo>
                    <a:pt x="5996" y="22785"/>
                  </a:lnTo>
                  <a:lnTo>
                    <a:pt x="5821" y="22894"/>
                  </a:lnTo>
                  <a:lnTo>
                    <a:pt x="5646" y="23039"/>
                  </a:lnTo>
                  <a:lnTo>
                    <a:pt x="5471" y="23219"/>
                  </a:lnTo>
                  <a:lnTo>
                    <a:pt x="5303" y="23436"/>
                  </a:lnTo>
                  <a:lnTo>
                    <a:pt x="5136" y="23726"/>
                  </a:lnTo>
                  <a:lnTo>
                    <a:pt x="4975" y="24051"/>
                  </a:lnTo>
                  <a:lnTo>
                    <a:pt x="4815" y="24377"/>
                  </a:lnTo>
                  <a:lnTo>
                    <a:pt x="4676" y="24775"/>
                  </a:lnTo>
                  <a:lnTo>
                    <a:pt x="4545" y="25172"/>
                  </a:lnTo>
                  <a:lnTo>
                    <a:pt x="4428" y="25570"/>
                  </a:lnTo>
                  <a:lnTo>
                    <a:pt x="4319" y="26004"/>
                  </a:lnTo>
                  <a:lnTo>
                    <a:pt x="4224" y="26474"/>
                  </a:lnTo>
                  <a:lnTo>
                    <a:pt x="4144" y="26908"/>
                  </a:lnTo>
                  <a:lnTo>
                    <a:pt x="4071" y="27379"/>
                  </a:lnTo>
                  <a:lnTo>
                    <a:pt x="4005" y="27885"/>
                  </a:lnTo>
                  <a:lnTo>
                    <a:pt x="3954" y="28355"/>
                  </a:lnTo>
                  <a:lnTo>
                    <a:pt x="3903" y="28825"/>
                  </a:lnTo>
                  <a:lnTo>
                    <a:pt x="3866" y="29295"/>
                  </a:lnTo>
                  <a:lnTo>
                    <a:pt x="3830" y="29766"/>
                  </a:lnTo>
                  <a:lnTo>
                    <a:pt x="3808" y="30200"/>
                  </a:lnTo>
                  <a:lnTo>
                    <a:pt x="3786" y="30670"/>
                  </a:lnTo>
                  <a:lnTo>
                    <a:pt x="3772" y="31068"/>
                  </a:lnTo>
                  <a:lnTo>
                    <a:pt x="3757" y="31574"/>
                  </a:lnTo>
                  <a:lnTo>
                    <a:pt x="3750" y="32080"/>
                  </a:lnTo>
                  <a:lnTo>
                    <a:pt x="3750" y="32623"/>
                  </a:lnTo>
                  <a:lnTo>
                    <a:pt x="3757" y="33129"/>
                  </a:lnTo>
                  <a:lnTo>
                    <a:pt x="3764" y="33671"/>
                  </a:lnTo>
                  <a:lnTo>
                    <a:pt x="3779" y="34214"/>
                  </a:lnTo>
                  <a:lnTo>
                    <a:pt x="3801" y="34793"/>
                  </a:lnTo>
                  <a:lnTo>
                    <a:pt x="3823" y="35335"/>
                  </a:lnTo>
                  <a:lnTo>
                    <a:pt x="3888" y="36492"/>
                  </a:lnTo>
                  <a:lnTo>
                    <a:pt x="3969" y="37686"/>
                  </a:lnTo>
                  <a:lnTo>
                    <a:pt x="4063" y="38879"/>
                  </a:lnTo>
                  <a:lnTo>
                    <a:pt x="4180" y="40073"/>
                  </a:lnTo>
                  <a:lnTo>
                    <a:pt x="4311" y="41339"/>
                  </a:lnTo>
                  <a:lnTo>
                    <a:pt x="4450" y="42568"/>
                  </a:lnTo>
                  <a:lnTo>
                    <a:pt x="4603" y="43834"/>
                  </a:lnTo>
                  <a:lnTo>
                    <a:pt x="4771" y="45100"/>
                  </a:lnTo>
                  <a:lnTo>
                    <a:pt x="4953" y="46402"/>
                  </a:lnTo>
                  <a:lnTo>
                    <a:pt x="5136" y="47668"/>
                  </a:lnTo>
                  <a:lnTo>
                    <a:pt x="5333" y="48970"/>
                  </a:lnTo>
                  <a:lnTo>
                    <a:pt x="5537" y="50236"/>
                  </a:lnTo>
                  <a:lnTo>
                    <a:pt x="5748" y="51538"/>
                  </a:lnTo>
                  <a:lnTo>
                    <a:pt x="5967" y="52803"/>
                  </a:lnTo>
                  <a:lnTo>
                    <a:pt x="6193" y="54069"/>
                  </a:lnTo>
                  <a:lnTo>
                    <a:pt x="6412" y="55299"/>
                  </a:lnTo>
                  <a:lnTo>
                    <a:pt x="6872" y="57758"/>
                  </a:lnTo>
                  <a:lnTo>
                    <a:pt x="7339" y="60109"/>
                  </a:lnTo>
                  <a:lnTo>
                    <a:pt x="7791" y="62351"/>
                  </a:lnTo>
                  <a:lnTo>
                    <a:pt x="8236" y="64449"/>
                  </a:lnTo>
                  <a:lnTo>
                    <a:pt x="8659" y="66402"/>
                  </a:lnTo>
                  <a:lnTo>
                    <a:pt x="9060" y="68210"/>
                  </a:lnTo>
                  <a:lnTo>
                    <a:pt x="9060" y="68210"/>
                  </a:lnTo>
                  <a:lnTo>
                    <a:pt x="8630" y="68066"/>
                  </a:lnTo>
                  <a:lnTo>
                    <a:pt x="8163" y="67993"/>
                  </a:lnTo>
                  <a:lnTo>
                    <a:pt x="7667" y="67921"/>
                  </a:lnTo>
                  <a:lnTo>
                    <a:pt x="7149" y="67957"/>
                  </a:lnTo>
                  <a:lnTo>
                    <a:pt x="6609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500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2" y="69114"/>
                  </a:lnTo>
                  <a:lnTo>
                    <a:pt x="4384" y="69368"/>
                  </a:lnTo>
                  <a:lnTo>
                    <a:pt x="4107" y="69693"/>
                  </a:lnTo>
                  <a:lnTo>
                    <a:pt x="3830" y="70019"/>
                  </a:lnTo>
                  <a:lnTo>
                    <a:pt x="3560" y="70380"/>
                  </a:lnTo>
                  <a:lnTo>
                    <a:pt x="3298" y="70814"/>
                  </a:lnTo>
                  <a:lnTo>
                    <a:pt x="3035" y="71284"/>
                  </a:lnTo>
                  <a:lnTo>
                    <a:pt x="2780" y="71791"/>
                  </a:lnTo>
                  <a:lnTo>
                    <a:pt x="2532" y="72333"/>
                  </a:lnTo>
                  <a:lnTo>
                    <a:pt x="2291" y="72912"/>
                  </a:lnTo>
                  <a:lnTo>
                    <a:pt x="2058" y="73563"/>
                  </a:lnTo>
                  <a:lnTo>
                    <a:pt x="1839" y="74250"/>
                  </a:lnTo>
                  <a:lnTo>
                    <a:pt x="1620" y="74973"/>
                  </a:lnTo>
                  <a:lnTo>
                    <a:pt x="1416" y="75769"/>
                  </a:lnTo>
                  <a:lnTo>
                    <a:pt x="1219" y="76637"/>
                  </a:lnTo>
                  <a:lnTo>
                    <a:pt x="1036" y="77541"/>
                  </a:lnTo>
                  <a:lnTo>
                    <a:pt x="898" y="78265"/>
                  </a:lnTo>
                  <a:lnTo>
                    <a:pt x="774" y="79060"/>
                  </a:lnTo>
                  <a:lnTo>
                    <a:pt x="657" y="79856"/>
                  </a:lnTo>
                  <a:lnTo>
                    <a:pt x="548" y="80688"/>
                  </a:lnTo>
                  <a:lnTo>
                    <a:pt x="453" y="81556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2" y="84268"/>
                  </a:lnTo>
                  <a:lnTo>
                    <a:pt x="154" y="85208"/>
                  </a:lnTo>
                  <a:lnTo>
                    <a:pt x="103" y="86185"/>
                  </a:lnTo>
                  <a:lnTo>
                    <a:pt x="66" y="87198"/>
                  </a:lnTo>
                  <a:lnTo>
                    <a:pt x="30" y="88246"/>
                  </a:lnTo>
                  <a:lnTo>
                    <a:pt x="8" y="89295"/>
                  </a:lnTo>
                  <a:lnTo>
                    <a:pt x="1" y="90344"/>
                  </a:lnTo>
                  <a:lnTo>
                    <a:pt x="1" y="91465"/>
                  </a:lnTo>
                  <a:lnTo>
                    <a:pt x="8" y="92586"/>
                  </a:lnTo>
                  <a:lnTo>
                    <a:pt x="15" y="93237"/>
                  </a:lnTo>
                  <a:lnTo>
                    <a:pt x="30" y="93888"/>
                  </a:lnTo>
                  <a:lnTo>
                    <a:pt x="52" y="94576"/>
                  </a:lnTo>
                  <a:lnTo>
                    <a:pt x="73" y="95227"/>
                  </a:lnTo>
                  <a:lnTo>
                    <a:pt x="110" y="95914"/>
                  </a:lnTo>
                  <a:lnTo>
                    <a:pt x="146" y="96601"/>
                  </a:lnTo>
                  <a:lnTo>
                    <a:pt x="190" y="97252"/>
                  </a:lnTo>
                  <a:lnTo>
                    <a:pt x="249" y="97939"/>
                  </a:lnTo>
                  <a:lnTo>
                    <a:pt x="307" y="98590"/>
                  </a:lnTo>
                  <a:lnTo>
                    <a:pt x="373" y="99241"/>
                  </a:lnTo>
                  <a:lnTo>
                    <a:pt x="453" y="99856"/>
                  </a:lnTo>
                  <a:lnTo>
                    <a:pt x="533" y="100507"/>
                  </a:lnTo>
                  <a:lnTo>
                    <a:pt x="628" y="101122"/>
                  </a:lnTo>
                  <a:lnTo>
                    <a:pt x="737" y="101700"/>
                  </a:lnTo>
                  <a:lnTo>
                    <a:pt x="847" y="102315"/>
                  </a:lnTo>
                  <a:lnTo>
                    <a:pt x="971" y="102858"/>
                  </a:lnTo>
                  <a:lnTo>
                    <a:pt x="1109" y="103400"/>
                  </a:lnTo>
                  <a:lnTo>
                    <a:pt x="1255" y="103943"/>
                  </a:lnTo>
                  <a:lnTo>
                    <a:pt x="1408" y="104413"/>
                  </a:lnTo>
                  <a:lnTo>
                    <a:pt x="1576" y="104883"/>
                  </a:lnTo>
                  <a:lnTo>
                    <a:pt x="1758" y="105353"/>
                  </a:lnTo>
                  <a:lnTo>
                    <a:pt x="1955" y="105751"/>
                  </a:lnTo>
                  <a:lnTo>
                    <a:pt x="2160" y="106149"/>
                  </a:lnTo>
                  <a:lnTo>
                    <a:pt x="2378" y="106510"/>
                  </a:lnTo>
                  <a:lnTo>
                    <a:pt x="2612" y="106800"/>
                  </a:lnTo>
                  <a:lnTo>
                    <a:pt x="2860" y="107089"/>
                  </a:lnTo>
                  <a:lnTo>
                    <a:pt x="3115" y="107342"/>
                  </a:lnTo>
                  <a:lnTo>
                    <a:pt x="3392" y="107523"/>
                  </a:lnTo>
                  <a:lnTo>
                    <a:pt x="3684" y="107704"/>
                  </a:lnTo>
                  <a:lnTo>
                    <a:pt x="3990" y="107812"/>
                  </a:lnTo>
                  <a:lnTo>
                    <a:pt x="4311" y="107885"/>
                  </a:lnTo>
                  <a:lnTo>
                    <a:pt x="4654" y="107921"/>
                  </a:lnTo>
                  <a:lnTo>
                    <a:pt x="5085" y="107885"/>
                  </a:lnTo>
                  <a:lnTo>
                    <a:pt x="5522" y="107776"/>
                  </a:lnTo>
                  <a:lnTo>
                    <a:pt x="5967" y="107595"/>
                  </a:lnTo>
                  <a:lnTo>
                    <a:pt x="6405" y="107378"/>
                  </a:lnTo>
                  <a:lnTo>
                    <a:pt x="6850" y="107125"/>
                  </a:lnTo>
                  <a:lnTo>
                    <a:pt x="7288" y="106800"/>
                  </a:lnTo>
                  <a:lnTo>
                    <a:pt x="7718" y="106438"/>
                  </a:lnTo>
                  <a:lnTo>
                    <a:pt x="8134" y="106076"/>
                  </a:lnTo>
                  <a:lnTo>
                    <a:pt x="8549" y="105679"/>
                  </a:lnTo>
                  <a:lnTo>
                    <a:pt x="8951" y="105245"/>
                  </a:lnTo>
                  <a:lnTo>
                    <a:pt x="9337" y="104811"/>
                  </a:lnTo>
                  <a:lnTo>
                    <a:pt x="9702" y="104377"/>
                  </a:lnTo>
                  <a:lnTo>
                    <a:pt x="10380" y="103545"/>
                  </a:lnTo>
                  <a:lnTo>
                    <a:pt x="10964" y="102749"/>
                  </a:lnTo>
                  <a:lnTo>
                    <a:pt x="10811" y="104738"/>
                  </a:lnTo>
                  <a:lnTo>
                    <a:pt x="10643" y="107017"/>
                  </a:lnTo>
                  <a:lnTo>
                    <a:pt x="10475" y="109512"/>
                  </a:lnTo>
                  <a:lnTo>
                    <a:pt x="10300" y="112188"/>
                  </a:lnTo>
                  <a:lnTo>
                    <a:pt x="10132" y="115046"/>
                  </a:lnTo>
                  <a:lnTo>
                    <a:pt x="9972" y="118011"/>
                  </a:lnTo>
                  <a:lnTo>
                    <a:pt x="9892" y="119530"/>
                  </a:lnTo>
                  <a:lnTo>
                    <a:pt x="9819" y="121049"/>
                  </a:lnTo>
                  <a:lnTo>
                    <a:pt x="9753" y="122604"/>
                  </a:lnTo>
                  <a:lnTo>
                    <a:pt x="9687" y="124160"/>
                  </a:lnTo>
                  <a:lnTo>
                    <a:pt x="9629" y="125751"/>
                  </a:lnTo>
                  <a:lnTo>
                    <a:pt x="9571" y="127306"/>
                  </a:lnTo>
                  <a:lnTo>
                    <a:pt x="9527" y="128897"/>
                  </a:lnTo>
                  <a:lnTo>
                    <a:pt x="9490" y="130452"/>
                  </a:lnTo>
                  <a:lnTo>
                    <a:pt x="9454" y="132008"/>
                  </a:lnTo>
                  <a:lnTo>
                    <a:pt x="9432" y="133563"/>
                  </a:lnTo>
                  <a:lnTo>
                    <a:pt x="9417" y="135082"/>
                  </a:lnTo>
                  <a:lnTo>
                    <a:pt x="9417" y="136601"/>
                  </a:lnTo>
                  <a:lnTo>
                    <a:pt x="9417" y="138084"/>
                  </a:lnTo>
                  <a:lnTo>
                    <a:pt x="9439" y="139530"/>
                  </a:lnTo>
                  <a:lnTo>
                    <a:pt x="9461" y="140941"/>
                  </a:lnTo>
                  <a:lnTo>
                    <a:pt x="9505" y="142315"/>
                  </a:lnTo>
                  <a:lnTo>
                    <a:pt x="9556" y="143653"/>
                  </a:lnTo>
                  <a:lnTo>
                    <a:pt x="9622" y="144919"/>
                  </a:lnTo>
                  <a:lnTo>
                    <a:pt x="9702" y="146149"/>
                  </a:lnTo>
                  <a:lnTo>
                    <a:pt x="9746" y="146763"/>
                  </a:lnTo>
                  <a:lnTo>
                    <a:pt x="9789" y="147342"/>
                  </a:lnTo>
                  <a:lnTo>
                    <a:pt x="9862" y="148065"/>
                  </a:lnTo>
                  <a:lnTo>
                    <a:pt x="9928" y="148753"/>
                  </a:lnTo>
                  <a:lnTo>
                    <a:pt x="10008" y="149404"/>
                  </a:lnTo>
                  <a:lnTo>
                    <a:pt x="10089" y="150055"/>
                  </a:lnTo>
                  <a:lnTo>
                    <a:pt x="10176" y="150633"/>
                  </a:lnTo>
                  <a:lnTo>
                    <a:pt x="10271" y="151212"/>
                  </a:lnTo>
                  <a:lnTo>
                    <a:pt x="10366" y="151754"/>
                  </a:lnTo>
                  <a:lnTo>
                    <a:pt x="10468" y="152261"/>
                  </a:lnTo>
                  <a:lnTo>
                    <a:pt x="10577" y="152731"/>
                  </a:lnTo>
                  <a:lnTo>
                    <a:pt x="10687" y="153201"/>
                  </a:lnTo>
                  <a:lnTo>
                    <a:pt x="10811" y="153635"/>
                  </a:lnTo>
                  <a:lnTo>
                    <a:pt x="10927" y="153997"/>
                  </a:lnTo>
                  <a:lnTo>
                    <a:pt x="11059" y="154358"/>
                  </a:lnTo>
                  <a:lnTo>
                    <a:pt x="11190" y="154684"/>
                  </a:lnTo>
                  <a:lnTo>
                    <a:pt x="11329" y="155009"/>
                  </a:lnTo>
                  <a:lnTo>
                    <a:pt x="11467" y="155263"/>
                  </a:lnTo>
                  <a:lnTo>
                    <a:pt x="11598" y="155480"/>
                  </a:lnTo>
                  <a:lnTo>
                    <a:pt x="11722" y="155660"/>
                  </a:lnTo>
                  <a:lnTo>
                    <a:pt x="11854" y="155805"/>
                  </a:lnTo>
                  <a:lnTo>
                    <a:pt x="11978" y="155950"/>
                  </a:lnTo>
                  <a:lnTo>
                    <a:pt x="12109" y="156058"/>
                  </a:lnTo>
                  <a:lnTo>
                    <a:pt x="12233" y="156094"/>
                  </a:lnTo>
                  <a:lnTo>
                    <a:pt x="12364" y="156167"/>
                  </a:lnTo>
                  <a:lnTo>
                    <a:pt x="12634" y="156167"/>
                  </a:lnTo>
                  <a:lnTo>
                    <a:pt x="12773" y="156094"/>
                  </a:lnTo>
                  <a:lnTo>
                    <a:pt x="12911" y="156022"/>
                  </a:lnTo>
                  <a:lnTo>
                    <a:pt x="13050" y="155877"/>
                  </a:lnTo>
                  <a:lnTo>
                    <a:pt x="13181" y="155733"/>
                  </a:lnTo>
                  <a:lnTo>
                    <a:pt x="13313" y="155552"/>
                  </a:lnTo>
                  <a:lnTo>
                    <a:pt x="13444" y="155335"/>
                  </a:lnTo>
                  <a:lnTo>
                    <a:pt x="13575" y="155082"/>
                  </a:lnTo>
                  <a:lnTo>
                    <a:pt x="13699" y="154829"/>
                  </a:lnTo>
                  <a:lnTo>
                    <a:pt x="13823" y="154503"/>
                  </a:lnTo>
                  <a:lnTo>
                    <a:pt x="13947" y="154178"/>
                  </a:lnTo>
                  <a:lnTo>
                    <a:pt x="14064" y="153816"/>
                  </a:lnTo>
                  <a:lnTo>
                    <a:pt x="14181" y="153418"/>
                  </a:lnTo>
                  <a:lnTo>
                    <a:pt x="14297" y="153020"/>
                  </a:lnTo>
                  <a:lnTo>
                    <a:pt x="14414" y="152586"/>
                  </a:lnTo>
                  <a:lnTo>
                    <a:pt x="14523" y="152116"/>
                  </a:lnTo>
                  <a:lnTo>
                    <a:pt x="14640" y="151646"/>
                  </a:lnTo>
                  <a:lnTo>
                    <a:pt x="14742" y="151140"/>
                  </a:lnTo>
                  <a:lnTo>
                    <a:pt x="14954" y="150091"/>
                  </a:lnTo>
                  <a:lnTo>
                    <a:pt x="15158" y="148933"/>
                  </a:lnTo>
                  <a:lnTo>
                    <a:pt x="15355" y="147704"/>
                  </a:lnTo>
                  <a:lnTo>
                    <a:pt x="15545" y="146438"/>
                  </a:lnTo>
                  <a:lnTo>
                    <a:pt x="15727" y="145064"/>
                  </a:lnTo>
                  <a:lnTo>
                    <a:pt x="15902" y="143689"/>
                  </a:lnTo>
                  <a:lnTo>
                    <a:pt x="16063" y="142243"/>
                  </a:lnTo>
                  <a:lnTo>
                    <a:pt x="16223" y="140760"/>
                  </a:lnTo>
                  <a:lnTo>
                    <a:pt x="16376" y="139241"/>
                  </a:lnTo>
                  <a:lnTo>
                    <a:pt x="16522" y="137722"/>
                  </a:lnTo>
                  <a:lnTo>
                    <a:pt x="16661" y="136167"/>
                  </a:lnTo>
                  <a:lnTo>
                    <a:pt x="16799" y="134575"/>
                  </a:lnTo>
                  <a:lnTo>
                    <a:pt x="16923" y="132984"/>
                  </a:lnTo>
                  <a:lnTo>
                    <a:pt x="17040" y="131429"/>
                  </a:lnTo>
                  <a:lnTo>
                    <a:pt x="17157" y="129838"/>
                  </a:lnTo>
                  <a:lnTo>
                    <a:pt x="17259" y="128282"/>
                  </a:lnTo>
                  <a:lnTo>
                    <a:pt x="17361" y="126764"/>
                  </a:lnTo>
                  <a:lnTo>
                    <a:pt x="17543" y="123762"/>
                  </a:lnTo>
                  <a:lnTo>
                    <a:pt x="17696" y="120941"/>
                  </a:lnTo>
                  <a:lnTo>
                    <a:pt x="17835" y="118301"/>
                  </a:lnTo>
                  <a:lnTo>
                    <a:pt x="18054" y="120579"/>
                  </a:lnTo>
                  <a:lnTo>
                    <a:pt x="18302" y="123038"/>
                  </a:lnTo>
                  <a:lnTo>
                    <a:pt x="18579" y="125606"/>
                  </a:lnTo>
                  <a:lnTo>
                    <a:pt x="18732" y="126908"/>
                  </a:lnTo>
                  <a:lnTo>
                    <a:pt x="18885" y="128246"/>
                  </a:lnTo>
                  <a:lnTo>
                    <a:pt x="19053" y="129584"/>
                  </a:lnTo>
                  <a:lnTo>
                    <a:pt x="19221" y="130959"/>
                  </a:lnTo>
                  <a:lnTo>
                    <a:pt x="19396" y="132297"/>
                  </a:lnTo>
                  <a:lnTo>
                    <a:pt x="19578" y="133635"/>
                  </a:lnTo>
                  <a:lnTo>
                    <a:pt x="19768" y="134973"/>
                  </a:lnTo>
                  <a:lnTo>
                    <a:pt x="19965" y="136275"/>
                  </a:lnTo>
                  <a:lnTo>
                    <a:pt x="20162" y="137577"/>
                  </a:lnTo>
                  <a:lnTo>
                    <a:pt x="20366" y="138843"/>
                  </a:lnTo>
                  <a:lnTo>
                    <a:pt x="20585" y="140073"/>
                  </a:lnTo>
                  <a:lnTo>
                    <a:pt x="20796" y="141266"/>
                  </a:lnTo>
                  <a:lnTo>
                    <a:pt x="21023" y="142387"/>
                  </a:lnTo>
                  <a:lnTo>
                    <a:pt x="21249" y="143472"/>
                  </a:lnTo>
                  <a:lnTo>
                    <a:pt x="21482" y="144521"/>
                  </a:lnTo>
                  <a:lnTo>
                    <a:pt x="21723" y="145498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67" y="147993"/>
                  </a:lnTo>
                  <a:lnTo>
                    <a:pt x="22598" y="148355"/>
                  </a:lnTo>
                  <a:lnTo>
                    <a:pt x="22729" y="148680"/>
                  </a:lnTo>
                  <a:lnTo>
                    <a:pt x="22861" y="148970"/>
                  </a:lnTo>
                  <a:lnTo>
                    <a:pt x="22992" y="149259"/>
                  </a:lnTo>
                  <a:lnTo>
                    <a:pt x="23123" y="149512"/>
                  </a:lnTo>
                  <a:lnTo>
                    <a:pt x="23262" y="149765"/>
                  </a:lnTo>
                  <a:lnTo>
                    <a:pt x="23393" y="149982"/>
                  </a:lnTo>
                  <a:lnTo>
                    <a:pt x="23532" y="150163"/>
                  </a:lnTo>
                  <a:lnTo>
                    <a:pt x="23670" y="150308"/>
                  </a:lnTo>
                  <a:lnTo>
                    <a:pt x="23809" y="150452"/>
                  </a:lnTo>
                  <a:lnTo>
                    <a:pt x="23948" y="150525"/>
                  </a:lnTo>
                  <a:lnTo>
                    <a:pt x="24086" y="150597"/>
                  </a:lnTo>
                  <a:lnTo>
                    <a:pt x="24225" y="150669"/>
                  </a:lnTo>
                  <a:lnTo>
                    <a:pt x="24538" y="150669"/>
                  </a:lnTo>
                  <a:lnTo>
                    <a:pt x="24714" y="150597"/>
                  </a:lnTo>
                  <a:lnTo>
                    <a:pt x="24881" y="150489"/>
                  </a:lnTo>
                  <a:lnTo>
                    <a:pt x="25049" y="150344"/>
                  </a:lnTo>
                  <a:lnTo>
                    <a:pt x="25217" y="150127"/>
                  </a:lnTo>
                  <a:lnTo>
                    <a:pt x="25385" y="149910"/>
                  </a:lnTo>
                  <a:lnTo>
                    <a:pt x="25552" y="149621"/>
                  </a:lnTo>
                  <a:lnTo>
                    <a:pt x="25720" y="149295"/>
                  </a:lnTo>
                  <a:lnTo>
                    <a:pt x="25881" y="148933"/>
                  </a:lnTo>
                  <a:lnTo>
                    <a:pt x="26026" y="148572"/>
                  </a:lnTo>
                  <a:lnTo>
                    <a:pt x="26165" y="148174"/>
                  </a:lnTo>
                  <a:lnTo>
                    <a:pt x="26304" y="147740"/>
                  </a:lnTo>
                  <a:lnTo>
                    <a:pt x="26428" y="147270"/>
                  </a:lnTo>
                  <a:lnTo>
                    <a:pt x="26552" y="146763"/>
                  </a:lnTo>
                  <a:lnTo>
                    <a:pt x="26661" y="146257"/>
                  </a:lnTo>
                  <a:lnTo>
                    <a:pt x="26763" y="145715"/>
                  </a:lnTo>
                  <a:lnTo>
                    <a:pt x="26865" y="145136"/>
                  </a:lnTo>
                  <a:lnTo>
                    <a:pt x="26953" y="144521"/>
                  </a:lnTo>
                  <a:lnTo>
                    <a:pt x="27033" y="143870"/>
                  </a:lnTo>
                  <a:lnTo>
                    <a:pt x="27113" y="143219"/>
                  </a:lnTo>
                  <a:lnTo>
                    <a:pt x="27179" y="142532"/>
                  </a:lnTo>
                  <a:lnTo>
                    <a:pt x="27237" y="141809"/>
                  </a:lnTo>
                  <a:lnTo>
                    <a:pt x="27288" y="141049"/>
                  </a:lnTo>
                  <a:lnTo>
                    <a:pt x="27339" y="140290"/>
                  </a:lnTo>
                  <a:lnTo>
                    <a:pt x="27361" y="139711"/>
                  </a:lnTo>
                  <a:lnTo>
                    <a:pt x="27383" y="139132"/>
                  </a:lnTo>
                  <a:lnTo>
                    <a:pt x="27405" y="138518"/>
                  </a:lnTo>
                  <a:lnTo>
                    <a:pt x="27420" y="137939"/>
                  </a:lnTo>
                  <a:lnTo>
                    <a:pt x="27434" y="136709"/>
                  </a:lnTo>
                  <a:lnTo>
                    <a:pt x="27442" y="135443"/>
                  </a:lnTo>
                  <a:lnTo>
                    <a:pt x="27427" y="134141"/>
                  </a:lnTo>
                  <a:lnTo>
                    <a:pt x="27398" y="132803"/>
                  </a:lnTo>
                  <a:lnTo>
                    <a:pt x="27361" y="131465"/>
                  </a:lnTo>
                  <a:lnTo>
                    <a:pt x="27303" y="130091"/>
                  </a:lnTo>
                  <a:lnTo>
                    <a:pt x="27237" y="128680"/>
                  </a:lnTo>
                  <a:lnTo>
                    <a:pt x="27164" y="127270"/>
                  </a:lnTo>
                  <a:lnTo>
                    <a:pt x="27077" y="125859"/>
                  </a:lnTo>
                  <a:lnTo>
                    <a:pt x="26982" y="124413"/>
                  </a:lnTo>
                  <a:lnTo>
                    <a:pt x="26880" y="123002"/>
                  </a:lnTo>
                  <a:lnTo>
                    <a:pt x="26763" y="121556"/>
                  </a:lnTo>
                  <a:lnTo>
                    <a:pt x="26646" y="120109"/>
                  </a:lnTo>
                  <a:lnTo>
                    <a:pt x="26515" y="118662"/>
                  </a:lnTo>
                  <a:lnTo>
                    <a:pt x="26384" y="117216"/>
                  </a:lnTo>
                  <a:lnTo>
                    <a:pt x="26245" y="115769"/>
                  </a:lnTo>
                  <a:lnTo>
                    <a:pt x="26099" y="114358"/>
                  </a:lnTo>
                  <a:lnTo>
                    <a:pt x="25946" y="112948"/>
                  </a:lnTo>
                  <a:lnTo>
                    <a:pt x="25647" y="110163"/>
                  </a:lnTo>
                  <a:lnTo>
                    <a:pt x="25334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54"/>
                  </a:lnTo>
                  <a:lnTo>
                    <a:pt x="24123" y="98156"/>
                  </a:lnTo>
                  <a:lnTo>
                    <a:pt x="24699" y="99169"/>
                  </a:lnTo>
                  <a:lnTo>
                    <a:pt x="25013" y="99675"/>
                  </a:lnTo>
                  <a:lnTo>
                    <a:pt x="25341" y="100181"/>
                  </a:lnTo>
                  <a:lnTo>
                    <a:pt x="25676" y="100688"/>
                  </a:lnTo>
                  <a:lnTo>
                    <a:pt x="26019" y="101194"/>
                  </a:lnTo>
                  <a:lnTo>
                    <a:pt x="26377" y="101628"/>
                  </a:lnTo>
                  <a:lnTo>
                    <a:pt x="26741" y="102098"/>
                  </a:lnTo>
                  <a:lnTo>
                    <a:pt x="27106" y="102496"/>
                  </a:lnTo>
                  <a:lnTo>
                    <a:pt x="27478" y="102858"/>
                  </a:lnTo>
                  <a:lnTo>
                    <a:pt x="27857" y="103183"/>
                  </a:lnTo>
                  <a:lnTo>
                    <a:pt x="28237" y="103472"/>
                  </a:lnTo>
                  <a:lnTo>
                    <a:pt x="28609" y="103689"/>
                  </a:lnTo>
                  <a:lnTo>
                    <a:pt x="28988" y="103870"/>
                  </a:lnTo>
                  <a:lnTo>
                    <a:pt x="29360" y="103979"/>
                  </a:lnTo>
                  <a:lnTo>
                    <a:pt x="29732" y="104015"/>
                  </a:lnTo>
                  <a:lnTo>
                    <a:pt x="30002" y="103979"/>
                  </a:lnTo>
                  <a:lnTo>
                    <a:pt x="30264" y="103943"/>
                  </a:lnTo>
                  <a:lnTo>
                    <a:pt x="30512" y="103834"/>
                  </a:lnTo>
                  <a:lnTo>
                    <a:pt x="30753" y="103689"/>
                  </a:lnTo>
                  <a:lnTo>
                    <a:pt x="30987" y="103509"/>
                  </a:lnTo>
                  <a:lnTo>
                    <a:pt x="31205" y="103292"/>
                  </a:lnTo>
                  <a:lnTo>
                    <a:pt x="31417" y="103038"/>
                  </a:lnTo>
                  <a:lnTo>
                    <a:pt x="31614" y="102749"/>
                  </a:lnTo>
                  <a:lnTo>
                    <a:pt x="31804" y="102424"/>
                  </a:lnTo>
                  <a:lnTo>
                    <a:pt x="31986" y="102098"/>
                  </a:lnTo>
                  <a:lnTo>
                    <a:pt x="32161" y="101736"/>
                  </a:lnTo>
                  <a:lnTo>
                    <a:pt x="32329" y="101339"/>
                  </a:lnTo>
                  <a:lnTo>
                    <a:pt x="32482" y="100905"/>
                  </a:lnTo>
                  <a:lnTo>
                    <a:pt x="32628" y="100471"/>
                  </a:lnTo>
                  <a:lnTo>
                    <a:pt x="32766" y="100000"/>
                  </a:lnTo>
                  <a:lnTo>
                    <a:pt x="32898" y="99494"/>
                  </a:lnTo>
                  <a:lnTo>
                    <a:pt x="33022" y="99024"/>
                  </a:lnTo>
                  <a:lnTo>
                    <a:pt x="33138" y="98481"/>
                  </a:lnTo>
                  <a:lnTo>
                    <a:pt x="33248" y="97939"/>
                  </a:lnTo>
                  <a:lnTo>
                    <a:pt x="33350" y="97396"/>
                  </a:lnTo>
                  <a:lnTo>
                    <a:pt x="33445" y="96854"/>
                  </a:lnTo>
                  <a:lnTo>
                    <a:pt x="33532" y="96275"/>
                  </a:lnTo>
                  <a:lnTo>
                    <a:pt x="33613" y="95697"/>
                  </a:lnTo>
                  <a:lnTo>
                    <a:pt x="33693" y="95118"/>
                  </a:lnTo>
                  <a:lnTo>
                    <a:pt x="33758" y="94503"/>
                  </a:lnTo>
                  <a:lnTo>
                    <a:pt x="33824" y="93925"/>
                  </a:lnTo>
                  <a:lnTo>
                    <a:pt x="33882" y="93310"/>
                  </a:lnTo>
                  <a:lnTo>
                    <a:pt x="33941" y="92695"/>
                  </a:lnTo>
                  <a:lnTo>
                    <a:pt x="34036" y="91501"/>
                  </a:lnTo>
                  <a:lnTo>
                    <a:pt x="34109" y="90344"/>
                  </a:lnTo>
                  <a:lnTo>
                    <a:pt x="34145" y="89621"/>
                  </a:lnTo>
                  <a:lnTo>
                    <a:pt x="34174" y="88897"/>
                  </a:lnTo>
                  <a:lnTo>
                    <a:pt x="34196" y="88210"/>
                  </a:lnTo>
                  <a:lnTo>
                    <a:pt x="34211" y="87487"/>
                  </a:lnTo>
                  <a:lnTo>
                    <a:pt x="34218" y="86800"/>
                  </a:lnTo>
                  <a:lnTo>
                    <a:pt x="34211" y="86113"/>
                  </a:lnTo>
                  <a:lnTo>
                    <a:pt x="34203" y="85462"/>
                  </a:lnTo>
                  <a:lnTo>
                    <a:pt x="34189" y="84774"/>
                  </a:lnTo>
                  <a:lnTo>
                    <a:pt x="34160" y="84123"/>
                  </a:lnTo>
                  <a:lnTo>
                    <a:pt x="34123" y="83472"/>
                  </a:lnTo>
                  <a:lnTo>
                    <a:pt x="34087" y="82821"/>
                  </a:lnTo>
                  <a:lnTo>
                    <a:pt x="34036" y="82170"/>
                  </a:lnTo>
                  <a:lnTo>
                    <a:pt x="33977" y="81556"/>
                  </a:lnTo>
                  <a:lnTo>
                    <a:pt x="33912" y="80905"/>
                  </a:lnTo>
                  <a:lnTo>
                    <a:pt x="33839" y="80290"/>
                  </a:lnTo>
                  <a:lnTo>
                    <a:pt x="33758" y="79711"/>
                  </a:lnTo>
                  <a:lnTo>
                    <a:pt x="33627" y="78843"/>
                  </a:lnTo>
                  <a:lnTo>
                    <a:pt x="33474" y="77975"/>
                  </a:lnTo>
                  <a:lnTo>
                    <a:pt x="33313" y="77180"/>
                  </a:lnTo>
                  <a:lnTo>
                    <a:pt x="33131" y="76384"/>
                  </a:lnTo>
                  <a:lnTo>
                    <a:pt x="32941" y="75624"/>
                  </a:lnTo>
                  <a:lnTo>
                    <a:pt x="32737" y="74901"/>
                  </a:lnTo>
                  <a:lnTo>
                    <a:pt x="32518" y="74214"/>
                  </a:lnTo>
                  <a:lnTo>
                    <a:pt x="32292" y="73527"/>
                  </a:lnTo>
                  <a:lnTo>
                    <a:pt x="32044" y="72912"/>
                  </a:lnTo>
                  <a:lnTo>
                    <a:pt x="31796" y="72261"/>
                  </a:lnTo>
                  <a:lnTo>
                    <a:pt x="31534" y="71682"/>
                  </a:lnTo>
                  <a:lnTo>
                    <a:pt x="31256" y="71104"/>
                  </a:lnTo>
                  <a:lnTo>
                    <a:pt x="30979" y="70561"/>
                  </a:lnTo>
                  <a:lnTo>
                    <a:pt x="30688" y="70055"/>
                  </a:lnTo>
                  <a:lnTo>
                    <a:pt x="30388" y="69548"/>
                  </a:lnTo>
                  <a:lnTo>
                    <a:pt x="30082" y="69078"/>
                  </a:lnTo>
                  <a:lnTo>
                    <a:pt x="29768" y="68644"/>
                  </a:lnTo>
                  <a:lnTo>
                    <a:pt x="29447" y="68210"/>
                  </a:lnTo>
                  <a:lnTo>
                    <a:pt x="29127" y="67776"/>
                  </a:lnTo>
                  <a:lnTo>
                    <a:pt x="28798" y="67415"/>
                  </a:lnTo>
                  <a:lnTo>
                    <a:pt x="28463" y="67053"/>
                  </a:lnTo>
                  <a:lnTo>
                    <a:pt x="28120" y="66691"/>
                  </a:lnTo>
                  <a:lnTo>
                    <a:pt x="27434" y="66040"/>
                  </a:lnTo>
                  <a:lnTo>
                    <a:pt x="26741" y="65498"/>
                  </a:lnTo>
                  <a:lnTo>
                    <a:pt x="26041" y="64991"/>
                  </a:lnTo>
                  <a:lnTo>
                    <a:pt x="25341" y="64557"/>
                  </a:lnTo>
                  <a:lnTo>
                    <a:pt x="24648" y="64160"/>
                  </a:lnTo>
                  <a:lnTo>
                    <a:pt x="24838" y="63400"/>
                  </a:lnTo>
                  <a:lnTo>
                    <a:pt x="25034" y="62568"/>
                  </a:lnTo>
                  <a:lnTo>
                    <a:pt x="25231" y="61700"/>
                  </a:lnTo>
                  <a:lnTo>
                    <a:pt x="25436" y="60796"/>
                  </a:lnTo>
                  <a:lnTo>
                    <a:pt x="25640" y="59856"/>
                  </a:lnTo>
                  <a:lnTo>
                    <a:pt x="25844" y="58879"/>
                  </a:lnTo>
                  <a:lnTo>
                    <a:pt x="26048" y="57831"/>
                  </a:lnTo>
                  <a:lnTo>
                    <a:pt x="26253" y="56782"/>
                  </a:lnTo>
                  <a:lnTo>
                    <a:pt x="26457" y="55697"/>
                  </a:lnTo>
                  <a:lnTo>
                    <a:pt x="26661" y="54576"/>
                  </a:lnTo>
                  <a:lnTo>
                    <a:pt x="26858" y="53418"/>
                  </a:lnTo>
                  <a:lnTo>
                    <a:pt x="27055" y="52261"/>
                  </a:lnTo>
                  <a:lnTo>
                    <a:pt x="27252" y="51067"/>
                  </a:lnTo>
                  <a:lnTo>
                    <a:pt x="27442" y="49838"/>
                  </a:lnTo>
                  <a:lnTo>
                    <a:pt x="27631" y="48608"/>
                  </a:lnTo>
                  <a:lnTo>
                    <a:pt x="27814" y="47379"/>
                  </a:lnTo>
                  <a:lnTo>
                    <a:pt x="27989" y="46149"/>
                  </a:lnTo>
                  <a:lnTo>
                    <a:pt x="28156" y="44883"/>
                  </a:lnTo>
                  <a:lnTo>
                    <a:pt x="28324" y="43653"/>
                  </a:lnTo>
                  <a:lnTo>
                    <a:pt x="28477" y="42388"/>
                  </a:lnTo>
                  <a:lnTo>
                    <a:pt x="28631" y="41122"/>
                  </a:lnTo>
                  <a:lnTo>
                    <a:pt x="28769" y="39892"/>
                  </a:lnTo>
                  <a:lnTo>
                    <a:pt x="28900" y="38626"/>
                  </a:lnTo>
                  <a:lnTo>
                    <a:pt x="29024" y="37397"/>
                  </a:lnTo>
                  <a:lnTo>
                    <a:pt x="29141" y="36203"/>
                  </a:lnTo>
                  <a:lnTo>
                    <a:pt x="29243" y="34973"/>
                  </a:lnTo>
                  <a:lnTo>
                    <a:pt x="29331" y="33816"/>
                  </a:lnTo>
                  <a:lnTo>
                    <a:pt x="29411" y="32623"/>
                  </a:lnTo>
                  <a:lnTo>
                    <a:pt x="29477" y="31502"/>
                  </a:lnTo>
                  <a:lnTo>
                    <a:pt x="29528" y="30380"/>
                  </a:lnTo>
                  <a:lnTo>
                    <a:pt x="29571" y="29295"/>
                  </a:lnTo>
                  <a:lnTo>
                    <a:pt x="29593" y="28247"/>
                  </a:lnTo>
                  <a:lnTo>
                    <a:pt x="29608" y="27632"/>
                  </a:lnTo>
                  <a:lnTo>
                    <a:pt x="29608" y="27053"/>
                  </a:lnTo>
                  <a:lnTo>
                    <a:pt x="29608" y="26474"/>
                  </a:lnTo>
                  <a:lnTo>
                    <a:pt x="29601" y="25932"/>
                  </a:lnTo>
                  <a:lnTo>
                    <a:pt x="29593" y="25389"/>
                  </a:lnTo>
                  <a:lnTo>
                    <a:pt x="29579" y="24847"/>
                  </a:lnTo>
                  <a:lnTo>
                    <a:pt x="29557" y="24341"/>
                  </a:lnTo>
                  <a:lnTo>
                    <a:pt x="29535" y="23834"/>
                  </a:lnTo>
                  <a:lnTo>
                    <a:pt x="29506" y="23364"/>
                  </a:lnTo>
                  <a:lnTo>
                    <a:pt x="29477" y="22894"/>
                  </a:lnTo>
                  <a:lnTo>
                    <a:pt x="29440" y="22424"/>
                  </a:lnTo>
                  <a:lnTo>
                    <a:pt x="29396" y="21990"/>
                  </a:lnTo>
                  <a:lnTo>
                    <a:pt x="29353" y="21556"/>
                  </a:lnTo>
                  <a:lnTo>
                    <a:pt x="29302" y="21158"/>
                  </a:lnTo>
                  <a:lnTo>
                    <a:pt x="29251" y="20760"/>
                  </a:lnTo>
                  <a:lnTo>
                    <a:pt x="29192" y="20362"/>
                  </a:lnTo>
                  <a:lnTo>
                    <a:pt x="29127" y="20001"/>
                  </a:lnTo>
                  <a:lnTo>
                    <a:pt x="29061" y="19639"/>
                  </a:lnTo>
                  <a:lnTo>
                    <a:pt x="28988" y="19313"/>
                  </a:lnTo>
                  <a:lnTo>
                    <a:pt x="28915" y="18988"/>
                  </a:lnTo>
                  <a:lnTo>
                    <a:pt x="28835" y="18662"/>
                  </a:lnTo>
                  <a:lnTo>
                    <a:pt x="28747" y="18373"/>
                  </a:lnTo>
                  <a:lnTo>
                    <a:pt x="28660" y="18120"/>
                  </a:lnTo>
                  <a:lnTo>
                    <a:pt x="28572" y="17867"/>
                  </a:lnTo>
                  <a:lnTo>
                    <a:pt x="28477" y="17614"/>
                  </a:lnTo>
                  <a:lnTo>
                    <a:pt x="28375" y="17397"/>
                  </a:lnTo>
                  <a:lnTo>
                    <a:pt x="28273" y="17180"/>
                  </a:lnTo>
                  <a:lnTo>
                    <a:pt x="28164" y="16999"/>
                  </a:lnTo>
                  <a:lnTo>
                    <a:pt x="28047" y="16818"/>
                  </a:lnTo>
                  <a:lnTo>
                    <a:pt x="27930" y="16673"/>
                  </a:lnTo>
                  <a:lnTo>
                    <a:pt x="27690" y="16420"/>
                  </a:lnTo>
                  <a:lnTo>
                    <a:pt x="27536" y="16276"/>
                  </a:lnTo>
                  <a:lnTo>
                    <a:pt x="27376" y="16167"/>
                  </a:lnTo>
                  <a:lnTo>
                    <a:pt x="27230" y="16095"/>
                  </a:lnTo>
                  <a:lnTo>
                    <a:pt x="27077" y="16059"/>
                  </a:lnTo>
                  <a:lnTo>
                    <a:pt x="26931" y="16022"/>
                  </a:lnTo>
                  <a:lnTo>
                    <a:pt x="26778" y="16022"/>
                  </a:lnTo>
                  <a:lnTo>
                    <a:pt x="26632" y="16059"/>
                  </a:lnTo>
                  <a:lnTo>
                    <a:pt x="26486" y="16095"/>
                  </a:lnTo>
                  <a:lnTo>
                    <a:pt x="26347" y="16167"/>
                  </a:lnTo>
                  <a:lnTo>
                    <a:pt x="26202" y="16239"/>
                  </a:lnTo>
                  <a:lnTo>
                    <a:pt x="26063" y="16384"/>
                  </a:lnTo>
                  <a:lnTo>
                    <a:pt x="25924" y="16492"/>
                  </a:lnTo>
                  <a:lnTo>
                    <a:pt x="25654" y="16818"/>
                  </a:lnTo>
                  <a:lnTo>
                    <a:pt x="25385" y="17252"/>
                  </a:lnTo>
                  <a:lnTo>
                    <a:pt x="25129" y="17722"/>
                  </a:lnTo>
                  <a:lnTo>
                    <a:pt x="24874" y="18265"/>
                  </a:lnTo>
                  <a:lnTo>
                    <a:pt x="24626" y="18879"/>
                  </a:lnTo>
                  <a:lnTo>
                    <a:pt x="24385" y="19567"/>
                  </a:lnTo>
                  <a:lnTo>
                    <a:pt x="24145" y="20290"/>
                  </a:lnTo>
                  <a:lnTo>
                    <a:pt x="23918" y="21086"/>
                  </a:lnTo>
                  <a:lnTo>
                    <a:pt x="23692" y="21917"/>
                  </a:lnTo>
                  <a:lnTo>
                    <a:pt x="23473" y="22785"/>
                  </a:lnTo>
                  <a:lnTo>
                    <a:pt x="23262" y="23726"/>
                  </a:lnTo>
                  <a:lnTo>
                    <a:pt x="23058" y="24666"/>
                  </a:lnTo>
                  <a:lnTo>
                    <a:pt x="22861" y="25679"/>
                  </a:lnTo>
                  <a:lnTo>
                    <a:pt x="22671" y="26691"/>
                  </a:lnTo>
                  <a:lnTo>
                    <a:pt x="22481" y="27740"/>
                  </a:lnTo>
                  <a:lnTo>
                    <a:pt x="22306" y="28825"/>
                  </a:lnTo>
                  <a:lnTo>
                    <a:pt x="22131" y="29910"/>
                  </a:lnTo>
                  <a:lnTo>
                    <a:pt x="21964" y="30995"/>
                  </a:lnTo>
                  <a:lnTo>
                    <a:pt x="21803" y="32116"/>
                  </a:lnTo>
                  <a:lnTo>
                    <a:pt x="21650" y="33237"/>
                  </a:lnTo>
                  <a:lnTo>
                    <a:pt x="21504" y="34322"/>
                  </a:lnTo>
                  <a:lnTo>
                    <a:pt x="21358" y="35444"/>
                  </a:lnTo>
                  <a:lnTo>
                    <a:pt x="21227" y="36565"/>
                  </a:lnTo>
                  <a:lnTo>
                    <a:pt x="21096" y="37650"/>
                  </a:lnTo>
                  <a:lnTo>
                    <a:pt x="20855" y="39747"/>
                  </a:lnTo>
                  <a:lnTo>
                    <a:pt x="20826" y="37180"/>
                  </a:lnTo>
                  <a:lnTo>
                    <a:pt x="20789" y="34467"/>
                  </a:lnTo>
                  <a:lnTo>
                    <a:pt x="20731" y="31646"/>
                  </a:lnTo>
                  <a:lnTo>
                    <a:pt x="20658" y="28789"/>
                  </a:lnTo>
                  <a:lnTo>
                    <a:pt x="20614" y="27342"/>
                  </a:lnTo>
                  <a:lnTo>
                    <a:pt x="20570" y="25860"/>
                  </a:lnTo>
                  <a:lnTo>
                    <a:pt x="20519" y="24413"/>
                  </a:lnTo>
                  <a:lnTo>
                    <a:pt x="20461" y="22966"/>
                  </a:lnTo>
                  <a:lnTo>
                    <a:pt x="20395" y="21520"/>
                  </a:lnTo>
                  <a:lnTo>
                    <a:pt x="20330" y="20109"/>
                  </a:lnTo>
                  <a:lnTo>
                    <a:pt x="20257" y="18662"/>
                  </a:lnTo>
                  <a:lnTo>
                    <a:pt x="20176" y="17288"/>
                  </a:lnTo>
                  <a:lnTo>
                    <a:pt x="20089" y="15914"/>
                  </a:lnTo>
                  <a:lnTo>
                    <a:pt x="19994" y="14576"/>
                  </a:lnTo>
                  <a:lnTo>
                    <a:pt x="19899" y="13238"/>
                  </a:lnTo>
                  <a:lnTo>
                    <a:pt x="19790" y="11972"/>
                  </a:lnTo>
                  <a:lnTo>
                    <a:pt x="19673" y="10742"/>
                  </a:lnTo>
                  <a:lnTo>
                    <a:pt x="19556" y="9549"/>
                  </a:lnTo>
                  <a:lnTo>
                    <a:pt x="19425" y="8391"/>
                  </a:lnTo>
                  <a:lnTo>
                    <a:pt x="19287" y="7306"/>
                  </a:lnTo>
                  <a:lnTo>
                    <a:pt x="19148" y="6257"/>
                  </a:lnTo>
                  <a:lnTo>
                    <a:pt x="18988" y="5281"/>
                  </a:lnTo>
                  <a:lnTo>
                    <a:pt x="18827" y="4377"/>
                  </a:lnTo>
                  <a:lnTo>
                    <a:pt x="18659" y="3509"/>
                  </a:lnTo>
                  <a:lnTo>
                    <a:pt x="18477" y="2749"/>
                  </a:lnTo>
                  <a:lnTo>
                    <a:pt x="18389" y="2388"/>
                  </a:lnTo>
                  <a:lnTo>
                    <a:pt x="18287" y="2026"/>
                  </a:lnTo>
                  <a:lnTo>
                    <a:pt x="18192" y="1737"/>
                  </a:lnTo>
                  <a:lnTo>
                    <a:pt x="18090" y="1411"/>
                  </a:lnTo>
                  <a:lnTo>
                    <a:pt x="17988" y="1158"/>
                  </a:lnTo>
                  <a:lnTo>
                    <a:pt x="17886" y="869"/>
                  </a:lnTo>
                  <a:lnTo>
                    <a:pt x="17791" y="688"/>
                  </a:lnTo>
                  <a:lnTo>
                    <a:pt x="17696" y="507"/>
                  </a:lnTo>
                  <a:lnTo>
                    <a:pt x="17602" y="362"/>
                  </a:lnTo>
                  <a:lnTo>
                    <a:pt x="17514" y="218"/>
                  </a:lnTo>
                  <a:lnTo>
                    <a:pt x="17419" y="145"/>
                  </a:lnTo>
                  <a:lnTo>
                    <a:pt x="17324" y="73"/>
                  </a:lnTo>
                  <a:lnTo>
                    <a:pt x="17230" y="37"/>
                  </a:lnTo>
                  <a:lnTo>
                    <a:pt x="17142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 rot="10800000">
              <a:off x="1331132" y="2965740"/>
              <a:ext cx="102839" cy="139498"/>
            </a:xfrm>
            <a:custGeom>
              <a:avLst/>
              <a:gdLst/>
              <a:ahLst/>
              <a:cxnLst/>
              <a:rect l="l" t="t" r="r" b="b"/>
              <a:pathLst>
                <a:path w="4042" h="23979" extrusionOk="0">
                  <a:moveTo>
                    <a:pt x="511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1" y="290"/>
                  </a:lnTo>
                  <a:lnTo>
                    <a:pt x="198" y="543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086"/>
                  </a:lnTo>
                  <a:lnTo>
                    <a:pt x="66" y="1303"/>
                  </a:lnTo>
                  <a:lnTo>
                    <a:pt x="44" y="1520"/>
                  </a:lnTo>
                  <a:lnTo>
                    <a:pt x="23" y="1773"/>
                  </a:lnTo>
                  <a:lnTo>
                    <a:pt x="8" y="1990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19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3130" y="23038"/>
                  </a:lnTo>
                  <a:lnTo>
                    <a:pt x="3159" y="23219"/>
                  </a:lnTo>
                  <a:lnTo>
                    <a:pt x="3203" y="23400"/>
                  </a:lnTo>
                  <a:lnTo>
                    <a:pt x="3239" y="23545"/>
                  </a:lnTo>
                  <a:lnTo>
                    <a:pt x="3283" y="23689"/>
                  </a:lnTo>
                  <a:lnTo>
                    <a:pt x="3327" y="23798"/>
                  </a:lnTo>
                  <a:lnTo>
                    <a:pt x="3378" y="23870"/>
                  </a:lnTo>
                  <a:lnTo>
                    <a:pt x="3422" y="23943"/>
                  </a:lnTo>
                  <a:lnTo>
                    <a:pt x="3473" y="23979"/>
                  </a:lnTo>
                  <a:lnTo>
                    <a:pt x="3568" y="23979"/>
                  </a:lnTo>
                  <a:lnTo>
                    <a:pt x="3619" y="23943"/>
                  </a:lnTo>
                  <a:lnTo>
                    <a:pt x="3670" y="23906"/>
                  </a:lnTo>
                  <a:lnTo>
                    <a:pt x="3713" y="23834"/>
                  </a:lnTo>
                  <a:lnTo>
                    <a:pt x="3765" y="23726"/>
                  </a:lnTo>
                  <a:lnTo>
                    <a:pt x="3808" y="23581"/>
                  </a:lnTo>
                  <a:lnTo>
                    <a:pt x="3852" y="23436"/>
                  </a:lnTo>
                  <a:lnTo>
                    <a:pt x="3889" y="23255"/>
                  </a:lnTo>
                  <a:lnTo>
                    <a:pt x="3925" y="23075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7"/>
                  </a:lnTo>
                  <a:lnTo>
                    <a:pt x="4034" y="21990"/>
                  </a:lnTo>
                  <a:lnTo>
                    <a:pt x="4042" y="21737"/>
                  </a:lnTo>
                  <a:lnTo>
                    <a:pt x="4042" y="21483"/>
                  </a:lnTo>
                  <a:lnTo>
                    <a:pt x="4042" y="21230"/>
                  </a:lnTo>
                  <a:lnTo>
                    <a:pt x="4034" y="21013"/>
                  </a:lnTo>
                  <a:lnTo>
                    <a:pt x="4027" y="20760"/>
                  </a:lnTo>
                  <a:lnTo>
                    <a:pt x="4013" y="20507"/>
                  </a:lnTo>
                  <a:lnTo>
                    <a:pt x="3991" y="20290"/>
                  </a:lnTo>
                  <a:lnTo>
                    <a:pt x="3962" y="20073"/>
                  </a:lnTo>
                  <a:lnTo>
                    <a:pt x="3932" y="19856"/>
                  </a:lnTo>
                  <a:lnTo>
                    <a:pt x="920" y="941"/>
                  </a:lnTo>
                  <a:lnTo>
                    <a:pt x="876" y="724"/>
                  </a:lnTo>
                  <a:lnTo>
                    <a:pt x="832" y="543"/>
                  </a:lnTo>
                  <a:lnTo>
                    <a:pt x="788" y="362"/>
                  </a:lnTo>
                  <a:lnTo>
                    <a:pt x="737" y="254"/>
                  </a:lnTo>
                  <a:lnTo>
                    <a:pt x="679" y="145"/>
                  </a:lnTo>
                  <a:lnTo>
                    <a:pt x="628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 rot="10800000">
              <a:off x="1342250" y="2806063"/>
              <a:ext cx="181176" cy="66075"/>
            </a:xfrm>
            <a:custGeom>
              <a:avLst/>
              <a:gdLst/>
              <a:ahLst/>
              <a:cxnLst/>
              <a:rect l="l" t="t" r="r" b="b"/>
              <a:pathLst>
                <a:path w="7121" h="11358" extrusionOk="0">
                  <a:moveTo>
                    <a:pt x="6551" y="1"/>
                  </a:moveTo>
                  <a:lnTo>
                    <a:pt x="6500" y="37"/>
                  </a:lnTo>
                  <a:lnTo>
                    <a:pt x="409" y="6294"/>
                  </a:lnTo>
                  <a:lnTo>
                    <a:pt x="358" y="6366"/>
                  </a:lnTo>
                  <a:lnTo>
                    <a:pt x="307" y="6438"/>
                  </a:lnTo>
                  <a:lnTo>
                    <a:pt x="263" y="6547"/>
                  </a:lnTo>
                  <a:lnTo>
                    <a:pt x="220" y="6692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0" y="7198"/>
                  </a:lnTo>
                  <a:lnTo>
                    <a:pt x="81" y="7379"/>
                  </a:lnTo>
                  <a:lnTo>
                    <a:pt x="59" y="7596"/>
                  </a:lnTo>
                  <a:lnTo>
                    <a:pt x="37" y="7813"/>
                  </a:lnTo>
                  <a:lnTo>
                    <a:pt x="23" y="8030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8" y="9296"/>
                  </a:lnTo>
                  <a:lnTo>
                    <a:pt x="23" y="9549"/>
                  </a:lnTo>
                  <a:lnTo>
                    <a:pt x="37" y="9802"/>
                  </a:lnTo>
                  <a:lnTo>
                    <a:pt x="59" y="10019"/>
                  </a:lnTo>
                  <a:lnTo>
                    <a:pt x="88" y="10236"/>
                  </a:lnTo>
                  <a:lnTo>
                    <a:pt x="118" y="10417"/>
                  </a:lnTo>
                  <a:lnTo>
                    <a:pt x="154" y="10598"/>
                  </a:lnTo>
                  <a:lnTo>
                    <a:pt x="191" y="10778"/>
                  </a:lnTo>
                  <a:lnTo>
                    <a:pt x="227" y="10923"/>
                  </a:lnTo>
                  <a:lnTo>
                    <a:pt x="271" y="11032"/>
                  </a:lnTo>
                  <a:lnTo>
                    <a:pt x="315" y="11140"/>
                  </a:lnTo>
                  <a:lnTo>
                    <a:pt x="366" y="11249"/>
                  </a:lnTo>
                  <a:lnTo>
                    <a:pt x="409" y="11285"/>
                  </a:lnTo>
                  <a:lnTo>
                    <a:pt x="460" y="11321"/>
                  </a:lnTo>
                  <a:lnTo>
                    <a:pt x="511" y="11357"/>
                  </a:lnTo>
                  <a:lnTo>
                    <a:pt x="563" y="11321"/>
                  </a:lnTo>
                  <a:lnTo>
                    <a:pt x="614" y="11285"/>
                  </a:lnTo>
                  <a:lnTo>
                    <a:pt x="6712" y="5064"/>
                  </a:lnTo>
                  <a:lnTo>
                    <a:pt x="6763" y="4992"/>
                  </a:lnTo>
                  <a:lnTo>
                    <a:pt x="6806" y="4883"/>
                  </a:lnTo>
                  <a:lnTo>
                    <a:pt x="6857" y="4775"/>
                  </a:lnTo>
                  <a:lnTo>
                    <a:pt x="6901" y="4666"/>
                  </a:lnTo>
                  <a:lnTo>
                    <a:pt x="6938" y="4485"/>
                  </a:lnTo>
                  <a:lnTo>
                    <a:pt x="6974" y="4341"/>
                  </a:lnTo>
                  <a:lnTo>
                    <a:pt x="7003" y="4160"/>
                  </a:lnTo>
                  <a:lnTo>
                    <a:pt x="7033" y="3943"/>
                  </a:lnTo>
                  <a:lnTo>
                    <a:pt x="7062" y="3726"/>
                  </a:lnTo>
                  <a:lnTo>
                    <a:pt x="7084" y="3509"/>
                  </a:lnTo>
                  <a:lnTo>
                    <a:pt x="7098" y="3292"/>
                  </a:lnTo>
                  <a:lnTo>
                    <a:pt x="7113" y="3039"/>
                  </a:lnTo>
                  <a:lnTo>
                    <a:pt x="7120" y="2786"/>
                  </a:lnTo>
                  <a:lnTo>
                    <a:pt x="7120" y="2532"/>
                  </a:lnTo>
                  <a:lnTo>
                    <a:pt x="7120" y="2279"/>
                  </a:lnTo>
                  <a:lnTo>
                    <a:pt x="7113" y="2026"/>
                  </a:lnTo>
                  <a:lnTo>
                    <a:pt x="7084" y="1592"/>
                  </a:lnTo>
                  <a:lnTo>
                    <a:pt x="7040" y="1194"/>
                  </a:lnTo>
                  <a:lnTo>
                    <a:pt x="6989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77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 rot="10800000">
              <a:off x="1270248" y="2617769"/>
              <a:ext cx="59790" cy="162012"/>
            </a:xfrm>
            <a:custGeom>
              <a:avLst/>
              <a:gdLst/>
              <a:ahLst/>
              <a:cxnLst/>
              <a:rect l="l" t="t" r="r" b="b"/>
              <a:pathLst>
                <a:path w="2350" h="27849" extrusionOk="0">
                  <a:moveTo>
                    <a:pt x="1831" y="1"/>
                  </a:moveTo>
                  <a:lnTo>
                    <a:pt x="1751" y="37"/>
                  </a:lnTo>
                  <a:lnTo>
                    <a:pt x="1671" y="145"/>
                  </a:lnTo>
                  <a:lnTo>
                    <a:pt x="1598" y="290"/>
                  </a:lnTo>
                  <a:lnTo>
                    <a:pt x="1525" y="507"/>
                  </a:lnTo>
                  <a:lnTo>
                    <a:pt x="1467" y="796"/>
                  </a:lnTo>
                  <a:lnTo>
                    <a:pt x="1408" y="1086"/>
                  </a:lnTo>
                  <a:lnTo>
                    <a:pt x="1372" y="1447"/>
                  </a:lnTo>
                  <a:lnTo>
                    <a:pt x="1335" y="1845"/>
                  </a:lnTo>
                  <a:lnTo>
                    <a:pt x="22" y="24594"/>
                  </a:lnTo>
                  <a:lnTo>
                    <a:pt x="8" y="24847"/>
                  </a:lnTo>
                  <a:lnTo>
                    <a:pt x="1" y="25100"/>
                  </a:lnTo>
                  <a:lnTo>
                    <a:pt x="1" y="25353"/>
                  </a:lnTo>
                  <a:lnTo>
                    <a:pt x="1" y="25607"/>
                  </a:lnTo>
                  <a:lnTo>
                    <a:pt x="8" y="25860"/>
                  </a:lnTo>
                  <a:lnTo>
                    <a:pt x="22" y="26077"/>
                  </a:lnTo>
                  <a:lnTo>
                    <a:pt x="44" y="26330"/>
                  </a:lnTo>
                  <a:lnTo>
                    <a:pt x="66" y="26547"/>
                  </a:lnTo>
                  <a:lnTo>
                    <a:pt x="88" y="26728"/>
                  </a:lnTo>
                  <a:lnTo>
                    <a:pt x="117" y="26945"/>
                  </a:lnTo>
                  <a:lnTo>
                    <a:pt x="154" y="27126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60"/>
                  </a:lnTo>
                  <a:lnTo>
                    <a:pt x="321" y="27668"/>
                  </a:lnTo>
                  <a:lnTo>
                    <a:pt x="373" y="27740"/>
                  </a:lnTo>
                  <a:lnTo>
                    <a:pt x="424" y="27813"/>
                  </a:lnTo>
                  <a:lnTo>
                    <a:pt x="475" y="27849"/>
                  </a:lnTo>
                  <a:lnTo>
                    <a:pt x="577" y="27849"/>
                  </a:lnTo>
                  <a:lnTo>
                    <a:pt x="621" y="27813"/>
                  </a:lnTo>
                  <a:lnTo>
                    <a:pt x="672" y="27740"/>
                  </a:lnTo>
                  <a:lnTo>
                    <a:pt x="715" y="27632"/>
                  </a:lnTo>
                  <a:lnTo>
                    <a:pt x="759" y="27523"/>
                  </a:lnTo>
                  <a:lnTo>
                    <a:pt x="803" y="27415"/>
                  </a:lnTo>
                  <a:lnTo>
                    <a:pt x="847" y="27270"/>
                  </a:lnTo>
                  <a:lnTo>
                    <a:pt x="883" y="27089"/>
                  </a:lnTo>
                  <a:lnTo>
                    <a:pt x="912" y="26909"/>
                  </a:lnTo>
                  <a:lnTo>
                    <a:pt x="941" y="26692"/>
                  </a:lnTo>
                  <a:lnTo>
                    <a:pt x="971" y="26475"/>
                  </a:lnTo>
                  <a:lnTo>
                    <a:pt x="993" y="26258"/>
                  </a:lnTo>
                  <a:lnTo>
                    <a:pt x="1007" y="26004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2" y="2749"/>
                  </a:lnTo>
                  <a:lnTo>
                    <a:pt x="2349" y="2496"/>
                  </a:lnTo>
                  <a:lnTo>
                    <a:pt x="2342" y="2243"/>
                  </a:lnTo>
                  <a:lnTo>
                    <a:pt x="2335" y="2026"/>
                  </a:lnTo>
                  <a:lnTo>
                    <a:pt x="2320" y="1773"/>
                  </a:lnTo>
                  <a:lnTo>
                    <a:pt x="2305" y="1556"/>
                  </a:lnTo>
                  <a:lnTo>
                    <a:pt x="2284" y="1339"/>
                  </a:lnTo>
                  <a:lnTo>
                    <a:pt x="2254" y="1122"/>
                  </a:lnTo>
                  <a:lnTo>
                    <a:pt x="2225" y="905"/>
                  </a:lnTo>
                  <a:lnTo>
                    <a:pt x="2196" y="724"/>
                  </a:lnTo>
                  <a:lnTo>
                    <a:pt x="2152" y="579"/>
                  </a:lnTo>
                  <a:lnTo>
                    <a:pt x="2116" y="435"/>
                  </a:lnTo>
                  <a:lnTo>
                    <a:pt x="2072" y="290"/>
                  </a:lnTo>
                  <a:lnTo>
                    <a:pt x="2021" y="182"/>
                  </a:lnTo>
                  <a:lnTo>
                    <a:pt x="1977" y="109"/>
                  </a:lnTo>
                  <a:lnTo>
                    <a:pt x="1904" y="37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 rot="10800000">
              <a:off x="1080041" y="2632283"/>
              <a:ext cx="87064" cy="158224"/>
            </a:xfrm>
            <a:custGeom>
              <a:avLst/>
              <a:gdLst/>
              <a:ahLst/>
              <a:cxnLst/>
              <a:rect l="l" t="t" r="r" b="b"/>
              <a:pathLst>
                <a:path w="3422" h="27198" extrusionOk="0">
                  <a:moveTo>
                    <a:pt x="453" y="0"/>
                  </a:moveTo>
                  <a:lnTo>
                    <a:pt x="395" y="73"/>
                  </a:lnTo>
                  <a:lnTo>
                    <a:pt x="336" y="145"/>
                  </a:lnTo>
                  <a:lnTo>
                    <a:pt x="278" y="290"/>
                  </a:lnTo>
                  <a:lnTo>
                    <a:pt x="227" y="434"/>
                  </a:lnTo>
                  <a:lnTo>
                    <a:pt x="191" y="579"/>
                  </a:lnTo>
                  <a:lnTo>
                    <a:pt x="154" y="760"/>
                  </a:lnTo>
                  <a:lnTo>
                    <a:pt x="118" y="941"/>
                  </a:lnTo>
                  <a:lnTo>
                    <a:pt x="88" y="1121"/>
                  </a:lnTo>
                  <a:lnTo>
                    <a:pt x="67" y="1338"/>
                  </a:lnTo>
                  <a:lnTo>
                    <a:pt x="45" y="1555"/>
                  </a:lnTo>
                  <a:lnTo>
                    <a:pt x="23" y="1809"/>
                  </a:lnTo>
                  <a:lnTo>
                    <a:pt x="15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5"/>
                  </a:lnTo>
                  <a:lnTo>
                    <a:pt x="15" y="3002"/>
                  </a:lnTo>
                  <a:lnTo>
                    <a:pt x="23" y="3255"/>
                  </a:lnTo>
                  <a:lnTo>
                    <a:pt x="45" y="3508"/>
                  </a:lnTo>
                  <a:lnTo>
                    <a:pt x="67" y="3725"/>
                  </a:lnTo>
                  <a:lnTo>
                    <a:pt x="2452" y="25859"/>
                  </a:lnTo>
                  <a:lnTo>
                    <a:pt x="2481" y="26076"/>
                  </a:lnTo>
                  <a:lnTo>
                    <a:pt x="2510" y="26293"/>
                  </a:lnTo>
                  <a:lnTo>
                    <a:pt x="2547" y="26474"/>
                  </a:lnTo>
                  <a:lnTo>
                    <a:pt x="2583" y="26655"/>
                  </a:lnTo>
                  <a:lnTo>
                    <a:pt x="2620" y="26800"/>
                  </a:lnTo>
                  <a:lnTo>
                    <a:pt x="2663" y="26908"/>
                  </a:lnTo>
                  <a:lnTo>
                    <a:pt x="2707" y="27017"/>
                  </a:lnTo>
                  <a:lnTo>
                    <a:pt x="2758" y="27089"/>
                  </a:lnTo>
                  <a:lnTo>
                    <a:pt x="2802" y="27161"/>
                  </a:lnTo>
                  <a:lnTo>
                    <a:pt x="2853" y="27197"/>
                  </a:lnTo>
                  <a:lnTo>
                    <a:pt x="2948" y="27197"/>
                  </a:lnTo>
                  <a:lnTo>
                    <a:pt x="2999" y="27161"/>
                  </a:lnTo>
                  <a:lnTo>
                    <a:pt x="3050" y="27089"/>
                  </a:lnTo>
                  <a:lnTo>
                    <a:pt x="3101" y="27017"/>
                  </a:lnTo>
                  <a:lnTo>
                    <a:pt x="3145" y="26908"/>
                  </a:lnTo>
                  <a:lnTo>
                    <a:pt x="3188" y="26763"/>
                  </a:lnTo>
                  <a:lnTo>
                    <a:pt x="3232" y="26619"/>
                  </a:lnTo>
                  <a:lnTo>
                    <a:pt x="3269" y="26438"/>
                  </a:lnTo>
                  <a:lnTo>
                    <a:pt x="3305" y="26257"/>
                  </a:lnTo>
                  <a:lnTo>
                    <a:pt x="3334" y="26040"/>
                  </a:lnTo>
                  <a:lnTo>
                    <a:pt x="3356" y="25859"/>
                  </a:lnTo>
                  <a:lnTo>
                    <a:pt x="3378" y="25606"/>
                  </a:lnTo>
                  <a:lnTo>
                    <a:pt x="3400" y="25389"/>
                  </a:lnTo>
                  <a:lnTo>
                    <a:pt x="3407" y="25172"/>
                  </a:lnTo>
                  <a:lnTo>
                    <a:pt x="3415" y="24919"/>
                  </a:lnTo>
                  <a:lnTo>
                    <a:pt x="3422" y="24666"/>
                  </a:lnTo>
                  <a:lnTo>
                    <a:pt x="3415" y="24413"/>
                  </a:lnTo>
                  <a:lnTo>
                    <a:pt x="3407" y="24159"/>
                  </a:lnTo>
                  <a:lnTo>
                    <a:pt x="3400" y="23942"/>
                  </a:lnTo>
                  <a:lnTo>
                    <a:pt x="3378" y="23689"/>
                  </a:lnTo>
                  <a:lnTo>
                    <a:pt x="3356" y="23436"/>
                  </a:lnTo>
                  <a:lnTo>
                    <a:pt x="971" y="1338"/>
                  </a:lnTo>
                  <a:lnTo>
                    <a:pt x="935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4" y="326"/>
                  </a:lnTo>
                  <a:lnTo>
                    <a:pt x="716" y="181"/>
                  </a:lnTo>
                  <a:lnTo>
                    <a:pt x="650" y="7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 rot="10800000">
              <a:off x="933059" y="2842461"/>
              <a:ext cx="195627" cy="56604"/>
            </a:xfrm>
            <a:custGeom>
              <a:avLst/>
              <a:gdLst/>
              <a:ahLst/>
              <a:cxnLst/>
              <a:rect l="l" t="t" r="r" b="b"/>
              <a:pathLst>
                <a:path w="7689" h="9730" extrusionOk="0">
                  <a:moveTo>
                    <a:pt x="511" y="1"/>
                  </a:moveTo>
                  <a:lnTo>
                    <a:pt x="424" y="37"/>
                  </a:lnTo>
                  <a:lnTo>
                    <a:pt x="336" y="145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7" y="941"/>
                  </a:lnTo>
                  <a:lnTo>
                    <a:pt x="66" y="1303"/>
                  </a:lnTo>
                  <a:lnTo>
                    <a:pt x="30" y="1737"/>
                  </a:lnTo>
                  <a:lnTo>
                    <a:pt x="15" y="1954"/>
                  </a:lnTo>
                  <a:lnTo>
                    <a:pt x="8" y="2171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9" y="4449"/>
                  </a:lnTo>
                  <a:lnTo>
                    <a:pt x="212" y="4594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44" y="4955"/>
                  </a:lnTo>
                  <a:lnTo>
                    <a:pt x="395" y="5028"/>
                  </a:lnTo>
                  <a:lnTo>
                    <a:pt x="446" y="5064"/>
                  </a:lnTo>
                  <a:lnTo>
                    <a:pt x="7105" y="9693"/>
                  </a:lnTo>
                  <a:lnTo>
                    <a:pt x="7156" y="9729"/>
                  </a:lnTo>
                  <a:lnTo>
                    <a:pt x="7208" y="9729"/>
                  </a:lnTo>
                  <a:lnTo>
                    <a:pt x="7259" y="9693"/>
                  </a:lnTo>
                  <a:lnTo>
                    <a:pt x="7302" y="9621"/>
                  </a:lnTo>
                  <a:lnTo>
                    <a:pt x="7353" y="9548"/>
                  </a:lnTo>
                  <a:lnTo>
                    <a:pt x="7397" y="9440"/>
                  </a:lnTo>
                  <a:lnTo>
                    <a:pt x="7441" y="9331"/>
                  </a:lnTo>
                  <a:lnTo>
                    <a:pt x="7485" y="9187"/>
                  </a:lnTo>
                  <a:lnTo>
                    <a:pt x="7521" y="9042"/>
                  </a:lnTo>
                  <a:lnTo>
                    <a:pt x="7558" y="8861"/>
                  </a:lnTo>
                  <a:lnTo>
                    <a:pt x="7587" y="8680"/>
                  </a:lnTo>
                  <a:lnTo>
                    <a:pt x="7616" y="8500"/>
                  </a:lnTo>
                  <a:lnTo>
                    <a:pt x="7638" y="8283"/>
                  </a:lnTo>
                  <a:lnTo>
                    <a:pt x="7660" y="8029"/>
                  </a:lnTo>
                  <a:lnTo>
                    <a:pt x="7674" y="7776"/>
                  </a:lnTo>
                  <a:lnTo>
                    <a:pt x="7682" y="7523"/>
                  </a:lnTo>
                  <a:lnTo>
                    <a:pt x="7689" y="7270"/>
                  </a:lnTo>
                  <a:lnTo>
                    <a:pt x="7689" y="7017"/>
                  </a:lnTo>
                  <a:lnTo>
                    <a:pt x="7682" y="6764"/>
                  </a:lnTo>
                  <a:lnTo>
                    <a:pt x="7674" y="6510"/>
                  </a:lnTo>
                  <a:lnTo>
                    <a:pt x="7660" y="6293"/>
                  </a:lnTo>
                  <a:lnTo>
                    <a:pt x="7638" y="6076"/>
                  </a:lnTo>
                  <a:lnTo>
                    <a:pt x="7616" y="5859"/>
                  </a:lnTo>
                  <a:lnTo>
                    <a:pt x="7587" y="5642"/>
                  </a:lnTo>
                  <a:lnTo>
                    <a:pt x="7558" y="5462"/>
                  </a:lnTo>
                  <a:lnTo>
                    <a:pt x="7521" y="5281"/>
                  </a:lnTo>
                  <a:lnTo>
                    <a:pt x="7477" y="5136"/>
                  </a:lnTo>
                  <a:lnTo>
                    <a:pt x="7441" y="4991"/>
                  </a:lnTo>
                  <a:lnTo>
                    <a:pt x="7397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 rot="10800000">
              <a:off x="1032896" y="2976468"/>
              <a:ext cx="103755" cy="128770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1"/>
                  </a:moveTo>
                  <a:lnTo>
                    <a:pt x="3458" y="37"/>
                  </a:lnTo>
                  <a:lnTo>
                    <a:pt x="3407" y="109"/>
                  </a:lnTo>
                  <a:lnTo>
                    <a:pt x="3355" y="218"/>
                  </a:lnTo>
                  <a:lnTo>
                    <a:pt x="3312" y="326"/>
                  </a:lnTo>
                  <a:lnTo>
                    <a:pt x="3261" y="471"/>
                  </a:lnTo>
                  <a:lnTo>
                    <a:pt x="3217" y="652"/>
                  </a:lnTo>
                  <a:lnTo>
                    <a:pt x="3180" y="832"/>
                  </a:lnTo>
                  <a:lnTo>
                    <a:pt x="131" y="17867"/>
                  </a:lnTo>
                  <a:lnTo>
                    <a:pt x="95" y="18084"/>
                  </a:lnTo>
                  <a:lnTo>
                    <a:pt x="66" y="18301"/>
                  </a:lnTo>
                  <a:lnTo>
                    <a:pt x="44" y="18518"/>
                  </a:lnTo>
                  <a:lnTo>
                    <a:pt x="29" y="18771"/>
                  </a:lnTo>
                  <a:lnTo>
                    <a:pt x="15" y="18988"/>
                  </a:lnTo>
                  <a:lnTo>
                    <a:pt x="7" y="19241"/>
                  </a:lnTo>
                  <a:lnTo>
                    <a:pt x="0" y="19494"/>
                  </a:lnTo>
                  <a:lnTo>
                    <a:pt x="0" y="19711"/>
                  </a:lnTo>
                  <a:lnTo>
                    <a:pt x="7" y="19964"/>
                  </a:lnTo>
                  <a:lnTo>
                    <a:pt x="15" y="20218"/>
                  </a:lnTo>
                  <a:lnTo>
                    <a:pt x="29" y="20435"/>
                  </a:lnTo>
                  <a:lnTo>
                    <a:pt x="51" y="20652"/>
                  </a:lnTo>
                  <a:lnTo>
                    <a:pt x="73" y="20905"/>
                  </a:lnTo>
                  <a:lnTo>
                    <a:pt x="102" y="21086"/>
                  </a:lnTo>
                  <a:lnTo>
                    <a:pt x="131" y="21303"/>
                  </a:lnTo>
                  <a:lnTo>
                    <a:pt x="175" y="21483"/>
                  </a:lnTo>
                  <a:lnTo>
                    <a:pt x="212" y="21628"/>
                  </a:lnTo>
                  <a:lnTo>
                    <a:pt x="255" y="21773"/>
                  </a:lnTo>
                  <a:lnTo>
                    <a:pt x="299" y="21881"/>
                  </a:lnTo>
                  <a:lnTo>
                    <a:pt x="350" y="21990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96" y="22134"/>
                  </a:lnTo>
                  <a:lnTo>
                    <a:pt x="547" y="22098"/>
                  </a:lnTo>
                  <a:lnTo>
                    <a:pt x="591" y="22098"/>
                  </a:lnTo>
                  <a:lnTo>
                    <a:pt x="642" y="22026"/>
                  </a:lnTo>
                  <a:lnTo>
                    <a:pt x="686" y="21954"/>
                  </a:lnTo>
                  <a:lnTo>
                    <a:pt x="737" y="21881"/>
                  </a:lnTo>
                  <a:lnTo>
                    <a:pt x="781" y="21773"/>
                  </a:lnTo>
                  <a:lnTo>
                    <a:pt x="824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83" y="4015"/>
                  </a:lnTo>
                  <a:lnTo>
                    <a:pt x="4012" y="3798"/>
                  </a:lnTo>
                  <a:lnTo>
                    <a:pt x="4034" y="3581"/>
                  </a:lnTo>
                  <a:lnTo>
                    <a:pt x="4048" y="3364"/>
                  </a:lnTo>
                  <a:lnTo>
                    <a:pt x="4063" y="3111"/>
                  </a:lnTo>
                  <a:lnTo>
                    <a:pt x="4070" y="2894"/>
                  </a:lnTo>
                  <a:lnTo>
                    <a:pt x="4078" y="2641"/>
                  </a:lnTo>
                  <a:lnTo>
                    <a:pt x="4078" y="2388"/>
                  </a:lnTo>
                  <a:lnTo>
                    <a:pt x="4070" y="2134"/>
                  </a:lnTo>
                  <a:lnTo>
                    <a:pt x="4063" y="1917"/>
                  </a:lnTo>
                  <a:lnTo>
                    <a:pt x="4048" y="1664"/>
                  </a:lnTo>
                  <a:lnTo>
                    <a:pt x="4027" y="1447"/>
                  </a:lnTo>
                  <a:lnTo>
                    <a:pt x="4005" y="1230"/>
                  </a:lnTo>
                  <a:lnTo>
                    <a:pt x="3976" y="1013"/>
                  </a:lnTo>
                  <a:lnTo>
                    <a:pt x="3946" y="832"/>
                  </a:lnTo>
                  <a:lnTo>
                    <a:pt x="3903" y="652"/>
                  </a:lnTo>
                  <a:lnTo>
                    <a:pt x="3866" y="471"/>
                  </a:lnTo>
                  <a:lnTo>
                    <a:pt x="3830" y="362"/>
                  </a:lnTo>
                  <a:lnTo>
                    <a:pt x="3742" y="145"/>
                  </a:lnTo>
                  <a:lnTo>
                    <a:pt x="3655" y="37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 rot="10800000">
              <a:off x="1215878" y="3010965"/>
              <a:ext cx="37502" cy="169167"/>
            </a:xfrm>
            <a:custGeom>
              <a:avLst/>
              <a:gdLst/>
              <a:ahLst/>
              <a:cxnLst/>
              <a:rect l="l" t="t" r="r" b="b"/>
              <a:pathLst>
                <a:path w="1474" h="29079" extrusionOk="0">
                  <a:moveTo>
                    <a:pt x="905" y="0"/>
                  </a:moveTo>
                  <a:lnTo>
                    <a:pt x="861" y="37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86" y="362"/>
                  </a:lnTo>
                  <a:lnTo>
                    <a:pt x="613" y="651"/>
                  </a:lnTo>
                  <a:lnTo>
                    <a:pt x="547" y="1013"/>
                  </a:lnTo>
                  <a:lnTo>
                    <a:pt x="496" y="1375"/>
                  </a:lnTo>
                  <a:lnTo>
                    <a:pt x="481" y="1592"/>
                  </a:lnTo>
                  <a:lnTo>
                    <a:pt x="460" y="1845"/>
                  </a:lnTo>
                  <a:lnTo>
                    <a:pt x="452" y="2062"/>
                  </a:lnTo>
                  <a:lnTo>
                    <a:pt x="445" y="2315"/>
                  </a:lnTo>
                  <a:lnTo>
                    <a:pt x="0" y="26293"/>
                  </a:lnTo>
                  <a:lnTo>
                    <a:pt x="0" y="26546"/>
                  </a:lnTo>
                  <a:lnTo>
                    <a:pt x="7" y="26800"/>
                  </a:lnTo>
                  <a:lnTo>
                    <a:pt x="15" y="27053"/>
                  </a:lnTo>
                  <a:lnTo>
                    <a:pt x="29" y="27306"/>
                  </a:lnTo>
                  <a:lnTo>
                    <a:pt x="44" y="27523"/>
                  </a:lnTo>
                  <a:lnTo>
                    <a:pt x="66" y="27740"/>
                  </a:lnTo>
                  <a:lnTo>
                    <a:pt x="88" y="27957"/>
                  </a:lnTo>
                  <a:lnTo>
                    <a:pt x="124" y="28174"/>
                  </a:lnTo>
                  <a:lnTo>
                    <a:pt x="153" y="28355"/>
                  </a:lnTo>
                  <a:lnTo>
                    <a:pt x="190" y="28499"/>
                  </a:lnTo>
                  <a:lnTo>
                    <a:pt x="233" y="28644"/>
                  </a:lnTo>
                  <a:lnTo>
                    <a:pt x="270" y="28789"/>
                  </a:lnTo>
                  <a:lnTo>
                    <a:pt x="321" y="28897"/>
                  </a:lnTo>
                  <a:lnTo>
                    <a:pt x="365" y="28970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76" y="29078"/>
                  </a:lnTo>
                  <a:lnTo>
                    <a:pt x="627" y="29042"/>
                  </a:lnTo>
                  <a:lnTo>
                    <a:pt x="671" y="28970"/>
                  </a:lnTo>
                  <a:lnTo>
                    <a:pt x="722" y="28897"/>
                  </a:lnTo>
                  <a:lnTo>
                    <a:pt x="766" y="28789"/>
                  </a:lnTo>
                  <a:lnTo>
                    <a:pt x="810" y="28644"/>
                  </a:lnTo>
                  <a:lnTo>
                    <a:pt x="846" y="28499"/>
                  </a:lnTo>
                  <a:lnTo>
                    <a:pt x="883" y="28319"/>
                  </a:lnTo>
                  <a:lnTo>
                    <a:pt x="912" y="28138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92" y="27523"/>
                  </a:lnTo>
                  <a:lnTo>
                    <a:pt x="1007" y="27270"/>
                  </a:lnTo>
                  <a:lnTo>
                    <a:pt x="1021" y="27017"/>
                  </a:lnTo>
                  <a:lnTo>
                    <a:pt x="1029" y="26763"/>
                  </a:lnTo>
                  <a:lnTo>
                    <a:pt x="1466" y="2785"/>
                  </a:lnTo>
                  <a:lnTo>
                    <a:pt x="1473" y="2532"/>
                  </a:lnTo>
                  <a:lnTo>
                    <a:pt x="1466" y="2243"/>
                  </a:lnTo>
                  <a:lnTo>
                    <a:pt x="1459" y="2026"/>
                  </a:lnTo>
                  <a:lnTo>
                    <a:pt x="1444" y="1773"/>
                  </a:lnTo>
                  <a:lnTo>
                    <a:pt x="1430" y="1519"/>
                  </a:lnTo>
                  <a:lnTo>
                    <a:pt x="1408" y="1302"/>
                  </a:lnTo>
                  <a:lnTo>
                    <a:pt x="1379" y="1122"/>
                  </a:lnTo>
                  <a:lnTo>
                    <a:pt x="1349" y="905"/>
                  </a:lnTo>
                  <a:lnTo>
                    <a:pt x="1320" y="724"/>
                  </a:lnTo>
                  <a:lnTo>
                    <a:pt x="1284" y="579"/>
                  </a:lnTo>
                  <a:lnTo>
                    <a:pt x="1240" y="434"/>
                  </a:lnTo>
                  <a:lnTo>
                    <a:pt x="1196" y="290"/>
                  </a:lnTo>
                  <a:lnTo>
                    <a:pt x="1153" y="181"/>
                  </a:lnTo>
                  <a:lnTo>
                    <a:pt x="1109" y="109"/>
                  </a:lnTo>
                  <a:lnTo>
                    <a:pt x="1058" y="37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 rot="10800000">
              <a:off x="1077063" y="2711158"/>
              <a:ext cx="315156" cy="357474"/>
            </a:xfrm>
            <a:custGeom>
              <a:avLst/>
              <a:gdLst/>
              <a:ahLst/>
              <a:cxnLst/>
              <a:rect l="l" t="t" r="r" b="b"/>
              <a:pathLst>
                <a:path w="12387" h="61448" extrusionOk="0">
                  <a:moveTo>
                    <a:pt x="6194" y="1"/>
                  </a:moveTo>
                  <a:lnTo>
                    <a:pt x="5873" y="37"/>
                  </a:lnTo>
                  <a:lnTo>
                    <a:pt x="5559" y="145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48" y="1375"/>
                  </a:lnTo>
                  <a:lnTo>
                    <a:pt x="4064" y="1845"/>
                  </a:lnTo>
                  <a:lnTo>
                    <a:pt x="3779" y="2424"/>
                  </a:lnTo>
                  <a:lnTo>
                    <a:pt x="3509" y="3038"/>
                  </a:lnTo>
                  <a:lnTo>
                    <a:pt x="3240" y="3689"/>
                  </a:lnTo>
                  <a:lnTo>
                    <a:pt x="2977" y="4449"/>
                  </a:lnTo>
                  <a:lnTo>
                    <a:pt x="2729" y="5245"/>
                  </a:lnTo>
                  <a:lnTo>
                    <a:pt x="2488" y="6113"/>
                  </a:lnTo>
                  <a:lnTo>
                    <a:pt x="2255" y="7017"/>
                  </a:lnTo>
                  <a:lnTo>
                    <a:pt x="2029" y="7993"/>
                  </a:lnTo>
                  <a:lnTo>
                    <a:pt x="1810" y="9006"/>
                  </a:lnTo>
                  <a:lnTo>
                    <a:pt x="1606" y="10055"/>
                  </a:lnTo>
                  <a:lnTo>
                    <a:pt x="1416" y="11176"/>
                  </a:lnTo>
                  <a:lnTo>
                    <a:pt x="1226" y="12333"/>
                  </a:lnTo>
                  <a:lnTo>
                    <a:pt x="1059" y="13527"/>
                  </a:lnTo>
                  <a:lnTo>
                    <a:pt x="898" y="14793"/>
                  </a:lnTo>
                  <a:lnTo>
                    <a:pt x="745" y="16058"/>
                  </a:lnTo>
                  <a:lnTo>
                    <a:pt x="606" y="17396"/>
                  </a:lnTo>
                  <a:lnTo>
                    <a:pt x="482" y="18771"/>
                  </a:lnTo>
                  <a:lnTo>
                    <a:pt x="373" y="20145"/>
                  </a:lnTo>
                  <a:lnTo>
                    <a:pt x="278" y="21592"/>
                  </a:lnTo>
                  <a:lnTo>
                    <a:pt x="191" y="23038"/>
                  </a:lnTo>
                  <a:lnTo>
                    <a:pt x="125" y="24521"/>
                  </a:lnTo>
                  <a:lnTo>
                    <a:pt x="67" y="26040"/>
                  </a:lnTo>
                  <a:lnTo>
                    <a:pt x="30" y="27559"/>
                  </a:lnTo>
                  <a:lnTo>
                    <a:pt x="8" y="29151"/>
                  </a:lnTo>
                  <a:lnTo>
                    <a:pt x="1" y="30706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67" y="35407"/>
                  </a:lnTo>
                  <a:lnTo>
                    <a:pt x="125" y="36890"/>
                  </a:lnTo>
                  <a:lnTo>
                    <a:pt x="191" y="38373"/>
                  </a:lnTo>
                  <a:lnTo>
                    <a:pt x="278" y="39856"/>
                  </a:lnTo>
                  <a:lnTo>
                    <a:pt x="373" y="41266"/>
                  </a:lnTo>
                  <a:lnTo>
                    <a:pt x="482" y="42677"/>
                  </a:lnTo>
                  <a:lnTo>
                    <a:pt x="606" y="44015"/>
                  </a:lnTo>
                  <a:lnTo>
                    <a:pt x="745" y="45353"/>
                  </a:lnTo>
                  <a:lnTo>
                    <a:pt x="898" y="46655"/>
                  </a:lnTo>
                  <a:lnTo>
                    <a:pt x="1059" y="47885"/>
                  </a:lnTo>
                  <a:lnTo>
                    <a:pt x="1226" y="49078"/>
                  </a:lnTo>
                  <a:lnTo>
                    <a:pt x="1416" y="50235"/>
                  </a:lnTo>
                  <a:lnTo>
                    <a:pt x="1606" y="51357"/>
                  </a:lnTo>
                  <a:lnTo>
                    <a:pt x="1810" y="52442"/>
                  </a:lnTo>
                  <a:lnTo>
                    <a:pt x="2029" y="53454"/>
                  </a:lnTo>
                  <a:lnTo>
                    <a:pt x="2255" y="54431"/>
                  </a:lnTo>
                  <a:lnTo>
                    <a:pt x="2488" y="55335"/>
                  </a:lnTo>
                  <a:lnTo>
                    <a:pt x="2729" y="56167"/>
                  </a:lnTo>
                  <a:lnTo>
                    <a:pt x="2977" y="56999"/>
                  </a:lnTo>
                  <a:lnTo>
                    <a:pt x="3240" y="57722"/>
                  </a:lnTo>
                  <a:lnTo>
                    <a:pt x="3509" y="58409"/>
                  </a:lnTo>
                  <a:lnTo>
                    <a:pt x="3779" y="59024"/>
                  </a:lnTo>
                  <a:lnTo>
                    <a:pt x="4064" y="59566"/>
                  </a:lnTo>
                  <a:lnTo>
                    <a:pt x="4348" y="60037"/>
                  </a:lnTo>
                  <a:lnTo>
                    <a:pt x="4647" y="60471"/>
                  </a:lnTo>
                  <a:lnTo>
                    <a:pt x="4946" y="60796"/>
                  </a:lnTo>
                  <a:lnTo>
                    <a:pt x="5253" y="61085"/>
                  </a:lnTo>
                  <a:lnTo>
                    <a:pt x="5559" y="61266"/>
                  </a:lnTo>
                  <a:lnTo>
                    <a:pt x="5873" y="61375"/>
                  </a:lnTo>
                  <a:lnTo>
                    <a:pt x="6194" y="61447"/>
                  </a:lnTo>
                  <a:lnTo>
                    <a:pt x="6515" y="61375"/>
                  </a:lnTo>
                  <a:lnTo>
                    <a:pt x="6828" y="61266"/>
                  </a:lnTo>
                  <a:lnTo>
                    <a:pt x="7135" y="61085"/>
                  </a:lnTo>
                  <a:lnTo>
                    <a:pt x="7441" y="60796"/>
                  </a:lnTo>
                  <a:lnTo>
                    <a:pt x="7740" y="60471"/>
                  </a:lnTo>
                  <a:lnTo>
                    <a:pt x="8032" y="60037"/>
                  </a:lnTo>
                  <a:lnTo>
                    <a:pt x="8324" y="59566"/>
                  </a:lnTo>
                  <a:lnTo>
                    <a:pt x="8601" y="59024"/>
                  </a:lnTo>
                  <a:lnTo>
                    <a:pt x="8878" y="58409"/>
                  </a:lnTo>
                  <a:lnTo>
                    <a:pt x="9148" y="57722"/>
                  </a:lnTo>
                  <a:lnTo>
                    <a:pt x="9403" y="56999"/>
                  </a:lnTo>
                  <a:lnTo>
                    <a:pt x="9659" y="56167"/>
                  </a:lnTo>
                  <a:lnTo>
                    <a:pt x="9899" y="55335"/>
                  </a:lnTo>
                  <a:lnTo>
                    <a:pt x="10133" y="54431"/>
                  </a:lnTo>
                  <a:lnTo>
                    <a:pt x="10359" y="53454"/>
                  </a:lnTo>
                  <a:lnTo>
                    <a:pt x="10570" y="52442"/>
                  </a:lnTo>
                  <a:lnTo>
                    <a:pt x="10782" y="51357"/>
                  </a:lnTo>
                  <a:lnTo>
                    <a:pt x="10972" y="50235"/>
                  </a:lnTo>
                  <a:lnTo>
                    <a:pt x="11154" y="49078"/>
                  </a:lnTo>
                  <a:lnTo>
                    <a:pt x="11329" y="47885"/>
                  </a:lnTo>
                  <a:lnTo>
                    <a:pt x="11489" y="46655"/>
                  </a:lnTo>
                  <a:lnTo>
                    <a:pt x="11643" y="45353"/>
                  </a:lnTo>
                  <a:lnTo>
                    <a:pt x="11774" y="44015"/>
                  </a:lnTo>
                  <a:lnTo>
                    <a:pt x="11898" y="42677"/>
                  </a:lnTo>
                  <a:lnTo>
                    <a:pt x="12015" y="41266"/>
                  </a:lnTo>
                  <a:lnTo>
                    <a:pt x="12109" y="39856"/>
                  </a:lnTo>
                  <a:lnTo>
                    <a:pt x="12190" y="38373"/>
                  </a:lnTo>
                  <a:lnTo>
                    <a:pt x="12263" y="36890"/>
                  </a:lnTo>
                  <a:lnTo>
                    <a:pt x="12314" y="35407"/>
                  </a:lnTo>
                  <a:lnTo>
                    <a:pt x="12357" y="33852"/>
                  </a:lnTo>
                  <a:lnTo>
                    <a:pt x="12379" y="32297"/>
                  </a:lnTo>
                  <a:lnTo>
                    <a:pt x="12387" y="30706"/>
                  </a:lnTo>
                  <a:lnTo>
                    <a:pt x="12379" y="29151"/>
                  </a:lnTo>
                  <a:lnTo>
                    <a:pt x="12357" y="27559"/>
                  </a:lnTo>
                  <a:lnTo>
                    <a:pt x="12314" y="26040"/>
                  </a:lnTo>
                  <a:lnTo>
                    <a:pt x="12263" y="24521"/>
                  </a:lnTo>
                  <a:lnTo>
                    <a:pt x="12190" y="23038"/>
                  </a:lnTo>
                  <a:lnTo>
                    <a:pt x="12109" y="21592"/>
                  </a:lnTo>
                  <a:lnTo>
                    <a:pt x="12015" y="20145"/>
                  </a:lnTo>
                  <a:lnTo>
                    <a:pt x="11898" y="18771"/>
                  </a:lnTo>
                  <a:lnTo>
                    <a:pt x="11774" y="17396"/>
                  </a:lnTo>
                  <a:lnTo>
                    <a:pt x="11643" y="16058"/>
                  </a:lnTo>
                  <a:lnTo>
                    <a:pt x="11489" y="14793"/>
                  </a:lnTo>
                  <a:lnTo>
                    <a:pt x="11329" y="13527"/>
                  </a:lnTo>
                  <a:lnTo>
                    <a:pt x="11154" y="12333"/>
                  </a:lnTo>
                  <a:lnTo>
                    <a:pt x="10972" y="11176"/>
                  </a:lnTo>
                  <a:lnTo>
                    <a:pt x="10782" y="10055"/>
                  </a:lnTo>
                  <a:lnTo>
                    <a:pt x="10570" y="9006"/>
                  </a:lnTo>
                  <a:lnTo>
                    <a:pt x="10359" y="7993"/>
                  </a:lnTo>
                  <a:lnTo>
                    <a:pt x="10133" y="7017"/>
                  </a:lnTo>
                  <a:lnTo>
                    <a:pt x="9899" y="6113"/>
                  </a:lnTo>
                  <a:lnTo>
                    <a:pt x="9659" y="5245"/>
                  </a:lnTo>
                  <a:lnTo>
                    <a:pt x="9403" y="4449"/>
                  </a:lnTo>
                  <a:lnTo>
                    <a:pt x="9148" y="3689"/>
                  </a:lnTo>
                  <a:lnTo>
                    <a:pt x="8878" y="3038"/>
                  </a:lnTo>
                  <a:lnTo>
                    <a:pt x="8601" y="2424"/>
                  </a:lnTo>
                  <a:lnTo>
                    <a:pt x="8324" y="1845"/>
                  </a:lnTo>
                  <a:lnTo>
                    <a:pt x="8032" y="1375"/>
                  </a:lnTo>
                  <a:lnTo>
                    <a:pt x="7740" y="977"/>
                  </a:lnTo>
                  <a:lnTo>
                    <a:pt x="7441" y="615"/>
                  </a:lnTo>
                  <a:lnTo>
                    <a:pt x="7135" y="362"/>
                  </a:lnTo>
                  <a:lnTo>
                    <a:pt x="6828" y="145"/>
                  </a:lnTo>
                  <a:lnTo>
                    <a:pt x="6515" y="37"/>
                  </a:lnTo>
                  <a:lnTo>
                    <a:pt x="6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1022874" y="1047677"/>
            <a:ext cx="412194" cy="495913"/>
            <a:chOff x="8742599" y="2307315"/>
            <a:chExt cx="412194" cy="495913"/>
          </a:xfrm>
        </p:grpSpPr>
        <p:sp>
          <p:nvSpPr>
            <p:cNvPr id="400" name="Google Shape;400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1"/>
          <p:cNvSpPr/>
          <p:nvPr/>
        </p:nvSpPr>
        <p:spPr>
          <a:xfrm rot="-1256854">
            <a:off x="3847544" y="2258244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6971000" y="789402"/>
            <a:ext cx="230195" cy="22834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7" r:id="rId9"/>
    <p:sldLayoutId id="2147483668" r:id="rId10"/>
    <p:sldLayoutId id="2147483676" r:id="rId11"/>
    <p:sldLayoutId id="2147483677" r:id="rId12"/>
    <p:sldLayoutId id="2147483678" r:id="rId13"/>
    <p:sldLayoutId id="214748368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916" y="1491630"/>
            <a:ext cx="5775181" cy="16299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Chào mừng các em đến với bài học hôm nay!</a:t>
            </a:r>
            <a:endParaRPr lang="vi-VN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oogle Shape;2582;p65"/>
          <p:cNvGrpSpPr/>
          <p:nvPr/>
        </p:nvGrpSpPr>
        <p:grpSpPr>
          <a:xfrm>
            <a:off x="206232" y="3255464"/>
            <a:ext cx="2697151" cy="2228099"/>
            <a:chOff x="1529144" y="1403352"/>
            <a:chExt cx="1541229" cy="1273199"/>
          </a:xfrm>
        </p:grpSpPr>
        <p:sp>
          <p:nvSpPr>
            <p:cNvPr id="5" name="Google Shape;2583;p65"/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2584;p65"/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2585;p65"/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2586;p65"/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587;p65"/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2588;p65"/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2589;p65"/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rgbClr val="6AA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2590;p65"/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591;p65"/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592;p65"/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593;p65"/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2594;p65"/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2595;p65"/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596;p65"/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2597;p65"/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598;p65"/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599;p65"/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600;p65"/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601;p65"/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602;p65"/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603;p65"/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604;p65"/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8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303290"/>
            <a:ext cx="6576000" cy="828300"/>
          </a:xfrm>
        </p:spPr>
        <p:txBody>
          <a:bodyPr anchor="ctr"/>
          <a:lstStyle/>
          <a:p>
            <a:r>
              <a:rPr lang="vi-VN" sz="2800" b="1" dirty="0" smtClean="0">
                <a:solidFill>
                  <a:srgbClr val="0070C0"/>
                </a:solidFill>
                <a:latin typeface="+mn-lt"/>
              </a:rPr>
              <a:t>Những đặc điểm của thơ lục bát</a:t>
            </a:r>
            <a:endParaRPr lang="vi-V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987574"/>
            <a:ext cx="45365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b="1" dirty="0" smtClean="0"/>
              <a:t>Thanh </a:t>
            </a:r>
            <a:r>
              <a:rPr lang="vi-VN" sz="1800" b="1" dirty="0"/>
              <a:t>điệu trong thơ lục bát</a:t>
            </a:r>
            <a:r>
              <a:rPr lang="vi-VN" sz="1800" dirty="0"/>
              <a:t>: Trong dòng sáu và dòng tám, các tiếng thứ sáu, thứ tám là thanh bằng, còn tiếng thứ tư là thanh </a:t>
            </a:r>
            <a:r>
              <a:rPr lang="vi-VN" sz="1800" dirty="0" smtClean="0"/>
              <a:t>trắc.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b="1" dirty="0"/>
              <a:t>Riêng trong dòng tám, </a:t>
            </a:r>
            <a:r>
              <a:rPr lang="vi-VN" sz="1800" dirty="0"/>
              <a:t>mặc dù tiếng thứ sáu và thứ tám đều là thanh bằng nhưng nếu tiếng thứ sáu là thanh huyền thì tiếng thứ tám là thanh ngang và ngược lại</a:t>
            </a:r>
            <a:r>
              <a:rPr lang="vi-VN" sz="1800" dirty="0" smtClean="0"/>
              <a:t>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370831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4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303290"/>
            <a:ext cx="6576000" cy="828300"/>
          </a:xfrm>
        </p:spPr>
        <p:txBody>
          <a:bodyPr anchor="ctr"/>
          <a:lstStyle/>
          <a:p>
            <a:r>
              <a:rPr lang="vi-VN" sz="2800" b="1" dirty="0" smtClean="0">
                <a:solidFill>
                  <a:srgbClr val="0070C0"/>
                </a:solidFill>
                <a:latin typeface="+mn-lt"/>
              </a:rPr>
              <a:t>Những đặc điểm của thơ lục bát</a:t>
            </a:r>
            <a:endParaRPr lang="vi-V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06840"/>
            <a:ext cx="3600400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000" b="1" dirty="0"/>
              <a:t>Nhịp thơ trong lục bát: Thường ngắt nhịp chẵn (2/2/2, 2/4, 4/4,…).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5" y="1419758"/>
            <a:ext cx="4103788" cy="259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94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11510"/>
            <a:ext cx="2790300" cy="648072"/>
          </a:xfrm>
        </p:spPr>
        <p:txBody>
          <a:bodyPr anchor="t"/>
          <a:lstStyle/>
          <a:p>
            <a:r>
              <a:rPr lang="vi-VN" sz="2800" b="1" dirty="0" smtClean="0">
                <a:latin typeface="+mn-lt"/>
              </a:rPr>
              <a:t>Xét ví dụ</a:t>
            </a:r>
            <a:endParaRPr lang="vi-VN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156886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Tò vò mà nuôi con nhện</a:t>
            </a:r>
          </a:p>
          <a:p>
            <a:pPr algn="ctr">
              <a:lnSpc>
                <a:spcPct val="150000"/>
              </a:lnSpc>
            </a:pPr>
            <a:r>
              <a:rPr lang="vi-VN" sz="2000" i="1" dirty="0"/>
              <a:t>Đến khi nó đến nó quện nhau đi</a:t>
            </a:r>
          </a:p>
          <a:p>
            <a:pPr algn="ctr">
              <a:lnSpc>
                <a:spcPct val="150000"/>
              </a:lnSpc>
            </a:pPr>
            <a:r>
              <a:rPr lang="vi-VN" sz="2000" i="1" dirty="0"/>
              <a:t>Tò vò ngồi khóc tỉ ti</a:t>
            </a:r>
          </a:p>
          <a:p>
            <a:pPr algn="ctr">
              <a:lnSpc>
                <a:spcPct val="150000"/>
              </a:lnSpc>
            </a:pPr>
            <a:r>
              <a:rPr lang="vi-VN" sz="2000" i="1" dirty="0"/>
              <a:t>Nhện ơi, nhện hỡi! Nhện đi đằng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04" y="1419622"/>
            <a:ext cx="3600400" cy="2515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3131840" y="1998943"/>
            <a:ext cx="504056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27784" y="2449152"/>
            <a:ext cx="576064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67544" y="401537"/>
            <a:ext cx="27903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800" b="1" dirty="0" smtClean="0">
                <a:solidFill>
                  <a:srgbClr val="0070C0"/>
                </a:solidFill>
                <a:latin typeface="+mn-lt"/>
              </a:rPr>
              <a:t>Xét ví dụ</a:t>
            </a:r>
            <a:endParaRPr lang="vi-V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440" y="192367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 smtClean="0"/>
              <a:t>Núi cao chi lắm núi ơi</a:t>
            </a:r>
          </a:p>
          <a:p>
            <a:pPr algn="ctr">
              <a:lnSpc>
                <a:spcPct val="150000"/>
              </a:lnSpc>
            </a:pPr>
            <a:r>
              <a:rPr lang="vi-VN" sz="2000" i="1" dirty="0" smtClean="0"/>
              <a:t>Núi che mặt trời chẳng thấy người thương</a:t>
            </a:r>
            <a:endParaRPr lang="vi-VN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3" y="1275606"/>
            <a:ext cx="3598969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652120" y="2787774"/>
            <a:ext cx="432048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69683" y="2357961"/>
            <a:ext cx="314685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>
            <a:off x="1619672" y="1635646"/>
            <a:ext cx="3888432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vi-VN" sz="20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Con vua thì lại làm vua</a:t>
            </a:r>
          </a:p>
          <a:p>
            <a:pPr>
              <a:lnSpc>
                <a:spcPct val="150000"/>
              </a:lnSpc>
            </a:pPr>
            <a:r>
              <a:rPr lang="vi-VN" sz="20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Con sãi ở chùa thì quét lá đa</a:t>
            </a:r>
            <a:endParaRPr lang="vi-VN" sz="2000" b="1" i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67744" y="843558"/>
            <a:ext cx="216024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Xét ví dụ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18" y="2753531"/>
            <a:ext cx="3282272" cy="2179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4499992" y="2139702"/>
            <a:ext cx="432048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840" y="2571750"/>
            <a:ext cx="576064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-508" y="987574"/>
            <a:ext cx="6552728" cy="2016224"/>
          </a:xfrm>
          <a:prstGeom prst="rect">
            <a:avLst/>
          </a:prstGeo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Muối ba năm muối đang còn mặn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Gừng chín tháng gừng hãy còn cay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Đôi ta nghĩa nặng tình dày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Có xa nhau đi nữa cũng ba vạn sáu nghìn ngày mới xa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3568" y="411510"/>
            <a:ext cx="27903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vi-VN" sz="2800" b="1" dirty="0" smtClean="0">
                <a:solidFill>
                  <a:schemeClr val="accent2"/>
                </a:solidFill>
                <a:latin typeface="+mn-lt"/>
              </a:rPr>
              <a:t>Xét ví dụ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4" y="2427734"/>
            <a:ext cx="2715766" cy="2715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51520" y="2859782"/>
            <a:ext cx="6192688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568" y="2859782"/>
            <a:ext cx="432048" cy="432048"/>
            <a:chOff x="611560" y="2859782"/>
            <a:chExt cx="432048" cy="4320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1560" y="2859782"/>
              <a:ext cx="0" cy="432048"/>
            </a:xfrm>
            <a:prstGeom prst="line">
              <a:avLst/>
            </a:prstGeom>
            <a:ln w="19050">
              <a:solidFill>
                <a:schemeClr val="accent3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1560" y="3291830"/>
              <a:ext cx="432048" cy="0"/>
            </a:xfrm>
            <a:prstGeom prst="straightConnector1">
              <a:avLst/>
            </a:prstGeom>
            <a:ln w="19050">
              <a:solidFill>
                <a:schemeClr val="accent3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82654" y="307580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</a:rPr>
              <a:t>13 tiếng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08" y="339502"/>
            <a:ext cx="4360200" cy="841800"/>
          </a:xfrm>
        </p:spPr>
        <p:txBody>
          <a:bodyPr/>
          <a:lstStyle/>
          <a:p>
            <a:pPr algn="l"/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Lục bát biến thể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87824" y="1131590"/>
            <a:ext cx="5436176" cy="2952328"/>
          </a:xfrm>
        </p:spPr>
        <p:txBody>
          <a:bodyPr/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Lục </a:t>
            </a:r>
            <a:r>
              <a:rPr lang="vi-VN" sz="2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bát biến thể không hoàn toàn tuân theo luật thơ của lục bát thông 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thường.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ó </a:t>
            </a:r>
            <a:r>
              <a:rPr lang="vi-VN" sz="2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sự biến đổi số tiếng trong các dòng, biến đổi cách gieo vần, cách phối thanh, cách ngắt nhịp,…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8" y="1275606"/>
            <a:ext cx="275513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7115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9"/>
          <p:cNvSpPr/>
          <p:nvPr/>
        </p:nvSpPr>
        <p:spPr>
          <a:xfrm>
            <a:off x="-1225200" y="3760400"/>
            <a:ext cx="3555300" cy="33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0" name="Google Shape;1070;p59"/>
          <p:cNvGrpSpPr/>
          <p:nvPr/>
        </p:nvGrpSpPr>
        <p:grpSpPr>
          <a:xfrm flipH="1">
            <a:off x="-1331683" y="1736838"/>
            <a:ext cx="3958751" cy="2178662"/>
            <a:chOff x="-4949741" y="-1657345"/>
            <a:chExt cx="12036337" cy="6600005"/>
          </a:xfrm>
        </p:grpSpPr>
        <p:sp>
          <p:nvSpPr>
            <p:cNvPr id="1071" name="Google Shape;1071;p59"/>
            <p:cNvSpPr/>
            <p:nvPr/>
          </p:nvSpPr>
          <p:spPr>
            <a:xfrm rot="10800000">
              <a:off x="-4949741" y="-1657345"/>
              <a:ext cx="11658571" cy="6580481"/>
            </a:xfrm>
            <a:custGeom>
              <a:avLst/>
              <a:gdLst/>
              <a:ahLst/>
              <a:cxnLst/>
              <a:rect l="l" t="t" r="r" b="b"/>
              <a:pathLst>
                <a:path w="1206267" h="167848" extrusionOk="0">
                  <a:moveTo>
                    <a:pt x="901687" y="1"/>
                  </a:moveTo>
                  <a:lnTo>
                    <a:pt x="799007" y="9430"/>
                  </a:lnTo>
                  <a:lnTo>
                    <a:pt x="799428" y="9682"/>
                  </a:lnTo>
                  <a:lnTo>
                    <a:pt x="799895" y="9993"/>
                  </a:lnTo>
                  <a:lnTo>
                    <a:pt x="800526" y="10411"/>
                  </a:lnTo>
                  <a:lnTo>
                    <a:pt x="801273" y="10931"/>
                  </a:lnTo>
                  <a:lnTo>
                    <a:pt x="802115" y="11547"/>
                  </a:lnTo>
                  <a:lnTo>
                    <a:pt x="802558" y="11885"/>
                  </a:lnTo>
                  <a:lnTo>
                    <a:pt x="803002" y="12250"/>
                  </a:lnTo>
                  <a:lnTo>
                    <a:pt x="803470" y="12630"/>
                  </a:lnTo>
                  <a:lnTo>
                    <a:pt x="803937" y="13032"/>
                  </a:lnTo>
                  <a:lnTo>
                    <a:pt x="804404" y="13450"/>
                  </a:lnTo>
                  <a:lnTo>
                    <a:pt x="804871" y="13885"/>
                  </a:lnTo>
                  <a:lnTo>
                    <a:pt x="805339" y="14335"/>
                  </a:lnTo>
                  <a:lnTo>
                    <a:pt x="805806" y="14801"/>
                  </a:lnTo>
                  <a:lnTo>
                    <a:pt x="806250" y="15284"/>
                  </a:lnTo>
                  <a:lnTo>
                    <a:pt x="806670" y="15777"/>
                  </a:lnTo>
                  <a:lnTo>
                    <a:pt x="807091" y="16286"/>
                  </a:lnTo>
                  <a:lnTo>
                    <a:pt x="807465" y="16806"/>
                  </a:lnTo>
                  <a:lnTo>
                    <a:pt x="807838" y="17332"/>
                  </a:lnTo>
                  <a:lnTo>
                    <a:pt x="808166" y="17868"/>
                  </a:lnTo>
                  <a:lnTo>
                    <a:pt x="808469" y="18414"/>
                  </a:lnTo>
                  <a:lnTo>
                    <a:pt x="808726" y="18972"/>
                  </a:lnTo>
                  <a:lnTo>
                    <a:pt x="808960" y="19529"/>
                  </a:lnTo>
                  <a:lnTo>
                    <a:pt x="809147" y="20098"/>
                  </a:lnTo>
                  <a:lnTo>
                    <a:pt x="809287" y="20666"/>
                  </a:lnTo>
                  <a:lnTo>
                    <a:pt x="809380" y="21245"/>
                  </a:lnTo>
                  <a:lnTo>
                    <a:pt x="809404" y="21818"/>
                  </a:lnTo>
                  <a:lnTo>
                    <a:pt x="809404" y="22108"/>
                  </a:lnTo>
                  <a:lnTo>
                    <a:pt x="809380" y="22397"/>
                  </a:lnTo>
                  <a:lnTo>
                    <a:pt x="809357" y="22692"/>
                  </a:lnTo>
                  <a:lnTo>
                    <a:pt x="809310" y="22982"/>
                  </a:lnTo>
                  <a:lnTo>
                    <a:pt x="809240" y="23271"/>
                  </a:lnTo>
                  <a:lnTo>
                    <a:pt x="809147" y="23561"/>
                  </a:lnTo>
                  <a:lnTo>
                    <a:pt x="809053" y="23850"/>
                  </a:lnTo>
                  <a:lnTo>
                    <a:pt x="808936" y="24140"/>
                  </a:lnTo>
                  <a:lnTo>
                    <a:pt x="808820" y="24429"/>
                  </a:lnTo>
                  <a:lnTo>
                    <a:pt x="808656" y="24719"/>
                  </a:lnTo>
                  <a:lnTo>
                    <a:pt x="808493" y="25003"/>
                  </a:lnTo>
                  <a:lnTo>
                    <a:pt x="808306" y="25292"/>
                  </a:lnTo>
                  <a:lnTo>
                    <a:pt x="808095" y="25576"/>
                  </a:lnTo>
                  <a:lnTo>
                    <a:pt x="807885" y="25860"/>
                  </a:lnTo>
                  <a:lnTo>
                    <a:pt x="807628" y="26144"/>
                  </a:lnTo>
                  <a:lnTo>
                    <a:pt x="807371" y="26429"/>
                  </a:lnTo>
                  <a:lnTo>
                    <a:pt x="807067" y="26707"/>
                  </a:lnTo>
                  <a:lnTo>
                    <a:pt x="806764" y="26986"/>
                  </a:lnTo>
                  <a:lnTo>
                    <a:pt x="806437" y="27265"/>
                  </a:lnTo>
                  <a:lnTo>
                    <a:pt x="806086" y="27538"/>
                  </a:lnTo>
                  <a:lnTo>
                    <a:pt x="805712" y="27817"/>
                  </a:lnTo>
                  <a:lnTo>
                    <a:pt x="805315" y="28085"/>
                  </a:lnTo>
                  <a:lnTo>
                    <a:pt x="804871" y="28358"/>
                  </a:lnTo>
                  <a:lnTo>
                    <a:pt x="804427" y="28621"/>
                  </a:lnTo>
                  <a:lnTo>
                    <a:pt x="803960" y="28889"/>
                  </a:lnTo>
                  <a:lnTo>
                    <a:pt x="803470" y="29152"/>
                  </a:lnTo>
                  <a:lnTo>
                    <a:pt x="802956" y="29409"/>
                  </a:lnTo>
                  <a:lnTo>
                    <a:pt x="802395" y="29666"/>
                  </a:lnTo>
                  <a:lnTo>
                    <a:pt x="801834" y="29924"/>
                  </a:lnTo>
                  <a:lnTo>
                    <a:pt x="801227" y="30176"/>
                  </a:lnTo>
                  <a:lnTo>
                    <a:pt x="800596" y="30422"/>
                  </a:lnTo>
                  <a:lnTo>
                    <a:pt x="799942" y="30669"/>
                  </a:lnTo>
                  <a:lnTo>
                    <a:pt x="799264" y="30910"/>
                  </a:lnTo>
                  <a:lnTo>
                    <a:pt x="798540" y="31146"/>
                  </a:lnTo>
                  <a:lnTo>
                    <a:pt x="797816" y="31382"/>
                  </a:lnTo>
                  <a:lnTo>
                    <a:pt x="797045" y="31612"/>
                  </a:lnTo>
                  <a:lnTo>
                    <a:pt x="796250" y="31837"/>
                  </a:lnTo>
                  <a:lnTo>
                    <a:pt x="795409" y="32063"/>
                  </a:lnTo>
                  <a:lnTo>
                    <a:pt x="794568" y="32282"/>
                  </a:lnTo>
                  <a:lnTo>
                    <a:pt x="793681" y="32497"/>
                  </a:lnTo>
                  <a:lnTo>
                    <a:pt x="792746" y="32706"/>
                  </a:lnTo>
                  <a:lnTo>
                    <a:pt x="791788" y="32915"/>
                  </a:lnTo>
                  <a:lnTo>
                    <a:pt x="790807" y="33113"/>
                  </a:lnTo>
                  <a:lnTo>
                    <a:pt x="789802" y="33312"/>
                  </a:lnTo>
                  <a:lnTo>
                    <a:pt x="788751" y="33505"/>
                  </a:lnTo>
                  <a:lnTo>
                    <a:pt x="787653" y="33692"/>
                  </a:lnTo>
                  <a:lnTo>
                    <a:pt x="786555" y="33875"/>
                  </a:lnTo>
                  <a:lnTo>
                    <a:pt x="785387" y="34051"/>
                  </a:lnTo>
                  <a:lnTo>
                    <a:pt x="784195" y="34223"/>
                  </a:lnTo>
                  <a:lnTo>
                    <a:pt x="782980" y="34389"/>
                  </a:lnTo>
                  <a:lnTo>
                    <a:pt x="781719" y="34550"/>
                  </a:lnTo>
                  <a:lnTo>
                    <a:pt x="780434" y="34705"/>
                  </a:lnTo>
                  <a:lnTo>
                    <a:pt x="779102" y="34856"/>
                  </a:lnTo>
                  <a:lnTo>
                    <a:pt x="777747" y="35000"/>
                  </a:lnTo>
                  <a:lnTo>
                    <a:pt x="776322" y="35140"/>
                  </a:lnTo>
                  <a:lnTo>
                    <a:pt x="774897" y="35274"/>
                  </a:lnTo>
                  <a:lnTo>
                    <a:pt x="773402" y="35397"/>
                  </a:lnTo>
                  <a:lnTo>
                    <a:pt x="771883" y="35520"/>
                  </a:lnTo>
                  <a:lnTo>
                    <a:pt x="770341" y="35633"/>
                  </a:lnTo>
                  <a:lnTo>
                    <a:pt x="768729" y="35740"/>
                  </a:lnTo>
                  <a:lnTo>
                    <a:pt x="767094" y="35837"/>
                  </a:lnTo>
                  <a:lnTo>
                    <a:pt x="765435" y="35933"/>
                  </a:lnTo>
                  <a:lnTo>
                    <a:pt x="740670" y="35912"/>
                  </a:lnTo>
                  <a:lnTo>
                    <a:pt x="713827" y="35901"/>
                  </a:lnTo>
                  <a:lnTo>
                    <a:pt x="721840" y="596"/>
                  </a:lnTo>
                  <a:lnTo>
                    <a:pt x="592948" y="596"/>
                  </a:lnTo>
                  <a:lnTo>
                    <a:pt x="602480" y="35912"/>
                  </a:lnTo>
                  <a:lnTo>
                    <a:pt x="577552" y="35928"/>
                  </a:lnTo>
                  <a:lnTo>
                    <a:pt x="552226" y="35944"/>
                  </a:lnTo>
                  <a:lnTo>
                    <a:pt x="526574" y="35960"/>
                  </a:lnTo>
                  <a:lnTo>
                    <a:pt x="500688" y="35987"/>
                  </a:lnTo>
                  <a:lnTo>
                    <a:pt x="474732" y="36013"/>
                  </a:lnTo>
                  <a:lnTo>
                    <a:pt x="448729" y="36040"/>
                  </a:lnTo>
                  <a:lnTo>
                    <a:pt x="422867" y="36078"/>
                  </a:lnTo>
                  <a:lnTo>
                    <a:pt x="397168" y="36115"/>
                  </a:lnTo>
                  <a:lnTo>
                    <a:pt x="405251" y="596"/>
                  </a:lnTo>
                  <a:lnTo>
                    <a:pt x="276359" y="596"/>
                  </a:lnTo>
                  <a:lnTo>
                    <a:pt x="285984" y="36340"/>
                  </a:lnTo>
                  <a:lnTo>
                    <a:pt x="262575" y="36399"/>
                  </a:lnTo>
                  <a:lnTo>
                    <a:pt x="240123" y="36469"/>
                  </a:lnTo>
                  <a:lnTo>
                    <a:pt x="218723" y="36539"/>
                  </a:lnTo>
                  <a:lnTo>
                    <a:pt x="198514" y="36619"/>
                  </a:lnTo>
                  <a:lnTo>
                    <a:pt x="198514" y="36619"/>
                  </a:lnTo>
                  <a:lnTo>
                    <a:pt x="206691" y="596"/>
                  </a:lnTo>
                  <a:lnTo>
                    <a:pt x="77822" y="596"/>
                  </a:lnTo>
                  <a:lnTo>
                    <a:pt x="87775" y="37584"/>
                  </a:lnTo>
                  <a:lnTo>
                    <a:pt x="87518" y="37600"/>
                  </a:lnTo>
                  <a:lnTo>
                    <a:pt x="87331" y="37616"/>
                  </a:lnTo>
                  <a:lnTo>
                    <a:pt x="87167" y="37638"/>
                  </a:lnTo>
                  <a:lnTo>
                    <a:pt x="87004" y="37665"/>
                  </a:lnTo>
                  <a:lnTo>
                    <a:pt x="86817" y="37702"/>
                  </a:lnTo>
                  <a:lnTo>
                    <a:pt x="86653" y="37750"/>
                  </a:lnTo>
                  <a:lnTo>
                    <a:pt x="86490" y="37804"/>
                  </a:lnTo>
                  <a:lnTo>
                    <a:pt x="86326" y="37868"/>
                  </a:lnTo>
                  <a:lnTo>
                    <a:pt x="86163" y="37938"/>
                  </a:lnTo>
                  <a:lnTo>
                    <a:pt x="85999" y="38018"/>
                  </a:lnTo>
                  <a:lnTo>
                    <a:pt x="85672" y="38201"/>
                  </a:lnTo>
                  <a:lnTo>
                    <a:pt x="85345" y="38420"/>
                  </a:lnTo>
                  <a:lnTo>
                    <a:pt x="85041" y="38667"/>
                  </a:lnTo>
                  <a:lnTo>
                    <a:pt x="84714" y="38946"/>
                  </a:lnTo>
                  <a:lnTo>
                    <a:pt x="84410" y="39257"/>
                  </a:lnTo>
                  <a:lnTo>
                    <a:pt x="84107" y="39594"/>
                  </a:lnTo>
                  <a:lnTo>
                    <a:pt x="83803" y="39970"/>
                  </a:lnTo>
                  <a:lnTo>
                    <a:pt x="83523" y="40366"/>
                  </a:lnTo>
                  <a:lnTo>
                    <a:pt x="83242" y="40795"/>
                  </a:lnTo>
                  <a:lnTo>
                    <a:pt x="82962" y="41251"/>
                  </a:lnTo>
                  <a:lnTo>
                    <a:pt x="82705" y="41733"/>
                  </a:lnTo>
                  <a:lnTo>
                    <a:pt x="82448" y="42248"/>
                  </a:lnTo>
                  <a:lnTo>
                    <a:pt x="82191" y="42784"/>
                  </a:lnTo>
                  <a:lnTo>
                    <a:pt x="81981" y="43347"/>
                  </a:lnTo>
                  <a:lnTo>
                    <a:pt x="81747" y="43936"/>
                  </a:lnTo>
                  <a:lnTo>
                    <a:pt x="81537" y="44553"/>
                  </a:lnTo>
                  <a:lnTo>
                    <a:pt x="81350" y="45191"/>
                  </a:lnTo>
                  <a:lnTo>
                    <a:pt x="81186" y="45856"/>
                  </a:lnTo>
                  <a:lnTo>
                    <a:pt x="81023" y="46547"/>
                  </a:lnTo>
                  <a:lnTo>
                    <a:pt x="80883" y="47255"/>
                  </a:lnTo>
                  <a:lnTo>
                    <a:pt x="80766" y="47989"/>
                  </a:lnTo>
                  <a:lnTo>
                    <a:pt x="80649" y="48745"/>
                  </a:lnTo>
                  <a:lnTo>
                    <a:pt x="80556" y="49522"/>
                  </a:lnTo>
                  <a:lnTo>
                    <a:pt x="80485" y="50321"/>
                  </a:lnTo>
                  <a:lnTo>
                    <a:pt x="80439" y="51141"/>
                  </a:lnTo>
                  <a:lnTo>
                    <a:pt x="80415" y="51977"/>
                  </a:lnTo>
                  <a:lnTo>
                    <a:pt x="80415" y="52835"/>
                  </a:lnTo>
                  <a:lnTo>
                    <a:pt x="80439" y="53714"/>
                  </a:lnTo>
                  <a:lnTo>
                    <a:pt x="80462" y="54610"/>
                  </a:lnTo>
                  <a:lnTo>
                    <a:pt x="80532" y="55526"/>
                  </a:lnTo>
                  <a:lnTo>
                    <a:pt x="80626" y="56459"/>
                  </a:lnTo>
                  <a:lnTo>
                    <a:pt x="80742" y="57408"/>
                  </a:lnTo>
                  <a:lnTo>
                    <a:pt x="80883" y="58373"/>
                  </a:lnTo>
                  <a:lnTo>
                    <a:pt x="81046" y="59354"/>
                  </a:lnTo>
                  <a:lnTo>
                    <a:pt x="81256" y="60351"/>
                  </a:lnTo>
                  <a:lnTo>
                    <a:pt x="81467" y="61364"/>
                  </a:lnTo>
                  <a:lnTo>
                    <a:pt x="81724" y="62393"/>
                  </a:lnTo>
                  <a:lnTo>
                    <a:pt x="82027" y="63433"/>
                  </a:lnTo>
                  <a:lnTo>
                    <a:pt x="82331" y="64484"/>
                  </a:lnTo>
                  <a:lnTo>
                    <a:pt x="82682" y="65556"/>
                  </a:lnTo>
                  <a:lnTo>
                    <a:pt x="83079" y="66633"/>
                  </a:lnTo>
                  <a:lnTo>
                    <a:pt x="83499" y="67727"/>
                  </a:lnTo>
                  <a:lnTo>
                    <a:pt x="83943" y="68831"/>
                  </a:lnTo>
                  <a:lnTo>
                    <a:pt x="84434" y="69941"/>
                  </a:lnTo>
                  <a:lnTo>
                    <a:pt x="84948" y="71067"/>
                  </a:lnTo>
                  <a:lnTo>
                    <a:pt x="85508" y="72203"/>
                  </a:lnTo>
                  <a:lnTo>
                    <a:pt x="86092" y="73345"/>
                  </a:lnTo>
                  <a:lnTo>
                    <a:pt x="86723" y="74503"/>
                  </a:lnTo>
                  <a:lnTo>
                    <a:pt x="87401" y="75661"/>
                  </a:lnTo>
                  <a:lnTo>
                    <a:pt x="88125" y="76835"/>
                  </a:lnTo>
                  <a:lnTo>
                    <a:pt x="88873" y="78009"/>
                  </a:lnTo>
                  <a:lnTo>
                    <a:pt x="89667" y="79193"/>
                  </a:lnTo>
                  <a:lnTo>
                    <a:pt x="90485" y="80384"/>
                  </a:lnTo>
                  <a:lnTo>
                    <a:pt x="91372" y="81579"/>
                  </a:lnTo>
                  <a:lnTo>
                    <a:pt x="92284" y="82780"/>
                  </a:lnTo>
                  <a:lnTo>
                    <a:pt x="93265" y="83986"/>
                  </a:lnTo>
                  <a:lnTo>
                    <a:pt x="94269" y="85197"/>
                  </a:lnTo>
                  <a:lnTo>
                    <a:pt x="95321" y="86414"/>
                  </a:lnTo>
                  <a:lnTo>
                    <a:pt x="96419" y="87631"/>
                  </a:lnTo>
                  <a:lnTo>
                    <a:pt x="97587" y="88853"/>
                  </a:lnTo>
                  <a:lnTo>
                    <a:pt x="97587" y="88853"/>
                  </a:lnTo>
                  <a:lnTo>
                    <a:pt x="96232" y="88768"/>
                  </a:lnTo>
                  <a:lnTo>
                    <a:pt x="94900" y="88676"/>
                  </a:lnTo>
                  <a:lnTo>
                    <a:pt x="93569" y="88575"/>
                  </a:lnTo>
                  <a:lnTo>
                    <a:pt x="92284" y="88467"/>
                  </a:lnTo>
                  <a:lnTo>
                    <a:pt x="90975" y="88360"/>
                  </a:lnTo>
                  <a:lnTo>
                    <a:pt x="89690" y="88242"/>
                  </a:lnTo>
                  <a:lnTo>
                    <a:pt x="88429" y="88119"/>
                  </a:lnTo>
                  <a:lnTo>
                    <a:pt x="87167" y="87990"/>
                  </a:lnTo>
                  <a:lnTo>
                    <a:pt x="85929" y="87856"/>
                  </a:lnTo>
                  <a:lnTo>
                    <a:pt x="84691" y="87717"/>
                  </a:lnTo>
                  <a:lnTo>
                    <a:pt x="83476" y="87572"/>
                  </a:lnTo>
                  <a:lnTo>
                    <a:pt x="82261" y="87422"/>
                  </a:lnTo>
                  <a:lnTo>
                    <a:pt x="81069" y="87272"/>
                  </a:lnTo>
                  <a:lnTo>
                    <a:pt x="79901" y="87111"/>
                  </a:lnTo>
                  <a:lnTo>
                    <a:pt x="78733" y="86945"/>
                  </a:lnTo>
                  <a:lnTo>
                    <a:pt x="77565" y="86779"/>
                  </a:lnTo>
                  <a:lnTo>
                    <a:pt x="76420" y="86602"/>
                  </a:lnTo>
                  <a:lnTo>
                    <a:pt x="75299" y="86425"/>
                  </a:lnTo>
                  <a:lnTo>
                    <a:pt x="74177" y="86243"/>
                  </a:lnTo>
                  <a:lnTo>
                    <a:pt x="73056" y="86055"/>
                  </a:lnTo>
                  <a:lnTo>
                    <a:pt x="71958" y="85862"/>
                  </a:lnTo>
                  <a:lnTo>
                    <a:pt x="70883" y="85669"/>
                  </a:lnTo>
                  <a:lnTo>
                    <a:pt x="69809" y="85471"/>
                  </a:lnTo>
                  <a:lnTo>
                    <a:pt x="68757" y="85267"/>
                  </a:lnTo>
                  <a:lnTo>
                    <a:pt x="67706" y="85063"/>
                  </a:lnTo>
                  <a:lnTo>
                    <a:pt x="66678" y="84849"/>
                  </a:lnTo>
                  <a:lnTo>
                    <a:pt x="65650" y="84635"/>
                  </a:lnTo>
                  <a:lnTo>
                    <a:pt x="64622" y="84420"/>
                  </a:lnTo>
                  <a:lnTo>
                    <a:pt x="63618" y="84200"/>
                  </a:lnTo>
                  <a:lnTo>
                    <a:pt x="62636" y="83975"/>
                  </a:lnTo>
                  <a:lnTo>
                    <a:pt x="61655" y="83750"/>
                  </a:lnTo>
                  <a:lnTo>
                    <a:pt x="60697" y="83520"/>
                  </a:lnTo>
                  <a:lnTo>
                    <a:pt x="59739" y="83289"/>
                  </a:lnTo>
                  <a:lnTo>
                    <a:pt x="58805" y="83053"/>
                  </a:lnTo>
                  <a:lnTo>
                    <a:pt x="57870" y="82812"/>
                  </a:lnTo>
                  <a:lnTo>
                    <a:pt x="56959" y="82571"/>
                  </a:lnTo>
                  <a:lnTo>
                    <a:pt x="56048" y="82329"/>
                  </a:lnTo>
                  <a:lnTo>
                    <a:pt x="55137" y="82083"/>
                  </a:lnTo>
                  <a:lnTo>
                    <a:pt x="54272" y="81836"/>
                  </a:lnTo>
                  <a:lnTo>
                    <a:pt x="53385" y="81590"/>
                  </a:lnTo>
                  <a:lnTo>
                    <a:pt x="52520" y="81338"/>
                  </a:lnTo>
                  <a:lnTo>
                    <a:pt x="51679" y="81086"/>
                  </a:lnTo>
                  <a:lnTo>
                    <a:pt x="50020" y="80571"/>
                  </a:lnTo>
                  <a:lnTo>
                    <a:pt x="48385" y="80051"/>
                  </a:lnTo>
                  <a:lnTo>
                    <a:pt x="46820" y="79531"/>
                  </a:lnTo>
                  <a:lnTo>
                    <a:pt x="45278" y="79001"/>
                  </a:lnTo>
                  <a:lnTo>
                    <a:pt x="43783" y="78470"/>
                  </a:lnTo>
                  <a:lnTo>
                    <a:pt x="42357" y="77939"/>
                  </a:lnTo>
                  <a:lnTo>
                    <a:pt x="40956" y="77403"/>
                  </a:lnTo>
                  <a:lnTo>
                    <a:pt x="39601" y="76867"/>
                  </a:lnTo>
                  <a:lnTo>
                    <a:pt x="38269" y="76331"/>
                  </a:lnTo>
                  <a:lnTo>
                    <a:pt x="37007" y="75795"/>
                  </a:lnTo>
                  <a:lnTo>
                    <a:pt x="35769" y="75259"/>
                  </a:lnTo>
                  <a:lnTo>
                    <a:pt x="34578" y="74728"/>
                  </a:lnTo>
                  <a:lnTo>
                    <a:pt x="33433" y="74197"/>
                  </a:lnTo>
                  <a:lnTo>
                    <a:pt x="32335" y="73677"/>
                  </a:lnTo>
                  <a:lnTo>
                    <a:pt x="31283" y="73157"/>
                  </a:lnTo>
                  <a:lnTo>
                    <a:pt x="30255" y="72648"/>
                  </a:lnTo>
                  <a:lnTo>
                    <a:pt x="29274" y="72139"/>
                  </a:lnTo>
                  <a:lnTo>
                    <a:pt x="28340" y="71640"/>
                  </a:lnTo>
                  <a:lnTo>
                    <a:pt x="27429" y="71153"/>
                  </a:lnTo>
                  <a:lnTo>
                    <a:pt x="26588" y="70675"/>
                  </a:lnTo>
                  <a:lnTo>
                    <a:pt x="25770" y="70209"/>
                  </a:lnTo>
                  <a:lnTo>
                    <a:pt x="24975" y="69748"/>
                  </a:lnTo>
                  <a:lnTo>
                    <a:pt x="24228" y="69303"/>
                  </a:lnTo>
                  <a:lnTo>
                    <a:pt x="23527" y="68874"/>
                  </a:lnTo>
                  <a:lnTo>
                    <a:pt x="22873" y="68456"/>
                  </a:lnTo>
                  <a:lnTo>
                    <a:pt x="21658" y="67668"/>
                  </a:lnTo>
                  <a:lnTo>
                    <a:pt x="20607" y="66944"/>
                  </a:lnTo>
                  <a:lnTo>
                    <a:pt x="19696" y="66296"/>
                  </a:lnTo>
                  <a:lnTo>
                    <a:pt x="18925" y="65728"/>
                  </a:lnTo>
                  <a:lnTo>
                    <a:pt x="18294" y="65245"/>
                  </a:lnTo>
                  <a:lnTo>
                    <a:pt x="17826" y="64859"/>
                  </a:lnTo>
                  <a:lnTo>
                    <a:pt x="17476" y="64575"/>
                  </a:lnTo>
                  <a:lnTo>
                    <a:pt x="17219" y="64339"/>
                  </a:lnTo>
                  <a:lnTo>
                    <a:pt x="1" y="63932"/>
                  </a:lnTo>
                  <a:lnTo>
                    <a:pt x="445" y="64596"/>
                  </a:lnTo>
                  <a:lnTo>
                    <a:pt x="888" y="65256"/>
                  </a:lnTo>
                  <a:lnTo>
                    <a:pt x="1356" y="65904"/>
                  </a:lnTo>
                  <a:lnTo>
                    <a:pt x="1846" y="66542"/>
                  </a:lnTo>
                  <a:lnTo>
                    <a:pt x="2337" y="67175"/>
                  </a:lnTo>
                  <a:lnTo>
                    <a:pt x="2851" y="67802"/>
                  </a:lnTo>
                  <a:lnTo>
                    <a:pt x="3365" y="68419"/>
                  </a:lnTo>
                  <a:lnTo>
                    <a:pt x="3902" y="69024"/>
                  </a:lnTo>
                  <a:lnTo>
                    <a:pt x="4463" y="69625"/>
                  </a:lnTo>
                  <a:lnTo>
                    <a:pt x="5024" y="70220"/>
                  </a:lnTo>
                  <a:lnTo>
                    <a:pt x="5608" y="70804"/>
                  </a:lnTo>
                  <a:lnTo>
                    <a:pt x="6192" y="71383"/>
                  </a:lnTo>
                  <a:lnTo>
                    <a:pt x="6799" y="71951"/>
                  </a:lnTo>
                  <a:lnTo>
                    <a:pt x="7407" y="72514"/>
                  </a:lnTo>
                  <a:lnTo>
                    <a:pt x="8037" y="73066"/>
                  </a:lnTo>
                  <a:lnTo>
                    <a:pt x="8692" y="73613"/>
                  </a:lnTo>
                  <a:lnTo>
                    <a:pt x="9346" y="74154"/>
                  </a:lnTo>
                  <a:lnTo>
                    <a:pt x="10023" y="74685"/>
                  </a:lnTo>
                  <a:lnTo>
                    <a:pt x="10701" y="75211"/>
                  </a:lnTo>
                  <a:lnTo>
                    <a:pt x="11378" y="75725"/>
                  </a:lnTo>
                  <a:lnTo>
                    <a:pt x="12079" y="76234"/>
                  </a:lnTo>
                  <a:lnTo>
                    <a:pt x="12803" y="76738"/>
                  </a:lnTo>
                  <a:lnTo>
                    <a:pt x="13528" y="77231"/>
                  </a:lnTo>
                  <a:lnTo>
                    <a:pt x="14252" y="77725"/>
                  </a:lnTo>
                  <a:lnTo>
                    <a:pt x="15000" y="78202"/>
                  </a:lnTo>
                  <a:lnTo>
                    <a:pt x="15747" y="78679"/>
                  </a:lnTo>
                  <a:lnTo>
                    <a:pt x="16518" y="79145"/>
                  </a:lnTo>
                  <a:lnTo>
                    <a:pt x="17289" y="79606"/>
                  </a:lnTo>
                  <a:lnTo>
                    <a:pt x="18083" y="80057"/>
                  </a:lnTo>
                  <a:lnTo>
                    <a:pt x="18878" y="80507"/>
                  </a:lnTo>
                  <a:lnTo>
                    <a:pt x="19672" y="80946"/>
                  </a:lnTo>
                  <a:lnTo>
                    <a:pt x="20490" y="81381"/>
                  </a:lnTo>
                  <a:lnTo>
                    <a:pt x="21308" y="81804"/>
                  </a:lnTo>
                  <a:lnTo>
                    <a:pt x="22149" y="82222"/>
                  </a:lnTo>
                  <a:lnTo>
                    <a:pt x="22990" y="82635"/>
                  </a:lnTo>
                  <a:lnTo>
                    <a:pt x="23831" y="83042"/>
                  </a:lnTo>
                  <a:lnTo>
                    <a:pt x="24695" y="83444"/>
                  </a:lnTo>
                  <a:lnTo>
                    <a:pt x="25560" y="83841"/>
                  </a:lnTo>
                  <a:lnTo>
                    <a:pt x="26424" y="84227"/>
                  </a:lnTo>
                  <a:lnTo>
                    <a:pt x="27312" y="84608"/>
                  </a:lnTo>
                  <a:lnTo>
                    <a:pt x="28176" y="84983"/>
                  </a:lnTo>
                  <a:lnTo>
                    <a:pt x="29087" y="85353"/>
                  </a:lnTo>
                  <a:lnTo>
                    <a:pt x="29975" y="85712"/>
                  </a:lnTo>
                  <a:lnTo>
                    <a:pt x="30886" y="86071"/>
                  </a:lnTo>
                  <a:lnTo>
                    <a:pt x="31797" y="86420"/>
                  </a:lnTo>
                  <a:lnTo>
                    <a:pt x="32709" y="86763"/>
                  </a:lnTo>
                  <a:lnTo>
                    <a:pt x="33643" y="87106"/>
                  </a:lnTo>
                  <a:lnTo>
                    <a:pt x="34578" y="87438"/>
                  </a:lnTo>
                  <a:lnTo>
                    <a:pt x="35512" y="87765"/>
                  </a:lnTo>
                  <a:lnTo>
                    <a:pt x="36447" y="88087"/>
                  </a:lnTo>
                  <a:lnTo>
                    <a:pt x="37404" y="88398"/>
                  </a:lnTo>
                  <a:lnTo>
                    <a:pt x="38339" y="88709"/>
                  </a:lnTo>
                  <a:lnTo>
                    <a:pt x="39297" y="89014"/>
                  </a:lnTo>
                  <a:lnTo>
                    <a:pt x="40278" y="89309"/>
                  </a:lnTo>
                  <a:lnTo>
                    <a:pt x="41236" y="89604"/>
                  </a:lnTo>
                  <a:lnTo>
                    <a:pt x="42194" y="89893"/>
                  </a:lnTo>
                  <a:lnTo>
                    <a:pt x="43175" y="90172"/>
                  </a:lnTo>
                  <a:lnTo>
                    <a:pt x="44156" y="90451"/>
                  </a:lnTo>
                  <a:lnTo>
                    <a:pt x="45138" y="90719"/>
                  </a:lnTo>
                  <a:lnTo>
                    <a:pt x="46119" y="90987"/>
                  </a:lnTo>
                  <a:lnTo>
                    <a:pt x="47100" y="91250"/>
                  </a:lnTo>
                  <a:lnTo>
                    <a:pt x="48105" y="91502"/>
                  </a:lnTo>
                  <a:lnTo>
                    <a:pt x="49086" y="91754"/>
                  </a:lnTo>
                  <a:lnTo>
                    <a:pt x="50090" y="92000"/>
                  </a:lnTo>
                  <a:lnTo>
                    <a:pt x="51095" y="92236"/>
                  </a:lnTo>
                  <a:lnTo>
                    <a:pt x="52076" y="92472"/>
                  </a:lnTo>
                  <a:lnTo>
                    <a:pt x="53081" y="92702"/>
                  </a:lnTo>
                  <a:lnTo>
                    <a:pt x="54085" y="92927"/>
                  </a:lnTo>
                  <a:lnTo>
                    <a:pt x="55090" y="93153"/>
                  </a:lnTo>
                  <a:lnTo>
                    <a:pt x="56095" y="93367"/>
                  </a:lnTo>
                  <a:lnTo>
                    <a:pt x="57099" y="93576"/>
                  </a:lnTo>
                  <a:lnTo>
                    <a:pt x="58127" y="93785"/>
                  </a:lnTo>
                  <a:lnTo>
                    <a:pt x="59132" y="93984"/>
                  </a:lnTo>
                  <a:lnTo>
                    <a:pt x="60136" y="94182"/>
                  </a:lnTo>
                  <a:lnTo>
                    <a:pt x="61141" y="94375"/>
                  </a:lnTo>
                  <a:lnTo>
                    <a:pt x="62146" y="94562"/>
                  </a:lnTo>
                  <a:lnTo>
                    <a:pt x="63174" y="94750"/>
                  </a:lnTo>
                  <a:lnTo>
                    <a:pt x="64178" y="94927"/>
                  </a:lnTo>
                  <a:lnTo>
                    <a:pt x="65183" y="95104"/>
                  </a:lnTo>
                  <a:lnTo>
                    <a:pt x="66187" y="95275"/>
                  </a:lnTo>
                  <a:lnTo>
                    <a:pt x="67192" y="95442"/>
                  </a:lnTo>
                  <a:lnTo>
                    <a:pt x="68197" y="95602"/>
                  </a:lnTo>
                  <a:lnTo>
                    <a:pt x="70206" y="95913"/>
                  </a:lnTo>
                  <a:lnTo>
                    <a:pt x="72215" y="96214"/>
                  </a:lnTo>
                  <a:lnTo>
                    <a:pt x="74201" y="96492"/>
                  </a:lnTo>
                  <a:lnTo>
                    <a:pt x="76187" y="96760"/>
                  </a:lnTo>
                  <a:lnTo>
                    <a:pt x="78149" y="97012"/>
                  </a:lnTo>
                  <a:lnTo>
                    <a:pt x="80112" y="97248"/>
                  </a:lnTo>
                  <a:lnTo>
                    <a:pt x="82051" y="97473"/>
                  </a:lnTo>
                  <a:lnTo>
                    <a:pt x="83966" y="97682"/>
                  </a:lnTo>
                  <a:lnTo>
                    <a:pt x="85882" y="97875"/>
                  </a:lnTo>
                  <a:lnTo>
                    <a:pt x="87751" y="98063"/>
                  </a:lnTo>
                  <a:lnTo>
                    <a:pt x="89620" y="98235"/>
                  </a:lnTo>
                  <a:lnTo>
                    <a:pt x="91466" y="98390"/>
                  </a:lnTo>
                  <a:lnTo>
                    <a:pt x="93265" y="98540"/>
                  </a:lnTo>
                  <a:lnTo>
                    <a:pt x="95040" y="98679"/>
                  </a:lnTo>
                  <a:lnTo>
                    <a:pt x="96816" y="98803"/>
                  </a:lnTo>
                  <a:lnTo>
                    <a:pt x="98545" y="98921"/>
                  </a:lnTo>
                  <a:lnTo>
                    <a:pt x="100227" y="99028"/>
                  </a:lnTo>
                  <a:lnTo>
                    <a:pt x="101886" y="99124"/>
                  </a:lnTo>
                  <a:lnTo>
                    <a:pt x="103521" y="99210"/>
                  </a:lnTo>
                  <a:lnTo>
                    <a:pt x="105110" y="99291"/>
                  </a:lnTo>
                  <a:lnTo>
                    <a:pt x="106652" y="99360"/>
                  </a:lnTo>
                  <a:lnTo>
                    <a:pt x="108170" y="99425"/>
                  </a:lnTo>
                  <a:lnTo>
                    <a:pt x="109642" y="99478"/>
                  </a:lnTo>
                  <a:lnTo>
                    <a:pt x="110787" y="100341"/>
                  </a:lnTo>
                  <a:lnTo>
                    <a:pt x="111978" y="101199"/>
                  </a:lnTo>
                  <a:lnTo>
                    <a:pt x="113170" y="102057"/>
                  </a:lnTo>
                  <a:lnTo>
                    <a:pt x="114408" y="102914"/>
                  </a:lnTo>
                  <a:lnTo>
                    <a:pt x="115670" y="103772"/>
                  </a:lnTo>
                  <a:lnTo>
                    <a:pt x="116978" y="104624"/>
                  </a:lnTo>
                  <a:lnTo>
                    <a:pt x="118286" y="105477"/>
                  </a:lnTo>
                  <a:lnTo>
                    <a:pt x="119641" y="106324"/>
                  </a:lnTo>
                  <a:lnTo>
                    <a:pt x="121020" y="107171"/>
                  </a:lnTo>
                  <a:lnTo>
                    <a:pt x="122445" y="108012"/>
                  </a:lnTo>
                  <a:lnTo>
                    <a:pt x="123870" y="108854"/>
                  </a:lnTo>
                  <a:lnTo>
                    <a:pt x="125342" y="109696"/>
                  </a:lnTo>
                  <a:lnTo>
                    <a:pt x="126837" y="110532"/>
                  </a:lnTo>
                  <a:lnTo>
                    <a:pt x="128379" y="111363"/>
                  </a:lnTo>
                  <a:lnTo>
                    <a:pt x="129944" y="112188"/>
                  </a:lnTo>
                  <a:lnTo>
                    <a:pt x="131533" y="113014"/>
                  </a:lnTo>
                  <a:lnTo>
                    <a:pt x="133145" y="113834"/>
                  </a:lnTo>
                  <a:lnTo>
                    <a:pt x="134804" y="114654"/>
                  </a:lnTo>
                  <a:lnTo>
                    <a:pt x="136509" y="115464"/>
                  </a:lnTo>
                  <a:lnTo>
                    <a:pt x="138215" y="116273"/>
                  </a:lnTo>
                  <a:lnTo>
                    <a:pt x="139967" y="117077"/>
                  </a:lnTo>
                  <a:lnTo>
                    <a:pt x="141766" y="117876"/>
                  </a:lnTo>
                  <a:lnTo>
                    <a:pt x="143565" y="118669"/>
                  </a:lnTo>
                  <a:lnTo>
                    <a:pt x="145434" y="119457"/>
                  </a:lnTo>
                  <a:lnTo>
                    <a:pt x="147303" y="120240"/>
                  </a:lnTo>
                  <a:lnTo>
                    <a:pt x="149242" y="121023"/>
                  </a:lnTo>
                  <a:lnTo>
                    <a:pt x="151181" y="121795"/>
                  </a:lnTo>
                  <a:lnTo>
                    <a:pt x="153167" y="122561"/>
                  </a:lnTo>
                  <a:lnTo>
                    <a:pt x="155200" y="123322"/>
                  </a:lnTo>
                  <a:lnTo>
                    <a:pt x="157255" y="124078"/>
                  </a:lnTo>
                  <a:lnTo>
                    <a:pt x="159335" y="124823"/>
                  </a:lnTo>
                  <a:lnTo>
                    <a:pt x="161484" y="125569"/>
                  </a:lnTo>
                  <a:lnTo>
                    <a:pt x="163633" y="126303"/>
                  </a:lnTo>
                  <a:lnTo>
                    <a:pt x="165830" y="127032"/>
                  </a:lnTo>
                  <a:lnTo>
                    <a:pt x="168072" y="127750"/>
                  </a:lnTo>
                  <a:lnTo>
                    <a:pt x="170339" y="128463"/>
                  </a:lnTo>
                  <a:lnTo>
                    <a:pt x="172652" y="129171"/>
                  </a:lnTo>
                  <a:lnTo>
                    <a:pt x="175011" y="129873"/>
                  </a:lnTo>
                  <a:lnTo>
                    <a:pt x="177394" y="130559"/>
                  </a:lnTo>
                  <a:lnTo>
                    <a:pt x="179801" y="131245"/>
                  </a:lnTo>
                  <a:lnTo>
                    <a:pt x="182254" y="131921"/>
                  </a:lnTo>
                  <a:lnTo>
                    <a:pt x="184753" y="132586"/>
                  </a:lnTo>
                  <a:lnTo>
                    <a:pt x="187300" y="133245"/>
                  </a:lnTo>
                  <a:lnTo>
                    <a:pt x="189870" y="133894"/>
                  </a:lnTo>
                  <a:lnTo>
                    <a:pt x="192486" y="134537"/>
                  </a:lnTo>
                  <a:lnTo>
                    <a:pt x="195126" y="135169"/>
                  </a:lnTo>
                  <a:lnTo>
                    <a:pt x="196482" y="135480"/>
                  </a:lnTo>
                  <a:lnTo>
                    <a:pt x="197837" y="135791"/>
                  </a:lnTo>
                  <a:lnTo>
                    <a:pt x="199192" y="136102"/>
                  </a:lnTo>
                  <a:lnTo>
                    <a:pt x="200570" y="136408"/>
                  </a:lnTo>
                  <a:lnTo>
                    <a:pt x="201948" y="136708"/>
                  </a:lnTo>
                  <a:lnTo>
                    <a:pt x="203327" y="137008"/>
                  </a:lnTo>
                  <a:lnTo>
                    <a:pt x="204729" y="137308"/>
                  </a:lnTo>
                  <a:lnTo>
                    <a:pt x="206154" y="137603"/>
                  </a:lnTo>
                  <a:lnTo>
                    <a:pt x="207555" y="137898"/>
                  </a:lnTo>
                  <a:lnTo>
                    <a:pt x="209004" y="138188"/>
                  </a:lnTo>
                  <a:lnTo>
                    <a:pt x="210429" y="138477"/>
                  </a:lnTo>
                  <a:lnTo>
                    <a:pt x="211901" y="138761"/>
                  </a:lnTo>
                  <a:lnTo>
                    <a:pt x="213349" y="139045"/>
                  </a:lnTo>
                  <a:lnTo>
                    <a:pt x="214821" y="139329"/>
                  </a:lnTo>
                  <a:lnTo>
                    <a:pt x="216317" y="139608"/>
                  </a:lnTo>
                  <a:lnTo>
                    <a:pt x="217812" y="139881"/>
                  </a:lnTo>
                  <a:lnTo>
                    <a:pt x="219307" y="140155"/>
                  </a:lnTo>
                  <a:lnTo>
                    <a:pt x="220826" y="140423"/>
                  </a:lnTo>
                  <a:lnTo>
                    <a:pt x="222344" y="140691"/>
                  </a:lnTo>
                  <a:lnTo>
                    <a:pt x="223886" y="140959"/>
                  </a:lnTo>
                  <a:lnTo>
                    <a:pt x="225428" y="141222"/>
                  </a:lnTo>
                  <a:lnTo>
                    <a:pt x="226970" y="141479"/>
                  </a:lnTo>
                  <a:lnTo>
                    <a:pt x="228535" y="141736"/>
                  </a:lnTo>
                  <a:lnTo>
                    <a:pt x="230124" y="141988"/>
                  </a:lnTo>
                  <a:lnTo>
                    <a:pt x="231713" y="142240"/>
                  </a:lnTo>
                  <a:lnTo>
                    <a:pt x="233301" y="142487"/>
                  </a:lnTo>
                  <a:lnTo>
                    <a:pt x="234913" y="142733"/>
                  </a:lnTo>
                  <a:lnTo>
                    <a:pt x="236549" y="142975"/>
                  </a:lnTo>
                  <a:lnTo>
                    <a:pt x="238161" y="143216"/>
                  </a:lnTo>
                  <a:lnTo>
                    <a:pt x="239819" y="143452"/>
                  </a:lnTo>
                  <a:lnTo>
                    <a:pt x="241455" y="143688"/>
                  </a:lnTo>
                  <a:lnTo>
                    <a:pt x="243137" y="143918"/>
                  </a:lnTo>
                  <a:lnTo>
                    <a:pt x="244796" y="144143"/>
                  </a:lnTo>
                  <a:lnTo>
                    <a:pt x="246478" y="144368"/>
                  </a:lnTo>
                  <a:lnTo>
                    <a:pt x="248183" y="144588"/>
                  </a:lnTo>
                  <a:lnTo>
                    <a:pt x="249889" y="144808"/>
                  </a:lnTo>
                  <a:lnTo>
                    <a:pt x="251618" y="145022"/>
                  </a:lnTo>
                  <a:lnTo>
                    <a:pt x="253347" y="145237"/>
                  </a:lnTo>
                  <a:lnTo>
                    <a:pt x="255075" y="145446"/>
                  </a:lnTo>
                  <a:lnTo>
                    <a:pt x="256828" y="145650"/>
                  </a:lnTo>
                  <a:lnTo>
                    <a:pt x="258603" y="145853"/>
                  </a:lnTo>
                  <a:lnTo>
                    <a:pt x="260379" y="146057"/>
                  </a:lnTo>
                  <a:lnTo>
                    <a:pt x="262154" y="146250"/>
                  </a:lnTo>
                  <a:lnTo>
                    <a:pt x="263953" y="146443"/>
                  </a:lnTo>
                  <a:lnTo>
                    <a:pt x="265752" y="146636"/>
                  </a:lnTo>
                  <a:lnTo>
                    <a:pt x="267574" y="146818"/>
                  </a:lnTo>
                  <a:lnTo>
                    <a:pt x="269420" y="147006"/>
                  </a:lnTo>
                  <a:lnTo>
                    <a:pt x="271266" y="147183"/>
                  </a:lnTo>
                  <a:lnTo>
                    <a:pt x="273111" y="147360"/>
                  </a:lnTo>
                  <a:lnTo>
                    <a:pt x="274980" y="147531"/>
                  </a:lnTo>
                  <a:lnTo>
                    <a:pt x="276849" y="147703"/>
                  </a:lnTo>
                  <a:lnTo>
                    <a:pt x="278742" y="147869"/>
                  </a:lnTo>
                  <a:lnTo>
                    <a:pt x="280634" y="148035"/>
                  </a:lnTo>
                  <a:lnTo>
                    <a:pt x="282550" y="148190"/>
                  </a:lnTo>
                  <a:lnTo>
                    <a:pt x="284466" y="148346"/>
                  </a:lnTo>
                  <a:lnTo>
                    <a:pt x="286405" y="148501"/>
                  </a:lnTo>
                  <a:lnTo>
                    <a:pt x="288367" y="148652"/>
                  </a:lnTo>
                  <a:lnTo>
                    <a:pt x="290330" y="148796"/>
                  </a:lnTo>
                  <a:lnTo>
                    <a:pt x="292292" y="148936"/>
                  </a:lnTo>
                  <a:lnTo>
                    <a:pt x="294278" y="149075"/>
                  </a:lnTo>
                  <a:lnTo>
                    <a:pt x="296264" y="149209"/>
                  </a:lnTo>
                  <a:lnTo>
                    <a:pt x="298273" y="149343"/>
                  </a:lnTo>
                  <a:lnTo>
                    <a:pt x="300282" y="149466"/>
                  </a:lnTo>
                  <a:lnTo>
                    <a:pt x="302315" y="149590"/>
                  </a:lnTo>
                  <a:lnTo>
                    <a:pt x="304371" y="149713"/>
                  </a:lnTo>
                  <a:lnTo>
                    <a:pt x="306427" y="149825"/>
                  </a:lnTo>
                  <a:lnTo>
                    <a:pt x="308483" y="149938"/>
                  </a:lnTo>
                  <a:lnTo>
                    <a:pt x="310562" y="150051"/>
                  </a:lnTo>
                  <a:lnTo>
                    <a:pt x="312665" y="150152"/>
                  </a:lnTo>
                  <a:lnTo>
                    <a:pt x="314767" y="150254"/>
                  </a:lnTo>
                  <a:lnTo>
                    <a:pt x="316870" y="150351"/>
                  </a:lnTo>
                  <a:lnTo>
                    <a:pt x="318996" y="150447"/>
                  </a:lnTo>
                  <a:lnTo>
                    <a:pt x="321145" y="150533"/>
                  </a:lnTo>
                  <a:lnTo>
                    <a:pt x="323295" y="150619"/>
                  </a:lnTo>
                  <a:lnTo>
                    <a:pt x="325467" y="150705"/>
                  </a:lnTo>
                  <a:lnTo>
                    <a:pt x="327640" y="150780"/>
                  </a:lnTo>
                  <a:lnTo>
                    <a:pt x="329813" y="150855"/>
                  </a:lnTo>
                  <a:lnTo>
                    <a:pt x="332032" y="150924"/>
                  </a:lnTo>
                  <a:lnTo>
                    <a:pt x="334228" y="150989"/>
                  </a:lnTo>
                  <a:lnTo>
                    <a:pt x="336471" y="151048"/>
                  </a:lnTo>
                  <a:lnTo>
                    <a:pt x="338714" y="151107"/>
                  </a:lnTo>
                  <a:lnTo>
                    <a:pt x="340957" y="151160"/>
                  </a:lnTo>
                  <a:lnTo>
                    <a:pt x="343223" y="151209"/>
                  </a:lnTo>
                  <a:lnTo>
                    <a:pt x="345489" y="151257"/>
                  </a:lnTo>
                  <a:lnTo>
                    <a:pt x="347779" y="151300"/>
                  </a:lnTo>
                  <a:lnTo>
                    <a:pt x="350092" y="151332"/>
                  </a:lnTo>
                  <a:lnTo>
                    <a:pt x="352405" y="151369"/>
                  </a:lnTo>
                  <a:lnTo>
                    <a:pt x="354741" y="151396"/>
                  </a:lnTo>
                  <a:lnTo>
                    <a:pt x="357077" y="151418"/>
                  </a:lnTo>
                  <a:lnTo>
                    <a:pt x="359437" y="151439"/>
                  </a:lnTo>
                  <a:lnTo>
                    <a:pt x="361796" y="151455"/>
                  </a:lnTo>
                  <a:lnTo>
                    <a:pt x="364179" y="151466"/>
                  </a:lnTo>
                  <a:lnTo>
                    <a:pt x="366562" y="151471"/>
                  </a:lnTo>
                  <a:lnTo>
                    <a:pt x="368969" y="151477"/>
                  </a:lnTo>
                  <a:lnTo>
                    <a:pt x="371399" y="151477"/>
                  </a:lnTo>
                  <a:lnTo>
                    <a:pt x="373828" y="151471"/>
                  </a:lnTo>
                  <a:lnTo>
                    <a:pt x="376258" y="151460"/>
                  </a:lnTo>
                  <a:lnTo>
                    <a:pt x="378711" y="151444"/>
                  </a:lnTo>
                  <a:lnTo>
                    <a:pt x="381188" y="151423"/>
                  </a:lnTo>
                  <a:lnTo>
                    <a:pt x="383687" y="151402"/>
                  </a:lnTo>
                  <a:lnTo>
                    <a:pt x="386164" y="151369"/>
                  </a:lnTo>
                  <a:lnTo>
                    <a:pt x="388687" y="151337"/>
                  </a:lnTo>
                  <a:lnTo>
                    <a:pt x="391210" y="151300"/>
                  </a:lnTo>
                  <a:lnTo>
                    <a:pt x="393757" y="151257"/>
                  </a:lnTo>
                  <a:lnTo>
                    <a:pt x="396303" y="151214"/>
                  </a:lnTo>
                  <a:lnTo>
                    <a:pt x="398850" y="151160"/>
                  </a:lnTo>
                  <a:lnTo>
                    <a:pt x="401443" y="151107"/>
                  </a:lnTo>
                  <a:lnTo>
                    <a:pt x="404036" y="151042"/>
                  </a:lnTo>
                  <a:lnTo>
                    <a:pt x="406630" y="150978"/>
                  </a:lnTo>
                  <a:lnTo>
                    <a:pt x="409246" y="150908"/>
                  </a:lnTo>
                  <a:lnTo>
                    <a:pt x="411886" y="150833"/>
                  </a:lnTo>
                  <a:lnTo>
                    <a:pt x="414526" y="150758"/>
                  </a:lnTo>
                  <a:lnTo>
                    <a:pt x="417190" y="150672"/>
                  </a:lnTo>
                  <a:lnTo>
                    <a:pt x="419853" y="150581"/>
                  </a:lnTo>
                  <a:lnTo>
                    <a:pt x="422540" y="150490"/>
                  </a:lnTo>
                  <a:lnTo>
                    <a:pt x="425250" y="150388"/>
                  </a:lnTo>
                  <a:lnTo>
                    <a:pt x="427960" y="150287"/>
                  </a:lnTo>
                  <a:lnTo>
                    <a:pt x="430693" y="150179"/>
                  </a:lnTo>
                  <a:lnTo>
                    <a:pt x="433427" y="150067"/>
                  </a:lnTo>
                  <a:lnTo>
                    <a:pt x="436184" y="149949"/>
                  </a:lnTo>
                  <a:lnTo>
                    <a:pt x="438940" y="149825"/>
                  </a:lnTo>
                  <a:lnTo>
                    <a:pt x="441720" y="149697"/>
                  </a:lnTo>
                  <a:lnTo>
                    <a:pt x="444524" y="149563"/>
                  </a:lnTo>
                  <a:lnTo>
                    <a:pt x="447328" y="149423"/>
                  </a:lnTo>
                  <a:lnTo>
                    <a:pt x="450154" y="149279"/>
                  </a:lnTo>
                  <a:lnTo>
                    <a:pt x="453005" y="149134"/>
                  </a:lnTo>
                  <a:lnTo>
                    <a:pt x="455855" y="148979"/>
                  </a:lnTo>
                  <a:lnTo>
                    <a:pt x="458729" y="148823"/>
                  </a:lnTo>
                  <a:lnTo>
                    <a:pt x="461602" y="148657"/>
                  </a:lnTo>
                  <a:lnTo>
                    <a:pt x="464499" y="148491"/>
                  </a:lnTo>
                  <a:lnTo>
                    <a:pt x="467396" y="148314"/>
                  </a:lnTo>
                  <a:lnTo>
                    <a:pt x="470340" y="148137"/>
                  </a:lnTo>
                  <a:lnTo>
                    <a:pt x="473260" y="147949"/>
                  </a:lnTo>
                  <a:lnTo>
                    <a:pt x="476227" y="147762"/>
                  </a:lnTo>
                  <a:lnTo>
                    <a:pt x="479194" y="147569"/>
                  </a:lnTo>
                  <a:lnTo>
                    <a:pt x="482161" y="147365"/>
                  </a:lnTo>
                  <a:lnTo>
                    <a:pt x="485175" y="147161"/>
                  </a:lnTo>
                  <a:lnTo>
                    <a:pt x="488166" y="146952"/>
                  </a:lnTo>
                  <a:lnTo>
                    <a:pt x="491203" y="146738"/>
                  </a:lnTo>
                  <a:lnTo>
                    <a:pt x="494240" y="146513"/>
                  </a:lnTo>
                  <a:lnTo>
                    <a:pt x="497301" y="146287"/>
                  </a:lnTo>
                  <a:lnTo>
                    <a:pt x="500361" y="146057"/>
                  </a:lnTo>
                  <a:lnTo>
                    <a:pt x="503445" y="145816"/>
                  </a:lnTo>
                  <a:lnTo>
                    <a:pt x="506529" y="145574"/>
                  </a:lnTo>
                  <a:lnTo>
                    <a:pt x="509659" y="145328"/>
                  </a:lnTo>
                  <a:lnTo>
                    <a:pt x="512790" y="145071"/>
                  </a:lnTo>
                  <a:lnTo>
                    <a:pt x="515921" y="144813"/>
                  </a:lnTo>
                  <a:lnTo>
                    <a:pt x="519075" y="144545"/>
                  </a:lnTo>
                  <a:lnTo>
                    <a:pt x="522252" y="144277"/>
                  </a:lnTo>
                  <a:lnTo>
                    <a:pt x="525429" y="143998"/>
                  </a:lnTo>
                  <a:lnTo>
                    <a:pt x="528630" y="143720"/>
                  </a:lnTo>
                  <a:lnTo>
                    <a:pt x="531854" y="143430"/>
                  </a:lnTo>
                  <a:lnTo>
                    <a:pt x="535078" y="143135"/>
                  </a:lnTo>
                  <a:lnTo>
                    <a:pt x="538326" y="142835"/>
                  </a:lnTo>
                  <a:lnTo>
                    <a:pt x="541596" y="142535"/>
                  </a:lnTo>
                  <a:lnTo>
                    <a:pt x="544867" y="142224"/>
                  </a:lnTo>
                  <a:lnTo>
                    <a:pt x="548161" y="141908"/>
                  </a:lnTo>
                  <a:lnTo>
                    <a:pt x="551455" y="141586"/>
                  </a:lnTo>
                  <a:lnTo>
                    <a:pt x="554796" y="141259"/>
                  </a:lnTo>
                  <a:lnTo>
                    <a:pt x="558114" y="140921"/>
                  </a:lnTo>
                  <a:lnTo>
                    <a:pt x="561478" y="140584"/>
                  </a:lnTo>
                  <a:lnTo>
                    <a:pt x="564842" y="140241"/>
                  </a:lnTo>
                  <a:lnTo>
                    <a:pt x="568230" y="139887"/>
                  </a:lnTo>
                  <a:lnTo>
                    <a:pt x="571617" y="139533"/>
                  </a:lnTo>
                  <a:lnTo>
                    <a:pt x="571991" y="139656"/>
                  </a:lnTo>
                  <a:lnTo>
                    <a:pt x="573113" y="140021"/>
                  </a:lnTo>
                  <a:lnTo>
                    <a:pt x="574935" y="140611"/>
                  </a:lnTo>
                  <a:lnTo>
                    <a:pt x="576103" y="140975"/>
                  </a:lnTo>
                  <a:lnTo>
                    <a:pt x="577458" y="141393"/>
                  </a:lnTo>
                  <a:lnTo>
                    <a:pt x="579000" y="141854"/>
                  </a:lnTo>
                  <a:lnTo>
                    <a:pt x="580682" y="142353"/>
                  </a:lnTo>
                  <a:lnTo>
                    <a:pt x="582551" y="142894"/>
                  </a:lnTo>
                  <a:lnTo>
                    <a:pt x="584584" y="143473"/>
                  </a:lnTo>
                  <a:lnTo>
                    <a:pt x="586780" y="144084"/>
                  </a:lnTo>
                  <a:lnTo>
                    <a:pt x="589140" y="144733"/>
                  </a:lnTo>
                  <a:lnTo>
                    <a:pt x="591663" y="145403"/>
                  </a:lnTo>
                  <a:lnTo>
                    <a:pt x="594349" y="146105"/>
                  </a:lnTo>
                  <a:lnTo>
                    <a:pt x="597176" y="146834"/>
                  </a:lnTo>
                  <a:lnTo>
                    <a:pt x="600167" y="147579"/>
                  </a:lnTo>
                  <a:lnTo>
                    <a:pt x="601732" y="147960"/>
                  </a:lnTo>
                  <a:lnTo>
                    <a:pt x="603321" y="148346"/>
                  </a:lnTo>
                  <a:lnTo>
                    <a:pt x="604956" y="148737"/>
                  </a:lnTo>
                  <a:lnTo>
                    <a:pt x="606615" y="149129"/>
                  </a:lnTo>
                  <a:lnTo>
                    <a:pt x="608320" y="149525"/>
                  </a:lnTo>
                  <a:lnTo>
                    <a:pt x="610073" y="149927"/>
                  </a:lnTo>
                  <a:lnTo>
                    <a:pt x="611848" y="150329"/>
                  </a:lnTo>
                  <a:lnTo>
                    <a:pt x="613670" y="150737"/>
                  </a:lnTo>
                  <a:lnTo>
                    <a:pt x="615516" y="151144"/>
                  </a:lnTo>
                  <a:lnTo>
                    <a:pt x="617408" y="151552"/>
                  </a:lnTo>
                  <a:lnTo>
                    <a:pt x="619324" y="151964"/>
                  </a:lnTo>
                  <a:lnTo>
                    <a:pt x="621287" y="152377"/>
                  </a:lnTo>
                  <a:lnTo>
                    <a:pt x="623296" y="152790"/>
                  </a:lnTo>
                  <a:lnTo>
                    <a:pt x="625328" y="153208"/>
                  </a:lnTo>
                  <a:lnTo>
                    <a:pt x="627384" y="153621"/>
                  </a:lnTo>
                  <a:lnTo>
                    <a:pt x="629487" y="154034"/>
                  </a:lnTo>
                  <a:lnTo>
                    <a:pt x="631613" y="154452"/>
                  </a:lnTo>
                  <a:lnTo>
                    <a:pt x="633786" y="154865"/>
                  </a:lnTo>
                  <a:lnTo>
                    <a:pt x="636005" y="155277"/>
                  </a:lnTo>
                  <a:lnTo>
                    <a:pt x="638225" y="155690"/>
                  </a:lnTo>
                  <a:lnTo>
                    <a:pt x="640514" y="156103"/>
                  </a:lnTo>
                  <a:lnTo>
                    <a:pt x="642804" y="156510"/>
                  </a:lnTo>
                  <a:lnTo>
                    <a:pt x="645140" y="156918"/>
                  </a:lnTo>
                  <a:lnTo>
                    <a:pt x="647523" y="157320"/>
                  </a:lnTo>
                  <a:lnTo>
                    <a:pt x="649929" y="157722"/>
                  </a:lnTo>
                  <a:lnTo>
                    <a:pt x="652359" y="158118"/>
                  </a:lnTo>
                  <a:lnTo>
                    <a:pt x="654836" y="158515"/>
                  </a:lnTo>
                  <a:lnTo>
                    <a:pt x="657335" y="158906"/>
                  </a:lnTo>
                  <a:lnTo>
                    <a:pt x="659859" y="159292"/>
                  </a:lnTo>
                  <a:lnTo>
                    <a:pt x="662429" y="159673"/>
                  </a:lnTo>
                  <a:lnTo>
                    <a:pt x="665022" y="160054"/>
                  </a:lnTo>
                  <a:lnTo>
                    <a:pt x="667638" y="160424"/>
                  </a:lnTo>
                  <a:lnTo>
                    <a:pt x="670302" y="160793"/>
                  </a:lnTo>
                  <a:lnTo>
                    <a:pt x="672989" y="161153"/>
                  </a:lnTo>
                  <a:lnTo>
                    <a:pt x="675722" y="161512"/>
                  </a:lnTo>
                  <a:lnTo>
                    <a:pt x="678455" y="161860"/>
                  </a:lnTo>
                  <a:lnTo>
                    <a:pt x="681236" y="162203"/>
                  </a:lnTo>
                  <a:lnTo>
                    <a:pt x="684039" y="162541"/>
                  </a:lnTo>
                  <a:lnTo>
                    <a:pt x="686889" y="162868"/>
                  </a:lnTo>
                  <a:lnTo>
                    <a:pt x="689740" y="163190"/>
                  </a:lnTo>
                  <a:lnTo>
                    <a:pt x="692637" y="163501"/>
                  </a:lnTo>
                  <a:lnTo>
                    <a:pt x="695557" y="163806"/>
                  </a:lnTo>
                  <a:lnTo>
                    <a:pt x="698524" y="164106"/>
                  </a:lnTo>
                  <a:lnTo>
                    <a:pt x="701491" y="164390"/>
                  </a:lnTo>
                  <a:lnTo>
                    <a:pt x="704505" y="164669"/>
                  </a:lnTo>
                  <a:lnTo>
                    <a:pt x="707542" y="164937"/>
                  </a:lnTo>
                  <a:lnTo>
                    <a:pt x="710603" y="165200"/>
                  </a:lnTo>
                  <a:lnTo>
                    <a:pt x="713686" y="165446"/>
                  </a:lnTo>
                  <a:lnTo>
                    <a:pt x="716817" y="165688"/>
                  </a:lnTo>
                  <a:lnTo>
                    <a:pt x="719948" y="165913"/>
                  </a:lnTo>
                  <a:lnTo>
                    <a:pt x="723125" y="166133"/>
                  </a:lnTo>
                  <a:lnTo>
                    <a:pt x="726326" y="166336"/>
                  </a:lnTo>
                  <a:lnTo>
                    <a:pt x="727938" y="166438"/>
                  </a:lnTo>
                  <a:lnTo>
                    <a:pt x="729550" y="166535"/>
                  </a:lnTo>
                  <a:lnTo>
                    <a:pt x="731162" y="166626"/>
                  </a:lnTo>
                  <a:lnTo>
                    <a:pt x="732797" y="166712"/>
                  </a:lnTo>
                  <a:lnTo>
                    <a:pt x="734433" y="166803"/>
                  </a:lnTo>
                  <a:lnTo>
                    <a:pt x="736068" y="166883"/>
                  </a:lnTo>
                  <a:lnTo>
                    <a:pt x="737727" y="166963"/>
                  </a:lnTo>
                  <a:lnTo>
                    <a:pt x="739362" y="167039"/>
                  </a:lnTo>
                  <a:lnTo>
                    <a:pt x="741021" y="167114"/>
                  </a:lnTo>
                  <a:lnTo>
                    <a:pt x="742703" y="167183"/>
                  </a:lnTo>
                  <a:lnTo>
                    <a:pt x="744362" y="167253"/>
                  </a:lnTo>
                  <a:lnTo>
                    <a:pt x="746044" y="167317"/>
                  </a:lnTo>
                  <a:lnTo>
                    <a:pt x="747726" y="167376"/>
                  </a:lnTo>
                  <a:lnTo>
                    <a:pt x="749432" y="167435"/>
                  </a:lnTo>
                  <a:lnTo>
                    <a:pt x="751114" y="167489"/>
                  </a:lnTo>
                  <a:lnTo>
                    <a:pt x="752819" y="167537"/>
                  </a:lnTo>
                  <a:lnTo>
                    <a:pt x="754525" y="167585"/>
                  </a:lnTo>
                  <a:lnTo>
                    <a:pt x="756253" y="167628"/>
                  </a:lnTo>
                  <a:lnTo>
                    <a:pt x="757959" y="167666"/>
                  </a:lnTo>
                  <a:lnTo>
                    <a:pt x="759688" y="167703"/>
                  </a:lnTo>
                  <a:lnTo>
                    <a:pt x="761417" y="167730"/>
                  </a:lnTo>
                  <a:lnTo>
                    <a:pt x="763169" y="167762"/>
                  </a:lnTo>
                  <a:lnTo>
                    <a:pt x="764898" y="167784"/>
                  </a:lnTo>
                  <a:lnTo>
                    <a:pt x="766650" y="167805"/>
                  </a:lnTo>
                  <a:lnTo>
                    <a:pt x="768402" y="167821"/>
                  </a:lnTo>
                  <a:lnTo>
                    <a:pt x="770178" y="167832"/>
                  </a:lnTo>
                  <a:lnTo>
                    <a:pt x="771930" y="167843"/>
                  </a:lnTo>
                  <a:lnTo>
                    <a:pt x="773705" y="167848"/>
                  </a:lnTo>
                  <a:lnTo>
                    <a:pt x="775481" y="167848"/>
                  </a:lnTo>
                  <a:lnTo>
                    <a:pt x="777280" y="167843"/>
                  </a:lnTo>
                  <a:lnTo>
                    <a:pt x="779055" y="167837"/>
                  </a:lnTo>
                  <a:lnTo>
                    <a:pt x="780854" y="167827"/>
                  </a:lnTo>
                  <a:lnTo>
                    <a:pt x="782653" y="167810"/>
                  </a:lnTo>
                  <a:lnTo>
                    <a:pt x="784476" y="167789"/>
                  </a:lnTo>
                  <a:lnTo>
                    <a:pt x="786275" y="167768"/>
                  </a:lnTo>
                  <a:lnTo>
                    <a:pt x="788097" y="167735"/>
                  </a:lnTo>
                  <a:lnTo>
                    <a:pt x="789919" y="167703"/>
                  </a:lnTo>
                  <a:lnTo>
                    <a:pt x="791741" y="167666"/>
                  </a:lnTo>
                  <a:lnTo>
                    <a:pt x="793587" y="167623"/>
                  </a:lnTo>
                  <a:lnTo>
                    <a:pt x="795433" y="167580"/>
                  </a:lnTo>
                  <a:lnTo>
                    <a:pt x="797255" y="167526"/>
                  </a:lnTo>
                  <a:lnTo>
                    <a:pt x="799124" y="167473"/>
                  </a:lnTo>
                  <a:lnTo>
                    <a:pt x="800970" y="167414"/>
                  </a:lnTo>
                  <a:lnTo>
                    <a:pt x="802839" y="167349"/>
                  </a:lnTo>
                  <a:lnTo>
                    <a:pt x="804708" y="167280"/>
                  </a:lnTo>
                  <a:lnTo>
                    <a:pt x="806577" y="167205"/>
                  </a:lnTo>
                  <a:lnTo>
                    <a:pt x="808446" y="167124"/>
                  </a:lnTo>
                  <a:lnTo>
                    <a:pt x="810315" y="167044"/>
                  </a:lnTo>
                  <a:lnTo>
                    <a:pt x="812207" y="166953"/>
                  </a:lnTo>
                  <a:lnTo>
                    <a:pt x="814100" y="166862"/>
                  </a:lnTo>
                  <a:lnTo>
                    <a:pt x="815992" y="166765"/>
                  </a:lnTo>
                  <a:lnTo>
                    <a:pt x="817908" y="166658"/>
                  </a:lnTo>
                  <a:lnTo>
                    <a:pt x="819800" y="166551"/>
                  </a:lnTo>
                  <a:lnTo>
                    <a:pt x="821716" y="166438"/>
                  </a:lnTo>
                  <a:lnTo>
                    <a:pt x="823632" y="166320"/>
                  </a:lnTo>
                  <a:lnTo>
                    <a:pt x="825547" y="166197"/>
                  </a:lnTo>
                  <a:lnTo>
                    <a:pt x="827487" y="166068"/>
                  </a:lnTo>
                  <a:lnTo>
                    <a:pt x="829402" y="165934"/>
                  </a:lnTo>
                  <a:lnTo>
                    <a:pt x="831341" y="165800"/>
                  </a:lnTo>
                  <a:lnTo>
                    <a:pt x="833280" y="165656"/>
                  </a:lnTo>
                  <a:lnTo>
                    <a:pt x="835220" y="165505"/>
                  </a:lnTo>
                  <a:lnTo>
                    <a:pt x="837182" y="165350"/>
                  </a:lnTo>
                  <a:lnTo>
                    <a:pt x="839145" y="165189"/>
                  </a:lnTo>
                  <a:lnTo>
                    <a:pt x="841084" y="165023"/>
                  </a:lnTo>
                  <a:lnTo>
                    <a:pt x="843046" y="164857"/>
                  </a:lnTo>
                  <a:lnTo>
                    <a:pt x="845032" y="164680"/>
                  </a:lnTo>
                  <a:lnTo>
                    <a:pt x="846994" y="164498"/>
                  </a:lnTo>
                  <a:lnTo>
                    <a:pt x="848980" y="164310"/>
                  </a:lnTo>
                  <a:lnTo>
                    <a:pt x="850966" y="164117"/>
                  </a:lnTo>
                  <a:lnTo>
                    <a:pt x="852952" y="163919"/>
                  </a:lnTo>
                  <a:lnTo>
                    <a:pt x="854938" y="163715"/>
                  </a:lnTo>
                  <a:lnTo>
                    <a:pt x="856924" y="163501"/>
                  </a:lnTo>
                  <a:lnTo>
                    <a:pt x="858933" y="163286"/>
                  </a:lnTo>
                  <a:lnTo>
                    <a:pt x="860919" y="163066"/>
                  </a:lnTo>
                  <a:lnTo>
                    <a:pt x="862928" y="162836"/>
                  </a:lnTo>
                  <a:lnTo>
                    <a:pt x="864960" y="162605"/>
                  </a:lnTo>
                  <a:lnTo>
                    <a:pt x="866970" y="162364"/>
                  </a:lnTo>
                  <a:lnTo>
                    <a:pt x="868979" y="162117"/>
                  </a:lnTo>
                  <a:lnTo>
                    <a:pt x="871011" y="161866"/>
                  </a:lnTo>
                  <a:lnTo>
                    <a:pt x="873044" y="161608"/>
                  </a:lnTo>
                  <a:lnTo>
                    <a:pt x="875053" y="161346"/>
                  </a:lnTo>
                  <a:lnTo>
                    <a:pt x="877062" y="161083"/>
                  </a:lnTo>
                  <a:lnTo>
                    <a:pt x="879048" y="160809"/>
                  </a:lnTo>
                  <a:lnTo>
                    <a:pt x="880987" y="160531"/>
                  </a:lnTo>
                  <a:lnTo>
                    <a:pt x="882926" y="160252"/>
                  </a:lnTo>
                  <a:lnTo>
                    <a:pt x="884842" y="159968"/>
                  </a:lnTo>
                  <a:lnTo>
                    <a:pt x="886758" y="159673"/>
                  </a:lnTo>
                  <a:lnTo>
                    <a:pt x="888627" y="159384"/>
                  </a:lnTo>
                  <a:lnTo>
                    <a:pt x="890473" y="159083"/>
                  </a:lnTo>
                  <a:lnTo>
                    <a:pt x="892318" y="158778"/>
                  </a:lnTo>
                  <a:lnTo>
                    <a:pt x="894117" y="158472"/>
                  </a:lnTo>
                  <a:lnTo>
                    <a:pt x="895916" y="158161"/>
                  </a:lnTo>
                  <a:lnTo>
                    <a:pt x="897692" y="157845"/>
                  </a:lnTo>
                  <a:lnTo>
                    <a:pt x="899444" y="157529"/>
                  </a:lnTo>
                  <a:lnTo>
                    <a:pt x="901196" y="157207"/>
                  </a:lnTo>
                  <a:lnTo>
                    <a:pt x="902902" y="156880"/>
                  </a:lnTo>
                  <a:lnTo>
                    <a:pt x="904607" y="156548"/>
                  </a:lnTo>
                  <a:lnTo>
                    <a:pt x="906289" y="156210"/>
                  </a:lnTo>
                  <a:lnTo>
                    <a:pt x="907948" y="155872"/>
                  </a:lnTo>
                  <a:lnTo>
                    <a:pt x="909583" y="155529"/>
                  </a:lnTo>
                  <a:lnTo>
                    <a:pt x="911195" y="155181"/>
                  </a:lnTo>
                  <a:lnTo>
                    <a:pt x="912807" y="154832"/>
                  </a:lnTo>
                  <a:lnTo>
                    <a:pt x="914373" y="154479"/>
                  </a:lnTo>
                  <a:lnTo>
                    <a:pt x="915938" y="154119"/>
                  </a:lnTo>
                  <a:lnTo>
                    <a:pt x="917503" y="153760"/>
                  </a:lnTo>
                  <a:lnTo>
                    <a:pt x="919022" y="153396"/>
                  </a:lnTo>
                  <a:lnTo>
                    <a:pt x="920540" y="153026"/>
                  </a:lnTo>
                  <a:lnTo>
                    <a:pt x="922036" y="152656"/>
                  </a:lnTo>
                  <a:lnTo>
                    <a:pt x="923507" y="152281"/>
                  </a:lnTo>
                  <a:lnTo>
                    <a:pt x="924956" y="151905"/>
                  </a:lnTo>
                  <a:lnTo>
                    <a:pt x="926381" y="151525"/>
                  </a:lnTo>
                  <a:lnTo>
                    <a:pt x="927806" y="151139"/>
                  </a:lnTo>
                  <a:lnTo>
                    <a:pt x="929208" y="150748"/>
                  </a:lnTo>
                  <a:lnTo>
                    <a:pt x="930610" y="150362"/>
                  </a:lnTo>
                  <a:lnTo>
                    <a:pt x="931965" y="149965"/>
                  </a:lnTo>
                  <a:lnTo>
                    <a:pt x="933320" y="149568"/>
                  </a:lnTo>
                  <a:lnTo>
                    <a:pt x="934652" y="149166"/>
                  </a:lnTo>
                  <a:lnTo>
                    <a:pt x="935983" y="148764"/>
                  </a:lnTo>
                  <a:lnTo>
                    <a:pt x="937268" y="148357"/>
                  </a:lnTo>
                  <a:lnTo>
                    <a:pt x="938553" y="147949"/>
                  </a:lnTo>
                  <a:lnTo>
                    <a:pt x="939815" y="147536"/>
                  </a:lnTo>
                  <a:lnTo>
                    <a:pt x="941076" y="147124"/>
                  </a:lnTo>
                  <a:lnTo>
                    <a:pt x="942315" y="146706"/>
                  </a:lnTo>
                  <a:lnTo>
                    <a:pt x="943529" y="146287"/>
                  </a:lnTo>
                  <a:lnTo>
                    <a:pt x="944721" y="145864"/>
                  </a:lnTo>
                  <a:lnTo>
                    <a:pt x="945912" y="145435"/>
                  </a:lnTo>
                  <a:lnTo>
                    <a:pt x="947081" y="145012"/>
                  </a:lnTo>
                  <a:lnTo>
                    <a:pt x="948249" y="144577"/>
                  </a:lnTo>
                  <a:lnTo>
                    <a:pt x="949370" y="144143"/>
                  </a:lnTo>
                  <a:lnTo>
                    <a:pt x="950515" y="143709"/>
                  </a:lnTo>
                  <a:lnTo>
                    <a:pt x="951613" y="143275"/>
                  </a:lnTo>
                  <a:lnTo>
                    <a:pt x="952711" y="142835"/>
                  </a:lnTo>
                  <a:lnTo>
                    <a:pt x="953786" y="142390"/>
                  </a:lnTo>
                  <a:lnTo>
                    <a:pt x="954837" y="141945"/>
                  </a:lnTo>
                  <a:lnTo>
                    <a:pt x="955888" y="141500"/>
                  </a:lnTo>
                  <a:lnTo>
                    <a:pt x="956916" y="141050"/>
                  </a:lnTo>
                  <a:lnTo>
                    <a:pt x="957944" y="140600"/>
                  </a:lnTo>
                  <a:lnTo>
                    <a:pt x="958949" y="140144"/>
                  </a:lnTo>
                  <a:lnTo>
                    <a:pt x="959930" y="139688"/>
                  </a:lnTo>
                  <a:lnTo>
                    <a:pt x="960911" y="139233"/>
                  </a:lnTo>
                  <a:lnTo>
                    <a:pt x="961869" y="138777"/>
                  </a:lnTo>
                  <a:lnTo>
                    <a:pt x="962827" y="138316"/>
                  </a:lnTo>
                  <a:lnTo>
                    <a:pt x="963762" y="137850"/>
                  </a:lnTo>
                  <a:lnTo>
                    <a:pt x="964673" y="137389"/>
                  </a:lnTo>
                  <a:lnTo>
                    <a:pt x="965584" y="136922"/>
                  </a:lnTo>
                  <a:lnTo>
                    <a:pt x="966472" y="136451"/>
                  </a:lnTo>
                  <a:lnTo>
                    <a:pt x="967336" y="135984"/>
                  </a:lnTo>
                  <a:lnTo>
                    <a:pt x="968200" y="135513"/>
                  </a:lnTo>
                  <a:lnTo>
                    <a:pt x="969065" y="135041"/>
                  </a:lnTo>
                  <a:lnTo>
                    <a:pt x="969906" y="134564"/>
                  </a:lnTo>
                  <a:lnTo>
                    <a:pt x="970724" y="134087"/>
                  </a:lnTo>
                  <a:lnTo>
                    <a:pt x="971541" y="133610"/>
                  </a:lnTo>
                  <a:lnTo>
                    <a:pt x="973130" y="132655"/>
                  </a:lnTo>
                  <a:lnTo>
                    <a:pt x="974649" y="131690"/>
                  </a:lnTo>
                  <a:lnTo>
                    <a:pt x="976144" y="130720"/>
                  </a:lnTo>
                  <a:lnTo>
                    <a:pt x="977569" y="129750"/>
                  </a:lnTo>
                  <a:lnTo>
                    <a:pt x="978971" y="128774"/>
                  </a:lnTo>
                  <a:lnTo>
                    <a:pt x="980302" y="127793"/>
                  </a:lnTo>
                  <a:lnTo>
                    <a:pt x="981611" y="126807"/>
                  </a:lnTo>
                  <a:lnTo>
                    <a:pt x="982849" y="125820"/>
                  </a:lnTo>
                  <a:lnTo>
                    <a:pt x="984064" y="124829"/>
                  </a:lnTo>
                  <a:lnTo>
                    <a:pt x="985232" y="123837"/>
                  </a:lnTo>
                  <a:lnTo>
                    <a:pt x="986353" y="122845"/>
                  </a:lnTo>
                  <a:lnTo>
                    <a:pt x="987428" y="121854"/>
                  </a:lnTo>
                  <a:lnTo>
                    <a:pt x="988479" y="120857"/>
                  </a:lnTo>
                  <a:lnTo>
                    <a:pt x="989484" y="119859"/>
                  </a:lnTo>
                  <a:lnTo>
                    <a:pt x="990442" y="118862"/>
                  </a:lnTo>
                  <a:lnTo>
                    <a:pt x="991376" y="117865"/>
                  </a:lnTo>
                  <a:lnTo>
                    <a:pt x="992264" y="116868"/>
                  </a:lnTo>
                  <a:lnTo>
                    <a:pt x="993129" y="115871"/>
                  </a:lnTo>
                  <a:lnTo>
                    <a:pt x="993946" y="114874"/>
                  </a:lnTo>
                  <a:lnTo>
                    <a:pt x="994741" y="113882"/>
                  </a:lnTo>
                  <a:lnTo>
                    <a:pt x="995488" y="112891"/>
                  </a:lnTo>
                  <a:lnTo>
                    <a:pt x="996212" y="111899"/>
                  </a:lnTo>
                  <a:lnTo>
                    <a:pt x="996890" y="110912"/>
                  </a:lnTo>
                  <a:lnTo>
                    <a:pt x="997567" y="109926"/>
                  </a:lnTo>
                  <a:lnTo>
                    <a:pt x="998198" y="108945"/>
                  </a:lnTo>
                  <a:lnTo>
                    <a:pt x="998806" y="107969"/>
                  </a:lnTo>
                  <a:lnTo>
                    <a:pt x="999390" y="106994"/>
                  </a:lnTo>
                  <a:lnTo>
                    <a:pt x="999927" y="106029"/>
                  </a:lnTo>
                  <a:lnTo>
                    <a:pt x="1000464" y="105064"/>
                  </a:lnTo>
                  <a:lnTo>
                    <a:pt x="1000955" y="104104"/>
                  </a:lnTo>
                  <a:lnTo>
                    <a:pt x="1001446" y="103150"/>
                  </a:lnTo>
                  <a:lnTo>
                    <a:pt x="1001890" y="102201"/>
                  </a:lnTo>
                  <a:lnTo>
                    <a:pt x="1002333" y="101258"/>
                  </a:lnTo>
                  <a:lnTo>
                    <a:pt x="1002754" y="100325"/>
                  </a:lnTo>
                  <a:lnTo>
                    <a:pt x="1003151" y="99392"/>
                  </a:lnTo>
                  <a:lnTo>
                    <a:pt x="1003525" y="98476"/>
                  </a:lnTo>
                  <a:lnTo>
                    <a:pt x="1003875" y="97559"/>
                  </a:lnTo>
                  <a:lnTo>
                    <a:pt x="1004226" y="96653"/>
                  </a:lnTo>
                  <a:lnTo>
                    <a:pt x="1004857" y="94868"/>
                  </a:lnTo>
                  <a:lnTo>
                    <a:pt x="1005441" y="93120"/>
                  </a:lnTo>
                  <a:lnTo>
                    <a:pt x="1005978" y="91410"/>
                  </a:lnTo>
                  <a:lnTo>
                    <a:pt x="1006469" y="89743"/>
                  </a:lnTo>
                  <a:lnTo>
                    <a:pt x="1006936" y="88119"/>
                  </a:lnTo>
                  <a:lnTo>
                    <a:pt x="1007777" y="85021"/>
                  </a:lnTo>
                  <a:lnTo>
                    <a:pt x="1008174" y="83552"/>
                  </a:lnTo>
                  <a:lnTo>
                    <a:pt x="1008571" y="82136"/>
                  </a:lnTo>
                  <a:lnTo>
                    <a:pt x="1008968" y="80786"/>
                  </a:lnTo>
                  <a:lnTo>
                    <a:pt x="1009389" y="79494"/>
                  </a:lnTo>
                  <a:lnTo>
                    <a:pt x="1009810" y="78266"/>
                  </a:lnTo>
                  <a:lnTo>
                    <a:pt x="1010043" y="77682"/>
                  </a:lnTo>
                  <a:lnTo>
                    <a:pt x="1010277" y="77108"/>
                  </a:lnTo>
                  <a:lnTo>
                    <a:pt x="1010510" y="76561"/>
                  </a:lnTo>
                  <a:lnTo>
                    <a:pt x="1010767" y="76025"/>
                  </a:lnTo>
                  <a:lnTo>
                    <a:pt x="1011024" y="75511"/>
                  </a:lnTo>
                  <a:lnTo>
                    <a:pt x="1011305" y="75012"/>
                  </a:lnTo>
                  <a:lnTo>
                    <a:pt x="1011585" y="74540"/>
                  </a:lnTo>
                  <a:lnTo>
                    <a:pt x="1011865" y="74079"/>
                  </a:lnTo>
                  <a:lnTo>
                    <a:pt x="1012193" y="73645"/>
                  </a:lnTo>
                  <a:lnTo>
                    <a:pt x="1012520" y="73227"/>
                  </a:lnTo>
                  <a:lnTo>
                    <a:pt x="1012847" y="72830"/>
                  </a:lnTo>
                  <a:lnTo>
                    <a:pt x="1013220" y="72455"/>
                  </a:lnTo>
                  <a:lnTo>
                    <a:pt x="1013594" y="72101"/>
                  </a:lnTo>
                  <a:lnTo>
                    <a:pt x="1013991" y="71774"/>
                  </a:lnTo>
                  <a:lnTo>
                    <a:pt x="1014389" y="71463"/>
                  </a:lnTo>
                  <a:lnTo>
                    <a:pt x="1014833" y="71179"/>
                  </a:lnTo>
                  <a:lnTo>
                    <a:pt x="1015066" y="71040"/>
                  </a:lnTo>
                  <a:lnTo>
                    <a:pt x="1015276" y="70911"/>
                  </a:lnTo>
                  <a:lnTo>
                    <a:pt x="1015533" y="70788"/>
                  </a:lnTo>
                  <a:lnTo>
                    <a:pt x="1015767" y="70675"/>
                  </a:lnTo>
                  <a:lnTo>
                    <a:pt x="1016024" y="70563"/>
                  </a:lnTo>
                  <a:lnTo>
                    <a:pt x="1016258" y="70456"/>
                  </a:lnTo>
                  <a:lnTo>
                    <a:pt x="1016515" y="70359"/>
                  </a:lnTo>
                  <a:lnTo>
                    <a:pt x="1016795" y="70263"/>
                  </a:lnTo>
                  <a:lnTo>
                    <a:pt x="1017075" y="70177"/>
                  </a:lnTo>
                  <a:lnTo>
                    <a:pt x="1017332" y="70096"/>
                  </a:lnTo>
                  <a:lnTo>
                    <a:pt x="1017636" y="70021"/>
                  </a:lnTo>
                  <a:lnTo>
                    <a:pt x="1017916" y="69952"/>
                  </a:lnTo>
                  <a:lnTo>
                    <a:pt x="1018220" y="69893"/>
                  </a:lnTo>
                  <a:lnTo>
                    <a:pt x="1018524" y="69834"/>
                  </a:lnTo>
                  <a:lnTo>
                    <a:pt x="1018828" y="69786"/>
                  </a:lnTo>
                  <a:lnTo>
                    <a:pt x="1019155" y="69743"/>
                  </a:lnTo>
                  <a:lnTo>
                    <a:pt x="1019482" y="69705"/>
                  </a:lnTo>
                  <a:lnTo>
                    <a:pt x="1019809" y="69678"/>
                  </a:lnTo>
                  <a:lnTo>
                    <a:pt x="1020159" y="69652"/>
                  </a:lnTo>
                  <a:lnTo>
                    <a:pt x="1020510" y="69635"/>
                  </a:lnTo>
                  <a:lnTo>
                    <a:pt x="1020860" y="69625"/>
                  </a:lnTo>
                  <a:lnTo>
                    <a:pt x="1021608" y="69625"/>
                  </a:lnTo>
                  <a:lnTo>
                    <a:pt x="1021982" y="69635"/>
                  </a:lnTo>
                  <a:lnTo>
                    <a:pt x="1022379" y="69652"/>
                  </a:lnTo>
                  <a:lnTo>
                    <a:pt x="1022776" y="69678"/>
                  </a:lnTo>
                  <a:lnTo>
                    <a:pt x="1023173" y="69705"/>
                  </a:lnTo>
                  <a:lnTo>
                    <a:pt x="1023594" y="69743"/>
                  </a:lnTo>
                  <a:lnTo>
                    <a:pt x="1024435" y="69834"/>
                  </a:lnTo>
                  <a:lnTo>
                    <a:pt x="1025299" y="69930"/>
                  </a:lnTo>
                  <a:lnTo>
                    <a:pt x="1026187" y="70043"/>
                  </a:lnTo>
                  <a:lnTo>
                    <a:pt x="1027098" y="70166"/>
                  </a:lnTo>
                  <a:lnTo>
                    <a:pt x="1028032" y="70306"/>
                  </a:lnTo>
                  <a:lnTo>
                    <a:pt x="1028990" y="70450"/>
                  </a:lnTo>
                  <a:lnTo>
                    <a:pt x="1029948" y="70606"/>
                  </a:lnTo>
                  <a:lnTo>
                    <a:pt x="1030953" y="70777"/>
                  </a:lnTo>
                  <a:lnTo>
                    <a:pt x="1031934" y="70954"/>
                  </a:lnTo>
                  <a:lnTo>
                    <a:pt x="1032962" y="71142"/>
                  </a:lnTo>
                  <a:lnTo>
                    <a:pt x="1034013" y="71345"/>
                  </a:lnTo>
                  <a:lnTo>
                    <a:pt x="1035065" y="71555"/>
                  </a:lnTo>
                  <a:lnTo>
                    <a:pt x="1036116" y="71774"/>
                  </a:lnTo>
                  <a:lnTo>
                    <a:pt x="1037214" y="72005"/>
                  </a:lnTo>
                  <a:lnTo>
                    <a:pt x="1038312" y="72246"/>
                  </a:lnTo>
                  <a:lnTo>
                    <a:pt x="1039410" y="72493"/>
                  </a:lnTo>
                  <a:lnTo>
                    <a:pt x="1040532" y="72755"/>
                  </a:lnTo>
                  <a:lnTo>
                    <a:pt x="1041676" y="73023"/>
                  </a:lnTo>
                  <a:lnTo>
                    <a:pt x="1042821" y="73297"/>
                  </a:lnTo>
                  <a:lnTo>
                    <a:pt x="1043966" y="73586"/>
                  </a:lnTo>
                  <a:lnTo>
                    <a:pt x="1045134" y="73876"/>
                  </a:lnTo>
                  <a:lnTo>
                    <a:pt x="1046302" y="74181"/>
                  </a:lnTo>
                  <a:lnTo>
                    <a:pt x="1047494" y="74492"/>
                  </a:lnTo>
                  <a:lnTo>
                    <a:pt x="1048685" y="74814"/>
                  </a:lnTo>
                  <a:lnTo>
                    <a:pt x="1049877" y="75141"/>
                  </a:lnTo>
                  <a:lnTo>
                    <a:pt x="1051092" y="75473"/>
                  </a:lnTo>
                  <a:lnTo>
                    <a:pt x="1052306" y="75816"/>
                  </a:lnTo>
                  <a:lnTo>
                    <a:pt x="1053521" y="76165"/>
                  </a:lnTo>
                  <a:lnTo>
                    <a:pt x="1054760" y="76524"/>
                  </a:lnTo>
                  <a:lnTo>
                    <a:pt x="1055974" y="76888"/>
                  </a:lnTo>
                  <a:lnTo>
                    <a:pt x="1057213" y="77258"/>
                  </a:lnTo>
                  <a:lnTo>
                    <a:pt x="1058451" y="77639"/>
                  </a:lnTo>
                  <a:lnTo>
                    <a:pt x="1059689" y="78025"/>
                  </a:lnTo>
                  <a:lnTo>
                    <a:pt x="1060927" y="78411"/>
                  </a:lnTo>
                  <a:lnTo>
                    <a:pt x="1062189" y="78813"/>
                  </a:lnTo>
                  <a:lnTo>
                    <a:pt x="1063427" y="79215"/>
                  </a:lnTo>
                  <a:lnTo>
                    <a:pt x="1064665" y="79622"/>
                  </a:lnTo>
                  <a:lnTo>
                    <a:pt x="1065904" y="80040"/>
                  </a:lnTo>
                  <a:lnTo>
                    <a:pt x="1067165" y="80459"/>
                  </a:lnTo>
                  <a:lnTo>
                    <a:pt x="1068403" y="80882"/>
                  </a:lnTo>
                  <a:lnTo>
                    <a:pt x="1069642" y="81316"/>
                  </a:lnTo>
                  <a:lnTo>
                    <a:pt x="1070880" y="81751"/>
                  </a:lnTo>
                  <a:lnTo>
                    <a:pt x="1072118" y="82190"/>
                  </a:lnTo>
                  <a:lnTo>
                    <a:pt x="1073333" y="82635"/>
                  </a:lnTo>
                  <a:lnTo>
                    <a:pt x="1074571" y="83085"/>
                  </a:lnTo>
                  <a:lnTo>
                    <a:pt x="1075786" y="83541"/>
                  </a:lnTo>
                  <a:lnTo>
                    <a:pt x="1077001" y="83997"/>
                  </a:lnTo>
                  <a:lnTo>
                    <a:pt x="1078192" y="84463"/>
                  </a:lnTo>
                  <a:lnTo>
                    <a:pt x="1079407" y="84924"/>
                  </a:lnTo>
                  <a:lnTo>
                    <a:pt x="1080599" y="85396"/>
                  </a:lnTo>
                  <a:lnTo>
                    <a:pt x="1081790" y="85868"/>
                  </a:lnTo>
                  <a:lnTo>
                    <a:pt x="1082958" y="86345"/>
                  </a:lnTo>
                  <a:lnTo>
                    <a:pt x="1084127" y="86822"/>
                  </a:lnTo>
                  <a:lnTo>
                    <a:pt x="1085271" y="87304"/>
                  </a:lnTo>
                  <a:lnTo>
                    <a:pt x="1086416" y="87792"/>
                  </a:lnTo>
                  <a:lnTo>
                    <a:pt x="1087561" y="88280"/>
                  </a:lnTo>
                  <a:lnTo>
                    <a:pt x="1088682" y="88768"/>
                  </a:lnTo>
                  <a:lnTo>
                    <a:pt x="1089804" y="89261"/>
                  </a:lnTo>
                  <a:lnTo>
                    <a:pt x="1090902" y="89754"/>
                  </a:lnTo>
                  <a:lnTo>
                    <a:pt x="1091976" y="90253"/>
                  </a:lnTo>
                  <a:lnTo>
                    <a:pt x="1093051" y="90746"/>
                  </a:lnTo>
                  <a:lnTo>
                    <a:pt x="1094102" y="91250"/>
                  </a:lnTo>
                  <a:lnTo>
                    <a:pt x="1095130" y="91748"/>
                  </a:lnTo>
                  <a:lnTo>
                    <a:pt x="1096158" y="92247"/>
                  </a:lnTo>
                  <a:lnTo>
                    <a:pt x="1097163" y="92751"/>
                  </a:lnTo>
                  <a:lnTo>
                    <a:pt x="1098144" y="93254"/>
                  </a:lnTo>
                  <a:lnTo>
                    <a:pt x="1099125" y="93758"/>
                  </a:lnTo>
                  <a:lnTo>
                    <a:pt x="1100060" y="94262"/>
                  </a:lnTo>
                  <a:lnTo>
                    <a:pt x="1100994" y="94766"/>
                  </a:lnTo>
                  <a:lnTo>
                    <a:pt x="1101906" y="95275"/>
                  </a:lnTo>
                  <a:lnTo>
                    <a:pt x="1102817" y="95779"/>
                  </a:lnTo>
                  <a:lnTo>
                    <a:pt x="1103681" y="96283"/>
                  </a:lnTo>
                  <a:lnTo>
                    <a:pt x="1104522" y="96787"/>
                  </a:lnTo>
                  <a:lnTo>
                    <a:pt x="1105363" y="97291"/>
                  </a:lnTo>
                  <a:lnTo>
                    <a:pt x="1106158" y="97795"/>
                  </a:lnTo>
                  <a:lnTo>
                    <a:pt x="1106929" y="98294"/>
                  </a:lnTo>
                  <a:lnTo>
                    <a:pt x="1107700" y="98797"/>
                  </a:lnTo>
                  <a:lnTo>
                    <a:pt x="1108424" y="99296"/>
                  </a:lnTo>
                  <a:lnTo>
                    <a:pt x="1109125" y="99794"/>
                  </a:lnTo>
                  <a:lnTo>
                    <a:pt x="1109802" y="100288"/>
                  </a:lnTo>
                  <a:lnTo>
                    <a:pt x="1110456" y="100786"/>
                  </a:lnTo>
                  <a:lnTo>
                    <a:pt x="1111087" y="101279"/>
                  </a:lnTo>
                  <a:lnTo>
                    <a:pt x="1111695" y="101767"/>
                  </a:lnTo>
                  <a:lnTo>
                    <a:pt x="1112255" y="102255"/>
                  </a:lnTo>
                  <a:lnTo>
                    <a:pt x="1112793" y="102743"/>
                  </a:lnTo>
                  <a:lnTo>
                    <a:pt x="1113307" y="103225"/>
                  </a:lnTo>
                  <a:lnTo>
                    <a:pt x="1113797" y="103708"/>
                  </a:lnTo>
                  <a:lnTo>
                    <a:pt x="1114241" y="104185"/>
                  </a:lnTo>
                  <a:lnTo>
                    <a:pt x="1114662" y="104657"/>
                  </a:lnTo>
                  <a:lnTo>
                    <a:pt x="1115035" y="105128"/>
                  </a:lnTo>
                  <a:lnTo>
                    <a:pt x="1115409" y="105595"/>
                  </a:lnTo>
                  <a:lnTo>
                    <a:pt x="1115713" y="106056"/>
                  </a:lnTo>
                  <a:lnTo>
                    <a:pt x="1116017" y="106517"/>
                  </a:lnTo>
                  <a:lnTo>
                    <a:pt x="1116250" y="106972"/>
                  </a:lnTo>
                  <a:lnTo>
                    <a:pt x="1116484" y="107423"/>
                  </a:lnTo>
                  <a:lnTo>
                    <a:pt x="1116647" y="107868"/>
                  </a:lnTo>
                  <a:lnTo>
                    <a:pt x="1116811" y="108313"/>
                  </a:lnTo>
                  <a:lnTo>
                    <a:pt x="1116904" y="108752"/>
                  </a:lnTo>
                  <a:lnTo>
                    <a:pt x="1116975" y="109181"/>
                  </a:lnTo>
                  <a:lnTo>
                    <a:pt x="1117021" y="109610"/>
                  </a:lnTo>
                  <a:lnTo>
                    <a:pt x="1116998" y="110033"/>
                  </a:lnTo>
                  <a:lnTo>
                    <a:pt x="1116951" y="110446"/>
                  </a:lnTo>
                  <a:lnTo>
                    <a:pt x="1116881" y="110859"/>
                  </a:lnTo>
                  <a:lnTo>
                    <a:pt x="1116741" y="111266"/>
                  </a:lnTo>
                  <a:lnTo>
                    <a:pt x="1116577" y="111663"/>
                  </a:lnTo>
                  <a:lnTo>
                    <a:pt x="1116367" y="112054"/>
                  </a:lnTo>
                  <a:lnTo>
                    <a:pt x="1116110" y="112446"/>
                  </a:lnTo>
                  <a:lnTo>
                    <a:pt x="1115806" y="112821"/>
                  </a:lnTo>
                  <a:lnTo>
                    <a:pt x="1115479" y="113196"/>
                  </a:lnTo>
                  <a:lnTo>
                    <a:pt x="1115082" y="113566"/>
                  </a:lnTo>
                  <a:lnTo>
                    <a:pt x="1114662" y="113925"/>
                  </a:lnTo>
                  <a:lnTo>
                    <a:pt x="1114194" y="114274"/>
                  </a:lnTo>
                  <a:lnTo>
                    <a:pt x="1113657" y="114622"/>
                  </a:lnTo>
                  <a:lnTo>
                    <a:pt x="1113400" y="114788"/>
                  </a:lnTo>
                  <a:lnTo>
                    <a:pt x="1113096" y="114960"/>
                  </a:lnTo>
                  <a:lnTo>
                    <a:pt x="1112793" y="115126"/>
                  </a:lnTo>
                  <a:lnTo>
                    <a:pt x="1112489" y="115287"/>
                  </a:lnTo>
                  <a:lnTo>
                    <a:pt x="1112162" y="115448"/>
                  </a:lnTo>
                  <a:lnTo>
                    <a:pt x="1111835" y="115608"/>
                  </a:lnTo>
                  <a:lnTo>
                    <a:pt x="1111484" y="115769"/>
                  </a:lnTo>
                  <a:lnTo>
                    <a:pt x="1111111" y="115925"/>
                  </a:lnTo>
                  <a:lnTo>
                    <a:pt x="1110737" y="116080"/>
                  </a:lnTo>
                  <a:lnTo>
                    <a:pt x="1110363" y="116230"/>
                  </a:lnTo>
                  <a:lnTo>
                    <a:pt x="1109942" y="116380"/>
                  </a:lnTo>
                  <a:lnTo>
                    <a:pt x="1109545" y="116525"/>
                  </a:lnTo>
                  <a:lnTo>
                    <a:pt x="1109125" y="116670"/>
                  </a:lnTo>
                  <a:lnTo>
                    <a:pt x="1108681" y="116815"/>
                  </a:lnTo>
                  <a:lnTo>
                    <a:pt x="1108237" y="116954"/>
                  </a:lnTo>
                  <a:lnTo>
                    <a:pt x="1107770" y="117093"/>
                  </a:lnTo>
                  <a:lnTo>
                    <a:pt x="1107302" y="117233"/>
                  </a:lnTo>
                  <a:lnTo>
                    <a:pt x="1106812" y="117367"/>
                  </a:lnTo>
                  <a:lnTo>
                    <a:pt x="1106298" y="117495"/>
                  </a:lnTo>
                  <a:lnTo>
                    <a:pt x="1105784" y="117629"/>
                  </a:lnTo>
                  <a:lnTo>
                    <a:pt x="1105270" y="117753"/>
                  </a:lnTo>
                  <a:lnTo>
                    <a:pt x="1104709" y="117881"/>
                  </a:lnTo>
                  <a:lnTo>
                    <a:pt x="1104172" y="118005"/>
                  </a:lnTo>
                  <a:lnTo>
                    <a:pt x="1103588" y="118123"/>
                  </a:lnTo>
                  <a:lnTo>
                    <a:pt x="1103027" y="118241"/>
                  </a:lnTo>
                  <a:lnTo>
                    <a:pt x="1102420" y="118358"/>
                  </a:lnTo>
                  <a:lnTo>
                    <a:pt x="1101812" y="118471"/>
                  </a:lnTo>
                  <a:lnTo>
                    <a:pt x="1101181" y="118578"/>
                  </a:lnTo>
                  <a:lnTo>
                    <a:pt x="1100551" y="118685"/>
                  </a:lnTo>
                  <a:lnTo>
                    <a:pt x="1099896" y="118793"/>
                  </a:lnTo>
                  <a:lnTo>
                    <a:pt x="1098611" y="119002"/>
                  </a:lnTo>
                  <a:lnTo>
                    <a:pt x="1097373" y="119205"/>
                  </a:lnTo>
                  <a:lnTo>
                    <a:pt x="1096205" y="119404"/>
                  </a:lnTo>
                  <a:lnTo>
                    <a:pt x="1095084" y="119602"/>
                  </a:lnTo>
                  <a:lnTo>
                    <a:pt x="1094009" y="119795"/>
                  </a:lnTo>
                  <a:lnTo>
                    <a:pt x="1092981" y="119988"/>
                  </a:lnTo>
                  <a:lnTo>
                    <a:pt x="1092000" y="120176"/>
                  </a:lnTo>
                  <a:lnTo>
                    <a:pt x="1091065" y="120363"/>
                  </a:lnTo>
                  <a:lnTo>
                    <a:pt x="1090201" y="120546"/>
                  </a:lnTo>
                  <a:lnTo>
                    <a:pt x="1089360" y="120722"/>
                  </a:lnTo>
                  <a:lnTo>
                    <a:pt x="1088589" y="120899"/>
                  </a:lnTo>
                  <a:lnTo>
                    <a:pt x="1087865" y="121076"/>
                  </a:lnTo>
                  <a:lnTo>
                    <a:pt x="1087164" y="121242"/>
                  </a:lnTo>
                  <a:lnTo>
                    <a:pt x="1086533" y="121409"/>
                  </a:lnTo>
                  <a:lnTo>
                    <a:pt x="1085925" y="121575"/>
                  </a:lnTo>
                  <a:lnTo>
                    <a:pt x="1085388" y="121736"/>
                  </a:lnTo>
                  <a:lnTo>
                    <a:pt x="1084874" y="121891"/>
                  </a:lnTo>
                  <a:lnTo>
                    <a:pt x="1084407" y="122047"/>
                  </a:lnTo>
                  <a:lnTo>
                    <a:pt x="1083986" y="122197"/>
                  </a:lnTo>
                  <a:lnTo>
                    <a:pt x="1083589" y="122347"/>
                  </a:lnTo>
                  <a:lnTo>
                    <a:pt x="1083262" y="122492"/>
                  </a:lnTo>
                  <a:lnTo>
                    <a:pt x="1082958" y="122636"/>
                  </a:lnTo>
                  <a:lnTo>
                    <a:pt x="1082701" y="122770"/>
                  </a:lnTo>
                  <a:lnTo>
                    <a:pt x="1082468" y="122910"/>
                  </a:lnTo>
                  <a:lnTo>
                    <a:pt x="1082304" y="123044"/>
                  </a:lnTo>
                  <a:lnTo>
                    <a:pt x="1082141" y="123172"/>
                  </a:lnTo>
                  <a:lnTo>
                    <a:pt x="1082047" y="123296"/>
                  </a:lnTo>
                  <a:lnTo>
                    <a:pt x="1081977" y="123419"/>
                  </a:lnTo>
                  <a:lnTo>
                    <a:pt x="1081930" y="123542"/>
                  </a:lnTo>
                  <a:lnTo>
                    <a:pt x="1081930" y="123655"/>
                  </a:lnTo>
                  <a:lnTo>
                    <a:pt x="1081954" y="123773"/>
                  </a:lnTo>
                  <a:lnTo>
                    <a:pt x="1082024" y="123880"/>
                  </a:lnTo>
                  <a:lnTo>
                    <a:pt x="1082117" y="123987"/>
                  </a:lnTo>
                  <a:lnTo>
                    <a:pt x="1082258" y="124094"/>
                  </a:lnTo>
                  <a:lnTo>
                    <a:pt x="1082421" y="124191"/>
                  </a:lnTo>
                  <a:lnTo>
                    <a:pt x="1082608" y="124293"/>
                  </a:lnTo>
                  <a:lnTo>
                    <a:pt x="1082842" y="124384"/>
                  </a:lnTo>
                  <a:lnTo>
                    <a:pt x="1083099" y="124475"/>
                  </a:lnTo>
                  <a:lnTo>
                    <a:pt x="1083379" y="124566"/>
                  </a:lnTo>
                  <a:lnTo>
                    <a:pt x="1083683" y="124652"/>
                  </a:lnTo>
                  <a:lnTo>
                    <a:pt x="1084033" y="124732"/>
                  </a:lnTo>
                  <a:lnTo>
                    <a:pt x="1084384" y="124807"/>
                  </a:lnTo>
                  <a:lnTo>
                    <a:pt x="1084781" y="124882"/>
                  </a:lnTo>
                  <a:lnTo>
                    <a:pt x="1085201" y="124957"/>
                  </a:lnTo>
                  <a:lnTo>
                    <a:pt x="1085645" y="125027"/>
                  </a:lnTo>
                  <a:lnTo>
                    <a:pt x="1086112" y="125091"/>
                  </a:lnTo>
                  <a:lnTo>
                    <a:pt x="1086603" y="125156"/>
                  </a:lnTo>
                  <a:lnTo>
                    <a:pt x="1087117" y="125215"/>
                  </a:lnTo>
                  <a:lnTo>
                    <a:pt x="1087654" y="125268"/>
                  </a:lnTo>
                  <a:lnTo>
                    <a:pt x="1088192" y="125322"/>
                  </a:lnTo>
                  <a:lnTo>
                    <a:pt x="1088776" y="125370"/>
                  </a:lnTo>
                  <a:lnTo>
                    <a:pt x="1089383" y="125418"/>
                  </a:lnTo>
                  <a:lnTo>
                    <a:pt x="1089991" y="125461"/>
                  </a:lnTo>
                  <a:lnTo>
                    <a:pt x="1090621" y="125499"/>
                  </a:lnTo>
                  <a:lnTo>
                    <a:pt x="1091276" y="125536"/>
                  </a:lnTo>
                  <a:lnTo>
                    <a:pt x="1091953" y="125569"/>
                  </a:lnTo>
                  <a:lnTo>
                    <a:pt x="1092654" y="125601"/>
                  </a:lnTo>
                  <a:lnTo>
                    <a:pt x="1093355" y="125627"/>
                  </a:lnTo>
                  <a:lnTo>
                    <a:pt x="1094079" y="125649"/>
                  </a:lnTo>
                  <a:lnTo>
                    <a:pt x="1094803" y="125670"/>
                  </a:lnTo>
                  <a:lnTo>
                    <a:pt x="1095551" y="125686"/>
                  </a:lnTo>
                  <a:lnTo>
                    <a:pt x="1096322" y="125703"/>
                  </a:lnTo>
                  <a:lnTo>
                    <a:pt x="1097093" y="125708"/>
                  </a:lnTo>
                  <a:lnTo>
                    <a:pt x="1097887" y="125719"/>
                  </a:lnTo>
                  <a:lnTo>
                    <a:pt x="1098682" y="125719"/>
                  </a:lnTo>
                  <a:lnTo>
                    <a:pt x="1099499" y="125724"/>
                  </a:lnTo>
                  <a:lnTo>
                    <a:pt x="1100317" y="125719"/>
                  </a:lnTo>
                  <a:lnTo>
                    <a:pt x="1101135" y="125713"/>
                  </a:lnTo>
                  <a:lnTo>
                    <a:pt x="1102840" y="125692"/>
                  </a:lnTo>
                  <a:lnTo>
                    <a:pt x="1104546" y="125654"/>
                  </a:lnTo>
                  <a:lnTo>
                    <a:pt x="1106274" y="125606"/>
                  </a:lnTo>
                  <a:lnTo>
                    <a:pt x="1108050" y="125542"/>
                  </a:lnTo>
                  <a:lnTo>
                    <a:pt x="1109826" y="125467"/>
                  </a:lnTo>
                  <a:lnTo>
                    <a:pt x="1111601" y="125376"/>
                  </a:lnTo>
                  <a:lnTo>
                    <a:pt x="1112489" y="125327"/>
                  </a:lnTo>
                  <a:lnTo>
                    <a:pt x="1113377" y="125274"/>
                  </a:lnTo>
                  <a:lnTo>
                    <a:pt x="1114288" y="125220"/>
                  </a:lnTo>
                  <a:lnTo>
                    <a:pt x="1115176" y="125161"/>
                  </a:lnTo>
                  <a:lnTo>
                    <a:pt x="1116063" y="125097"/>
                  </a:lnTo>
                  <a:lnTo>
                    <a:pt x="1116951" y="125027"/>
                  </a:lnTo>
                  <a:lnTo>
                    <a:pt x="1117839" y="124957"/>
                  </a:lnTo>
                  <a:lnTo>
                    <a:pt x="1118703" y="124888"/>
                  </a:lnTo>
                  <a:lnTo>
                    <a:pt x="1119591" y="124807"/>
                  </a:lnTo>
                  <a:lnTo>
                    <a:pt x="1120456" y="124732"/>
                  </a:lnTo>
                  <a:lnTo>
                    <a:pt x="1121320" y="124646"/>
                  </a:lnTo>
                  <a:lnTo>
                    <a:pt x="1122184" y="124561"/>
                  </a:lnTo>
                  <a:lnTo>
                    <a:pt x="1123026" y="124470"/>
                  </a:lnTo>
                  <a:lnTo>
                    <a:pt x="1123867" y="124373"/>
                  </a:lnTo>
                  <a:lnTo>
                    <a:pt x="1124708" y="124277"/>
                  </a:lnTo>
                  <a:lnTo>
                    <a:pt x="1125525" y="124180"/>
                  </a:lnTo>
                  <a:lnTo>
                    <a:pt x="1126343" y="124073"/>
                  </a:lnTo>
                  <a:lnTo>
                    <a:pt x="1127137" y="123966"/>
                  </a:lnTo>
                  <a:lnTo>
                    <a:pt x="1127932" y="123858"/>
                  </a:lnTo>
                  <a:lnTo>
                    <a:pt x="1128726" y="123741"/>
                  </a:lnTo>
                  <a:lnTo>
                    <a:pt x="1129474" y="123623"/>
                  </a:lnTo>
                  <a:lnTo>
                    <a:pt x="1130245" y="123505"/>
                  </a:lnTo>
                  <a:lnTo>
                    <a:pt x="1130969" y="123381"/>
                  </a:lnTo>
                  <a:lnTo>
                    <a:pt x="1131693" y="123253"/>
                  </a:lnTo>
                  <a:lnTo>
                    <a:pt x="1132417" y="123119"/>
                  </a:lnTo>
                  <a:lnTo>
                    <a:pt x="1133118" y="122985"/>
                  </a:lnTo>
                  <a:lnTo>
                    <a:pt x="1133796" y="122845"/>
                  </a:lnTo>
                  <a:lnTo>
                    <a:pt x="1134450" y="122706"/>
                  </a:lnTo>
                  <a:lnTo>
                    <a:pt x="1135081" y="122561"/>
                  </a:lnTo>
                  <a:lnTo>
                    <a:pt x="1135712" y="122411"/>
                  </a:lnTo>
                  <a:lnTo>
                    <a:pt x="1136319" y="122261"/>
                  </a:lnTo>
                  <a:lnTo>
                    <a:pt x="1136903" y="122106"/>
                  </a:lnTo>
                  <a:lnTo>
                    <a:pt x="1137464" y="121945"/>
                  </a:lnTo>
                  <a:lnTo>
                    <a:pt x="1138024" y="121784"/>
                  </a:lnTo>
                  <a:lnTo>
                    <a:pt x="1138538" y="121618"/>
                  </a:lnTo>
                  <a:lnTo>
                    <a:pt x="1139029" y="121446"/>
                  </a:lnTo>
                  <a:lnTo>
                    <a:pt x="1139520" y="121275"/>
                  </a:lnTo>
                  <a:lnTo>
                    <a:pt x="1139964" y="121098"/>
                  </a:lnTo>
                  <a:lnTo>
                    <a:pt x="1140384" y="120915"/>
                  </a:lnTo>
                  <a:lnTo>
                    <a:pt x="1140781" y="120733"/>
                  </a:lnTo>
                  <a:lnTo>
                    <a:pt x="1141155" y="120546"/>
                  </a:lnTo>
                  <a:lnTo>
                    <a:pt x="1141505" y="120353"/>
                  </a:lnTo>
                  <a:lnTo>
                    <a:pt x="1141833" y="120160"/>
                  </a:lnTo>
                  <a:lnTo>
                    <a:pt x="1142136" y="119961"/>
                  </a:lnTo>
                  <a:lnTo>
                    <a:pt x="1142393" y="119763"/>
                  </a:lnTo>
                  <a:lnTo>
                    <a:pt x="1142627" y="119559"/>
                  </a:lnTo>
                  <a:lnTo>
                    <a:pt x="1142837" y="119350"/>
                  </a:lnTo>
                  <a:lnTo>
                    <a:pt x="1143001" y="119136"/>
                  </a:lnTo>
                  <a:lnTo>
                    <a:pt x="1143398" y="119248"/>
                  </a:lnTo>
                  <a:lnTo>
                    <a:pt x="1144543" y="119554"/>
                  </a:lnTo>
                  <a:lnTo>
                    <a:pt x="1145384" y="119768"/>
                  </a:lnTo>
                  <a:lnTo>
                    <a:pt x="1146365" y="120026"/>
                  </a:lnTo>
                  <a:lnTo>
                    <a:pt x="1147533" y="120315"/>
                  </a:lnTo>
                  <a:lnTo>
                    <a:pt x="1148818" y="120631"/>
                  </a:lnTo>
                  <a:lnTo>
                    <a:pt x="1150243" y="120980"/>
                  </a:lnTo>
                  <a:lnTo>
                    <a:pt x="1151808" y="121344"/>
                  </a:lnTo>
                  <a:lnTo>
                    <a:pt x="1153467" y="121730"/>
                  </a:lnTo>
                  <a:lnTo>
                    <a:pt x="1155266" y="122127"/>
                  </a:lnTo>
                  <a:lnTo>
                    <a:pt x="1157159" y="122534"/>
                  </a:lnTo>
                  <a:lnTo>
                    <a:pt x="1159144" y="122947"/>
                  </a:lnTo>
                  <a:lnTo>
                    <a:pt x="1161200" y="123360"/>
                  </a:lnTo>
                  <a:lnTo>
                    <a:pt x="1162275" y="123569"/>
                  </a:lnTo>
                  <a:lnTo>
                    <a:pt x="1163350" y="123778"/>
                  </a:lnTo>
                  <a:lnTo>
                    <a:pt x="1164448" y="123982"/>
                  </a:lnTo>
                  <a:lnTo>
                    <a:pt x="1165569" y="124185"/>
                  </a:lnTo>
                  <a:lnTo>
                    <a:pt x="1166691" y="124384"/>
                  </a:lnTo>
                  <a:lnTo>
                    <a:pt x="1167835" y="124582"/>
                  </a:lnTo>
                  <a:lnTo>
                    <a:pt x="1168980" y="124775"/>
                  </a:lnTo>
                  <a:lnTo>
                    <a:pt x="1170148" y="124968"/>
                  </a:lnTo>
                  <a:lnTo>
                    <a:pt x="1171340" y="125150"/>
                  </a:lnTo>
                  <a:lnTo>
                    <a:pt x="1172508" y="125333"/>
                  </a:lnTo>
                  <a:lnTo>
                    <a:pt x="1173723" y="125510"/>
                  </a:lnTo>
                  <a:lnTo>
                    <a:pt x="1174914" y="125676"/>
                  </a:lnTo>
                  <a:lnTo>
                    <a:pt x="1176129" y="125842"/>
                  </a:lnTo>
                  <a:lnTo>
                    <a:pt x="1177344" y="125997"/>
                  </a:lnTo>
                  <a:lnTo>
                    <a:pt x="1178559" y="126147"/>
                  </a:lnTo>
                  <a:lnTo>
                    <a:pt x="1179774" y="126287"/>
                  </a:lnTo>
                  <a:lnTo>
                    <a:pt x="1181012" y="126421"/>
                  </a:lnTo>
                  <a:lnTo>
                    <a:pt x="1182227" y="126544"/>
                  </a:lnTo>
                  <a:lnTo>
                    <a:pt x="1183465" y="126657"/>
                  </a:lnTo>
                  <a:lnTo>
                    <a:pt x="1184680" y="126764"/>
                  </a:lnTo>
                  <a:lnTo>
                    <a:pt x="1185918" y="126855"/>
                  </a:lnTo>
                  <a:lnTo>
                    <a:pt x="1187133" y="126941"/>
                  </a:lnTo>
                  <a:lnTo>
                    <a:pt x="1188348" y="127011"/>
                  </a:lnTo>
                  <a:lnTo>
                    <a:pt x="1189563" y="127075"/>
                  </a:lnTo>
                  <a:lnTo>
                    <a:pt x="1190754" y="127123"/>
                  </a:lnTo>
                  <a:lnTo>
                    <a:pt x="1191946" y="127155"/>
                  </a:lnTo>
                  <a:lnTo>
                    <a:pt x="1192553" y="127166"/>
                  </a:lnTo>
                  <a:lnTo>
                    <a:pt x="1193137" y="127177"/>
                  </a:lnTo>
                  <a:lnTo>
                    <a:pt x="1193721" y="127182"/>
                  </a:lnTo>
                  <a:lnTo>
                    <a:pt x="1194305" y="127187"/>
                  </a:lnTo>
                  <a:lnTo>
                    <a:pt x="1194913" y="127182"/>
                  </a:lnTo>
                  <a:lnTo>
                    <a:pt x="1195473" y="127177"/>
                  </a:lnTo>
                  <a:lnTo>
                    <a:pt x="1196058" y="127171"/>
                  </a:lnTo>
                  <a:lnTo>
                    <a:pt x="1196642" y="127155"/>
                  </a:lnTo>
                  <a:lnTo>
                    <a:pt x="1197202" y="127139"/>
                  </a:lnTo>
                  <a:lnTo>
                    <a:pt x="1197786" y="127123"/>
                  </a:lnTo>
                  <a:lnTo>
                    <a:pt x="1198347" y="127096"/>
                  </a:lnTo>
                  <a:lnTo>
                    <a:pt x="1198908" y="127070"/>
                  </a:lnTo>
                  <a:lnTo>
                    <a:pt x="1199468" y="127037"/>
                  </a:lnTo>
                  <a:lnTo>
                    <a:pt x="1200029" y="127000"/>
                  </a:lnTo>
                  <a:lnTo>
                    <a:pt x="1200567" y="126962"/>
                  </a:lnTo>
                  <a:lnTo>
                    <a:pt x="1201127" y="126914"/>
                  </a:lnTo>
                  <a:lnTo>
                    <a:pt x="1201641" y="126866"/>
                  </a:lnTo>
                  <a:lnTo>
                    <a:pt x="1202155" y="126818"/>
                  </a:lnTo>
                  <a:lnTo>
                    <a:pt x="1202622" y="126764"/>
                  </a:lnTo>
                  <a:lnTo>
                    <a:pt x="1203043" y="126705"/>
                  </a:lnTo>
                  <a:lnTo>
                    <a:pt x="1203464" y="126646"/>
                  </a:lnTo>
                  <a:lnTo>
                    <a:pt x="1203837" y="126582"/>
                  </a:lnTo>
                  <a:lnTo>
                    <a:pt x="1204188" y="126517"/>
                  </a:lnTo>
                  <a:lnTo>
                    <a:pt x="1204515" y="126448"/>
                  </a:lnTo>
                  <a:lnTo>
                    <a:pt x="1204795" y="126378"/>
                  </a:lnTo>
                  <a:lnTo>
                    <a:pt x="1205052" y="126303"/>
                  </a:lnTo>
                  <a:lnTo>
                    <a:pt x="1205309" y="126228"/>
                  </a:lnTo>
                  <a:lnTo>
                    <a:pt x="1205519" y="126153"/>
                  </a:lnTo>
                  <a:lnTo>
                    <a:pt x="1205683" y="126067"/>
                  </a:lnTo>
                  <a:lnTo>
                    <a:pt x="1205847" y="125987"/>
                  </a:lnTo>
                  <a:lnTo>
                    <a:pt x="1205987" y="125901"/>
                  </a:lnTo>
                  <a:lnTo>
                    <a:pt x="1206080" y="125810"/>
                  </a:lnTo>
                  <a:lnTo>
                    <a:pt x="1206174" y="125719"/>
                  </a:lnTo>
                  <a:lnTo>
                    <a:pt x="1206220" y="125627"/>
                  </a:lnTo>
                  <a:lnTo>
                    <a:pt x="1206267" y="125531"/>
                  </a:lnTo>
                  <a:lnTo>
                    <a:pt x="1206267" y="125435"/>
                  </a:lnTo>
                  <a:lnTo>
                    <a:pt x="1206267" y="125333"/>
                  </a:lnTo>
                  <a:lnTo>
                    <a:pt x="1206220" y="125231"/>
                  </a:lnTo>
                  <a:lnTo>
                    <a:pt x="1206174" y="125124"/>
                  </a:lnTo>
                  <a:lnTo>
                    <a:pt x="1206080" y="125016"/>
                  </a:lnTo>
                  <a:lnTo>
                    <a:pt x="1205987" y="124909"/>
                  </a:lnTo>
                  <a:lnTo>
                    <a:pt x="1205870" y="124797"/>
                  </a:lnTo>
                  <a:lnTo>
                    <a:pt x="1205706" y="124684"/>
                  </a:lnTo>
                  <a:lnTo>
                    <a:pt x="1205543" y="124566"/>
                  </a:lnTo>
                  <a:lnTo>
                    <a:pt x="1205379" y="124448"/>
                  </a:lnTo>
                  <a:lnTo>
                    <a:pt x="1205169" y="124330"/>
                  </a:lnTo>
                  <a:lnTo>
                    <a:pt x="1204702" y="124084"/>
                  </a:lnTo>
                  <a:lnTo>
                    <a:pt x="1204188" y="123826"/>
                  </a:lnTo>
                  <a:lnTo>
                    <a:pt x="1203580" y="123569"/>
                  </a:lnTo>
                  <a:lnTo>
                    <a:pt x="1202903" y="123296"/>
                  </a:lnTo>
                  <a:lnTo>
                    <a:pt x="1202179" y="123022"/>
                  </a:lnTo>
                  <a:lnTo>
                    <a:pt x="1201408" y="122738"/>
                  </a:lnTo>
                  <a:lnTo>
                    <a:pt x="1200567" y="122449"/>
                  </a:lnTo>
                  <a:lnTo>
                    <a:pt x="1199655" y="122154"/>
                  </a:lnTo>
                  <a:lnTo>
                    <a:pt x="1198721" y="121854"/>
                  </a:lnTo>
                  <a:lnTo>
                    <a:pt x="1197740" y="121543"/>
                  </a:lnTo>
                  <a:lnTo>
                    <a:pt x="1196712" y="121232"/>
                  </a:lnTo>
                  <a:lnTo>
                    <a:pt x="1195637" y="120915"/>
                  </a:lnTo>
                  <a:lnTo>
                    <a:pt x="1194539" y="120588"/>
                  </a:lnTo>
                  <a:lnTo>
                    <a:pt x="1192249" y="119929"/>
                  </a:lnTo>
                  <a:lnTo>
                    <a:pt x="1189866" y="119248"/>
                  </a:lnTo>
                  <a:lnTo>
                    <a:pt x="1184890" y="117844"/>
                  </a:lnTo>
                  <a:lnTo>
                    <a:pt x="1182367" y="117125"/>
                  </a:lnTo>
                  <a:lnTo>
                    <a:pt x="1179867" y="116391"/>
                  </a:lnTo>
                  <a:lnTo>
                    <a:pt x="1178629" y="116027"/>
                  </a:lnTo>
                  <a:lnTo>
                    <a:pt x="1177391" y="115657"/>
                  </a:lnTo>
                  <a:lnTo>
                    <a:pt x="1176176" y="115281"/>
                  </a:lnTo>
                  <a:lnTo>
                    <a:pt x="1174984" y="114912"/>
                  </a:lnTo>
                  <a:lnTo>
                    <a:pt x="1173816" y="114536"/>
                  </a:lnTo>
                  <a:lnTo>
                    <a:pt x="1172671" y="114161"/>
                  </a:lnTo>
                  <a:lnTo>
                    <a:pt x="1171550" y="113791"/>
                  </a:lnTo>
                  <a:lnTo>
                    <a:pt x="1170475" y="113416"/>
                  </a:lnTo>
                  <a:lnTo>
                    <a:pt x="1169424" y="113041"/>
                  </a:lnTo>
                  <a:lnTo>
                    <a:pt x="1168419" y="112665"/>
                  </a:lnTo>
                  <a:lnTo>
                    <a:pt x="1167462" y="112290"/>
                  </a:lnTo>
                  <a:lnTo>
                    <a:pt x="1166550" y="111915"/>
                  </a:lnTo>
                  <a:lnTo>
                    <a:pt x="1165686" y="111545"/>
                  </a:lnTo>
                  <a:lnTo>
                    <a:pt x="1164868" y="111170"/>
                  </a:lnTo>
                  <a:lnTo>
                    <a:pt x="1164121" y="110800"/>
                  </a:lnTo>
                  <a:lnTo>
                    <a:pt x="1163420" y="110435"/>
                  </a:lnTo>
                  <a:lnTo>
                    <a:pt x="1163093" y="110253"/>
                  </a:lnTo>
                  <a:lnTo>
                    <a:pt x="1162789" y="110066"/>
                  </a:lnTo>
                  <a:lnTo>
                    <a:pt x="1162509" y="109883"/>
                  </a:lnTo>
                  <a:lnTo>
                    <a:pt x="1162228" y="109706"/>
                  </a:lnTo>
                  <a:lnTo>
                    <a:pt x="1161971" y="109524"/>
                  </a:lnTo>
                  <a:lnTo>
                    <a:pt x="1161738" y="109342"/>
                  </a:lnTo>
                  <a:lnTo>
                    <a:pt x="1161504" y="109165"/>
                  </a:lnTo>
                  <a:lnTo>
                    <a:pt x="1161317" y="108983"/>
                  </a:lnTo>
                  <a:lnTo>
                    <a:pt x="1161130" y="108806"/>
                  </a:lnTo>
                  <a:lnTo>
                    <a:pt x="1160967" y="108629"/>
                  </a:lnTo>
                  <a:lnTo>
                    <a:pt x="1160826" y="108452"/>
                  </a:lnTo>
                  <a:lnTo>
                    <a:pt x="1160710" y="108275"/>
                  </a:lnTo>
                  <a:lnTo>
                    <a:pt x="1160616" y="108098"/>
                  </a:lnTo>
                  <a:lnTo>
                    <a:pt x="1160523" y="107927"/>
                  </a:lnTo>
                  <a:lnTo>
                    <a:pt x="1160476" y="107750"/>
                  </a:lnTo>
                  <a:lnTo>
                    <a:pt x="1160429" y="107578"/>
                  </a:lnTo>
                  <a:lnTo>
                    <a:pt x="1160196" y="105638"/>
                  </a:lnTo>
                  <a:lnTo>
                    <a:pt x="1159985" y="104271"/>
                  </a:lnTo>
                  <a:lnTo>
                    <a:pt x="1159869" y="103499"/>
                  </a:lnTo>
                  <a:lnTo>
                    <a:pt x="1159705" y="102668"/>
                  </a:lnTo>
                  <a:lnTo>
                    <a:pt x="1159542" y="101783"/>
                  </a:lnTo>
                  <a:lnTo>
                    <a:pt x="1159308" y="100845"/>
                  </a:lnTo>
                  <a:lnTo>
                    <a:pt x="1159074" y="99859"/>
                  </a:lnTo>
                  <a:lnTo>
                    <a:pt x="1158794" y="98824"/>
                  </a:lnTo>
                  <a:lnTo>
                    <a:pt x="1158467" y="97747"/>
                  </a:lnTo>
                  <a:lnTo>
                    <a:pt x="1158116" y="96626"/>
                  </a:lnTo>
                  <a:lnTo>
                    <a:pt x="1157719" y="95463"/>
                  </a:lnTo>
                  <a:lnTo>
                    <a:pt x="1157275" y="94268"/>
                  </a:lnTo>
                  <a:lnTo>
                    <a:pt x="1156761" y="93035"/>
                  </a:lnTo>
                  <a:lnTo>
                    <a:pt x="1156201" y="91770"/>
                  </a:lnTo>
                  <a:lnTo>
                    <a:pt x="1155593" y="90472"/>
                  </a:lnTo>
                  <a:lnTo>
                    <a:pt x="1154939" y="89154"/>
                  </a:lnTo>
                  <a:lnTo>
                    <a:pt x="1154191" y="87803"/>
                  </a:lnTo>
                  <a:lnTo>
                    <a:pt x="1153397" y="86436"/>
                  </a:lnTo>
                  <a:lnTo>
                    <a:pt x="1152977" y="85744"/>
                  </a:lnTo>
                  <a:lnTo>
                    <a:pt x="1152556" y="85047"/>
                  </a:lnTo>
                  <a:lnTo>
                    <a:pt x="1152089" y="84345"/>
                  </a:lnTo>
                  <a:lnTo>
                    <a:pt x="1151622" y="83637"/>
                  </a:lnTo>
                  <a:lnTo>
                    <a:pt x="1151131" y="82930"/>
                  </a:lnTo>
                  <a:lnTo>
                    <a:pt x="1150617" y="82217"/>
                  </a:lnTo>
                  <a:lnTo>
                    <a:pt x="1150080" y="81499"/>
                  </a:lnTo>
                  <a:lnTo>
                    <a:pt x="1149519" y="80780"/>
                  </a:lnTo>
                  <a:lnTo>
                    <a:pt x="1148958" y="80057"/>
                  </a:lnTo>
                  <a:lnTo>
                    <a:pt x="1148374" y="79333"/>
                  </a:lnTo>
                  <a:lnTo>
                    <a:pt x="1147767" y="78609"/>
                  </a:lnTo>
                  <a:lnTo>
                    <a:pt x="1147136" y="77880"/>
                  </a:lnTo>
                  <a:lnTo>
                    <a:pt x="1146482" y="77151"/>
                  </a:lnTo>
                  <a:lnTo>
                    <a:pt x="1145804" y="76422"/>
                  </a:lnTo>
                  <a:lnTo>
                    <a:pt x="1145103" y="75693"/>
                  </a:lnTo>
                  <a:lnTo>
                    <a:pt x="1144379" y="74964"/>
                  </a:lnTo>
                  <a:lnTo>
                    <a:pt x="1143631" y="74230"/>
                  </a:lnTo>
                  <a:lnTo>
                    <a:pt x="1142884" y="73500"/>
                  </a:lnTo>
                  <a:lnTo>
                    <a:pt x="1142090" y="72771"/>
                  </a:lnTo>
                  <a:lnTo>
                    <a:pt x="1141272" y="72042"/>
                  </a:lnTo>
                  <a:lnTo>
                    <a:pt x="1140454" y="71313"/>
                  </a:lnTo>
                  <a:lnTo>
                    <a:pt x="1139590" y="70584"/>
                  </a:lnTo>
                  <a:lnTo>
                    <a:pt x="1138702" y="69861"/>
                  </a:lnTo>
                  <a:lnTo>
                    <a:pt x="1137791" y="69137"/>
                  </a:lnTo>
                  <a:lnTo>
                    <a:pt x="1136856" y="68419"/>
                  </a:lnTo>
                  <a:lnTo>
                    <a:pt x="1135898" y="67700"/>
                  </a:lnTo>
                  <a:lnTo>
                    <a:pt x="1134917" y="66982"/>
                  </a:lnTo>
                  <a:lnTo>
                    <a:pt x="1133889" y="66274"/>
                  </a:lnTo>
                  <a:lnTo>
                    <a:pt x="1132861" y="65561"/>
                  </a:lnTo>
                  <a:lnTo>
                    <a:pt x="1131787" y="64859"/>
                  </a:lnTo>
                  <a:lnTo>
                    <a:pt x="1130689" y="64157"/>
                  </a:lnTo>
                  <a:lnTo>
                    <a:pt x="1129567" y="63465"/>
                  </a:lnTo>
                  <a:lnTo>
                    <a:pt x="1128399" y="62774"/>
                  </a:lnTo>
                  <a:lnTo>
                    <a:pt x="1127231" y="62088"/>
                  </a:lnTo>
                  <a:lnTo>
                    <a:pt x="1126016" y="61407"/>
                  </a:lnTo>
                  <a:lnTo>
                    <a:pt x="1124778" y="60731"/>
                  </a:lnTo>
                  <a:lnTo>
                    <a:pt x="1123516" y="60061"/>
                  </a:lnTo>
                  <a:lnTo>
                    <a:pt x="1122208" y="59402"/>
                  </a:lnTo>
                  <a:lnTo>
                    <a:pt x="1120876" y="58748"/>
                  </a:lnTo>
                  <a:lnTo>
                    <a:pt x="1119521" y="58099"/>
                  </a:lnTo>
                  <a:lnTo>
                    <a:pt x="1118119" y="57456"/>
                  </a:lnTo>
                  <a:lnTo>
                    <a:pt x="1116694" y="56823"/>
                  </a:lnTo>
                  <a:lnTo>
                    <a:pt x="1115246" y="56196"/>
                  </a:lnTo>
                  <a:lnTo>
                    <a:pt x="1113751" y="55580"/>
                  </a:lnTo>
                  <a:lnTo>
                    <a:pt x="1112232" y="54969"/>
                  </a:lnTo>
                  <a:lnTo>
                    <a:pt x="1110667" y="54368"/>
                  </a:lnTo>
                  <a:lnTo>
                    <a:pt x="1109078" y="53779"/>
                  </a:lnTo>
                  <a:lnTo>
                    <a:pt x="1107466" y="53200"/>
                  </a:lnTo>
                  <a:lnTo>
                    <a:pt x="1105807" y="52626"/>
                  </a:lnTo>
                  <a:lnTo>
                    <a:pt x="1104102" y="52063"/>
                  </a:lnTo>
                  <a:lnTo>
                    <a:pt x="1102396" y="51511"/>
                  </a:lnTo>
                  <a:lnTo>
                    <a:pt x="1101508" y="51238"/>
                  </a:lnTo>
                  <a:lnTo>
                    <a:pt x="1100621" y="50970"/>
                  </a:lnTo>
                  <a:lnTo>
                    <a:pt x="1099733" y="50707"/>
                  </a:lnTo>
                  <a:lnTo>
                    <a:pt x="1098822" y="50439"/>
                  </a:lnTo>
                  <a:lnTo>
                    <a:pt x="1097911" y="50182"/>
                  </a:lnTo>
                  <a:lnTo>
                    <a:pt x="1096999" y="49924"/>
                  </a:lnTo>
                  <a:lnTo>
                    <a:pt x="1096065" y="49667"/>
                  </a:lnTo>
                  <a:lnTo>
                    <a:pt x="1095130" y="49415"/>
                  </a:lnTo>
                  <a:lnTo>
                    <a:pt x="1094173" y="49168"/>
                  </a:lnTo>
                  <a:lnTo>
                    <a:pt x="1093215" y="48922"/>
                  </a:lnTo>
                  <a:lnTo>
                    <a:pt x="1092257" y="48675"/>
                  </a:lnTo>
                  <a:lnTo>
                    <a:pt x="1091276" y="48439"/>
                  </a:lnTo>
                  <a:lnTo>
                    <a:pt x="1090294" y="48198"/>
                  </a:lnTo>
                  <a:lnTo>
                    <a:pt x="1089290" y="47968"/>
                  </a:lnTo>
                  <a:lnTo>
                    <a:pt x="1088285" y="47737"/>
                  </a:lnTo>
                  <a:lnTo>
                    <a:pt x="1087280" y="47507"/>
                  </a:lnTo>
                  <a:lnTo>
                    <a:pt x="1086253" y="47287"/>
                  </a:lnTo>
                  <a:lnTo>
                    <a:pt x="1085225" y="47062"/>
                  </a:lnTo>
                  <a:lnTo>
                    <a:pt x="1084173" y="46847"/>
                  </a:lnTo>
                  <a:lnTo>
                    <a:pt x="1083122" y="46633"/>
                  </a:lnTo>
                  <a:lnTo>
                    <a:pt x="1082047" y="46424"/>
                  </a:lnTo>
                  <a:lnTo>
                    <a:pt x="1080973" y="46215"/>
                  </a:lnTo>
                  <a:lnTo>
                    <a:pt x="1079898" y="46011"/>
                  </a:lnTo>
                  <a:lnTo>
                    <a:pt x="1078800" y="45813"/>
                  </a:lnTo>
                  <a:lnTo>
                    <a:pt x="1077702" y="45614"/>
                  </a:lnTo>
                  <a:lnTo>
                    <a:pt x="1076604" y="45421"/>
                  </a:lnTo>
                  <a:lnTo>
                    <a:pt x="1075482" y="45234"/>
                  </a:lnTo>
                  <a:lnTo>
                    <a:pt x="1074338" y="45046"/>
                  </a:lnTo>
                  <a:lnTo>
                    <a:pt x="1073193" y="44869"/>
                  </a:lnTo>
                  <a:lnTo>
                    <a:pt x="1072048" y="44687"/>
                  </a:lnTo>
                  <a:lnTo>
                    <a:pt x="1070880" y="44515"/>
                  </a:lnTo>
                  <a:lnTo>
                    <a:pt x="1069712" y="44344"/>
                  </a:lnTo>
                  <a:lnTo>
                    <a:pt x="1068520" y="44178"/>
                  </a:lnTo>
                  <a:lnTo>
                    <a:pt x="1067329" y="44017"/>
                  </a:lnTo>
                  <a:lnTo>
                    <a:pt x="1066137" y="43856"/>
                  </a:lnTo>
                  <a:lnTo>
                    <a:pt x="1064922" y="43706"/>
                  </a:lnTo>
                  <a:lnTo>
                    <a:pt x="1063684" y="43551"/>
                  </a:lnTo>
                  <a:lnTo>
                    <a:pt x="1062469" y="43406"/>
                  </a:lnTo>
                  <a:lnTo>
                    <a:pt x="1061208" y="43266"/>
                  </a:lnTo>
                  <a:lnTo>
                    <a:pt x="1059969" y="43127"/>
                  </a:lnTo>
                  <a:lnTo>
                    <a:pt x="1058684" y="42993"/>
                  </a:lnTo>
                  <a:lnTo>
                    <a:pt x="1057423" y="42864"/>
                  </a:lnTo>
                  <a:lnTo>
                    <a:pt x="1056115" y="42736"/>
                  </a:lnTo>
                  <a:lnTo>
                    <a:pt x="1054830" y="42618"/>
                  </a:lnTo>
                  <a:lnTo>
                    <a:pt x="1053521" y="42500"/>
                  </a:lnTo>
                  <a:lnTo>
                    <a:pt x="1052190" y="42387"/>
                  </a:lnTo>
                  <a:lnTo>
                    <a:pt x="1050858" y="42280"/>
                  </a:lnTo>
                  <a:lnTo>
                    <a:pt x="1049526" y="42178"/>
                  </a:lnTo>
                  <a:lnTo>
                    <a:pt x="1048171" y="42076"/>
                  </a:lnTo>
                  <a:lnTo>
                    <a:pt x="1046816" y="41985"/>
                  </a:lnTo>
                  <a:lnTo>
                    <a:pt x="1045438" y="41894"/>
                  </a:lnTo>
                  <a:lnTo>
                    <a:pt x="1044036" y="41808"/>
                  </a:lnTo>
                  <a:lnTo>
                    <a:pt x="1042634" y="41728"/>
                  </a:lnTo>
                  <a:lnTo>
                    <a:pt x="1041232" y="41653"/>
                  </a:lnTo>
                  <a:lnTo>
                    <a:pt x="1039807" y="41583"/>
                  </a:lnTo>
                  <a:lnTo>
                    <a:pt x="1038382" y="41519"/>
                  </a:lnTo>
                  <a:lnTo>
                    <a:pt x="1036934" y="41454"/>
                  </a:lnTo>
                  <a:lnTo>
                    <a:pt x="1035485" y="41401"/>
                  </a:lnTo>
                  <a:lnTo>
                    <a:pt x="1034013" y="41347"/>
                  </a:lnTo>
                  <a:lnTo>
                    <a:pt x="1032542" y="41299"/>
                  </a:lnTo>
                  <a:lnTo>
                    <a:pt x="1031046" y="41256"/>
                  </a:lnTo>
                  <a:lnTo>
                    <a:pt x="1029551" y="41224"/>
                  </a:lnTo>
                  <a:lnTo>
                    <a:pt x="1028032" y="41192"/>
                  </a:lnTo>
                  <a:lnTo>
                    <a:pt x="1026514" y="41165"/>
                  </a:lnTo>
                  <a:lnTo>
                    <a:pt x="1024972" y="41144"/>
                  </a:lnTo>
                  <a:lnTo>
                    <a:pt x="1023430" y="41127"/>
                  </a:lnTo>
                  <a:lnTo>
                    <a:pt x="1021024" y="41111"/>
                  </a:lnTo>
                  <a:lnTo>
                    <a:pt x="1018641" y="41101"/>
                  </a:lnTo>
                  <a:lnTo>
                    <a:pt x="1016258" y="41101"/>
                  </a:lnTo>
                  <a:lnTo>
                    <a:pt x="1013875" y="41111"/>
                  </a:lnTo>
                  <a:lnTo>
                    <a:pt x="1011515" y="41127"/>
                  </a:lnTo>
                  <a:lnTo>
                    <a:pt x="1009179" y="41154"/>
                  </a:lnTo>
                  <a:lnTo>
                    <a:pt x="1006842" y="41192"/>
                  </a:lnTo>
                  <a:lnTo>
                    <a:pt x="1004506" y="41235"/>
                  </a:lnTo>
                  <a:lnTo>
                    <a:pt x="1002193" y="41283"/>
                  </a:lnTo>
                  <a:lnTo>
                    <a:pt x="999904" y="41342"/>
                  </a:lnTo>
                  <a:lnTo>
                    <a:pt x="997591" y="41406"/>
                  </a:lnTo>
                  <a:lnTo>
                    <a:pt x="995325" y="41481"/>
                  </a:lnTo>
                  <a:lnTo>
                    <a:pt x="993058" y="41562"/>
                  </a:lnTo>
                  <a:lnTo>
                    <a:pt x="990792" y="41647"/>
                  </a:lnTo>
                  <a:lnTo>
                    <a:pt x="988549" y="41744"/>
                  </a:lnTo>
                  <a:lnTo>
                    <a:pt x="986330" y="41846"/>
                  </a:lnTo>
                  <a:lnTo>
                    <a:pt x="984110" y="41953"/>
                  </a:lnTo>
                  <a:lnTo>
                    <a:pt x="981914" y="42071"/>
                  </a:lnTo>
                  <a:lnTo>
                    <a:pt x="979718" y="42189"/>
                  </a:lnTo>
                  <a:lnTo>
                    <a:pt x="977522" y="42318"/>
                  </a:lnTo>
                  <a:lnTo>
                    <a:pt x="975373" y="42452"/>
                  </a:lnTo>
                  <a:lnTo>
                    <a:pt x="973223" y="42596"/>
                  </a:lnTo>
                  <a:lnTo>
                    <a:pt x="971074" y="42741"/>
                  </a:lnTo>
                  <a:lnTo>
                    <a:pt x="968948" y="42891"/>
                  </a:lnTo>
                  <a:lnTo>
                    <a:pt x="966822" y="43052"/>
                  </a:lnTo>
                  <a:lnTo>
                    <a:pt x="964743" y="43218"/>
                  </a:lnTo>
                  <a:lnTo>
                    <a:pt x="962640" y="43384"/>
                  </a:lnTo>
                  <a:lnTo>
                    <a:pt x="960584" y="43561"/>
                  </a:lnTo>
                  <a:lnTo>
                    <a:pt x="958528" y="43738"/>
                  </a:lnTo>
                  <a:lnTo>
                    <a:pt x="956472" y="43926"/>
                  </a:lnTo>
                  <a:lnTo>
                    <a:pt x="954440" y="44113"/>
                  </a:lnTo>
                  <a:lnTo>
                    <a:pt x="952431" y="44306"/>
                  </a:lnTo>
                  <a:lnTo>
                    <a:pt x="950445" y="44505"/>
                  </a:lnTo>
                  <a:lnTo>
                    <a:pt x="948459" y="44708"/>
                  </a:lnTo>
                  <a:lnTo>
                    <a:pt x="946473" y="44917"/>
                  </a:lnTo>
                  <a:lnTo>
                    <a:pt x="944534" y="45127"/>
                  </a:lnTo>
                  <a:lnTo>
                    <a:pt x="942595" y="45341"/>
                  </a:lnTo>
                  <a:lnTo>
                    <a:pt x="940656" y="45561"/>
                  </a:lnTo>
                  <a:lnTo>
                    <a:pt x="938763" y="45786"/>
                  </a:lnTo>
                  <a:lnTo>
                    <a:pt x="936871" y="46011"/>
                  </a:lnTo>
                  <a:lnTo>
                    <a:pt x="934979" y="46242"/>
                  </a:lnTo>
                  <a:lnTo>
                    <a:pt x="933133" y="46477"/>
                  </a:lnTo>
                  <a:lnTo>
                    <a:pt x="931287" y="46713"/>
                  </a:lnTo>
                  <a:lnTo>
                    <a:pt x="929442" y="46955"/>
                  </a:lnTo>
                  <a:lnTo>
                    <a:pt x="927643" y="47196"/>
                  </a:lnTo>
                  <a:lnTo>
                    <a:pt x="925844" y="47442"/>
                  </a:lnTo>
                  <a:lnTo>
                    <a:pt x="924068" y="47694"/>
                  </a:lnTo>
                  <a:lnTo>
                    <a:pt x="922293" y="47941"/>
                  </a:lnTo>
                  <a:lnTo>
                    <a:pt x="920540" y="48198"/>
                  </a:lnTo>
                  <a:lnTo>
                    <a:pt x="918812" y="48450"/>
                  </a:lnTo>
                  <a:lnTo>
                    <a:pt x="917106" y="48713"/>
                  </a:lnTo>
                  <a:lnTo>
                    <a:pt x="915401" y="48970"/>
                  </a:lnTo>
                  <a:lnTo>
                    <a:pt x="913742" y="49233"/>
                  </a:lnTo>
                  <a:lnTo>
                    <a:pt x="912060" y="49495"/>
                  </a:lnTo>
                  <a:lnTo>
                    <a:pt x="910424" y="49758"/>
                  </a:lnTo>
                  <a:lnTo>
                    <a:pt x="908789" y="50026"/>
                  </a:lnTo>
                  <a:lnTo>
                    <a:pt x="907200" y="50294"/>
                  </a:lnTo>
                  <a:lnTo>
                    <a:pt x="905612" y="50562"/>
                  </a:lnTo>
                  <a:lnTo>
                    <a:pt x="904023" y="50830"/>
                  </a:lnTo>
                  <a:lnTo>
                    <a:pt x="902481" y="51104"/>
                  </a:lnTo>
                  <a:lnTo>
                    <a:pt x="899420" y="51645"/>
                  </a:lnTo>
                  <a:lnTo>
                    <a:pt x="896430" y="52187"/>
                  </a:lnTo>
                  <a:lnTo>
                    <a:pt x="893533" y="52733"/>
                  </a:lnTo>
                  <a:lnTo>
                    <a:pt x="890706" y="53280"/>
                  </a:lnTo>
                  <a:lnTo>
                    <a:pt x="887949" y="53822"/>
                  </a:lnTo>
                  <a:lnTo>
                    <a:pt x="885286" y="54363"/>
                  </a:lnTo>
                  <a:lnTo>
                    <a:pt x="882693" y="54899"/>
                  </a:lnTo>
                  <a:lnTo>
                    <a:pt x="880193" y="55430"/>
                  </a:lnTo>
                  <a:lnTo>
                    <a:pt x="877740" y="55960"/>
                  </a:lnTo>
                  <a:lnTo>
                    <a:pt x="875404" y="56475"/>
                  </a:lnTo>
                  <a:lnTo>
                    <a:pt x="873137" y="56990"/>
                  </a:lnTo>
                  <a:lnTo>
                    <a:pt x="870965" y="57488"/>
                  </a:lnTo>
                  <a:lnTo>
                    <a:pt x="868862" y="57981"/>
                  </a:lnTo>
                  <a:lnTo>
                    <a:pt x="866853" y="58458"/>
                  </a:lnTo>
                  <a:lnTo>
                    <a:pt x="864937" y="58925"/>
                  </a:lnTo>
                  <a:lnTo>
                    <a:pt x="863115" y="59381"/>
                  </a:lnTo>
                  <a:lnTo>
                    <a:pt x="861363" y="59820"/>
                  </a:lnTo>
                  <a:lnTo>
                    <a:pt x="859704" y="60244"/>
                  </a:lnTo>
                  <a:lnTo>
                    <a:pt x="858162" y="60646"/>
                  </a:lnTo>
                  <a:lnTo>
                    <a:pt x="856690" y="61037"/>
                  </a:lnTo>
                  <a:lnTo>
                    <a:pt x="855312" y="61401"/>
                  </a:lnTo>
                  <a:lnTo>
                    <a:pt x="854050" y="61750"/>
                  </a:lnTo>
                  <a:lnTo>
                    <a:pt x="851784" y="62382"/>
                  </a:lnTo>
                  <a:lnTo>
                    <a:pt x="849915" y="62913"/>
                  </a:lnTo>
                  <a:lnTo>
                    <a:pt x="848443" y="63347"/>
                  </a:lnTo>
                  <a:lnTo>
                    <a:pt x="847392" y="63669"/>
                  </a:lnTo>
                  <a:lnTo>
                    <a:pt x="846527" y="63932"/>
                  </a:lnTo>
                  <a:lnTo>
                    <a:pt x="850102" y="55966"/>
                  </a:lnTo>
                  <a:lnTo>
                    <a:pt x="852274" y="55591"/>
                  </a:lnTo>
                  <a:lnTo>
                    <a:pt x="854751" y="55156"/>
                  </a:lnTo>
                  <a:lnTo>
                    <a:pt x="857508" y="54663"/>
                  </a:lnTo>
                  <a:lnTo>
                    <a:pt x="860498" y="54116"/>
                  </a:lnTo>
                  <a:lnTo>
                    <a:pt x="863699" y="53521"/>
                  </a:lnTo>
                  <a:lnTo>
                    <a:pt x="867110" y="52867"/>
                  </a:lnTo>
                  <a:lnTo>
                    <a:pt x="870708" y="52170"/>
                  </a:lnTo>
                  <a:lnTo>
                    <a:pt x="872553" y="51801"/>
                  </a:lnTo>
                  <a:lnTo>
                    <a:pt x="874446" y="51420"/>
                  </a:lnTo>
                  <a:lnTo>
                    <a:pt x="876361" y="51034"/>
                  </a:lnTo>
                  <a:lnTo>
                    <a:pt x="878301" y="50632"/>
                  </a:lnTo>
                  <a:lnTo>
                    <a:pt x="880286" y="50219"/>
                  </a:lnTo>
                  <a:lnTo>
                    <a:pt x="882272" y="49796"/>
                  </a:lnTo>
                  <a:lnTo>
                    <a:pt x="884305" y="49361"/>
                  </a:lnTo>
                  <a:lnTo>
                    <a:pt x="886314" y="48917"/>
                  </a:lnTo>
                  <a:lnTo>
                    <a:pt x="888370" y="48466"/>
                  </a:lnTo>
                  <a:lnTo>
                    <a:pt x="890426" y="48005"/>
                  </a:lnTo>
                  <a:lnTo>
                    <a:pt x="892482" y="47533"/>
                  </a:lnTo>
                  <a:lnTo>
                    <a:pt x="894538" y="47051"/>
                  </a:lnTo>
                  <a:lnTo>
                    <a:pt x="896617" y="46558"/>
                  </a:lnTo>
                  <a:lnTo>
                    <a:pt x="898673" y="46059"/>
                  </a:lnTo>
                  <a:lnTo>
                    <a:pt x="900752" y="45555"/>
                  </a:lnTo>
                  <a:lnTo>
                    <a:pt x="902785" y="45041"/>
                  </a:lnTo>
                  <a:lnTo>
                    <a:pt x="904841" y="44515"/>
                  </a:lnTo>
                  <a:lnTo>
                    <a:pt x="906850" y="43985"/>
                  </a:lnTo>
                  <a:lnTo>
                    <a:pt x="908882" y="43449"/>
                  </a:lnTo>
                  <a:lnTo>
                    <a:pt x="910868" y="42902"/>
                  </a:lnTo>
                  <a:lnTo>
                    <a:pt x="912831" y="42350"/>
                  </a:lnTo>
                  <a:lnTo>
                    <a:pt x="914770" y="41787"/>
                  </a:lnTo>
                  <a:lnTo>
                    <a:pt x="916686" y="41224"/>
                  </a:lnTo>
                  <a:lnTo>
                    <a:pt x="918555" y="40650"/>
                  </a:lnTo>
                  <a:lnTo>
                    <a:pt x="920400" y="40077"/>
                  </a:lnTo>
                  <a:lnTo>
                    <a:pt x="922223" y="39492"/>
                  </a:lnTo>
                  <a:lnTo>
                    <a:pt x="923975" y="38903"/>
                  </a:lnTo>
                  <a:lnTo>
                    <a:pt x="925704" y="38308"/>
                  </a:lnTo>
                  <a:lnTo>
                    <a:pt x="927362" y="37707"/>
                  </a:lnTo>
                  <a:lnTo>
                    <a:pt x="928998" y="37107"/>
                  </a:lnTo>
                  <a:lnTo>
                    <a:pt x="929792" y="36801"/>
                  </a:lnTo>
                  <a:lnTo>
                    <a:pt x="930563" y="36496"/>
                  </a:lnTo>
                  <a:lnTo>
                    <a:pt x="931334" y="36190"/>
                  </a:lnTo>
                  <a:lnTo>
                    <a:pt x="932082" y="35885"/>
                  </a:lnTo>
                  <a:lnTo>
                    <a:pt x="932806" y="35574"/>
                  </a:lnTo>
                  <a:lnTo>
                    <a:pt x="933530" y="35268"/>
                  </a:lnTo>
                  <a:lnTo>
                    <a:pt x="934231" y="34957"/>
                  </a:lnTo>
                  <a:lnTo>
                    <a:pt x="934932" y="34646"/>
                  </a:lnTo>
                  <a:lnTo>
                    <a:pt x="935586" y="34336"/>
                  </a:lnTo>
                  <a:lnTo>
                    <a:pt x="936240" y="34019"/>
                  </a:lnTo>
                  <a:lnTo>
                    <a:pt x="936894" y="33708"/>
                  </a:lnTo>
                  <a:lnTo>
                    <a:pt x="937502" y="33392"/>
                  </a:lnTo>
                  <a:lnTo>
                    <a:pt x="938109" y="33081"/>
                  </a:lnTo>
                  <a:lnTo>
                    <a:pt x="938693" y="32765"/>
                  </a:lnTo>
                  <a:lnTo>
                    <a:pt x="939254" y="32449"/>
                  </a:lnTo>
                  <a:lnTo>
                    <a:pt x="939791" y="32132"/>
                  </a:lnTo>
                  <a:lnTo>
                    <a:pt x="940329" y="31811"/>
                  </a:lnTo>
                  <a:lnTo>
                    <a:pt x="940843" y="31494"/>
                  </a:lnTo>
                  <a:lnTo>
                    <a:pt x="941310" y="31178"/>
                  </a:lnTo>
                  <a:lnTo>
                    <a:pt x="941777" y="30856"/>
                  </a:lnTo>
                  <a:lnTo>
                    <a:pt x="942221" y="30535"/>
                  </a:lnTo>
                  <a:lnTo>
                    <a:pt x="942642" y="30213"/>
                  </a:lnTo>
                  <a:lnTo>
                    <a:pt x="943062" y="29897"/>
                  </a:lnTo>
                  <a:lnTo>
                    <a:pt x="943436" y="29575"/>
                  </a:lnTo>
                  <a:lnTo>
                    <a:pt x="943786" y="29254"/>
                  </a:lnTo>
                  <a:lnTo>
                    <a:pt x="944113" y="28932"/>
                  </a:lnTo>
                  <a:lnTo>
                    <a:pt x="944441" y="28605"/>
                  </a:lnTo>
                  <a:lnTo>
                    <a:pt x="944721" y="28283"/>
                  </a:lnTo>
                  <a:lnTo>
                    <a:pt x="944978" y="27962"/>
                  </a:lnTo>
                  <a:lnTo>
                    <a:pt x="945235" y="27640"/>
                  </a:lnTo>
                  <a:lnTo>
                    <a:pt x="945445" y="27313"/>
                  </a:lnTo>
                  <a:lnTo>
                    <a:pt x="945632" y="26991"/>
                  </a:lnTo>
                  <a:lnTo>
                    <a:pt x="945796" y="26664"/>
                  </a:lnTo>
                  <a:lnTo>
                    <a:pt x="945936" y="26343"/>
                  </a:lnTo>
                  <a:lnTo>
                    <a:pt x="946053" y="26021"/>
                  </a:lnTo>
                  <a:lnTo>
                    <a:pt x="946123" y="25694"/>
                  </a:lnTo>
                  <a:lnTo>
                    <a:pt x="946193" y="25373"/>
                  </a:lnTo>
                  <a:lnTo>
                    <a:pt x="946216" y="25046"/>
                  </a:lnTo>
                  <a:lnTo>
                    <a:pt x="946216" y="24724"/>
                  </a:lnTo>
                  <a:lnTo>
                    <a:pt x="946193" y="24397"/>
                  </a:lnTo>
                  <a:lnTo>
                    <a:pt x="946169" y="24166"/>
                  </a:lnTo>
                  <a:lnTo>
                    <a:pt x="946099" y="23931"/>
                  </a:lnTo>
                  <a:lnTo>
                    <a:pt x="946053" y="23695"/>
                  </a:lnTo>
                  <a:lnTo>
                    <a:pt x="945959" y="23453"/>
                  </a:lnTo>
                  <a:lnTo>
                    <a:pt x="945749" y="22976"/>
                  </a:lnTo>
                  <a:lnTo>
                    <a:pt x="945492" y="22488"/>
                  </a:lnTo>
                  <a:lnTo>
                    <a:pt x="945188" y="22001"/>
                  </a:lnTo>
                  <a:lnTo>
                    <a:pt x="944814" y="21502"/>
                  </a:lnTo>
                  <a:lnTo>
                    <a:pt x="944394" y="21004"/>
                  </a:lnTo>
                  <a:lnTo>
                    <a:pt x="943927" y="20505"/>
                  </a:lnTo>
                  <a:lnTo>
                    <a:pt x="943436" y="19996"/>
                  </a:lnTo>
                  <a:lnTo>
                    <a:pt x="942875" y="19487"/>
                  </a:lnTo>
                  <a:lnTo>
                    <a:pt x="942268" y="18977"/>
                  </a:lnTo>
                  <a:lnTo>
                    <a:pt x="941637" y="18463"/>
                  </a:lnTo>
                  <a:lnTo>
                    <a:pt x="940959" y="17948"/>
                  </a:lnTo>
                  <a:lnTo>
                    <a:pt x="940259" y="17433"/>
                  </a:lnTo>
                  <a:lnTo>
                    <a:pt x="939511" y="16919"/>
                  </a:lnTo>
                  <a:lnTo>
                    <a:pt x="938740" y="16404"/>
                  </a:lnTo>
                  <a:lnTo>
                    <a:pt x="937922" y="15884"/>
                  </a:lnTo>
                  <a:lnTo>
                    <a:pt x="937081" y="15370"/>
                  </a:lnTo>
                  <a:lnTo>
                    <a:pt x="936217" y="14855"/>
                  </a:lnTo>
                  <a:lnTo>
                    <a:pt x="935329" y="14346"/>
                  </a:lnTo>
                  <a:lnTo>
                    <a:pt x="934418" y="13836"/>
                  </a:lnTo>
                  <a:lnTo>
                    <a:pt x="933507" y="13327"/>
                  </a:lnTo>
                  <a:lnTo>
                    <a:pt x="932549" y="12823"/>
                  </a:lnTo>
                  <a:lnTo>
                    <a:pt x="931591" y="12319"/>
                  </a:lnTo>
                  <a:lnTo>
                    <a:pt x="930610" y="11821"/>
                  </a:lnTo>
                  <a:lnTo>
                    <a:pt x="929605" y="11328"/>
                  </a:lnTo>
                  <a:lnTo>
                    <a:pt x="928601" y="10840"/>
                  </a:lnTo>
                  <a:lnTo>
                    <a:pt x="927596" y="10357"/>
                  </a:lnTo>
                  <a:lnTo>
                    <a:pt x="926568" y="9875"/>
                  </a:lnTo>
                  <a:lnTo>
                    <a:pt x="925540" y="9403"/>
                  </a:lnTo>
                  <a:lnTo>
                    <a:pt x="924512" y="8937"/>
                  </a:lnTo>
                  <a:lnTo>
                    <a:pt x="923484" y="8481"/>
                  </a:lnTo>
                  <a:lnTo>
                    <a:pt x="921428" y="7586"/>
                  </a:lnTo>
                  <a:lnTo>
                    <a:pt x="919396" y="6717"/>
                  </a:lnTo>
                  <a:lnTo>
                    <a:pt x="917386" y="5892"/>
                  </a:lnTo>
                  <a:lnTo>
                    <a:pt x="915447" y="5104"/>
                  </a:lnTo>
                  <a:lnTo>
                    <a:pt x="913555" y="4359"/>
                  </a:lnTo>
                  <a:lnTo>
                    <a:pt x="911756" y="3662"/>
                  </a:lnTo>
                  <a:lnTo>
                    <a:pt x="910051" y="3013"/>
                  </a:lnTo>
                  <a:lnTo>
                    <a:pt x="908462" y="2418"/>
                  </a:lnTo>
                  <a:lnTo>
                    <a:pt x="906990" y="1877"/>
                  </a:lnTo>
                  <a:lnTo>
                    <a:pt x="905682" y="1400"/>
                  </a:lnTo>
                  <a:lnTo>
                    <a:pt x="903532" y="638"/>
                  </a:lnTo>
                  <a:lnTo>
                    <a:pt x="902154" y="161"/>
                  </a:lnTo>
                  <a:lnTo>
                    <a:pt x="9016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59"/>
            <p:cNvSpPr/>
            <p:nvPr/>
          </p:nvSpPr>
          <p:spPr>
            <a:xfrm rot="10800000">
              <a:off x="-444566" y="-957928"/>
              <a:ext cx="1955906" cy="2867532"/>
            </a:xfrm>
            <a:custGeom>
              <a:avLst/>
              <a:gdLst/>
              <a:ahLst/>
              <a:cxnLst/>
              <a:rect l="l" t="t" r="r" b="b"/>
              <a:pathLst>
                <a:path w="202370" h="73142" extrusionOk="0">
                  <a:moveTo>
                    <a:pt x="71047" y="1"/>
                  </a:moveTo>
                  <a:lnTo>
                    <a:pt x="63337" y="6"/>
                  </a:lnTo>
                  <a:lnTo>
                    <a:pt x="55931" y="12"/>
                  </a:lnTo>
                  <a:lnTo>
                    <a:pt x="48899" y="28"/>
                  </a:lnTo>
                  <a:lnTo>
                    <a:pt x="42241" y="55"/>
                  </a:lnTo>
                  <a:lnTo>
                    <a:pt x="36073" y="87"/>
                  </a:lnTo>
                  <a:lnTo>
                    <a:pt x="33176" y="108"/>
                  </a:lnTo>
                  <a:lnTo>
                    <a:pt x="30419" y="130"/>
                  </a:lnTo>
                  <a:lnTo>
                    <a:pt x="27826" y="156"/>
                  </a:lnTo>
                  <a:lnTo>
                    <a:pt x="25349" y="189"/>
                  </a:lnTo>
                  <a:lnTo>
                    <a:pt x="23060" y="215"/>
                  </a:lnTo>
                  <a:lnTo>
                    <a:pt x="20934" y="253"/>
                  </a:lnTo>
                  <a:lnTo>
                    <a:pt x="18995" y="290"/>
                  </a:lnTo>
                  <a:lnTo>
                    <a:pt x="17219" y="328"/>
                  </a:lnTo>
                  <a:lnTo>
                    <a:pt x="15631" y="371"/>
                  </a:lnTo>
                  <a:lnTo>
                    <a:pt x="14252" y="419"/>
                  </a:lnTo>
                  <a:lnTo>
                    <a:pt x="13061" y="467"/>
                  </a:lnTo>
                  <a:lnTo>
                    <a:pt x="12547" y="494"/>
                  </a:lnTo>
                  <a:lnTo>
                    <a:pt x="12103" y="521"/>
                  </a:lnTo>
                  <a:lnTo>
                    <a:pt x="11892" y="537"/>
                  </a:lnTo>
                  <a:lnTo>
                    <a:pt x="11659" y="558"/>
                  </a:lnTo>
                  <a:lnTo>
                    <a:pt x="11449" y="585"/>
                  </a:lnTo>
                  <a:lnTo>
                    <a:pt x="11238" y="617"/>
                  </a:lnTo>
                  <a:lnTo>
                    <a:pt x="11028" y="650"/>
                  </a:lnTo>
                  <a:lnTo>
                    <a:pt x="10818" y="692"/>
                  </a:lnTo>
                  <a:lnTo>
                    <a:pt x="10584" y="735"/>
                  </a:lnTo>
                  <a:lnTo>
                    <a:pt x="10374" y="789"/>
                  </a:lnTo>
                  <a:lnTo>
                    <a:pt x="9953" y="902"/>
                  </a:lnTo>
                  <a:lnTo>
                    <a:pt x="9533" y="1036"/>
                  </a:lnTo>
                  <a:lnTo>
                    <a:pt x="9112" y="1186"/>
                  </a:lnTo>
                  <a:lnTo>
                    <a:pt x="8692" y="1352"/>
                  </a:lnTo>
                  <a:lnTo>
                    <a:pt x="8295" y="1539"/>
                  </a:lnTo>
                  <a:lnTo>
                    <a:pt x="7874" y="1743"/>
                  </a:lnTo>
                  <a:lnTo>
                    <a:pt x="7477" y="1963"/>
                  </a:lnTo>
                  <a:lnTo>
                    <a:pt x="7080" y="2199"/>
                  </a:lnTo>
                  <a:lnTo>
                    <a:pt x="6706" y="2456"/>
                  </a:lnTo>
                  <a:lnTo>
                    <a:pt x="6309" y="2724"/>
                  </a:lnTo>
                  <a:lnTo>
                    <a:pt x="5935" y="3014"/>
                  </a:lnTo>
                  <a:lnTo>
                    <a:pt x="5561" y="3314"/>
                  </a:lnTo>
                  <a:lnTo>
                    <a:pt x="5211" y="3630"/>
                  </a:lnTo>
                  <a:lnTo>
                    <a:pt x="4860" y="3968"/>
                  </a:lnTo>
                  <a:lnTo>
                    <a:pt x="4510" y="4316"/>
                  </a:lnTo>
                  <a:lnTo>
                    <a:pt x="4183" y="4675"/>
                  </a:lnTo>
                  <a:lnTo>
                    <a:pt x="3856" y="5056"/>
                  </a:lnTo>
                  <a:lnTo>
                    <a:pt x="3529" y="5447"/>
                  </a:lnTo>
                  <a:lnTo>
                    <a:pt x="3225" y="5849"/>
                  </a:lnTo>
                  <a:lnTo>
                    <a:pt x="2921" y="6268"/>
                  </a:lnTo>
                  <a:lnTo>
                    <a:pt x="2641" y="6702"/>
                  </a:lnTo>
                  <a:lnTo>
                    <a:pt x="2384" y="7147"/>
                  </a:lnTo>
                  <a:lnTo>
                    <a:pt x="2103" y="7608"/>
                  </a:lnTo>
                  <a:lnTo>
                    <a:pt x="1870" y="8079"/>
                  </a:lnTo>
                  <a:lnTo>
                    <a:pt x="1636" y="8562"/>
                  </a:lnTo>
                  <a:lnTo>
                    <a:pt x="1403" y="9055"/>
                  </a:lnTo>
                  <a:lnTo>
                    <a:pt x="1216" y="9564"/>
                  </a:lnTo>
                  <a:lnTo>
                    <a:pt x="1005" y="10079"/>
                  </a:lnTo>
                  <a:lnTo>
                    <a:pt x="842" y="10610"/>
                  </a:lnTo>
                  <a:lnTo>
                    <a:pt x="678" y="11151"/>
                  </a:lnTo>
                  <a:lnTo>
                    <a:pt x="538" y="11703"/>
                  </a:lnTo>
                  <a:lnTo>
                    <a:pt x="398" y="12266"/>
                  </a:lnTo>
                  <a:lnTo>
                    <a:pt x="305" y="12834"/>
                  </a:lnTo>
                  <a:lnTo>
                    <a:pt x="211" y="13419"/>
                  </a:lnTo>
                  <a:lnTo>
                    <a:pt x="118" y="14008"/>
                  </a:lnTo>
                  <a:lnTo>
                    <a:pt x="71" y="14609"/>
                  </a:lnTo>
                  <a:lnTo>
                    <a:pt x="24" y="15220"/>
                  </a:lnTo>
                  <a:lnTo>
                    <a:pt x="1" y="15836"/>
                  </a:lnTo>
                  <a:lnTo>
                    <a:pt x="1" y="16464"/>
                  </a:lnTo>
                  <a:lnTo>
                    <a:pt x="24" y="17101"/>
                  </a:lnTo>
                  <a:lnTo>
                    <a:pt x="71" y="17745"/>
                  </a:lnTo>
                  <a:lnTo>
                    <a:pt x="118" y="18393"/>
                  </a:lnTo>
                  <a:lnTo>
                    <a:pt x="211" y="19053"/>
                  </a:lnTo>
                  <a:lnTo>
                    <a:pt x="305" y="19717"/>
                  </a:lnTo>
                  <a:lnTo>
                    <a:pt x="421" y="20393"/>
                  </a:lnTo>
                  <a:lnTo>
                    <a:pt x="585" y="21068"/>
                  </a:lnTo>
                  <a:lnTo>
                    <a:pt x="748" y="21755"/>
                  </a:lnTo>
                  <a:lnTo>
                    <a:pt x="935" y="22446"/>
                  </a:lnTo>
                  <a:lnTo>
                    <a:pt x="1169" y="23143"/>
                  </a:lnTo>
                  <a:lnTo>
                    <a:pt x="1403" y="23851"/>
                  </a:lnTo>
                  <a:lnTo>
                    <a:pt x="1683" y="24558"/>
                  </a:lnTo>
                  <a:lnTo>
                    <a:pt x="1963" y="25271"/>
                  </a:lnTo>
                  <a:lnTo>
                    <a:pt x="2290" y="25989"/>
                  </a:lnTo>
                  <a:lnTo>
                    <a:pt x="2641" y="26713"/>
                  </a:lnTo>
                  <a:lnTo>
                    <a:pt x="3015" y="27437"/>
                  </a:lnTo>
                  <a:lnTo>
                    <a:pt x="3412" y="28166"/>
                  </a:lnTo>
                  <a:lnTo>
                    <a:pt x="3832" y="28906"/>
                  </a:lnTo>
                  <a:lnTo>
                    <a:pt x="4300" y="29640"/>
                  </a:lnTo>
                  <a:lnTo>
                    <a:pt x="4790" y="30380"/>
                  </a:lnTo>
                  <a:lnTo>
                    <a:pt x="5304" y="31125"/>
                  </a:lnTo>
                  <a:lnTo>
                    <a:pt x="5842" y="31870"/>
                  </a:lnTo>
                  <a:lnTo>
                    <a:pt x="6426" y="32621"/>
                  </a:lnTo>
                  <a:lnTo>
                    <a:pt x="7033" y="33371"/>
                  </a:lnTo>
                  <a:lnTo>
                    <a:pt x="7664" y="34127"/>
                  </a:lnTo>
                  <a:lnTo>
                    <a:pt x="8318" y="34877"/>
                  </a:lnTo>
                  <a:lnTo>
                    <a:pt x="9019" y="35633"/>
                  </a:lnTo>
                  <a:lnTo>
                    <a:pt x="9766" y="36389"/>
                  </a:lnTo>
                  <a:lnTo>
                    <a:pt x="10514" y="37150"/>
                  </a:lnTo>
                  <a:lnTo>
                    <a:pt x="11308" y="37906"/>
                  </a:lnTo>
                  <a:lnTo>
                    <a:pt x="12149" y="38662"/>
                  </a:lnTo>
                  <a:lnTo>
                    <a:pt x="13014" y="39423"/>
                  </a:lnTo>
                  <a:lnTo>
                    <a:pt x="13902" y="40179"/>
                  </a:lnTo>
                  <a:lnTo>
                    <a:pt x="14836" y="40935"/>
                  </a:lnTo>
                  <a:lnTo>
                    <a:pt x="15817" y="41691"/>
                  </a:lnTo>
                  <a:lnTo>
                    <a:pt x="16822" y="42447"/>
                  </a:lnTo>
                  <a:lnTo>
                    <a:pt x="17873" y="43202"/>
                  </a:lnTo>
                  <a:lnTo>
                    <a:pt x="18948" y="43953"/>
                  </a:lnTo>
                  <a:lnTo>
                    <a:pt x="20069" y="44703"/>
                  </a:lnTo>
                  <a:lnTo>
                    <a:pt x="21214" y="45449"/>
                  </a:lnTo>
                  <a:lnTo>
                    <a:pt x="22406" y="46194"/>
                  </a:lnTo>
                  <a:lnTo>
                    <a:pt x="23644" y="46939"/>
                  </a:lnTo>
                  <a:lnTo>
                    <a:pt x="24906" y="47679"/>
                  </a:lnTo>
                  <a:lnTo>
                    <a:pt x="26214" y="48413"/>
                  </a:lnTo>
                  <a:lnTo>
                    <a:pt x="27569" y="49142"/>
                  </a:lnTo>
                  <a:lnTo>
                    <a:pt x="28971" y="49871"/>
                  </a:lnTo>
                  <a:lnTo>
                    <a:pt x="30396" y="50595"/>
                  </a:lnTo>
                  <a:lnTo>
                    <a:pt x="31868" y="51319"/>
                  </a:lnTo>
                  <a:lnTo>
                    <a:pt x="33386" y="52031"/>
                  </a:lnTo>
                  <a:lnTo>
                    <a:pt x="34928" y="52744"/>
                  </a:lnTo>
                  <a:lnTo>
                    <a:pt x="36540" y="53447"/>
                  </a:lnTo>
                  <a:lnTo>
                    <a:pt x="38176" y="54149"/>
                  </a:lnTo>
                  <a:lnTo>
                    <a:pt x="39858" y="54840"/>
                  </a:lnTo>
                  <a:lnTo>
                    <a:pt x="41587" y="55532"/>
                  </a:lnTo>
                  <a:lnTo>
                    <a:pt x="43362" y="56213"/>
                  </a:lnTo>
                  <a:lnTo>
                    <a:pt x="45184" y="56888"/>
                  </a:lnTo>
                  <a:lnTo>
                    <a:pt x="47053" y="57553"/>
                  </a:lnTo>
                  <a:lnTo>
                    <a:pt x="48969" y="58218"/>
                  </a:lnTo>
                  <a:lnTo>
                    <a:pt x="49950" y="58545"/>
                  </a:lnTo>
                  <a:lnTo>
                    <a:pt x="50932" y="58872"/>
                  </a:lnTo>
                  <a:lnTo>
                    <a:pt x="51936" y="59193"/>
                  </a:lnTo>
                  <a:lnTo>
                    <a:pt x="52941" y="59515"/>
                  </a:lnTo>
                  <a:lnTo>
                    <a:pt x="53945" y="59837"/>
                  </a:lnTo>
                  <a:lnTo>
                    <a:pt x="54997" y="60153"/>
                  </a:lnTo>
                  <a:lnTo>
                    <a:pt x="56025" y="60469"/>
                  </a:lnTo>
                  <a:lnTo>
                    <a:pt x="57099" y="60785"/>
                  </a:lnTo>
                  <a:lnTo>
                    <a:pt x="58151" y="61096"/>
                  </a:lnTo>
                  <a:lnTo>
                    <a:pt x="59225" y="61407"/>
                  </a:lnTo>
                  <a:lnTo>
                    <a:pt x="60323" y="61713"/>
                  </a:lnTo>
                  <a:lnTo>
                    <a:pt x="61445" y="62018"/>
                  </a:lnTo>
                  <a:lnTo>
                    <a:pt x="62543" y="62324"/>
                  </a:lnTo>
                  <a:lnTo>
                    <a:pt x="63688" y="62624"/>
                  </a:lnTo>
                  <a:lnTo>
                    <a:pt x="64833" y="62924"/>
                  </a:lnTo>
                  <a:lnTo>
                    <a:pt x="65977" y="63219"/>
                  </a:lnTo>
                  <a:lnTo>
                    <a:pt x="67145" y="63514"/>
                  </a:lnTo>
                  <a:lnTo>
                    <a:pt x="68314" y="63803"/>
                  </a:lnTo>
                  <a:lnTo>
                    <a:pt x="69505" y="64093"/>
                  </a:lnTo>
                  <a:lnTo>
                    <a:pt x="70720" y="64382"/>
                  </a:lnTo>
                  <a:lnTo>
                    <a:pt x="71935" y="64667"/>
                  </a:lnTo>
                  <a:lnTo>
                    <a:pt x="73173" y="64945"/>
                  </a:lnTo>
                  <a:lnTo>
                    <a:pt x="74411" y="65224"/>
                  </a:lnTo>
                  <a:lnTo>
                    <a:pt x="75673" y="65503"/>
                  </a:lnTo>
                  <a:lnTo>
                    <a:pt x="76934" y="65776"/>
                  </a:lnTo>
                  <a:lnTo>
                    <a:pt x="78219" y="66044"/>
                  </a:lnTo>
                  <a:lnTo>
                    <a:pt x="79504" y="66318"/>
                  </a:lnTo>
                  <a:lnTo>
                    <a:pt x="80813" y="66580"/>
                  </a:lnTo>
                  <a:lnTo>
                    <a:pt x="82144" y="66843"/>
                  </a:lnTo>
                  <a:lnTo>
                    <a:pt x="83476" y="67106"/>
                  </a:lnTo>
                  <a:lnTo>
                    <a:pt x="84831" y="67363"/>
                  </a:lnTo>
                  <a:lnTo>
                    <a:pt x="86186" y="67615"/>
                  </a:lnTo>
                  <a:lnTo>
                    <a:pt x="87564" y="67867"/>
                  </a:lnTo>
                  <a:lnTo>
                    <a:pt x="88943" y="68113"/>
                  </a:lnTo>
                  <a:lnTo>
                    <a:pt x="90345" y="68360"/>
                  </a:lnTo>
                  <a:lnTo>
                    <a:pt x="91770" y="68601"/>
                  </a:lnTo>
                  <a:lnTo>
                    <a:pt x="93195" y="68843"/>
                  </a:lnTo>
                  <a:lnTo>
                    <a:pt x="94643" y="69078"/>
                  </a:lnTo>
                  <a:lnTo>
                    <a:pt x="96092" y="69314"/>
                  </a:lnTo>
                  <a:lnTo>
                    <a:pt x="97564" y="69539"/>
                  </a:lnTo>
                  <a:lnTo>
                    <a:pt x="99059" y="69770"/>
                  </a:lnTo>
                  <a:lnTo>
                    <a:pt x="100554" y="69995"/>
                  </a:lnTo>
                  <a:lnTo>
                    <a:pt x="102049" y="70215"/>
                  </a:lnTo>
                  <a:lnTo>
                    <a:pt x="103591" y="70429"/>
                  </a:lnTo>
                  <a:lnTo>
                    <a:pt x="105133" y="70644"/>
                  </a:lnTo>
                  <a:lnTo>
                    <a:pt x="106675" y="70853"/>
                  </a:lnTo>
                  <a:lnTo>
                    <a:pt x="108241" y="71062"/>
                  </a:lnTo>
                  <a:lnTo>
                    <a:pt x="109829" y="71266"/>
                  </a:lnTo>
                  <a:lnTo>
                    <a:pt x="111418" y="71464"/>
                  </a:lnTo>
                  <a:lnTo>
                    <a:pt x="113030" y="71662"/>
                  </a:lnTo>
                  <a:lnTo>
                    <a:pt x="114665" y="71855"/>
                  </a:lnTo>
                  <a:lnTo>
                    <a:pt x="116301" y="72043"/>
                  </a:lnTo>
                  <a:lnTo>
                    <a:pt x="117959" y="72230"/>
                  </a:lnTo>
                  <a:lnTo>
                    <a:pt x="119642" y="72413"/>
                  </a:lnTo>
                  <a:lnTo>
                    <a:pt x="120436" y="72498"/>
                  </a:lnTo>
                  <a:lnTo>
                    <a:pt x="121230" y="72574"/>
                  </a:lnTo>
                  <a:lnTo>
                    <a:pt x="122025" y="72649"/>
                  </a:lnTo>
                  <a:lnTo>
                    <a:pt x="122819" y="72718"/>
                  </a:lnTo>
                  <a:lnTo>
                    <a:pt x="123590" y="72783"/>
                  </a:lnTo>
                  <a:lnTo>
                    <a:pt x="124384" y="72836"/>
                  </a:lnTo>
                  <a:lnTo>
                    <a:pt x="125155" y="72890"/>
                  </a:lnTo>
                  <a:lnTo>
                    <a:pt x="125926" y="72938"/>
                  </a:lnTo>
                  <a:lnTo>
                    <a:pt x="126697" y="72981"/>
                  </a:lnTo>
                  <a:lnTo>
                    <a:pt x="127468" y="73018"/>
                  </a:lnTo>
                  <a:lnTo>
                    <a:pt x="128216" y="73051"/>
                  </a:lnTo>
                  <a:lnTo>
                    <a:pt x="128987" y="73077"/>
                  </a:lnTo>
                  <a:lnTo>
                    <a:pt x="129734" y="73099"/>
                  </a:lnTo>
                  <a:lnTo>
                    <a:pt x="130482" y="73115"/>
                  </a:lnTo>
                  <a:lnTo>
                    <a:pt x="131229" y="73131"/>
                  </a:lnTo>
                  <a:lnTo>
                    <a:pt x="131977" y="73136"/>
                  </a:lnTo>
                  <a:lnTo>
                    <a:pt x="132701" y="73142"/>
                  </a:lnTo>
                  <a:lnTo>
                    <a:pt x="133449" y="73136"/>
                  </a:lnTo>
                  <a:lnTo>
                    <a:pt x="134173" y="73131"/>
                  </a:lnTo>
                  <a:lnTo>
                    <a:pt x="134897" y="73120"/>
                  </a:lnTo>
                  <a:lnTo>
                    <a:pt x="135622" y="73104"/>
                  </a:lnTo>
                  <a:lnTo>
                    <a:pt x="136346" y="73083"/>
                  </a:lnTo>
                  <a:lnTo>
                    <a:pt x="137047" y="73056"/>
                  </a:lnTo>
                  <a:lnTo>
                    <a:pt x="137771" y="73024"/>
                  </a:lnTo>
                  <a:lnTo>
                    <a:pt x="138472" y="72992"/>
                  </a:lnTo>
                  <a:lnTo>
                    <a:pt x="139173" y="72949"/>
                  </a:lnTo>
                  <a:lnTo>
                    <a:pt x="139874" y="72906"/>
                  </a:lnTo>
                  <a:lnTo>
                    <a:pt x="140551" y="72858"/>
                  </a:lnTo>
                  <a:lnTo>
                    <a:pt x="141252" y="72804"/>
                  </a:lnTo>
                  <a:lnTo>
                    <a:pt x="141930" y="72745"/>
                  </a:lnTo>
                  <a:lnTo>
                    <a:pt x="142630" y="72686"/>
                  </a:lnTo>
                  <a:lnTo>
                    <a:pt x="143308" y="72616"/>
                  </a:lnTo>
                  <a:lnTo>
                    <a:pt x="143986" y="72547"/>
                  </a:lnTo>
                  <a:lnTo>
                    <a:pt x="144640" y="72472"/>
                  </a:lnTo>
                  <a:lnTo>
                    <a:pt x="145317" y="72391"/>
                  </a:lnTo>
                  <a:lnTo>
                    <a:pt x="145971" y="72305"/>
                  </a:lnTo>
                  <a:lnTo>
                    <a:pt x="146626" y="72220"/>
                  </a:lnTo>
                  <a:lnTo>
                    <a:pt x="147280" y="72129"/>
                  </a:lnTo>
                  <a:lnTo>
                    <a:pt x="147934" y="72032"/>
                  </a:lnTo>
                  <a:lnTo>
                    <a:pt x="148588" y="71930"/>
                  </a:lnTo>
                  <a:lnTo>
                    <a:pt x="149242" y="71823"/>
                  </a:lnTo>
                  <a:lnTo>
                    <a:pt x="149873" y="71716"/>
                  </a:lnTo>
                  <a:lnTo>
                    <a:pt x="150504" y="71603"/>
                  </a:lnTo>
                  <a:lnTo>
                    <a:pt x="151135" y="71485"/>
                  </a:lnTo>
                  <a:lnTo>
                    <a:pt x="151765" y="71362"/>
                  </a:lnTo>
                  <a:lnTo>
                    <a:pt x="152396" y="71239"/>
                  </a:lnTo>
                  <a:lnTo>
                    <a:pt x="153004" y="71110"/>
                  </a:lnTo>
                  <a:lnTo>
                    <a:pt x="153634" y="70976"/>
                  </a:lnTo>
                  <a:lnTo>
                    <a:pt x="154242" y="70837"/>
                  </a:lnTo>
                  <a:lnTo>
                    <a:pt x="154849" y="70697"/>
                  </a:lnTo>
                  <a:lnTo>
                    <a:pt x="155457" y="70553"/>
                  </a:lnTo>
                  <a:lnTo>
                    <a:pt x="156041" y="70402"/>
                  </a:lnTo>
                  <a:lnTo>
                    <a:pt x="157232" y="70092"/>
                  </a:lnTo>
                  <a:lnTo>
                    <a:pt x="158424" y="69765"/>
                  </a:lnTo>
                  <a:lnTo>
                    <a:pt x="159569" y="69427"/>
                  </a:lnTo>
                  <a:lnTo>
                    <a:pt x="160713" y="69073"/>
                  </a:lnTo>
                  <a:lnTo>
                    <a:pt x="161835" y="68703"/>
                  </a:lnTo>
                  <a:lnTo>
                    <a:pt x="162956" y="68323"/>
                  </a:lnTo>
                  <a:lnTo>
                    <a:pt x="164054" y="67926"/>
                  </a:lnTo>
                  <a:lnTo>
                    <a:pt x="165129" y="67518"/>
                  </a:lnTo>
                  <a:lnTo>
                    <a:pt x="166204" y="67095"/>
                  </a:lnTo>
                  <a:lnTo>
                    <a:pt x="167231" y="66655"/>
                  </a:lnTo>
                  <a:lnTo>
                    <a:pt x="168283" y="66205"/>
                  </a:lnTo>
                  <a:lnTo>
                    <a:pt x="169287" y="65744"/>
                  </a:lnTo>
                  <a:lnTo>
                    <a:pt x="170292" y="65267"/>
                  </a:lnTo>
                  <a:lnTo>
                    <a:pt x="171273" y="64779"/>
                  </a:lnTo>
                  <a:lnTo>
                    <a:pt x="172254" y="64281"/>
                  </a:lnTo>
                  <a:lnTo>
                    <a:pt x="173212" y="63771"/>
                  </a:lnTo>
                  <a:lnTo>
                    <a:pt x="174147" y="63246"/>
                  </a:lnTo>
                  <a:lnTo>
                    <a:pt x="175081" y="62710"/>
                  </a:lnTo>
                  <a:lnTo>
                    <a:pt x="175993" y="62168"/>
                  </a:lnTo>
                  <a:lnTo>
                    <a:pt x="176880" y="61611"/>
                  </a:lnTo>
                  <a:lnTo>
                    <a:pt x="177745" y="61043"/>
                  </a:lnTo>
                  <a:lnTo>
                    <a:pt x="178609" y="60464"/>
                  </a:lnTo>
                  <a:lnTo>
                    <a:pt x="179474" y="59879"/>
                  </a:lnTo>
                  <a:lnTo>
                    <a:pt x="180291" y="59279"/>
                  </a:lnTo>
                  <a:lnTo>
                    <a:pt x="181109" y="58673"/>
                  </a:lnTo>
                  <a:lnTo>
                    <a:pt x="181903" y="58052"/>
                  </a:lnTo>
                  <a:lnTo>
                    <a:pt x="182698" y="57424"/>
                  </a:lnTo>
                  <a:lnTo>
                    <a:pt x="183469" y="56792"/>
                  </a:lnTo>
                  <a:lnTo>
                    <a:pt x="184216" y="56148"/>
                  </a:lnTo>
                  <a:lnTo>
                    <a:pt x="184964" y="55494"/>
                  </a:lnTo>
                  <a:lnTo>
                    <a:pt x="185688" y="54830"/>
                  </a:lnTo>
                  <a:lnTo>
                    <a:pt x="186389" y="54160"/>
                  </a:lnTo>
                  <a:lnTo>
                    <a:pt x="187090" y="53484"/>
                  </a:lnTo>
                  <a:lnTo>
                    <a:pt x="187767" y="52798"/>
                  </a:lnTo>
                  <a:lnTo>
                    <a:pt x="188422" y="52101"/>
                  </a:lnTo>
                  <a:lnTo>
                    <a:pt x="189076" y="51404"/>
                  </a:lnTo>
                  <a:lnTo>
                    <a:pt x="189706" y="50697"/>
                  </a:lnTo>
                  <a:lnTo>
                    <a:pt x="190314" y="49984"/>
                  </a:lnTo>
                  <a:lnTo>
                    <a:pt x="190921" y="49260"/>
                  </a:lnTo>
                  <a:lnTo>
                    <a:pt x="191505" y="48531"/>
                  </a:lnTo>
                  <a:lnTo>
                    <a:pt x="192066" y="47797"/>
                  </a:lnTo>
                  <a:lnTo>
                    <a:pt x="192627" y="47062"/>
                  </a:lnTo>
                  <a:lnTo>
                    <a:pt x="193164" y="46317"/>
                  </a:lnTo>
                  <a:lnTo>
                    <a:pt x="193678" y="45567"/>
                  </a:lnTo>
                  <a:lnTo>
                    <a:pt x="194192" y="44811"/>
                  </a:lnTo>
                  <a:lnTo>
                    <a:pt x="194683" y="44049"/>
                  </a:lnTo>
                  <a:lnTo>
                    <a:pt x="195173" y="43283"/>
                  </a:lnTo>
                  <a:lnTo>
                    <a:pt x="195617" y="42511"/>
                  </a:lnTo>
                  <a:lnTo>
                    <a:pt x="196061" y="41739"/>
                  </a:lnTo>
                  <a:lnTo>
                    <a:pt x="196505" y="40956"/>
                  </a:lnTo>
                  <a:lnTo>
                    <a:pt x="196926" y="40174"/>
                  </a:lnTo>
                  <a:lnTo>
                    <a:pt x="197323" y="39391"/>
                  </a:lnTo>
                  <a:lnTo>
                    <a:pt x="197697" y="38603"/>
                  </a:lnTo>
                  <a:lnTo>
                    <a:pt x="198070" y="37810"/>
                  </a:lnTo>
                  <a:lnTo>
                    <a:pt x="198421" y="37011"/>
                  </a:lnTo>
                  <a:lnTo>
                    <a:pt x="198771" y="36212"/>
                  </a:lnTo>
                  <a:lnTo>
                    <a:pt x="199098" y="35413"/>
                  </a:lnTo>
                  <a:lnTo>
                    <a:pt x="199402" y="34609"/>
                  </a:lnTo>
                  <a:lnTo>
                    <a:pt x="199682" y="33805"/>
                  </a:lnTo>
                  <a:lnTo>
                    <a:pt x="199963" y="33001"/>
                  </a:lnTo>
                  <a:lnTo>
                    <a:pt x="200243" y="32192"/>
                  </a:lnTo>
                  <a:lnTo>
                    <a:pt x="200477" y="31382"/>
                  </a:lnTo>
                  <a:lnTo>
                    <a:pt x="200710" y="30573"/>
                  </a:lnTo>
                  <a:lnTo>
                    <a:pt x="200921" y="29758"/>
                  </a:lnTo>
                  <a:lnTo>
                    <a:pt x="201131" y="28949"/>
                  </a:lnTo>
                  <a:lnTo>
                    <a:pt x="201318" y="28134"/>
                  </a:lnTo>
                  <a:lnTo>
                    <a:pt x="201481" y="27319"/>
                  </a:lnTo>
                  <a:lnTo>
                    <a:pt x="201645" y="26509"/>
                  </a:lnTo>
                  <a:lnTo>
                    <a:pt x="201785" y="25695"/>
                  </a:lnTo>
                  <a:lnTo>
                    <a:pt x="201902" y="24885"/>
                  </a:lnTo>
                  <a:lnTo>
                    <a:pt x="202019" y="24070"/>
                  </a:lnTo>
                  <a:lnTo>
                    <a:pt x="202112" y="23261"/>
                  </a:lnTo>
                  <a:lnTo>
                    <a:pt x="202206" y="22451"/>
                  </a:lnTo>
                  <a:lnTo>
                    <a:pt x="202252" y="21642"/>
                  </a:lnTo>
                  <a:lnTo>
                    <a:pt x="202322" y="20838"/>
                  </a:lnTo>
                  <a:lnTo>
                    <a:pt x="202346" y="20034"/>
                  </a:lnTo>
                  <a:lnTo>
                    <a:pt x="202369" y="19230"/>
                  </a:lnTo>
                  <a:lnTo>
                    <a:pt x="202369" y="18431"/>
                  </a:lnTo>
                  <a:lnTo>
                    <a:pt x="202369" y="17632"/>
                  </a:lnTo>
                  <a:lnTo>
                    <a:pt x="202322" y="16839"/>
                  </a:lnTo>
                  <a:lnTo>
                    <a:pt x="202299" y="16045"/>
                  </a:lnTo>
                  <a:lnTo>
                    <a:pt x="202229" y="15257"/>
                  </a:lnTo>
                  <a:lnTo>
                    <a:pt x="202159" y="14475"/>
                  </a:lnTo>
                  <a:lnTo>
                    <a:pt x="202089" y="13692"/>
                  </a:lnTo>
                  <a:lnTo>
                    <a:pt x="201972" y="12915"/>
                  </a:lnTo>
                  <a:lnTo>
                    <a:pt x="201855" y="12143"/>
                  </a:lnTo>
                  <a:lnTo>
                    <a:pt x="201738" y="11371"/>
                  </a:lnTo>
                  <a:lnTo>
                    <a:pt x="201575" y="10610"/>
                  </a:lnTo>
                  <a:lnTo>
                    <a:pt x="201411" y="9848"/>
                  </a:lnTo>
                  <a:lnTo>
                    <a:pt x="201248" y="9098"/>
                  </a:lnTo>
                  <a:lnTo>
                    <a:pt x="201037" y="8348"/>
                  </a:lnTo>
                  <a:lnTo>
                    <a:pt x="200851" y="7602"/>
                  </a:lnTo>
                  <a:lnTo>
                    <a:pt x="200617" y="6863"/>
                  </a:lnTo>
                  <a:lnTo>
                    <a:pt x="200383" y="6134"/>
                  </a:lnTo>
                  <a:lnTo>
                    <a:pt x="200126" y="5410"/>
                  </a:lnTo>
                  <a:lnTo>
                    <a:pt x="199869" y="4686"/>
                  </a:lnTo>
                  <a:lnTo>
                    <a:pt x="199566" y="3979"/>
                  </a:lnTo>
                  <a:lnTo>
                    <a:pt x="199285" y="3271"/>
                  </a:lnTo>
                  <a:lnTo>
                    <a:pt x="198958" y="2574"/>
                  </a:lnTo>
                  <a:lnTo>
                    <a:pt x="198631" y="1883"/>
                  </a:lnTo>
                  <a:lnTo>
                    <a:pt x="198304" y="1196"/>
                  </a:lnTo>
                  <a:lnTo>
                    <a:pt x="197930" y="521"/>
                  </a:lnTo>
                  <a:lnTo>
                    <a:pt x="190711" y="473"/>
                  </a:lnTo>
                  <a:lnTo>
                    <a:pt x="182371" y="424"/>
                  </a:lnTo>
                  <a:lnTo>
                    <a:pt x="171484" y="360"/>
                  </a:lnTo>
                  <a:lnTo>
                    <a:pt x="158541" y="285"/>
                  </a:lnTo>
                  <a:lnTo>
                    <a:pt x="143986" y="215"/>
                  </a:lnTo>
                  <a:lnTo>
                    <a:pt x="128286" y="146"/>
                  </a:lnTo>
                  <a:lnTo>
                    <a:pt x="120156" y="114"/>
                  </a:lnTo>
                  <a:lnTo>
                    <a:pt x="111908" y="81"/>
                  </a:lnTo>
                  <a:lnTo>
                    <a:pt x="103615" y="60"/>
                  </a:lnTo>
                  <a:lnTo>
                    <a:pt x="95321" y="38"/>
                  </a:lnTo>
                  <a:lnTo>
                    <a:pt x="87097" y="17"/>
                  </a:lnTo>
                  <a:lnTo>
                    <a:pt x="78967" y="6"/>
                  </a:lnTo>
                  <a:lnTo>
                    <a:pt x="71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59"/>
            <p:cNvSpPr/>
            <p:nvPr/>
          </p:nvSpPr>
          <p:spPr>
            <a:xfrm rot="10800000">
              <a:off x="-288534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11" y="279"/>
                  </a:lnTo>
                  <a:lnTo>
                    <a:pt x="140" y="322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6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1" y="6154"/>
                  </a:lnTo>
                  <a:lnTo>
                    <a:pt x="18293" y="6524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37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1"/>
                  </a:lnTo>
                  <a:lnTo>
                    <a:pt x="24157" y="7816"/>
                  </a:lnTo>
                  <a:lnTo>
                    <a:pt x="24882" y="7956"/>
                  </a:lnTo>
                  <a:lnTo>
                    <a:pt x="25606" y="8090"/>
                  </a:lnTo>
                  <a:lnTo>
                    <a:pt x="26330" y="8218"/>
                  </a:lnTo>
                  <a:lnTo>
                    <a:pt x="27054" y="8347"/>
                  </a:lnTo>
                  <a:lnTo>
                    <a:pt x="27779" y="8465"/>
                  </a:lnTo>
                  <a:lnTo>
                    <a:pt x="28480" y="8577"/>
                  </a:lnTo>
                  <a:lnTo>
                    <a:pt x="29204" y="8685"/>
                  </a:lnTo>
                  <a:lnTo>
                    <a:pt x="29928" y="8792"/>
                  </a:lnTo>
                  <a:lnTo>
                    <a:pt x="30652" y="8888"/>
                  </a:lnTo>
                  <a:lnTo>
                    <a:pt x="31353" y="8985"/>
                  </a:lnTo>
                  <a:lnTo>
                    <a:pt x="32077" y="9071"/>
                  </a:lnTo>
                  <a:lnTo>
                    <a:pt x="32778" y="9156"/>
                  </a:lnTo>
                  <a:lnTo>
                    <a:pt x="33503" y="9237"/>
                  </a:lnTo>
                  <a:lnTo>
                    <a:pt x="34203" y="9312"/>
                  </a:lnTo>
                  <a:lnTo>
                    <a:pt x="34904" y="9376"/>
                  </a:lnTo>
                  <a:lnTo>
                    <a:pt x="35629" y="9441"/>
                  </a:lnTo>
                  <a:lnTo>
                    <a:pt x="36329" y="9499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19"/>
                  </a:lnTo>
                  <a:lnTo>
                    <a:pt x="40535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614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16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5" y="9687"/>
                  </a:lnTo>
                  <a:lnTo>
                    <a:pt x="49856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28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7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5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27" y="5779"/>
                  </a:lnTo>
                  <a:lnTo>
                    <a:pt x="88779" y="6133"/>
                  </a:lnTo>
                  <a:lnTo>
                    <a:pt x="89830" y="6471"/>
                  </a:lnTo>
                  <a:lnTo>
                    <a:pt x="90858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42" y="7650"/>
                  </a:lnTo>
                  <a:lnTo>
                    <a:pt x="94970" y="7902"/>
                  </a:lnTo>
                  <a:lnTo>
                    <a:pt x="95975" y="8133"/>
                  </a:lnTo>
                  <a:lnTo>
                    <a:pt x="96979" y="8352"/>
                  </a:lnTo>
                  <a:lnTo>
                    <a:pt x="97984" y="8551"/>
                  </a:lnTo>
                  <a:lnTo>
                    <a:pt x="98965" y="8733"/>
                  </a:lnTo>
                  <a:lnTo>
                    <a:pt x="99479" y="8819"/>
                  </a:lnTo>
                  <a:lnTo>
                    <a:pt x="99970" y="8899"/>
                  </a:lnTo>
                  <a:lnTo>
                    <a:pt x="100460" y="8974"/>
                  </a:lnTo>
                  <a:lnTo>
                    <a:pt x="100951" y="9044"/>
                  </a:lnTo>
                  <a:lnTo>
                    <a:pt x="101441" y="9114"/>
                  </a:lnTo>
                  <a:lnTo>
                    <a:pt x="101932" y="9178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71" y="9387"/>
                  </a:lnTo>
                  <a:lnTo>
                    <a:pt x="104362" y="9430"/>
                  </a:lnTo>
                  <a:lnTo>
                    <a:pt x="104852" y="9467"/>
                  </a:lnTo>
                  <a:lnTo>
                    <a:pt x="105320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193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8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0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19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29"/>
                  </a:lnTo>
                  <a:lnTo>
                    <a:pt x="105553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287" y="8218"/>
                  </a:lnTo>
                  <a:lnTo>
                    <a:pt x="102493" y="8095"/>
                  </a:lnTo>
                  <a:lnTo>
                    <a:pt x="101652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12" y="7436"/>
                  </a:lnTo>
                  <a:lnTo>
                    <a:pt x="98077" y="7221"/>
                  </a:lnTo>
                  <a:lnTo>
                    <a:pt x="97119" y="6985"/>
                  </a:lnTo>
                  <a:lnTo>
                    <a:pt x="96138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31" y="5806"/>
                  </a:lnTo>
                  <a:lnTo>
                    <a:pt x="91956" y="5452"/>
                  </a:lnTo>
                  <a:lnTo>
                    <a:pt x="90835" y="5066"/>
                  </a:lnTo>
                  <a:lnTo>
                    <a:pt x="89690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5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64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8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37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49" y="7564"/>
                  </a:lnTo>
                  <a:lnTo>
                    <a:pt x="56748" y="7698"/>
                  </a:lnTo>
                  <a:lnTo>
                    <a:pt x="56001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8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8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76" y="8787"/>
                  </a:lnTo>
                  <a:lnTo>
                    <a:pt x="40768" y="8760"/>
                  </a:lnTo>
                  <a:lnTo>
                    <a:pt x="40138" y="8733"/>
                  </a:lnTo>
                  <a:lnTo>
                    <a:pt x="39530" y="8701"/>
                  </a:lnTo>
                  <a:lnTo>
                    <a:pt x="38899" y="8663"/>
                  </a:lnTo>
                  <a:lnTo>
                    <a:pt x="38292" y="8620"/>
                  </a:lnTo>
                  <a:lnTo>
                    <a:pt x="37661" y="8572"/>
                  </a:lnTo>
                  <a:lnTo>
                    <a:pt x="37030" y="8518"/>
                  </a:lnTo>
                  <a:lnTo>
                    <a:pt x="36399" y="8465"/>
                  </a:lnTo>
                  <a:lnTo>
                    <a:pt x="35792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76" y="8191"/>
                  </a:lnTo>
                  <a:lnTo>
                    <a:pt x="33246" y="8111"/>
                  </a:lnTo>
                  <a:lnTo>
                    <a:pt x="32591" y="8025"/>
                  </a:lnTo>
                  <a:lnTo>
                    <a:pt x="31961" y="7934"/>
                  </a:lnTo>
                  <a:lnTo>
                    <a:pt x="31306" y="7843"/>
                  </a:lnTo>
                  <a:lnTo>
                    <a:pt x="30676" y="7741"/>
                  </a:lnTo>
                  <a:lnTo>
                    <a:pt x="30021" y="7639"/>
                  </a:lnTo>
                  <a:lnTo>
                    <a:pt x="29367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51" y="7050"/>
                  </a:lnTo>
                  <a:lnTo>
                    <a:pt x="26097" y="6921"/>
                  </a:lnTo>
                  <a:lnTo>
                    <a:pt x="24765" y="6642"/>
                  </a:lnTo>
                  <a:lnTo>
                    <a:pt x="23433" y="6347"/>
                  </a:lnTo>
                  <a:lnTo>
                    <a:pt x="22101" y="6031"/>
                  </a:lnTo>
                  <a:lnTo>
                    <a:pt x="20746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7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59"/>
            <p:cNvSpPr/>
            <p:nvPr/>
          </p:nvSpPr>
          <p:spPr>
            <a:xfrm rot="10800000">
              <a:off x="2771299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8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3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7" y="2456"/>
                  </a:lnTo>
                  <a:lnTo>
                    <a:pt x="6355" y="2986"/>
                  </a:lnTo>
                  <a:lnTo>
                    <a:pt x="7850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31" y="5350"/>
                  </a:lnTo>
                  <a:lnTo>
                    <a:pt x="15326" y="5763"/>
                  </a:lnTo>
                  <a:lnTo>
                    <a:pt x="16798" y="6154"/>
                  </a:lnTo>
                  <a:lnTo>
                    <a:pt x="18270" y="6530"/>
                  </a:lnTo>
                  <a:lnTo>
                    <a:pt x="19018" y="6707"/>
                  </a:lnTo>
                  <a:lnTo>
                    <a:pt x="19742" y="6878"/>
                  </a:lnTo>
                  <a:lnTo>
                    <a:pt x="20490" y="7050"/>
                  </a:lnTo>
                  <a:lnTo>
                    <a:pt x="21214" y="7210"/>
                  </a:lnTo>
                  <a:lnTo>
                    <a:pt x="21938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181" y="8690"/>
                  </a:lnTo>
                  <a:lnTo>
                    <a:pt x="29905" y="8792"/>
                  </a:lnTo>
                  <a:lnTo>
                    <a:pt x="30629" y="8888"/>
                  </a:lnTo>
                  <a:lnTo>
                    <a:pt x="31330" y="8985"/>
                  </a:lnTo>
                  <a:lnTo>
                    <a:pt x="32054" y="9076"/>
                  </a:lnTo>
                  <a:lnTo>
                    <a:pt x="32755" y="9156"/>
                  </a:lnTo>
                  <a:lnTo>
                    <a:pt x="33479" y="9237"/>
                  </a:lnTo>
                  <a:lnTo>
                    <a:pt x="34180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07" y="9558"/>
                  </a:lnTo>
                  <a:lnTo>
                    <a:pt x="37708" y="9607"/>
                  </a:lnTo>
                  <a:lnTo>
                    <a:pt x="38409" y="9650"/>
                  </a:lnTo>
                  <a:lnTo>
                    <a:pt x="39110" y="9687"/>
                  </a:lnTo>
                  <a:lnTo>
                    <a:pt x="39811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890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69" y="9821"/>
                  </a:lnTo>
                  <a:lnTo>
                    <a:pt x="44670" y="9821"/>
                  </a:lnTo>
                  <a:lnTo>
                    <a:pt x="45348" y="9810"/>
                  </a:lnTo>
                  <a:lnTo>
                    <a:pt x="46025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6" y="9687"/>
                  </a:lnTo>
                  <a:lnTo>
                    <a:pt x="49857" y="9639"/>
                  </a:lnTo>
                  <a:lnTo>
                    <a:pt x="50628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06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06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05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7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8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51" y="3678"/>
                  </a:lnTo>
                  <a:lnTo>
                    <a:pt x="75158" y="3378"/>
                  </a:lnTo>
                  <a:lnTo>
                    <a:pt x="75743" y="3088"/>
                  </a:lnTo>
                  <a:lnTo>
                    <a:pt x="76257" y="2809"/>
                  </a:lnTo>
                  <a:lnTo>
                    <a:pt x="76747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07" y="2316"/>
                  </a:lnTo>
                  <a:lnTo>
                    <a:pt x="80205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6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30" y="6471"/>
                  </a:lnTo>
                  <a:lnTo>
                    <a:pt x="90882" y="6792"/>
                  </a:lnTo>
                  <a:lnTo>
                    <a:pt x="91910" y="7093"/>
                  </a:lnTo>
                  <a:lnTo>
                    <a:pt x="92938" y="7382"/>
                  </a:lnTo>
                  <a:lnTo>
                    <a:pt x="93965" y="7650"/>
                  </a:lnTo>
                  <a:lnTo>
                    <a:pt x="94970" y="7897"/>
                  </a:lnTo>
                  <a:lnTo>
                    <a:pt x="95975" y="8133"/>
                  </a:lnTo>
                  <a:lnTo>
                    <a:pt x="96979" y="8347"/>
                  </a:lnTo>
                  <a:lnTo>
                    <a:pt x="97984" y="8551"/>
                  </a:lnTo>
                  <a:lnTo>
                    <a:pt x="98988" y="8733"/>
                  </a:lnTo>
                  <a:lnTo>
                    <a:pt x="99479" y="8813"/>
                  </a:lnTo>
                  <a:lnTo>
                    <a:pt x="99970" y="8894"/>
                  </a:lnTo>
                  <a:lnTo>
                    <a:pt x="100460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32" y="9172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53" y="9467"/>
                  </a:lnTo>
                  <a:lnTo>
                    <a:pt x="105343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9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25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8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5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6" y="6192"/>
                  </a:lnTo>
                  <a:lnTo>
                    <a:pt x="126183" y="5999"/>
                  </a:lnTo>
                  <a:lnTo>
                    <a:pt x="126907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2" y="526"/>
                  </a:lnTo>
                  <a:lnTo>
                    <a:pt x="133192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2981" y="290"/>
                  </a:lnTo>
                  <a:lnTo>
                    <a:pt x="132888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1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3" y="11"/>
                  </a:lnTo>
                  <a:lnTo>
                    <a:pt x="131159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31" y="43"/>
                  </a:lnTo>
                  <a:lnTo>
                    <a:pt x="129968" y="65"/>
                  </a:lnTo>
                  <a:lnTo>
                    <a:pt x="129781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9" y="1373"/>
                  </a:lnTo>
                  <a:lnTo>
                    <a:pt x="127818" y="1651"/>
                  </a:lnTo>
                  <a:lnTo>
                    <a:pt x="127514" y="1946"/>
                  </a:lnTo>
                  <a:lnTo>
                    <a:pt x="127187" y="2247"/>
                  </a:lnTo>
                  <a:lnTo>
                    <a:pt x="126814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085" y="3871"/>
                  </a:lnTo>
                  <a:lnTo>
                    <a:pt x="124594" y="4203"/>
                  </a:lnTo>
                  <a:lnTo>
                    <a:pt x="124080" y="4536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20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02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47" y="8250"/>
                  </a:lnTo>
                  <a:lnTo>
                    <a:pt x="113403" y="8320"/>
                  </a:lnTo>
                  <a:lnTo>
                    <a:pt x="112936" y="8379"/>
                  </a:lnTo>
                  <a:lnTo>
                    <a:pt x="112445" y="8438"/>
                  </a:lnTo>
                  <a:lnTo>
                    <a:pt x="111978" y="8486"/>
                  </a:lnTo>
                  <a:lnTo>
                    <a:pt x="111488" y="8529"/>
                  </a:lnTo>
                  <a:lnTo>
                    <a:pt x="110997" y="8561"/>
                  </a:lnTo>
                  <a:lnTo>
                    <a:pt x="110483" y="8594"/>
                  </a:lnTo>
                  <a:lnTo>
                    <a:pt x="109992" y="8610"/>
                  </a:lnTo>
                  <a:lnTo>
                    <a:pt x="109432" y="8626"/>
                  </a:lnTo>
                  <a:lnTo>
                    <a:pt x="108848" y="8626"/>
                  </a:lnTo>
                  <a:lnTo>
                    <a:pt x="108240" y="8620"/>
                  </a:lnTo>
                  <a:lnTo>
                    <a:pt x="107633" y="8604"/>
                  </a:lnTo>
                  <a:lnTo>
                    <a:pt x="106979" y="8572"/>
                  </a:lnTo>
                  <a:lnTo>
                    <a:pt x="106278" y="8529"/>
                  </a:lnTo>
                  <a:lnTo>
                    <a:pt x="105577" y="8476"/>
                  </a:lnTo>
                  <a:lnTo>
                    <a:pt x="104853" y="8401"/>
                  </a:lnTo>
                  <a:lnTo>
                    <a:pt x="104105" y="8315"/>
                  </a:lnTo>
                  <a:lnTo>
                    <a:pt x="103311" y="8213"/>
                  </a:lnTo>
                  <a:lnTo>
                    <a:pt x="102516" y="8095"/>
                  </a:lnTo>
                  <a:lnTo>
                    <a:pt x="101675" y="7961"/>
                  </a:lnTo>
                  <a:lnTo>
                    <a:pt x="100834" y="7806"/>
                  </a:lnTo>
                  <a:lnTo>
                    <a:pt x="99946" y="7629"/>
                  </a:lnTo>
                  <a:lnTo>
                    <a:pt x="99035" y="7436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2" y="6728"/>
                  </a:lnTo>
                  <a:lnTo>
                    <a:pt x="95157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58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6" y="3249"/>
                  </a:lnTo>
                  <a:lnTo>
                    <a:pt x="84877" y="2724"/>
                  </a:lnTo>
                  <a:lnTo>
                    <a:pt x="83592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76" y="38"/>
                  </a:lnTo>
                  <a:lnTo>
                    <a:pt x="78172" y="11"/>
                  </a:lnTo>
                  <a:lnTo>
                    <a:pt x="77845" y="0"/>
                  </a:lnTo>
                  <a:lnTo>
                    <a:pt x="77518" y="6"/>
                  </a:lnTo>
                  <a:lnTo>
                    <a:pt x="77168" y="16"/>
                  </a:lnTo>
                  <a:lnTo>
                    <a:pt x="76864" y="38"/>
                  </a:lnTo>
                  <a:lnTo>
                    <a:pt x="76584" y="70"/>
                  </a:lnTo>
                  <a:lnTo>
                    <a:pt x="76303" y="113"/>
                  </a:lnTo>
                  <a:lnTo>
                    <a:pt x="76070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481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9" y="2241"/>
                  </a:lnTo>
                  <a:lnTo>
                    <a:pt x="71981" y="2574"/>
                  </a:lnTo>
                  <a:lnTo>
                    <a:pt x="71304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33" y="4407"/>
                  </a:lnTo>
                  <a:lnTo>
                    <a:pt x="67075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8" y="5919"/>
                  </a:lnTo>
                  <a:lnTo>
                    <a:pt x="63314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68" y="6621"/>
                  </a:lnTo>
                  <a:lnTo>
                    <a:pt x="60837" y="6792"/>
                  </a:lnTo>
                  <a:lnTo>
                    <a:pt x="60183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50" y="7420"/>
                  </a:lnTo>
                  <a:lnTo>
                    <a:pt x="57449" y="7564"/>
                  </a:lnTo>
                  <a:lnTo>
                    <a:pt x="56749" y="7698"/>
                  </a:lnTo>
                  <a:lnTo>
                    <a:pt x="56001" y="7832"/>
                  </a:lnTo>
                  <a:lnTo>
                    <a:pt x="55253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28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581" y="8819"/>
                  </a:lnTo>
                  <a:lnTo>
                    <a:pt x="44997" y="8829"/>
                  </a:lnTo>
                  <a:lnTo>
                    <a:pt x="43175" y="8829"/>
                  </a:lnTo>
                  <a:lnTo>
                    <a:pt x="42567" y="8819"/>
                  </a:lnTo>
                  <a:lnTo>
                    <a:pt x="41960" y="8803"/>
                  </a:lnTo>
                  <a:lnTo>
                    <a:pt x="41353" y="8787"/>
                  </a:lnTo>
                  <a:lnTo>
                    <a:pt x="40745" y="8760"/>
                  </a:lnTo>
                  <a:lnTo>
                    <a:pt x="40114" y="8733"/>
                  </a:lnTo>
                  <a:lnTo>
                    <a:pt x="39507" y="8701"/>
                  </a:lnTo>
                  <a:lnTo>
                    <a:pt x="38876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07" y="8518"/>
                  </a:lnTo>
                  <a:lnTo>
                    <a:pt x="36376" y="8465"/>
                  </a:lnTo>
                  <a:lnTo>
                    <a:pt x="35745" y="8401"/>
                  </a:lnTo>
                  <a:lnTo>
                    <a:pt x="35115" y="8336"/>
                  </a:lnTo>
                  <a:lnTo>
                    <a:pt x="34484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68" y="8025"/>
                  </a:lnTo>
                  <a:lnTo>
                    <a:pt x="31937" y="7934"/>
                  </a:lnTo>
                  <a:lnTo>
                    <a:pt x="31283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690" y="7420"/>
                  </a:lnTo>
                  <a:lnTo>
                    <a:pt x="28036" y="7302"/>
                  </a:lnTo>
                  <a:lnTo>
                    <a:pt x="27382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2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68" y="5345"/>
                  </a:lnTo>
                  <a:lnTo>
                    <a:pt x="18013" y="4975"/>
                  </a:lnTo>
                  <a:lnTo>
                    <a:pt x="16635" y="4589"/>
                  </a:lnTo>
                  <a:lnTo>
                    <a:pt x="15256" y="4182"/>
                  </a:lnTo>
                  <a:lnTo>
                    <a:pt x="13878" y="3753"/>
                  </a:lnTo>
                  <a:lnTo>
                    <a:pt x="12500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5" y="65"/>
                  </a:lnTo>
                  <a:lnTo>
                    <a:pt x="2968" y="38"/>
                  </a:lnTo>
                  <a:lnTo>
                    <a:pt x="2711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59"/>
            <p:cNvSpPr/>
            <p:nvPr/>
          </p:nvSpPr>
          <p:spPr>
            <a:xfrm rot="10800000">
              <a:off x="4690381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93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84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34" y="279"/>
                  </a:lnTo>
                  <a:lnTo>
                    <a:pt x="141" y="322"/>
                  </a:lnTo>
                  <a:lnTo>
                    <a:pt x="70" y="370"/>
                  </a:lnTo>
                  <a:lnTo>
                    <a:pt x="47" y="413"/>
                  </a:lnTo>
                  <a:lnTo>
                    <a:pt x="24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70" y="606"/>
                  </a:lnTo>
                  <a:lnTo>
                    <a:pt x="117" y="654"/>
                  </a:lnTo>
                  <a:lnTo>
                    <a:pt x="211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60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2" y="6154"/>
                  </a:lnTo>
                  <a:lnTo>
                    <a:pt x="18293" y="6530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14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204" y="8690"/>
                  </a:lnTo>
                  <a:lnTo>
                    <a:pt x="29928" y="8792"/>
                  </a:lnTo>
                  <a:lnTo>
                    <a:pt x="30629" y="8888"/>
                  </a:lnTo>
                  <a:lnTo>
                    <a:pt x="31353" y="8985"/>
                  </a:lnTo>
                  <a:lnTo>
                    <a:pt x="32054" y="9076"/>
                  </a:lnTo>
                  <a:lnTo>
                    <a:pt x="32778" y="9156"/>
                  </a:lnTo>
                  <a:lnTo>
                    <a:pt x="33479" y="9237"/>
                  </a:lnTo>
                  <a:lnTo>
                    <a:pt x="34203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21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109" y="9687"/>
                  </a:lnTo>
                  <a:lnTo>
                    <a:pt x="49880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44" y="8068"/>
                  </a:lnTo>
                  <a:lnTo>
                    <a:pt x="62028" y="7940"/>
                  </a:lnTo>
                  <a:lnTo>
                    <a:pt x="62613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95" y="7393"/>
                  </a:lnTo>
                  <a:lnTo>
                    <a:pt x="65346" y="7103"/>
                  </a:lnTo>
                  <a:lnTo>
                    <a:pt x="66397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35" y="5559"/>
                  </a:lnTo>
                  <a:lnTo>
                    <a:pt x="70953" y="5243"/>
                  </a:lnTo>
                  <a:lnTo>
                    <a:pt x="71771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26" y="3286"/>
                  </a:lnTo>
                  <a:lnTo>
                    <a:pt x="82401" y="3747"/>
                  </a:lnTo>
                  <a:lnTo>
                    <a:pt x="83499" y="4187"/>
                  </a:lnTo>
                  <a:lnTo>
                    <a:pt x="84574" y="4611"/>
                  </a:lnTo>
                  <a:lnTo>
                    <a:pt x="85625" y="5018"/>
                  </a:lnTo>
                  <a:lnTo>
                    <a:pt x="86700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53" y="6471"/>
                  </a:lnTo>
                  <a:lnTo>
                    <a:pt x="90881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65" y="7650"/>
                  </a:lnTo>
                  <a:lnTo>
                    <a:pt x="94993" y="7897"/>
                  </a:lnTo>
                  <a:lnTo>
                    <a:pt x="95998" y="8133"/>
                  </a:lnTo>
                  <a:lnTo>
                    <a:pt x="97003" y="8347"/>
                  </a:lnTo>
                  <a:lnTo>
                    <a:pt x="98007" y="8551"/>
                  </a:lnTo>
                  <a:lnTo>
                    <a:pt x="98988" y="8733"/>
                  </a:lnTo>
                  <a:lnTo>
                    <a:pt x="99502" y="8813"/>
                  </a:lnTo>
                  <a:lnTo>
                    <a:pt x="99993" y="8894"/>
                  </a:lnTo>
                  <a:lnTo>
                    <a:pt x="100484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55" y="9172"/>
                  </a:lnTo>
                  <a:lnTo>
                    <a:pt x="102446" y="9237"/>
                  </a:lnTo>
                  <a:lnTo>
                    <a:pt x="102937" y="9290"/>
                  </a:lnTo>
                  <a:lnTo>
                    <a:pt x="103427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76" y="9467"/>
                  </a:lnTo>
                  <a:lnTo>
                    <a:pt x="105343" y="9499"/>
                  </a:lnTo>
                  <a:lnTo>
                    <a:pt x="105834" y="9532"/>
                  </a:lnTo>
                  <a:lnTo>
                    <a:pt x="106301" y="9553"/>
                  </a:lnTo>
                  <a:lnTo>
                    <a:pt x="106792" y="9575"/>
                  </a:lnTo>
                  <a:lnTo>
                    <a:pt x="107259" y="9591"/>
                  </a:lnTo>
                  <a:lnTo>
                    <a:pt x="107749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75" y="9617"/>
                  </a:lnTo>
                  <a:lnTo>
                    <a:pt x="109642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24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51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76" y="7945"/>
                  </a:lnTo>
                  <a:lnTo>
                    <a:pt x="121767" y="7784"/>
                  </a:lnTo>
                  <a:lnTo>
                    <a:pt x="122281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77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45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74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26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55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43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67" y="6862"/>
                  </a:lnTo>
                  <a:lnTo>
                    <a:pt x="118893" y="6996"/>
                  </a:lnTo>
                  <a:lnTo>
                    <a:pt x="118496" y="7125"/>
                  </a:lnTo>
                  <a:lnTo>
                    <a:pt x="118122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35"/>
                  </a:lnTo>
                  <a:lnTo>
                    <a:pt x="105577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310" y="8218"/>
                  </a:lnTo>
                  <a:lnTo>
                    <a:pt x="102493" y="8100"/>
                  </a:lnTo>
                  <a:lnTo>
                    <a:pt x="101675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35" y="7441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1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35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39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80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87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85" y="461"/>
                  </a:lnTo>
                  <a:lnTo>
                    <a:pt x="75112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72" y="1930"/>
                  </a:lnTo>
                  <a:lnTo>
                    <a:pt x="72612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94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29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60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73" y="7564"/>
                  </a:lnTo>
                  <a:lnTo>
                    <a:pt x="56748" y="7698"/>
                  </a:lnTo>
                  <a:lnTo>
                    <a:pt x="56024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64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52" y="8787"/>
                  </a:lnTo>
                  <a:lnTo>
                    <a:pt x="40745" y="8760"/>
                  </a:lnTo>
                  <a:lnTo>
                    <a:pt x="40138" y="8733"/>
                  </a:lnTo>
                  <a:lnTo>
                    <a:pt x="39507" y="8701"/>
                  </a:lnTo>
                  <a:lnTo>
                    <a:pt x="38899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30" y="8518"/>
                  </a:lnTo>
                  <a:lnTo>
                    <a:pt x="36400" y="8465"/>
                  </a:lnTo>
                  <a:lnTo>
                    <a:pt x="35769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91" y="8025"/>
                  </a:lnTo>
                  <a:lnTo>
                    <a:pt x="31937" y="7934"/>
                  </a:lnTo>
                  <a:lnTo>
                    <a:pt x="31306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1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59"/>
            <p:cNvSpPr/>
            <p:nvPr/>
          </p:nvSpPr>
          <p:spPr>
            <a:xfrm rot="10800000">
              <a:off x="-2038044" y="4311303"/>
              <a:ext cx="1045250" cy="631357"/>
            </a:xfrm>
            <a:custGeom>
              <a:avLst/>
              <a:gdLst/>
              <a:ahLst/>
              <a:cxnLst/>
              <a:rect l="l" t="t" r="r" b="b"/>
              <a:pathLst>
                <a:path w="108148" h="16104" extrusionOk="0">
                  <a:moveTo>
                    <a:pt x="104830" y="0"/>
                  </a:moveTo>
                  <a:lnTo>
                    <a:pt x="104573" y="5"/>
                  </a:lnTo>
                  <a:lnTo>
                    <a:pt x="104362" y="16"/>
                  </a:lnTo>
                  <a:lnTo>
                    <a:pt x="104152" y="27"/>
                  </a:lnTo>
                  <a:lnTo>
                    <a:pt x="103942" y="43"/>
                  </a:lnTo>
                  <a:lnTo>
                    <a:pt x="103755" y="64"/>
                  </a:lnTo>
                  <a:lnTo>
                    <a:pt x="103591" y="91"/>
                  </a:lnTo>
                  <a:lnTo>
                    <a:pt x="103428" y="123"/>
                  </a:lnTo>
                  <a:lnTo>
                    <a:pt x="103264" y="155"/>
                  </a:lnTo>
                  <a:lnTo>
                    <a:pt x="103124" y="188"/>
                  </a:lnTo>
                  <a:lnTo>
                    <a:pt x="103007" y="225"/>
                  </a:lnTo>
                  <a:lnTo>
                    <a:pt x="102914" y="268"/>
                  </a:lnTo>
                  <a:lnTo>
                    <a:pt x="102820" y="311"/>
                  </a:lnTo>
                  <a:lnTo>
                    <a:pt x="102750" y="359"/>
                  </a:lnTo>
                  <a:lnTo>
                    <a:pt x="102704" y="402"/>
                  </a:lnTo>
                  <a:lnTo>
                    <a:pt x="102680" y="450"/>
                  </a:lnTo>
                  <a:lnTo>
                    <a:pt x="102657" y="504"/>
                  </a:lnTo>
                  <a:lnTo>
                    <a:pt x="102680" y="552"/>
                  </a:lnTo>
                  <a:lnTo>
                    <a:pt x="102937" y="1088"/>
                  </a:lnTo>
                  <a:lnTo>
                    <a:pt x="103171" y="1715"/>
                  </a:lnTo>
                  <a:lnTo>
                    <a:pt x="103381" y="2418"/>
                  </a:lnTo>
                  <a:lnTo>
                    <a:pt x="103568" y="3179"/>
                  </a:lnTo>
                  <a:lnTo>
                    <a:pt x="103638" y="3576"/>
                  </a:lnTo>
                  <a:lnTo>
                    <a:pt x="103708" y="3983"/>
                  </a:lnTo>
                  <a:lnTo>
                    <a:pt x="103755" y="4401"/>
                  </a:lnTo>
                  <a:lnTo>
                    <a:pt x="103778" y="4819"/>
                  </a:lnTo>
                  <a:lnTo>
                    <a:pt x="103802" y="5248"/>
                  </a:lnTo>
                  <a:lnTo>
                    <a:pt x="103778" y="5677"/>
                  </a:lnTo>
                  <a:lnTo>
                    <a:pt x="103755" y="6100"/>
                  </a:lnTo>
                  <a:lnTo>
                    <a:pt x="103708" y="6529"/>
                  </a:lnTo>
                  <a:lnTo>
                    <a:pt x="103615" y="6953"/>
                  </a:lnTo>
                  <a:lnTo>
                    <a:pt x="103498" y="7371"/>
                  </a:lnTo>
                  <a:lnTo>
                    <a:pt x="103358" y="7784"/>
                  </a:lnTo>
                  <a:lnTo>
                    <a:pt x="103194" y="8186"/>
                  </a:lnTo>
                  <a:lnTo>
                    <a:pt x="102984" y="8577"/>
                  </a:lnTo>
                  <a:lnTo>
                    <a:pt x="102750" y="8958"/>
                  </a:lnTo>
                  <a:lnTo>
                    <a:pt x="102470" y="9322"/>
                  </a:lnTo>
                  <a:lnTo>
                    <a:pt x="102166" y="9671"/>
                  </a:lnTo>
                  <a:lnTo>
                    <a:pt x="102003" y="9837"/>
                  </a:lnTo>
                  <a:lnTo>
                    <a:pt x="101816" y="9998"/>
                  </a:lnTo>
                  <a:lnTo>
                    <a:pt x="101606" y="10158"/>
                  </a:lnTo>
                  <a:lnTo>
                    <a:pt x="101419" y="10309"/>
                  </a:lnTo>
                  <a:lnTo>
                    <a:pt x="101208" y="10459"/>
                  </a:lnTo>
                  <a:lnTo>
                    <a:pt x="100975" y="10598"/>
                  </a:lnTo>
                  <a:lnTo>
                    <a:pt x="100741" y="10737"/>
                  </a:lnTo>
                  <a:lnTo>
                    <a:pt x="100484" y="10866"/>
                  </a:lnTo>
                  <a:lnTo>
                    <a:pt x="100227" y="10989"/>
                  </a:lnTo>
                  <a:lnTo>
                    <a:pt x="99947" y="11102"/>
                  </a:lnTo>
                  <a:lnTo>
                    <a:pt x="99666" y="11214"/>
                  </a:lnTo>
                  <a:lnTo>
                    <a:pt x="99363" y="11316"/>
                  </a:lnTo>
                  <a:lnTo>
                    <a:pt x="99059" y="11413"/>
                  </a:lnTo>
                  <a:lnTo>
                    <a:pt x="98732" y="11499"/>
                  </a:lnTo>
                  <a:lnTo>
                    <a:pt x="98405" y="11579"/>
                  </a:lnTo>
                  <a:lnTo>
                    <a:pt x="98054" y="11654"/>
                  </a:lnTo>
                  <a:lnTo>
                    <a:pt x="97868" y="11686"/>
                  </a:lnTo>
                  <a:lnTo>
                    <a:pt x="97657" y="11713"/>
                  </a:lnTo>
                  <a:lnTo>
                    <a:pt x="97424" y="11745"/>
                  </a:lnTo>
                  <a:lnTo>
                    <a:pt x="97120" y="11772"/>
                  </a:lnTo>
                  <a:lnTo>
                    <a:pt x="96793" y="11788"/>
                  </a:lnTo>
                  <a:lnTo>
                    <a:pt x="96396" y="11804"/>
                  </a:lnTo>
                  <a:lnTo>
                    <a:pt x="95928" y="11804"/>
                  </a:lnTo>
                  <a:lnTo>
                    <a:pt x="95414" y="11799"/>
                  </a:lnTo>
                  <a:lnTo>
                    <a:pt x="94971" y="11783"/>
                  </a:lnTo>
                  <a:lnTo>
                    <a:pt x="94503" y="11761"/>
                  </a:lnTo>
                  <a:lnTo>
                    <a:pt x="94013" y="11729"/>
                  </a:lnTo>
                  <a:lnTo>
                    <a:pt x="93522" y="11697"/>
                  </a:lnTo>
                  <a:lnTo>
                    <a:pt x="93031" y="11654"/>
                  </a:lnTo>
                  <a:lnTo>
                    <a:pt x="92517" y="11606"/>
                  </a:lnTo>
                  <a:lnTo>
                    <a:pt x="91980" y="11552"/>
                  </a:lnTo>
                  <a:lnTo>
                    <a:pt x="91443" y="11488"/>
                  </a:lnTo>
                  <a:lnTo>
                    <a:pt x="90905" y="11424"/>
                  </a:lnTo>
                  <a:lnTo>
                    <a:pt x="90368" y="11349"/>
                  </a:lnTo>
                  <a:lnTo>
                    <a:pt x="89807" y="11273"/>
                  </a:lnTo>
                  <a:lnTo>
                    <a:pt x="89223" y="11193"/>
                  </a:lnTo>
                  <a:lnTo>
                    <a:pt x="88055" y="11011"/>
                  </a:lnTo>
                  <a:lnTo>
                    <a:pt x="86887" y="10812"/>
                  </a:lnTo>
                  <a:lnTo>
                    <a:pt x="85672" y="10598"/>
                  </a:lnTo>
                  <a:lnTo>
                    <a:pt x="84434" y="10368"/>
                  </a:lnTo>
                  <a:lnTo>
                    <a:pt x="83196" y="10126"/>
                  </a:lnTo>
                  <a:lnTo>
                    <a:pt x="81934" y="9869"/>
                  </a:lnTo>
                  <a:lnTo>
                    <a:pt x="80673" y="9601"/>
                  </a:lnTo>
                  <a:lnTo>
                    <a:pt x="79411" y="9322"/>
                  </a:lnTo>
                  <a:lnTo>
                    <a:pt x="78149" y="9038"/>
                  </a:lnTo>
                  <a:lnTo>
                    <a:pt x="76888" y="8749"/>
                  </a:lnTo>
                  <a:lnTo>
                    <a:pt x="75650" y="8454"/>
                  </a:lnTo>
                  <a:lnTo>
                    <a:pt x="74411" y="8154"/>
                  </a:lnTo>
                  <a:lnTo>
                    <a:pt x="73196" y="7848"/>
                  </a:lnTo>
                  <a:lnTo>
                    <a:pt x="72005" y="7548"/>
                  </a:lnTo>
                  <a:lnTo>
                    <a:pt x="70813" y="7248"/>
                  </a:lnTo>
                  <a:lnTo>
                    <a:pt x="69669" y="6947"/>
                  </a:lnTo>
                  <a:lnTo>
                    <a:pt x="67496" y="6363"/>
                  </a:lnTo>
                  <a:lnTo>
                    <a:pt x="65463" y="5800"/>
                  </a:lnTo>
                  <a:lnTo>
                    <a:pt x="63641" y="5286"/>
                  </a:lnTo>
                  <a:lnTo>
                    <a:pt x="62029" y="4814"/>
                  </a:lnTo>
                  <a:lnTo>
                    <a:pt x="60697" y="4412"/>
                  </a:lnTo>
                  <a:lnTo>
                    <a:pt x="60557" y="4374"/>
                  </a:lnTo>
                  <a:lnTo>
                    <a:pt x="60417" y="4347"/>
                  </a:lnTo>
                  <a:lnTo>
                    <a:pt x="60277" y="4315"/>
                  </a:lnTo>
                  <a:lnTo>
                    <a:pt x="60137" y="4294"/>
                  </a:lnTo>
                  <a:lnTo>
                    <a:pt x="59973" y="4272"/>
                  </a:lnTo>
                  <a:lnTo>
                    <a:pt x="59786" y="4251"/>
                  </a:lnTo>
                  <a:lnTo>
                    <a:pt x="59623" y="4235"/>
                  </a:lnTo>
                  <a:lnTo>
                    <a:pt x="59436" y="4224"/>
                  </a:lnTo>
                  <a:lnTo>
                    <a:pt x="59249" y="4219"/>
                  </a:lnTo>
                  <a:lnTo>
                    <a:pt x="59062" y="4213"/>
                  </a:lnTo>
                  <a:lnTo>
                    <a:pt x="58875" y="4213"/>
                  </a:lnTo>
                  <a:lnTo>
                    <a:pt x="58688" y="4219"/>
                  </a:lnTo>
                  <a:lnTo>
                    <a:pt x="58501" y="4224"/>
                  </a:lnTo>
                  <a:lnTo>
                    <a:pt x="58314" y="4235"/>
                  </a:lnTo>
                  <a:lnTo>
                    <a:pt x="58151" y="4251"/>
                  </a:lnTo>
                  <a:lnTo>
                    <a:pt x="57964" y="4272"/>
                  </a:lnTo>
                  <a:lnTo>
                    <a:pt x="57800" y="4294"/>
                  </a:lnTo>
                  <a:lnTo>
                    <a:pt x="57637" y="4321"/>
                  </a:lnTo>
                  <a:lnTo>
                    <a:pt x="57497" y="4347"/>
                  </a:lnTo>
                  <a:lnTo>
                    <a:pt x="57356" y="4380"/>
                  </a:lnTo>
                  <a:lnTo>
                    <a:pt x="57240" y="4412"/>
                  </a:lnTo>
                  <a:lnTo>
                    <a:pt x="57123" y="4449"/>
                  </a:lnTo>
                  <a:lnTo>
                    <a:pt x="57053" y="4487"/>
                  </a:lnTo>
                  <a:lnTo>
                    <a:pt x="56959" y="4524"/>
                  </a:lnTo>
                  <a:lnTo>
                    <a:pt x="56913" y="4567"/>
                  </a:lnTo>
                  <a:lnTo>
                    <a:pt x="56866" y="4610"/>
                  </a:lnTo>
                  <a:lnTo>
                    <a:pt x="56819" y="4648"/>
                  </a:lnTo>
                  <a:lnTo>
                    <a:pt x="56819" y="4691"/>
                  </a:lnTo>
                  <a:lnTo>
                    <a:pt x="56819" y="4739"/>
                  </a:lnTo>
                  <a:lnTo>
                    <a:pt x="56843" y="4782"/>
                  </a:lnTo>
                  <a:lnTo>
                    <a:pt x="56866" y="4825"/>
                  </a:lnTo>
                  <a:lnTo>
                    <a:pt x="56936" y="4867"/>
                  </a:lnTo>
                  <a:lnTo>
                    <a:pt x="57263" y="5093"/>
                  </a:lnTo>
                  <a:lnTo>
                    <a:pt x="57590" y="5339"/>
                  </a:lnTo>
                  <a:lnTo>
                    <a:pt x="57964" y="5613"/>
                  </a:lnTo>
                  <a:lnTo>
                    <a:pt x="58338" y="5902"/>
                  </a:lnTo>
                  <a:lnTo>
                    <a:pt x="58712" y="6213"/>
                  </a:lnTo>
                  <a:lnTo>
                    <a:pt x="59085" y="6540"/>
                  </a:lnTo>
                  <a:lnTo>
                    <a:pt x="59482" y="6878"/>
                  </a:lnTo>
                  <a:lnTo>
                    <a:pt x="59856" y="7237"/>
                  </a:lnTo>
                  <a:lnTo>
                    <a:pt x="60230" y="7601"/>
                  </a:lnTo>
                  <a:lnTo>
                    <a:pt x="60604" y="7977"/>
                  </a:lnTo>
                  <a:lnTo>
                    <a:pt x="60954" y="8363"/>
                  </a:lnTo>
                  <a:lnTo>
                    <a:pt x="61281" y="8749"/>
                  </a:lnTo>
                  <a:lnTo>
                    <a:pt x="61585" y="9145"/>
                  </a:lnTo>
                  <a:lnTo>
                    <a:pt x="61865" y="9542"/>
                  </a:lnTo>
                  <a:lnTo>
                    <a:pt x="62122" y="9933"/>
                  </a:lnTo>
                  <a:lnTo>
                    <a:pt x="62333" y="10330"/>
                  </a:lnTo>
                  <a:lnTo>
                    <a:pt x="62520" y="10721"/>
                  </a:lnTo>
                  <a:lnTo>
                    <a:pt x="62636" y="11107"/>
                  </a:lnTo>
                  <a:lnTo>
                    <a:pt x="62730" y="11488"/>
                  </a:lnTo>
                  <a:lnTo>
                    <a:pt x="62777" y="11858"/>
                  </a:lnTo>
                  <a:lnTo>
                    <a:pt x="62777" y="12040"/>
                  </a:lnTo>
                  <a:lnTo>
                    <a:pt x="62753" y="12217"/>
                  </a:lnTo>
                  <a:lnTo>
                    <a:pt x="62730" y="12394"/>
                  </a:lnTo>
                  <a:lnTo>
                    <a:pt x="62683" y="12565"/>
                  </a:lnTo>
                  <a:lnTo>
                    <a:pt x="62636" y="12732"/>
                  </a:lnTo>
                  <a:lnTo>
                    <a:pt x="62566" y="12898"/>
                  </a:lnTo>
                  <a:lnTo>
                    <a:pt x="62473" y="13059"/>
                  </a:lnTo>
                  <a:lnTo>
                    <a:pt x="62356" y="13214"/>
                  </a:lnTo>
                  <a:lnTo>
                    <a:pt x="62239" y="13364"/>
                  </a:lnTo>
                  <a:lnTo>
                    <a:pt x="62099" y="13514"/>
                  </a:lnTo>
                  <a:lnTo>
                    <a:pt x="61936" y="13654"/>
                  </a:lnTo>
                  <a:lnTo>
                    <a:pt x="61749" y="13793"/>
                  </a:lnTo>
                  <a:lnTo>
                    <a:pt x="61562" y="13922"/>
                  </a:lnTo>
                  <a:lnTo>
                    <a:pt x="61352" y="14050"/>
                  </a:lnTo>
                  <a:lnTo>
                    <a:pt x="61118" y="14168"/>
                  </a:lnTo>
                  <a:lnTo>
                    <a:pt x="60861" y="14286"/>
                  </a:lnTo>
                  <a:lnTo>
                    <a:pt x="60581" y="14393"/>
                  </a:lnTo>
                  <a:lnTo>
                    <a:pt x="60277" y="14495"/>
                  </a:lnTo>
                  <a:lnTo>
                    <a:pt x="59950" y="14586"/>
                  </a:lnTo>
                  <a:lnTo>
                    <a:pt x="59599" y="14672"/>
                  </a:lnTo>
                  <a:lnTo>
                    <a:pt x="59226" y="14753"/>
                  </a:lnTo>
                  <a:lnTo>
                    <a:pt x="58852" y="14828"/>
                  </a:lnTo>
                  <a:lnTo>
                    <a:pt x="58431" y="14892"/>
                  </a:lnTo>
                  <a:lnTo>
                    <a:pt x="57987" y="14951"/>
                  </a:lnTo>
                  <a:lnTo>
                    <a:pt x="57497" y="14999"/>
                  </a:lnTo>
                  <a:lnTo>
                    <a:pt x="56983" y="15042"/>
                  </a:lnTo>
                  <a:lnTo>
                    <a:pt x="56422" y="15080"/>
                  </a:lnTo>
                  <a:lnTo>
                    <a:pt x="55838" y="15106"/>
                  </a:lnTo>
                  <a:lnTo>
                    <a:pt x="55230" y="15122"/>
                  </a:lnTo>
                  <a:lnTo>
                    <a:pt x="54576" y="15133"/>
                  </a:lnTo>
                  <a:lnTo>
                    <a:pt x="53922" y="15138"/>
                  </a:lnTo>
                  <a:lnTo>
                    <a:pt x="53221" y="15138"/>
                  </a:lnTo>
                  <a:lnTo>
                    <a:pt x="52497" y="15128"/>
                  </a:lnTo>
                  <a:lnTo>
                    <a:pt x="51749" y="15106"/>
                  </a:lnTo>
                  <a:lnTo>
                    <a:pt x="51002" y="15085"/>
                  </a:lnTo>
                  <a:lnTo>
                    <a:pt x="50207" y="15053"/>
                  </a:lnTo>
                  <a:lnTo>
                    <a:pt x="49390" y="15015"/>
                  </a:lnTo>
                  <a:lnTo>
                    <a:pt x="48572" y="14972"/>
                  </a:lnTo>
                  <a:lnTo>
                    <a:pt x="47708" y="14924"/>
                  </a:lnTo>
                  <a:lnTo>
                    <a:pt x="46843" y="14870"/>
                  </a:lnTo>
                  <a:lnTo>
                    <a:pt x="45955" y="14811"/>
                  </a:lnTo>
                  <a:lnTo>
                    <a:pt x="45068" y="14747"/>
                  </a:lnTo>
                  <a:lnTo>
                    <a:pt x="44133" y="14677"/>
                  </a:lnTo>
                  <a:lnTo>
                    <a:pt x="43222" y="14602"/>
                  </a:lnTo>
                  <a:lnTo>
                    <a:pt x="42264" y="14522"/>
                  </a:lnTo>
                  <a:lnTo>
                    <a:pt x="41306" y="14442"/>
                  </a:lnTo>
                  <a:lnTo>
                    <a:pt x="39367" y="14259"/>
                  </a:lnTo>
                  <a:lnTo>
                    <a:pt x="37381" y="14061"/>
                  </a:lnTo>
                  <a:lnTo>
                    <a:pt x="35372" y="13852"/>
                  </a:lnTo>
                  <a:lnTo>
                    <a:pt x="33340" y="13632"/>
                  </a:lnTo>
                  <a:lnTo>
                    <a:pt x="31307" y="13402"/>
                  </a:lnTo>
                  <a:lnTo>
                    <a:pt x="29251" y="13155"/>
                  </a:lnTo>
                  <a:lnTo>
                    <a:pt x="27219" y="12908"/>
                  </a:lnTo>
                  <a:lnTo>
                    <a:pt x="25186" y="12651"/>
                  </a:lnTo>
                  <a:lnTo>
                    <a:pt x="23177" y="12394"/>
                  </a:lnTo>
                  <a:lnTo>
                    <a:pt x="21168" y="12131"/>
                  </a:lnTo>
                  <a:lnTo>
                    <a:pt x="19228" y="11868"/>
                  </a:lnTo>
                  <a:lnTo>
                    <a:pt x="17313" y="11606"/>
                  </a:lnTo>
                  <a:lnTo>
                    <a:pt x="15467" y="11343"/>
                  </a:lnTo>
                  <a:lnTo>
                    <a:pt x="13668" y="11086"/>
                  </a:lnTo>
                  <a:lnTo>
                    <a:pt x="11916" y="10834"/>
                  </a:lnTo>
                  <a:lnTo>
                    <a:pt x="10281" y="10593"/>
                  </a:lnTo>
                  <a:lnTo>
                    <a:pt x="8692" y="10357"/>
                  </a:lnTo>
                  <a:lnTo>
                    <a:pt x="5818" y="9912"/>
                  </a:lnTo>
                  <a:lnTo>
                    <a:pt x="3388" y="9526"/>
                  </a:lnTo>
                  <a:lnTo>
                    <a:pt x="3202" y="9499"/>
                  </a:lnTo>
                  <a:lnTo>
                    <a:pt x="3015" y="9472"/>
                  </a:lnTo>
                  <a:lnTo>
                    <a:pt x="2804" y="9456"/>
                  </a:lnTo>
                  <a:lnTo>
                    <a:pt x="2594" y="9445"/>
                  </a:lnTo>
                  <a:lnTo>
                    <a:pt x="2407" y="9435"/>
                  </a:lnTo>
                  <a:lnTo>
                    <a:pt x="1987" y="9435"/>
                  </a:lnTo>
                  <a:lnTo>
                    <a:pt x="1776" y="9440"/>
                  </a:lnTo>
                  <a:lnTo>
                    <a:pt x="1590" y="9451"/>
                  </a:lnTo>
                  <a:lnTo>
                    <a:pt x="1379" y="9467"/>
                  </a:lnTo>
                  <a:lnTo>
                    <a:pt x="1192" y="9483"/>
                  </a:lnTo>
                  <a:lnTo>
                    <a:pt x="1005" y="9504"/>
                  </a:lnTo>
                  <a:lnTo>
                    <a:pt x="842" y="9537"/>
                  </a:lnTo>
                  <a:lnTo>
                    <a:pt x="678" y="9563"/>
                  </a:lnTo>
                  <a:lnTo>
                    <a:pt x="515" y="9601"/>
                  </a:lnTo>
                  <a:lnTo>
                    <a:pt x="398" y="9638"/>
                  </a:lnTo>
                  <a:lnTo>
                    <a:pt x="258" y="9681"/>
                  </a:lnTo>
                  <a:lnTo>
                    <a:pt x="164" y="9730"/>
                  </a:lnTo>
                  <a:lnTo>
                    <a:pt x="94" y="9772"/>
                  </a:lnTo>
                  <a:lnTo>
                    <a:pt x="48" y="9821"/>
                  </a:lnTo>
                  <a:lnTo>
                    <a:pt x="1" y="9869"/>
                  </a:lnTo>
                  <a:lnTo>
                    <a:pt x="1" y="9917"/>
                  </a:lnTo>
                  <a:lnTo>
                    <a:pt x="1" y="9960"/>
                  </a:lnTo>
                  <a:lnTo>
                    <a:pt x="24" y="10008"/>
                  </a:lnTo>
                  <a:lnTo>
                    <a:pt x="71" y="10057"/>
                  </a:lnTo>
                  <a:lnTo>
                    <a:pt x="118" y="10099"/>
                  </a:lnTo>
                  <a:lnTo>
                    <a:pt x="211" y="10148"/>
                  </a:lnTo>
                  <a:lnTo>
                    <a:pt x="305" y="10185"/>
                  </a:lnTo>
                  <a:lnTo>
                    <a:pt x="421" y="10228"/>
                  </a:lnTo>
                  <a:lnTo>
                    <a:pt x="562" y="10266"/>
                  </a:lnTo>
                  <a:lnTo>
                    <a:pt x="725" y="10298"/>
                  </a:lnTo>
                  <a:lnTo>
                    <a:pt x="889" y="10330"/>
                  </a:lnTo>
                  <a:lnTo>
                    <a:pt x="2150" y="10534"/>
                  </a:lnTo>
                  <a:lnTo>
                    <a:pt x="4159" y="10845"/>
                  </a:lnTo>
                  <a:lnTo>
                    <a:pt x="6823" y="11257"/>
                  </a:lnTo>
                  <a:lnTo>
                    <a:pt x="8365" y="11488"/>
                  </a:lnTo>
                  <a:lnTo>
                    <a:pt x="10047" y="11734"/>
                  </a:lnTo>
                  <a:lnTo>
                    <a:pt x="11822" y="11997"/>
                  </a:lnTo>
                  <a:lnTo>
                    <a:pt x="13738" y="12271"/>
                  </a:lnTo>
                  <a:lnTo>
                    <a:pt x="15747" y="12549"/>
                  </a:lnTo>
                  <a:lnTo>
                    <a:pt x="17827" y="12833"/>
                  </a:lnTo>
                  <a:lnTo>
                    <a:pt x="19976" y="13123"/>
                  </a:lnTo>
                  <a:lnTo>
                    <a:pt x="22196" y="13412"/>
                  </a:lnTo>
                  <a:lnTo>
                    <a:pt x="24462" y="13702"/>
                  </a:lnTo>
                  <a:lnTo>
                    <a:pt x="26775" y="13986"/>
                  </a:lnTo>
                  <a:lnTo>
                    <a:pt x="29134" y="14259"/>
                  </a:lnTo>
                  <a:lnTo>
                    <a:pt x="31471" y="14527"/>
                  </a:lnTo>
                  <a:lnTo>
                    <a:pt x="33854" y="14779"/>
                  </a:lnTo>
                  <a:lnTo>
                    <a:pt x="35022" y="14903"/>
                  </a:lnTo>
                  <a:lnTo>
                    <a:pt x="36190" y="15021"/>
                  </a:lnTo>
                  <a:lnTo>
                    <a:pt x="37381" y="15133"/>
                  </a:lnTo>
                  <a:lnTo>
                    <a:pt x="38549" y="15240"/>
                  </a:lnTo>
                  <a:lnTo>
                    <a:pt x="39694" y="15348"/>
                  </a:lnTo>
                  <a:lnTo>
                    <a:pt x="40862" y="15444"/>
                  </a:lnTo>
                  <a:lnTo>
                    <a:pt x="42007" y="15535"/>
                  </a:lnTo>
                  <a:lnTo>
                    <a:pt x="43129" y="15626"/>
                  </a:lnTo>
                  <a:lnTo>
                    <a:pt x="44250" y="15707"/>
                  </a:lnTo>
                  <a:lnTo>
                    <a:pt x="45348" y="15782"/>
                  </a:lnTo>
                  <a:lnTo>
                    <a:pt x="46446" y="15846"/>
                  </a:lnTo>
                  <a:lnTo>
                    <a:pt x="47521" y="15910"/>
                  </a:lnTo>
                  <a:lnTo>
                    <a:pt x="48572" y="15964"/>
                  </a:lnTo>
                  <a:lnTo>
                    <a:pt x="49600" y="16007"/>
                  </a:lnTo>
                  <a:lnTo>
                    <a:pt x="50605" y="16044"/>
                  </a:lnTo>
                  <a:lnTo>
                    <a:pt x="51609" y="16071"/>
                  </a:lnTo>
                  <a:lnTo>
                    <a:pt x="52567" y="16093"/>
                  </a:lnTo>
                  <a:lnTo>
                    <a:pt x="53502" y="16103"/>
                  </a:lnTo>
                  <a:lnTo>
                    <a:pt x="54413" y="16103"/>
                  </a:lnTo>
                  <a:lnTo>
                    <a:pt x="55301" y="16098"/>
                  </a:lnTo>
                  <a:lnTo>
                    <a:pt x="56165" y="16082"/>
                  </a:lnTo>
                  <a:lnTo>
                    <a:pt x="56983" y="16050"/>
                  </a:lnTo>
                  <a:lnTo>
                    <a:pt x="57777" y="16012"/>
                  </a:lnTo>
                  <a:lnTo>
                    <a:pt x="58151" y="15991"/>
                  </a:lnTo>
                  <a:lnTo>
                    <a:pt x="58525" y="15964"/>
                  </a:lnTo>
                  <a:lnTo>
                    <a:pt x="58898" y="15932"/>
                  </a:lnTo>
                  <a:lnTo>
                    <a:pt x="59249" y="15900"/>
                  </a:lnTo>
                  <a:lnTo>
                    <a:pt x="59599" y="15868"/>
                  </a:lnTo>
                  <a:lnTo>
                    <a:pt x="59950" y="15830"/>
                  </a:lnTo>
                  <a:lnTo>
                    <a:pt x="60417" y="15771"/>
                  </a:lnTo>
                  <a:lnTo>
                    <a:pt x="60884" y="15707"/>
                  </a:lnTo>
                  <a:lnTo>
                    <a:pt x="61328" y="15637"/>
                  </a:lnTo>
                  <a:lnTo>
                    <a:pt x="61749" y="15562"/>
                  </a:lnTo>
                  <a:lnTo>
                    <a:pt x="62146" y="15482"/>
                  </a:lnTo>
                  <a:lnTo>
                    <a:pt x="62543" y="15396"/>
                  </a:lnTo>
                  <a:lnTo>
                    <a:pt x="62917" y="15310"/>
                  </a:lnTo>
                  <a:lnTo>
                    <a:pt x="63244" y="15219"/>
                  </a:lnTo>
                  <a:lnTo>
                    <a:pt x="63594" y="15122"/>
                  </a:lnTo>
                  <a:lnTo>
                    <a:pt x="63898" y="15021"/>
                  </a:lnTo>
                  <a:lnTo>
                    <a:pt x="64202" y="14919"/>
                  </a:lnTo>
                  <a:lnTo>
                    <a:pt x="64482" y="14811"/>
                  </a:lnTo>
                  <a:lnTo>
                    <a:pt x="64739" y="14699"/>
                  </a:lnTo>
                  <a:lnTo>
                    <a:pt x="64996" y="14586"/>
                  </a:lnTo>
                  <a:lnTo>
                    <a:pt x="65230" y="14468"/>
                  </a:lnTo>
                  <a:lnTo>
                    <a:pt x="65440" y="14345"/>
                  </a:lnTo>
                  <a:lnTo>
                    <a:pt x="65650" y="14222"/>
                  </a:lnTo>
                  <a:lnTo>
                    <a:pt x="65837" y="14093"/>
                  </a:lnTo>
                  <a:lnTo>
                    <a:pt x="66024" y="13959"/>
                  </a:lnTo>
                  <a:lnTo>
                    <a:pt x="66188" y="13830"/>
                  </a:lnTo>
                  <a:lnTo>
                    <a:pt x="66328" y="13691"/>
                  </a:lnTo>
                  <a:lnTo>
                    <a:pt x="66468" y="13552"/>
                  </a:lnTo>
                  <a:lnTo>
                    <a:pt x="66585" y="13412"/>
                  </a:lnTo>
                  <a:lnTo>
                    <a:pt x="66678" y="13268"/>
                  </a:lnTo>
                  <a:lnTo>
                    <a:pt x="66865" y="12973"/>
                  </a:lnTo>
                  <a:lnTo>
                    <a:pt x="67005" y="12673"/>
                  </a:lnTo>
                  <a:lnTo>
                    <a:pt x="67075" y="12367"/>
                  </a:lnTo>
                  <a:lnTo>
                    <a:pt x="67122" y="12051"/>
                  </a:lnTo>
                  <a:lnTo>
                    <a:pt x="67122" y="11729"/>
                  </a:lnTo>
                  <a:lnTo>
                    <a:pt x="67099" y="11407"/>
                  </a:lnTo>
                  <a:lnTo>
                    <a:pt x="67029" y="11080"/>
                  </a:lnTo>
                  <a:lnTo>
                    <a:pt x="66935" y="10753"/>
                  </a:lnTo>
                  <a:lnTo>
                    <a:pt x="66795" y="10421"/>
                  </a:lnTo>
                  <a:lnTo>
                    <a:pt x="66632" y="10089"/>
                  </a:lnTo>
                  <a:lnTo>
                    <a:pt x="66445" y="9762"/>
                  </a:lnTo>
                  <a:lnTo>
                    <a:pt x="66258" y="9429"/>
                  </a:lnTo>
                  <a:lnTo>
                    <a:pt x="66024" y="9102"/>
                  </a:lnTo>
                  <a:lnTo>
                    <a:pt x="65767" y="8781"/>
                  </a:lnTo>
                  <a:lnTo>
                    <a:pt x="65510" y="8464"/>
                  </a:lnTo>
                  <a:lnTo>
                    <a:pt x="65253" y="8148"/>
                  </a:lnTo>
                  <a:lnTo>
                    <a:pt x="64949" y="7843"/>
                  </a:lnTo>
                  <a:lnTo>
                    <a:pt x="64669" y="7542"/>
                  </a:lnTo>
                  <a:lnTo>
                    <a:pt x="64062" y="6969"/>
                  </a:lnTo>
                  <a:lnTo>
                    <a:pt x="65674" y="7403"/>
                  </a:lnTo>
                  <a:lnTo>
                    <a:pt x="67379" y="7853"/>
                  </a:lnTo>
                  <a:lnTo>
                    <a:pt x="69178" y="8320"/>
                  </a:lnTo>
                  <a:lnTo>
                    <a:pt x="71070" y="8791"/>
                  </a:lnTo>
                  <a:lnTo>
                    <a:pt x="73010" y="9263"/>
                  </a:lnTo>
                  <a:lnTo>
                    <a:pt x="74014" y="9499"/>
                  </a:lnTo>
                  <a:lnTo>
                    <a:pt x="75019" y="9730"/>
                  </a:lnTo>
                  <a:lnTo>
                    <a:pt x="76047" y="9960"/>
                  </a:lnTo>
                  <a:lnTo>
                    <a:pt x="77075" y="10185"/>
                  </a:lnTo>
                  <a:lnTo>
                    <a:pt x="78103" y="10410"/>
                  </a:lnTo>
                  <a:lnTo>
                    <a:pt x="79154" y="10625"/>
                  </a:lnTo>
                  <a:lnTo>
                    <a:pt x="80182" y="10834"/>
                  </a:lnTo>
                  <a:lnTo>
                    <a:pt x="81233" y="11043"/>
                  </a:lnTo>
                  <a:lnTo>
                    <a:pt x="82261" y="11236"/>
                  </a:lnTo>
                  <a:lnTo>
                    <a:pt x="83313" y="11429"/>
                  </a:lnTo>
                  <a:lnTo>
                    <a:pt x="84340" y="11606"/>
                  </a:lnTo>
                  <a:lnTo>
                    <a:pt x="85368" y="11777"/>
                  </a:lnTo>
                  <a:lnTo>
                    <a:pt x="86396" y="11938"/>
                  </a:lnTo>
                  <a:lnTo>
                    <a:pt x="87401" y="12083"/>
                  </a:lnTo>
                  <a:lnTo>
                    <a:pt x="88406" y="12222"/>
                  </a:lnTo>
                  <a:lnTo>
                    <a:pt x="89387" y="12346"/>
                  </a:lnTo>
                  <a:lnTo>
                    <a:pt x="90345" y="12458"/>
                  </a:lnTo>
                  <a:lnTo>
                    <a:pt x="91303" y="12555"/>
                  </a:lnTo>
                  <a:lnTo>
                    <a:pt x="91770" y="12598"/>
                  </a:lnTo>
                  <a:lnTo>
                    <a:pt x="92237" y="12635"/>
                  </a:lnTo>
                  <a:lnTo>
                    <a:pt x="92704" y="12667"/>
                  </a:lnTo>
                  <a:lnTo>
                    <a:pt x="93148" y="12699"/>
                  </a:lnTo>
                  <a:lnTo>
                    <a:pt x="93615" y="12726"/>
                  </a:lnTo>
                  <a:lnTo>
                    <a:pt x="94036" y="12748"/>
                  </a:lnTo>
                  <a:lnTo>
                    <a:pt x="94480" y="12769"/>
                  </a:lnTo>
                  <a:lnTo>
                    <a:pt x="94924" y="12780"/>
                  </a:lnTo>
                  <a:lnTo>
                    <a:pt x="95344" y="12791"/>
                  </a:lnTo>
                  <a:lnTo>
                    <a:pt x="95765" y="12796"/>
                  </a:lnTo>
                  <a:lnTo>
                    <a:pt x="96583" y="12796"/>
                  </a:lnTo>
                  <a:lnTo>
                    <a:pt x="96980" y="12785"/>
                  </a:lnTo>
                  <a:lnTo>
                    <a:pt x="97377" y="12774"/>
                  </a:lnTo>
                  <a:lnTo>
                    <a:pt x="97751" y="12758"/>
                  </a:lnTo>
                  <a:lnTo>
                    <a:pt x="98125" y="12737"/>
                  </a:lnTo>
                  <a:lnTo>
                    <a:pt x="98498" y="12710"/>
                  </a:lnTo>
                  <a:lnTo>
                    <a:pt x="98849" y="12678"/>
                  </a:lnTo>
                  <a:lnTo>
                    <a:pt x="99199" y="12646"/>
                  </a:lnTo>
                  <a:lnTo>
                    <a:pt x="99550" y="12608"/>
                  </a:lnTo>
                  <a:lnTo>
                    <a:pt x="99877" y="12565"/>
                  </a:lnTo>
                  <a:lnTo>
                    <a:pt x="100204" y="12517"/>
                  </a:lnTo>
                  <a:lnTo>
                    <a:pt x="100508" y="12469"/>
                  </a:lnTo>
                  <a:lnTo>
                    <a:pt x="100811" y="12410"/>
                  </a:lnTo>
                  <a:lnTo>
                    <a:pt x="101302" y="12308"/>
                  </a:lnTo>
                  <a:lnTo>
                    <a:pt x="101769" y="12201"/>
                  </a:lnTo>
                  <a:lnTo>
                    <a:pt x="102236" y="12078"/>
                  </a:lnTo>
                  <a:lnTo>
                    <a:pt x="102657" y="11949"/>
                  </a:lnTo>
                  <a:lnTo>
                    <a:pt x="103077" y="11810"/>
                  </a:lnTo>
                  <a:lnTo>
                    <a:pt x="103451" y="11665"/>
                  </a:lnTo>
                  <a:lnTo>
                    <a:pt x="103825" y="11509"/>
                  </a:lnTo>
                  <a:lnTo>
                    <a:pt x="104175" y="11349"/>
                  </a:lnTo>
                  <a:lnTo>
                    <a:pt x="104526" y="11177"/>
                  </a:lnTo>
                  <a:lnTo>
                    <a:pt x="104830" y="11000"/>
                  </a:lnTo>
                  <a:lnTo>
                    <a:pt x="105133" y="10818"/>
                  </a:lnTo>
                  <a:lnTo>
                    <a:pt x="105414" y="10630"/>
                  </a:lnTo>
                  <a:lnTo>
                    <a:pt x="105671" y="10432"/>
                  </a:lnTo>
                  <a:lnTo>
                    <a:pt x="105928" y="10233"/>
                  </a:lnTo>
                  <a:lnTo>
                    <a:pt x="106161" y="10024"/>
                  </a:lnTo>
                  <a:lnTo>
                    <a:pt x="106372" y="9815"/>
                  </a:lnTo>
                  <a:lnTo>
                    <a:pt x="106582" y="9601"/>
                  </a:lnTo>
                  <a:lnTo>
                    <a:pt x="106769" y="9376"/>
                  </a:lnTo>
                  <a:lnTo>
                    <a:pt x="106932" y="9156"/>
                  </a:lnTo>
                  <a:lnTo>
                    <a:pt x="107096" y="8925"/>
                  </a:lnTo>
                  <a:lnTo>
                    <a:pt x="107236" y="8695"/>
                  </a:lnTo>
                  <a:lnTo>
                    <a:pt x="107376" y="8459"/>
                  </a:lnTo>
                  <a:lnTo>
                    <a:pt x="107610" y="7987"/>
                  </a:lnTo>
                  <a:lnTo>
                    <a:pt x="107797" y="7500"/>
                  </a:lnTo>
                  <a:lnTo>
                    <a:pt x="107937" y="7012"/>
                  </a:lnTo>
                  <a:lnTo>
                    <a:pt x="108030" y="6524"/>
                  </a:lnTo>
                  <a:lnTo>
                    <a:pt x="108100" y="6031"/>
                  </a:lnTo>
                  <a:lnTo>
                    <a:pt x="108147" y="5543"/>
                  </a:lnTo>
                  <a:lnTo>
                    <a:pt x="108147" y="5066"/>
                  </a:lnTo>
                  <a:lnTo>
                    <a:pt x="108124" y="4589"/>
                  </a:lnTo>
                  <a:lnTo>
                    <a:pt x="108077" y="4128"/>
                  </a:lnTo>
                  <a:lnTo>
                    <a:pt x="108007" y="3683"/>
                  </a:lnTo>
                  <a:lnTo>
                    <a:pt x="107914" y="3249"/>
                  </a:lnTo>
                  <a:lnTo>
                    <a:pt x="107820" y="2836"/>
                  </a:lnTo>
                  <a:lnTo>
                    <a:pt x="107727" y="2444"/>
                  </a:lnTo>
                  <a:lnTo>
                    <a:pt x="107493" y="1742"/>
                  </a:lnTo>
                  <a:lnTo>
                    <a:pt x="107283" y="1158"/>
                  </a:lnTo>
                  <a:lnTo>
                    <a:pt x="107096" y="718"/>
                  </a:lnTo>
                  <a:lnTo>
                    <a:pt x="106956" y="440"/>
                  </a:lnTo>
                  <a:lnTo>
                    <a:pt x="106932" y="397"/>
                  </a:lnTo>
                  <a:lnTo>
                    <a:pt x="106886" y="348"/>
                  </a:lnTo>
                  <a:lnTo>
                    <a:pt x="106815" y="306"/>
                  </a:lnTo>
                  <a:lnTo>
                    <a:pt x="106722" y="268"/>
                  </a:lnTo>
                  <a:lnTo>
                    <a:pt x="106629" y="225"/>
                  </a:lnTo>
                  <a:lnTo>
                    <a:pt x="106512" y="193"/>
                  </a:lnTo>
                  <a:lnTo>
                    <a:pt x="106395" y="155"/>
                  </a:lnTo>
                  <a:lnTo>
                    <a:pt x="106255" y="129"/>
                  </a:lnTo>
                  <a:lnTo>
                    <a:pt x="106091" y="102"/>
                  </a:lnTo>
                  <a:lnTo>
                    <a:pt x="105951" y="75"/>
                  </a:lnTo>
                  <a:lnTo>
                    <a:pt x="105764" y="54"/>
                  </a:lnTo>
                  <a:lnTo>
                    <a:pt x="105601" y="38"/>
                  </a:lnTo>
                  <a:lnTo>
                    <a:pt x="105414" y="21"/>
                  </a:lnTo>
                  <a:lnTo>
                    <a:pt x="105227" y="11"/>
                  </a:lnTo>
                  <a:lnTo>
                    <a:pt x="105017" y="5"/>
                  </a:lnTo>
                  <a:lnTo>
                    <a:pt x="1048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59"/>
            <p:cNvSpPr/>
            <p:nvPr/>
          </p:nvSpPr>
          <p:spPr>
            <a:xfrm rot="10800000">
              <a:off x="-1493634" y="996794"/>
              <a:ext cx="496549" cy="1439255"/>
            </a:xfrm>
            <a:custGeom>
              <a:avLst/>
              <a:gdLst/>
              <a:ahLst/>
              <a:cxnLst/>
              <a:rect l="l" t="t" r="r" b="b"/>
              <a:pathLst>
                <a:path w="51376" h="36711" extrusionOk="0">
                  <a:moveTo>
                    <a:pt x="48993" y="1"/>
                  </a:moveTo>
                  <a:lnTo>
                    <a:pt x="48782" y="11"/>
                  </a:lnTo>
                  <a:lnTo>
                    <a:pt x="48572" y="22"/>
                  </a:lnTo>
                  <a:lnTo>
                    <a:pt x="48362" y="43"/>
                  </a:lnTo>
                  <a:lnTo>
                    <a:pt x="48151" y="65"/>
                  </a:lnTo>
                  <a:lnTo>
                    <a:pt x="47965" y="92"/>
                  </a:lnTo>
                  <a:lnTo>
                    <a:pt x="47778" y="124"/>
                  </a:lnTo>
                  <a:lnTo>
                    <a:pt x="47614" y="167"/>
                  </a:lnTo>
                  <a:lnTo>
                    <a:pt x="46586" y="435"/>
                  </a:lnTo>
                  <a:lnTo>
                    <a:pt x="45558" y="713"/>
                  </a:lnTo>
                  <a:lnTo>
                    <a:pt x="44530" y="992"/>
                  </a:lnTo>
                  <a:lnTo>
                    <a:pt x="43526" y="1276"/>
                  </a:lnTo>
                  <a:lnTo>
                    <a:pt x="42544" y="1566"/>
                  </a:lnTo>
                  <a:lnTo>
                    <a:pt x="41587" y="1855"/>
                  </a:lnTo>
                  <a:lnTo>
                    <a:pt x="40629" y="2150"/>
                  </a:lnTo>
                  <a:lnTo>
                    <a:pt x="39694" y="2450"/>
                  </a:lnTo>
                  <a:lnTo>
                    <a:pt x="38760" y="2756"/>
                  </a:lnTo>
                  <a:lnTo>
                    <a:pt x="37848" y="3061"/>
                  </a:lnTo>
                  <a:lnTo>
                    <a:pt x="36961" y="3372"/>
                  </a:lnTo>
                  <a:lnTo>
                    <a:pt x="36073" y="3689"/>
                  </a:lnTo>
                  <a:lnTo>
                    <a:pt x="35208" y="4005"/>
                  </a:lnTo>
                  <a:lnTo>
                    <a:pt x="34367" y="4321"/>
                  </a:lnTo>
                  <a:lnTo>
                    <a:pt x="33526" y="4648"/>
                  </a:lnTo>
                  <a:lnTo>
                    <a:pt x="32709" y="4970"/>
                  </a:lnTo>
                  <a:lnTo>
                    <a:pt x="31891" y="5302"/>
                  </a:lnTo>
                  <a:lnTo>
                    <a:pt x="31097" y="5629"/>
                  </a:lnTo>
                  <a:lnTo>
                    <a:pt x="30302" y="5967"/>
                  </a:lnTo>
                  <a:lnTo>
                    <a:pt x="29531" y="6305"/>
                  </a:lnTo>
                  <a:lnTo>
                    <a:pt x="28784" y="6642"/>
                  </a:lnTo>
                  <a:lnTo>
                    <a:pt x="28036" y="6985"/>
                  </a:lnTo>
                  <a:lnTo>
                    <a:pt x="27288" y="7329"/>
                  </a:lnTo>
                  <a:lnTo>
                    <a:pt x="26588" y="7672"/>
                  </a:lnTo>
                  <a:lnTo>
                    <a:pt x="25863" y="8020"/>
                  </a:lnTo>
                  <a:lnTo>
                    <a:pt x="25186" y="8369"/>
                  </a:lnTo>
                  <a:lnTo>
                    <a:pt x="24485" y="8722"/>
                  </a:lnTo>
                  <a:lnTo>
                    <a:pt x="23831" y="9076"/>
                  </a:lnTo>
                  <a:lnTo>
                    <a:pt x="22522" y="9789"/>
                  </a:lnTo>
                  <a:lnTo>
                    <a:pt x="21261" y="10502"/>
                  </a:lnTo>
                  <a:lnTo>
                    <a:pt x="20069" y="11226"/>
                  </a:lnTo>
                  <a:lnTo>
                    <a:pt x="18901" y="11955"/>
                  </a:lnTo>
                  <a:lnTo>
                    <a:pt x="17780" y="12684"/>
                  </a:lnTo>
                  <a:lnTo>
                    <a:pt x="16729" y="13413"/>
                  </a:lnTo>
                  <a:lnTo>
                    <a:pt x="15701" y="14147"/>
                  </a:lnTo>
                  <a:lnTo>
                    <a:pt x="14719" y="14887"/>
                  </a:lnTo>
                  <a:lnTo>
                    <a:pt x="13761" y="15621"/>
                  </a:lnTo>
                  <a:lnTo>
                    <a:pt x="12874" y="16356"/>
                  </a:lnTo>
                  <a:lnTo>
                    <a:pt x="12009" y="17090"/>
                  </a:lnTo>
                  <a:lnTo>
                    <a:pt x="11192" y="17819"/>
                  </a:lnTo>
                  <a:lnTo>
                    <a:pt x="10397" y="18548"/>
                  </a:lnTo>
                  <a:lnTo>
                    <a:pt x="9650" y="19272"/>
                  </a:lnTo>
                  <a:lnTo>
                    <a:pt x="8949" y="19996"/>
                  </a:lnTo>
                  <a:lnTo>
                    <a:pt x="8271" y="20709"/>
                  </a:lnTo>
                  <a:lnTo>
                    <a:pt x="7640" y="21416"/>
                  </a:lnTo>
                  <a:lnTo>
                    <a:pt x="7033" y="22119"/>
                  </a:lnTo>
                  <a:lnTo>
                    <a:pt x="6449" y="22815"/>
                  </a:lnTo>
                  <a:lnTo>
                    <a:pt x="5912" y="23502"/>
                  </a:lnTo>
                  <a:lnTo>
                    <a:pt x="5398" y="24177"/>
                  </a:lnTo>
                  <a:lnTo>
                    <a:pt x="4930" y="24847"/>
                  </a:lnTo>
                  <a:lnTo>
                    <a:pt x="4463" y="25501"/>
                  </a:lnTo>
                  <a:lnTo>
                    <a:pt x="4043" y="26144"/>
                  </a:lnTo>
                  <a:lnTo>
                    <a:pt x="3645" y="26777"/>
                  </a:lnTo>
                  <a:lnTo>
                    <a:pt x="3295" y="27393"/>
                  </a:lnTo>
                  <a:lnTo>
                    <a:pt x="2944" y="27999"/>
                  </a:lnTo>
                  <a:lnTo>
                    <a:pt x="2617" y="28589"/>
                  </a:lnTo>
                  <a:lnTo>
                    <a:pt x="2337" y="29162"/>
                  </a:lnTo>
                  <a:lnTo>
                    <a:pt x="2057" y="29720"/>
                  </a:lnTo>
                  <a:lnTo>
                    <a:pt x="1589" y="30781"/>
                  </a:lnTo>
                  <a:lnTo>
                    <a:pt x="1169" y="31773"/>
                  </a:lnTo>
                  <a:lnTo>
                    <a:pt x="842" y="32679"/>
                  </a:lnTo>
                  <a:lnTo>
                    <a:pt x="585" y="33494"/>
                  </a:lnTo>
                  <a:lnTo>
                    <a:pt x="398" y="34218"/>
                  </a:lnTo>
                  <a:lnTo>
                    <a:pt x="234" y="34845"/>
                  </a:lnTo>
                  <a:lnTo>
                    <a:pt x="141" y="35359"/>
                  </a:lnTo>
                  <a:lnTo>
                    <a:pt x="71" y="35761"/>
                  </a:lnTo>
                  <a:lnTo>
                    <a:pt x="1" y="36206"/>
                  </a:lnTo>
                  <a:lnTo>
                    <a:pt x="24" y="36260"/>
                  </a:lnTo>
                  <a:lnTo>
                    <a:pt x="48" y="36308"/>
                  </a:lnTo>
                  <a:lnTo>
                    <a:pt x="94" y="36356"/>
                  </a:lnTo>
                  <a:lnTo>
                    <a:pt x="164" y="36399"/>
                  </a:lnTo>
                  <a:lnTo>
                    <a:pt x="234" y="36442"/>
                  </a:lnTo>
                  <a:lnTo>
                    <a:pt x="351" y="36485"/>
                  </a:lnTo>
                  <a:lnTo>
                    <a:pt x="468" y="36523"/>
                  </a:lnTo>
                  <a:lnTo>
                    <a:pt x="608" y="36560"/>
                  </a:lnTo>
                  <a:lnTo>
                    <a:pt x="748" y="36592"/>
                  </a:lnTo>
                  <a:lnTo>
                    <a:pt x="912" y="36619"/>
                  </a:lnTo>
                  <a:lnTo>
                    <a:pt x="1099" y="36646"/>
                  </a:lnTo>
                  <a:lnTo>
                    <a:pt x="1286" y="36667"/>
                  </a:lnTo>
                  <a:lnTo>
                    <a:pt x="1473" y="36683"/>
                  </a:lnTo>
                  <a:lnTo>
                    <a:pt x="1683" y="36700"/>
                  </a:lnTo>
                  <a:lnTo>
                    <a:pt x="1893" y="36710"/>
                  </a:lnTo>
                  <a:lnTo>
                    <a:pt x="2384" y="36710"/>
                  </a:lnTo>
                  <a:lnTo>
                    <a:pt x="2594" y="36700"/>
                  </a:lnTo>
                  <a:lnTo>
                    <a:pt x="2781" y="36689"/>
                  </a:lnTo>
                  <a:lnTo>
                    <a:pt x="2991" y="36673"/>
                  </a:lnTo>
                  <a:lnTo>
                    <a:pt x="3178" y="36651"/>
                  </a:lnTo>
                  <a:lnTo>
                    <a:pt x="3342" y="36630"/>
                  </a:lnTo>
                  <a:lnTo>
                    <a:pt x="3505" y="36603"/>
                  </a:lnTo>
                  <a:lnTo>
                    <a:pt x="3669" y="36571"/>
                  </a:lnTo>
                  <a:lnTo>
                    <a:pt x="3809" y="36539"/>
                  </a:lnTo>
                  <a:lnTo>
                    <a:pt x="3926" y="36501"/>
                  </a:lnTo>
                  <a:lnTo>
                    <a:pt x="4043" y="36458"/>
                  </a:lnTo>
                  <a:lnTo>
                    <a:pt x="4136" y="36415"/>
                  </a:lnTo>
                  <a:lnTo>
                    <a:pt x="4206" y="36373"/>
                  </a:lnTo>
                  <a:lnTo>
                    <a:pt x="4253" y="36324"/>
                  </a:lnTo>
                  <a:lnTo>
                    <a:pt x="4300" y="36276"/>
                  </a:lnTo>
                  <a:lnTo>
                    <a:pt x="4323" y="36228"/>
                  </a:lnTo>
                  <a:lnTo>
                    <a:pt x="4370" y="35912"/>
                  </a:lnTo>
                  <a:lnTo>
                    <a:pt x="4416" y="35563"/>
                  </a:lnTo>
                  <a:lnTo>
                    <a:pt x="4533" y="35097"/>
                  </a:lnTo>
                  <a:lnTo>
                    <a:pt x="4673" y="34518"/>
                  </a:lnTo>
                  <a:lnTo>
                    <a:pt x="4860" y="33832"/>
                  </a:lnTo>
                  <a:lnTo>
                    <a:pt x="5117" y="33049"/>
                  </a:lnTo>
                  <a:lnTo>
                    <a:pt x="5444" y="32170"/>
                  </a:lnTo>
                  <a:lnTo>
                    <a:pt x="5818" y="31210"/>
                  </a:lnTo>
                  <a:lnTo>
                    <a:pt x="6285" y="30170"/>
                  </a:lnTo>
                  <a:lnTo>
                    <a:pt x="6566" y="29624"/>
                  </a:lnTo>
                  <a:lnTo>
                    <a:pt x="6846" y="29055"/>
                  </a:lnTo>
                  <a:lnTo>
                    <a:pt x="7150" y="28476"/>
                  </a:lnTo>
                  <a:lnTo>
                    <a:pt x="7500" y="27876"/>
                  </a:lnTo>
                  <a:lnTo>
                    <a:pt x="7851" y="27265"/>
                  </a:lnTo>
                  <a:lnTo>
                    <a:pt x="8248" y="26643"/>
                  </a:lnTo>
                  <a:lnTo>
                    <a:pt x="8668" y="26000"/>
                  </a:lnTo>
                  <a:lnTo>
                    <a:pt x="9089" y="25351"/>
                  </a:lnTo>
                  <a:lnTo>
                    <a:pt x="9580" y="24686"/>
                  </a:lnTo>
                  <a:lnTo>
                    <a:pt x="10070" y="24016"/>
                  </a:lnTo>
                  <a:lnTo>
                    <a:pt x="10607" y="23335"/>
                  </a:lnTo>
                  <a:lnTo>
                    <a:pt x="11168" y="22644"/>
                  </a:lnTo>
                  <a:lnTo>
                    <a:pt x="11752" y="21942"/>
                  </a:lnTo>
                  <a:lnTo>
                    <a:pt x="12383" y="21234"/>
                  </a:lnTo>
                  <a:lnTo>
                    <a:pt x="13037" y="20521"/>
                  </a:lnTo>
                  <a:lnTo>
                    <a:pt x="13738" y="19803"/>
                  </a:lnTo>
                  <a:lnTo>
                    <a:pt x="14462" y="19079"/>
                  </a:lnTo>
                  <a:lnTo>
                    <a:pt x="15233" y="18355"/>
                  </a:lnTo>
                  <a:lnTo>
                    <a:pt x="16028" y="17626"/>
                  </a:lnTo>
                  <a:lnTo>
                    <a:pt x="16869" y="16892"/>
                  </a:lnTo>
                  <a:lnTo>
                    <a:pt x="17756" y="16158"/>
                  </a:lnTo>
                  <a:lnTo>
                    <a:pt x="18668" y="15423"/>
                  </a:lnTo>
                  <a:lnTo>
                    <a:pt x="19649" y="14689"/>
                  </a:lnTo>
                  <a:lnTo>
                    <a:pt x="20653" y="13960"/>
                  </a:lnTo>
                  <a:lnTo>
                    <a:pt x="21681" y="13225"/>
                  </a:lnTo>
                  <a:lnTo>
                    <a:pt x="22779" y="12496"/>
                  </a:lnTo>
                  <a:lnTo>
                    <a:pt x="23924" y="11773"/>
                  </a:lnTo>
                  <a:lnTo>
                    <a:pt x="25092" y="11054"/>
                  </a:lnTo>
                  <a:lnTo>
                    <a:pt x="26307" y="10341"/>
                  </a:lnTo>
                  <a:lnTo>
                    <a:pt x="27592" y="9634"/>
                  </a:lnTo>
                  <a:lnTo>
                    <a:pt x="28246" y="9280"/>
                  </a:lnTo>
                  <a:lnTo>
                    <a:pt x="28901" y="8931"/>
                  </a:lnTo>
                  <a:lnTo>
                    <a:pt x="29578" y="8583"/>
                  </a:lnTo>
                  <a:lnTo>
                    <a:pt x="30279" y="8234"/>
                  </a:lnTo>
                  <a:lnTo>
                    <a:pt x="30980" y="7891"/>
                  </a:lnTo>
                  <a:lnTo>
                    <a:pt x="31704" y="7554"/>
                  </a:lnTo>
                  <a:lnTo>
                    <a:pt x="32428" y="7211"/>
                  </a:lnTo>
                  <a:lnTo>
                    <a:pt x="33176" y="6878"/>
                  </a:lnTo>
                  <a:lnTo>
                    <a:pt x="33924" y="6541"/>
                  </a:lnTo>
                  <a:lnTo>
                    <a:pt x="34694" y="6208"/>
                  </a:lnTo>
                  <a:lnTo>
                    <a:pt x="35465" y="5881"/>
                  </a:lnTo>
                  <a:lnTo>
                    <a:pt x="36260" y="5554"/>
                  </a:lnTo>
                  <a:lnTo>
                    <a:pt x="37077" y="5233"/>
                  </a:lnTo>
                  <a:lnTo>
                    <a:pt x="37895" y="4916"/>
                  </a:lnTo>
                  <a:lnTo>
                    <a:pt x="38713" y="4600"/>
                  </a:lnTo>
                  <a:lnTo>
                    <a:pt x="39554" y="4284"/>
                  </a:lnTo>
                  <a:lnTo>
                    <a:pt x="40418" y="3973"/>
                  </a:lnTo>
                  <a:lnTo>
                    <a:pt x="41306" y="3667"/>
                  </a:lnTo>
                  <a:lnTo>
                    <a:pt x="42194" y="3367"/>
                  </a:lnTo>
                  <a:lnTo>
                    <a:pt x="43082" y="3067"/>
                  </a:lnTo>
                  <a:lnTo>
                    <a:pt x="44016" y="2772"/>
                  </a:lnTo>
                  <a:lnTo>
                    <a:pt x="44927" y="2483"/>
                  </a:lnTo>
                  <a:lnTo>
                    <a:pt x="45885" y="2193"/>
                  </a:lnTo>
                  <a:lnTo>
                    <a:pt x="46843" y="1914"/>
                  </a:lnTo>
                  <a:lnTo>
                    <a:pt x="47824" y="1636"/>
                  </a:lnTo>
                  <a:lnTo>
                    <a:pt x="48806" y="1362"/>
                  </a:lnTo>
                  <a:lnTo>
                    <a:pt x="49810" y="1089"/>
                  </a:lnTo>
                  <a:lnTo>
                    <a:pt x="50838" y="826"/>
                  </a:lnTo>
                  <a:lnTo>
                    <a:pt x="50955" y="783"/>
                  </a:lnTo>
                  <a:lnTo>
                    <a:pt x="51095" y="746"/>
                  </a:lnTo>
                  <a:lnTo>
                    <a:pt x="51189" y="703"/>
                  </a:lnTo>
                  <a:lnTo>
                    <a:pt x="51259" y="655"/>
                  </a:lnTo>
                  <a:lnTo>
                    <a:pt x="51329" y="612"/>
                  </a:lnTo>
                  <a:lnTo>
                    <a:pt x="51352" y="563"/>
                  </a:lnTo>
                  <a:lnTo>
                    <a:pt x="51376" y="515"/>
                  </a:lnTo>
                  <a:lnTo>
                    <a:pt x="51376" y="467"/>
                  </a:lnTo>
                  <a:lnTo>
                    <a:pt x="51352" y="419"/>
                  </a:lnTo>
                  <a:lnTo>
                    <a:pt x="51305" y="376"/>
                  </a:lnTo>
                  <a:lnTo>
                    <a:pt x="51259" y="328"/>
                  </a:lnTo>
                  <a:lnTo>
                    <a:pt x="51165" y="285"/>
                  </a:lnTo>
                  <a:lnTo>
                    <a:pt x="51072" y="242"/>
                  </a:lnTo>
                  <a:lnTo>
                    <a:pt x="50955" y="199"/>
                  </a:lnTo>
                  <a:lnTo>
                    <a:pt x="50815" y="161"/>
                  </a:lnTo>
                  <a:lnTo>
                    <a:pt x="50651" y="129"/>
                  </a:lnTo>
                  <a:lnTo>
                    <a:pt x="50511" y="97"/>
                  </a:lnTo>
                  <a:lnTo>
                    <a:pt x="50324" y="70"/>
                  </a:lnTo>
                  <a:lnTo>
                    <a:pt x="50161" y="49"/>
                  </a:lnTo>
                  <a:lnTo>
                    <a:pt x="49974" y="33"/>
                  </a:lnTo>
                  <a:lnTo>
                    <a:pt x="49787" y="17"/>
                  </a:lnTo>
                  <a:lnTo>
                    <a:pt x="49600" y="6"/>
                  </a:lnTo>
                  <a:lnTo>
                    <a:pt x="494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59"/>
            <p:cNvSpPr/>
            <p:nvPr/>
          </p:nvSpPr>
          <p:spPr>
            <a:xfrm rot="10800000">
              <a:off x="-2102616" y="285380"/>
              <a:ext cx="324705" cy="475008"/>
            </a:xfrm>
            <a:custGeom>
              <a:avLst/>
              <a:gdLst/>
              <a:ahLst/>
              <a:cxnLst/>
              <a:rect l="l" t="t" r="r" b="b"/>
              <a:pathLst>
                <a:path w="33596" h="12116" extrusionOk="0">
                  <a:moveTo>
                    <a:pt x="22662" y="0"/>
                  </a:moveTo>
                  <a:lnTo>
                    <a:pt x="22382" y="5"/>
                  </a:lnTo>
                  <a:lnTo>
                    <a:pt x="22125" y="16"/>
                  </a:lnTo>
                  <a:lnTo>
                    <a:pt x="21868" y="27"/>
                  </a:lnTo>
                  <a:lnTo>
                    <a:pt x="21471" y="54"/>
                  </a:lnTo>
                  <a:lnTo>
                    <a:pt x="21073" y="86"/>
                  </a:lnTo>
                  <a:lnTo>
                    <a:pt x="20676" y="134"/>
                  </a:lnTo>
                  <a:lnTo>
                    <a:pt x="20279" y="182"/>
                  </a:lnTo>
                  <a:lnTo>
                    <a:pt x="19859" y="247"/>
                  </a:lnTo>
                  <a:lnTo>
                    <a:pt x="19461" y="316"/>
                  </a:lnTo>
                  <a:lnTo>
                    <a:pt x="19064" y="391"/>
                  </a:lnTo>
                  <a:lnTo>
                    <a:pt x="18644" y="477"/>
                  </a:lnTo>
                  <a:lnTo>
                    <a:pt x="18247" y="568"/>
                  </a:lnTo>
                  <a:lnTo>
                    <a:pt x="17826" y="665"/>
                  </a:lnTo>
                  <a:lnTo>
                    <a:pt x="17405" y="772"/>
                  </a:lnTo>
                  <a:lnTo>
                    <a:pt x="17008" y="885"/>
                  </a:lnTo>
                  <a:lnTo>
                    <a:pt x="16588" y="1002"/>
                  </a:lnTo>
                  <a:lnTo>
                    <a:pt x="16167" y="1131"/>
                  </a:lnTo>
                  <a:lnTo>
                    <a:pt x="15770" y="1260"/>
                  </a:lnTo>
                  <a:lnTo>
                    <a:pt x="15350" y="1399"/>
                  </a:lnTo>
                  <a:lnTo>
                    <a:pt x="14532" y="1689"/>
                  </a:lnTo>
                  <a:lnTo>
                    <a:pt x="13714" y="1994"/>
                  </a:lnTo>
                  <a:lnTo>
                    <a:pt x="12896" y="2321"/>
                  </a:lnTo>
                  <a:lnTo>
                    <a:pt x="12079" y="2659"/>
                  </a:lnTo>
                  <a:lnTo>
                    <a:pt x="11284" y="3013"/>
                  </a:lnTo>
                  <a:lnTo>
                    <a:pt x="10513" y="3377"/>
                  </a:lnTo>
                  <a:lnTo>
                    <a:pt x="9719" y="3752"/>
                  </a:lnTo>
                  <a:lnTo>
                    <a:pt x="8972" y="4133"/>
                  </a:lnTo>
                  <a:lnTo>
                    <a:pt x="8224" y="4519"/>
                  </a:lnTo>
                  <a:lnTo>
                    <a:pt x="7500" y="4905"/>
                  </a:lnTo>
                  <a:lnTo>
                    <a:pt x="6775" y="5296"/>
                  </a:lnTo>
                  <a:lnTo>
                    <a:pt x="6098" y="5682"/>
                  </a:lnTo>
                  <a:lnTo>
                    <a:pt x="5444" y="6068"/>
                  </a:lnTo>
                  <a:lnTo>
                    <a:pt x="4790" y="6444"/>
                  </a:lnTo>
                  <a:lnTo>
                    <a:pt x="3598" y="7178"/>
                  </a:lnTo>
                  <a:lnTo>
                    <a:pt x="2500" y="7864"/>
                  </a:lnTo>
                  <a:lnTo>
                    <a:pt x="1566" y="8491"/>
                  </a:lnTo>
                  <a:lnTo>
                    <a:pt x="748" y="9033"/>
                  </a:lnTo>
                  <a:lnTo>
                    <a:pt x="117" y="9483"/>
                  </a:lnTo>
                  <a:lnTo>
                    <a:pt x="47" y="9531"/>
                  </a:lnTo>
                  <a:lnTo>
                    <a:pt x="24" y="9580"/>
                  </a:lnTo>
                  <a:lnTo>
                    <a:pt x="0" y="9628"/>
                  </a:lnTo>
                  <a:lnTo>
                    <a:pt x="24" y="9676"/>
                  </a:lnTo>
                  <a:lnTo>
                    <a:pt x="47" y="9724"/>
                  </a:lnTo>
                  <a:lnTo>
                    <a:pt x="94" y="9767"/>
                  </a:lnTo>
                  <a:lnTo>
                    <a:pt x="164" y="9815"/>
                  </a:lnTo>
                  <a:lnTo>
                    <a:pt x="234" y="9858"/>
                  </a:lnTo>
                  <a:lnTo>
                    <a:pt x="351" y="9901"/>
                  </a:lnTo>
                  <a:lnTo>
                    <a:pt x="467" y="9939"/>
                  </a:lnTo>
                  <a:lnTo>
                    <a:pt x="608" y="9976"/>
                  </a:lnTo>
                  <a:lnTo>
                    <a:pt x="748" y="10008"/>
                  </a:lnTo>
                  <a:lnTo>
                    <a:pt x="911" y="10035"/>
                  </a:lnTo>
                  <a:lnTo>
                    <a:pt x="1098" y="10062"/>
                  </a:lnTo>
                  <a:lnTo>
                    <a:pt x="1285" y="10083"/>
                  </a:lnTo>
                  <a:lnTo>
                    <a:pt x="1495" y="10105"/>
                  </a:lnTo>
                  <a:lnTo>
                    <a:pt x="1706" y="10116"/>
                  </a:lnTo>
                  <a:lnTo>
                    <a:pt x="1916" y="10126"/>
                  </a:lnTo>
                  <a:lnTo>
                    <a:pt x="2337" y="10126"/>
                  </a:lnTo>
                  <a:lnTo>
                    <a:pt x="2547" y="10121"/>
                  </a:lnTo>
                  <a:lnTo>
                    <a:pt x="2757" y="10110"/>
                  </a:lnTo>
                  <a:lnTo>
                    <a:pt x="2944" y="10094"/>
                  </a:lnTo>
                  <a:lnTo>
                    <a:pt x="3131" y="10073"/>
                  </a:lnTo>
                  <a:lnTo>
                    <a:pt x="3318" y="10051"/>
                  </a:lnTo>
                  <a:lnTo>
                    <a:pt x="3481" y="10024"/>
                  </a:lnTo>
                  <a:lnTo>
                    <a:pt x="3645" y="9992"/>
                  </a:lnTo>
                  <a:lnTo>
                    <a:pt x="3785" y="9960"/>
                  </a:lnTo>
                  <a:lnTo>
                    <a:pt x="3925" y="9917"/>
                  </a:lnTo>
                  <a:lnTo>
                    <a:pt x="4042" y="9880"/>
                  </a:lnTo>
                  <a:lnTo>
                    <a:pt x="4135" y="9837"/>
                  </a:lnTo>
                  <a:lnTo>
                    <a:pt x="4206" y="9789"/>
                  </a:lnTo>
                  <a:lnTo>
                    <a:pt x="5327" y="9022"/>
                  </a:lnTo>
                  <a:lnTo>
                    <a:pt x="6495" y="8250"/>
                  </a:lnTo>
                  <a:lnTo>
                    <a:pt x="7710" y="7489"/>
                  </a:lnTo>
                  <a:lnTo>
                    <a:pt x="8972" y="6733"/>
                  </a:lnTo>
                  <a:lnTo>
                    <a:pt x="10256" y="5993"/>
                  </a:lnTo>
                  <a:lnTo>
                    <a:pt x="11541" y="5275"/>
                  </a:lnTo>
                  <a:lnTo>
                    <a:pt x="12196" y="4932"/>
                  </a:lnTo>
                  <a:lnTo>
                    <a:pt x="12850" y="4594"/>
                  </a:lnTo>
                  <a:lnTo>
                    <a:pt x="13504" y="4267"/>
                  </a:lnTo>
                  <a:lnTo>
                    <a:pt x="14135" y="3951"/>
                  </a:lnTo>
                  <a:lnTo>
                    <a:pt x="14789" y="3640"/>
                  </a:lnTo>
                  <a:lnTo>
                    <a:pt x="15420" y="3350"/>
                  </a:lnTo>
                  <a:lnTo>
                    <a:pt x="16050" y="3066"/>
                  </a:lnTo>
                  <a:lnTo>
                    <a:pt x="16658" y="2798"/>
                  </a:lnTo>
                  <a:lnTo>
                    <a:pt x="17265" y="2546"/>
                  </a:lnTo>
                  <a:lnTo>
                    <a:pt x="17849" y="2310"/>
                  </a:lnTo>
                  <a:lnTo>
                    <a:pt x="18433" y="2091"/>
                  </a:lnTo>
                  <a:lnTo>
                    <a:pt x="18994" y="1887"/>
                  </a:lnTo>
                  <a:lnTo>
                    <a:pt x="19555" y="1699"/>
                  </a:lnTo>
                  <a:lnTo>
                    <a:pt x="20092" y="1533"/>
                  </a:lnTo>
                  <a:lnTo>
                    <a:pt x="20606" y="1388"/>
                  </a:lnTo>
                  <a:lnTo>
                    <a:pt x="21097" y="1265"/>
                  </a:lnTo>
                  <a:lnTo>
                    <a:pt x="21564" y="1163"/>
                  </a:lnTo>
                  <a:lnTo>
                    <a:pt x="21798" y="1120"/>
                  </a:lnTo>
                  <a:lnTo>
                    <a:pt x="22008" y="1083"/>
                  </a:lnTo>
                  <a:lnTo>
                    <a:pt x="22218" y="1051"/>
                  </a:lnTo>
                  <a:lnTo>
                    <a:pt x="22428" y="1024"/>
                  </a:lnTo>
                  <a:lnTo>
                    <a:pt x="22639" y="1002"/>
                  </a:lnTo>
                  <a:lnTo>
                    <a:pt x="22826" y="992"/>
                  </a:lnTo>
                  <a:lnTo>
                    <a:pt x="23083" y="1051"/>
                  </a:lnTo>
                  <a:lnTo>
                    <a:pt x="23316" y="1115"/>
                  </a:lnTo>
                  <a:lnTo>
                    <a:pt x="23550" y="1190"/>
                  </a:lnTo>
                  <a:lnTo>
                    <a:pt x="23784" y="1271"/>
                  </a:lnTo>
                  <a:lnTo>
                    <a:pt x="23994" y="1356"/>
                  </a:lnTo>
                  <a:lnTo>
                    <a:pt x="24204" y="1447"/>
                  </a:lnTo>
                  <a:lnTo>
                    <a:pt x="24414" y="1544"/>
                  </a:lnTo>
                  <a:lnTo>
                    <a:pt x="24625" y="1646"/>
                  </a:lnTo>
                  <a:lnTo>
                    <a:pt x="25022" y="1871"/>
                  </a:lnTo>
                  <a:lnTo>
                    <a:pt x="25396" y="2117"/>
                  </a:lnTo>
                  <a:lnTo>
                    <a:pt x="25746" y="2386"/>
                  </a:lnTo>
                  <a:lnTo>
                    <a:pt x="26096" y="2670"/>
                  </a:lnTo>
                  <a:lnTo>
                    <a:pt x="26400" y="2970"/>
                  </a:lnTo>
                  <a:lnTo>
                    <a:pt x="26704" y="3286"/>
                  </a:lnTo>
                  <a:lnTo>
                    <a:pt x="26984" y="3618"/>
                  </a:lnTo>
                  <a:lnTo>
                    <a:pt x="27241" y="3962"/>
                  </a:lnTo>
                  <a:lnTo>
                    <a:pt x="27475" y="4321"/>
                  </a:lnTo>
                  <a:lnTo>
                    <a:pt x="27708" y="4685"/>
                  </a:lnTo>
                  <a:lnTo>
                    <a:pt x="27919" y="5060"/>
                  </a:lnTo>
                  <a:lnTo>
                    <a:pt x="28106" y="5446"/>
                  </a:lnTo>
                  <a:lnTo>
                    <a:pt x="28293" y="5838"/>
                  </a:lnTo>
                  <a:lnTo>
                    <a:pt x="28456" y="6234"/>
                  </a:lnTo>
                  <a:lnTo>
                    <a:pt x="28596" y="6637"/>
                  </a:lnTo>
                  <a:lnTo>
                    <a:pt x="28713" y="7039"/>
                  </a:lnTo>
                  <a:lnTo>
                    <a:pt x="28830" y="7446"/>
                  </a:lnTo>
                  <a:lnTo>
                    <a:pt x="28947" y="7848"/>
                  </a:lnTo>
                  <a:lnTo>
                    <a:pt x="29110" y="8657"/>
                  </a:lnTo>
                  <a:lnTo>
                    <a:pt x="29204" y="9446"/>
                  </a:lnTo>
                  <a:lnTo>
                    <a:pt x="29274" y="10207"/>
                  </a:lnTo>
                  <a:lnTo>
                    <a:pt x="29274" y="10936"/>
                  </a:lnTo>
                  <a:lnTo>
                    <a:pt x="29250" y="11611"/>
                  </a:lnTo>
                  <a:lnTo>
                    <a:pt x="29274" y="11665"/>
                  </a:lnTo>
                  <a:lnTo>
                    <a:pt x="29297" y="11713"/>
                  </a:lnTo>
                  <a:lnTo>
                    <a:pt x="29344" y="11761"/>
                  </a:lnTo>
                  <a:lnTo>
                    <a:pt x="29414" y="11804"/>
                  </a:lnTo>
                  <a:lnTo>
                    <a:pt x="29507" y="11852"/>
                  </a:lnTo>
                  <a:lnTo>
                    <a:pt x="29601" y="11890"/>
                  </a:lnTo>
                  <a:lnTo>
                    <a:pt x="29718" y="11927"/>
                  </a:lnTo>
                  <a:lnTo>
                    <a:pt x="29858" y="11965"/>
                  </a:lnTo>
                  <a:lnTo>
                    <a:pt x="30021" y="11997"/>
                  </a:lnTo>
                  <a:lnTo>
                    <a:pt x="30185" y="12029"/>
                  </a:lnTo>
                  <a:lnTo>
                    <a:pt x="30348" y="12051"/>
                  </a:lnTo>
                  <a:lnTo>
                    <a:pt x="30535" y="12072"/>
                  </a:lnTo>
                  <a:lnTo>
                    <a:pt x="30746" y="12094"/>
                  </a:lnTo>
                  <a:lnTo>
                    <a:pt x="30933" y="12104"/>
                  </a:lnTo>
                  <a:lnTo>
                    <a:pt x="31143" y="12115"/>
                  </a:lnTo>
                  <a:lnTo>
                    <a:pt x="31610" y="12115"/>
                  </a:lnTo>
                  <a:lnTo>
                    <a:pt x="31820" y="12110"/>
                  </a:lnTo>
                  <a:lnTo>
                    <a:pt x="32031" y="12099"/>
                  </a:lnTo>
                  <a:lnTo>
                    <a:pt x="32241" y="12083"/>
                  </a:lnTo>
                  <a:lnTo>
                    <a:pt x="32428" y="12062"/>
                  </a:lnTo>
                  <a:lnTo>
                    <a:pt x="32591" y="12035"/>
                  </a:lnTo>
                  <a:lnTo>
                    <a:pt x="32755" y="12008"/>
                  </a:lnTo>
                  <a:lnTo>
                    <a:pt x="32918" y="11976"/>
                  </a:lnTo>
                  <a:lnTo>
                    <a:pt x="33059" y="11944"/>
                  </a:lnTo>
                  <a:lnTo>
                    <a:pt x="33175" y="11906"/>
                  </a:lnTo>
                  <a:lnTo>
                    <a:pt x="33292" y="11863"/>
                  </a:lnTo>
                  <a:lnTo>
                    <a:pt x="33386" y="11820"/>
                  </a:lnTo>
                  <a:lnTo>
                    <a:pt x="33456" y="11777"/>
                  </a:lnTo>
                  <a:lnTo>
                    <a:pt x="33502" y="11729"/>
                  </a:lnTo>
                  <a:lnTo>
                    <a:pt x="33549" y="11681"/>
                  </a:lnTo>
                  <a:lnTo>
                    <a:pt x="33573" y="11633"/>
                  </a:lnTo>
                  <a:lnTo>
                    <a:pt x="33573" y="11365"/>
                  </a:lnTo>
                  <a:lnTo>
                    <a:pt x="33596" y="10946"/>
                  </a:lnTo>
                  <a:lnTo>
                    <a:pt x="33573" y="10389"/>
                  </a:lnTo>
                  <a:lnTo>
                    <a:pt x="33549" y="9719"/>
                  </a:lnTo>
                  <a:lnTo>
                    <a:pt x="33456" y="8958"/>
                  </a:lnTo>
                  <a:lnTo>
                    <a:pt x="33339" y="8121"/>
                  </a:lnTo>
                  <a:lnTo>
                    <a:pt x="33245" y="7682"/>
                  </a:lnTo>
                  <a:lnTo>
                    <a:pt x="33129" y="7232"/>
                  </a:lnTo>
                  <a:lnTo>
                    <a:pt x="33012" y="6776"/>
                  </a:lnTo>
                  <a:lnTo>
                    <a:pt x="32848" y="6315"/>
                  </a:lnTo>
                  <a:lnTo>
                    <a:pt x="32685" y="5849"/>
                  </a:lnTo>
                  <a:lnTo>
                    <a:pt x="32474" y="5382"/>
                  </a:lnTo>
                  <a:lnTo>
                    <a:pt x="32264" y="4921"/>
                  </a:lnTo>
                  <a:lnTo>
                    <a:pt x="32007" y="4465"/>
                  </a:lnTo>
                  <a:lnTo>
                    <a:pt x="31727" y="4015"/>
                  </a:lnTo>
                  <a:lnTo>
                    <a:pt x="31400" y="3576"/>
                  </a:lnTo>
                  <a:lnTo>
                    <a:pt x="31073" y="3152"/>
                  </a:lnTo>
                  <a:lnTo>
                    <a:pt x="30699" y="2745"/>
                  </a:lnTo>
                  <a:lnTo>
                    <a:pt x="30278" y="2353"/>
                  </a:lnTo>
                  <a:lnTo>
                    <a:pt x="30045" y="2166"/>
                  </a:lnTo>
                  <a:lnTo>
                    <a:pt x="29834" y="1983"/>
                  </a:lnTo>
                  <a:lnTo>
                    <a:pt x="29577" y="1807"/>
                  </a:lnTo>
                  <a:lnTo>
                    <a:pt x="29344" y="1635"/>
                  </a:lnTo>
                  <a:lnTo>
                    <a:pt x="29064" y="1469"/>
                  </a:lnTo>
                  <a:lnTo>
                    <a:pt x="28807" y="1313"/>
                  </a:lnTo>
                  <a:lnTo>
                    <a:pt x="28526" y="1163"/>
                  </a:lnTo>
                  <a:lnTo>
                    <a:pt x="28222" y="1019"/>
                  </a:lnTo>
                  <a:lnTo>
                    <a:pt x="27919" y="885"/>
                  </a:lnTo>
                  <a:lnTo>
                    <a:pt x="27615" y="761"/>
                  </a:lnTo>
                  <a:lnTo>
                    <a:pt x="27288" y="643"/>
                  </a:lnTo>
                  <a:lnTo>
                    <a:pt x="26961" y="531"/>
                  </a:lnTo>
                  <a:lnTo>
                    <a:pt x="26610" y="429"/>
                  </a:lnTo>
                  <a:lnTo>
                    <a:pt x="26260" y="343"/>
                  </a:lnTo>
                  <a:lnTo>
                    <a:pt x="25886" y="263"/>
                  </a:lnTo>
                  <a:lnTo>
                    <a:pt x="25512" y="193"/>
                  </a:lnTo>
                  <a:lnTo>
                    <a:pt x="25092" y="134"/>
                  </a:lnTo>
                  <a:lnTo>
                    <a:pt x="24695" y="86"/>
                  </a:lnTo>
                  <a:lnTo>
                    <a:pt x="24251" y="48"/>
                  </a:lnTo>
                  <a:lnTo>
                    <a:pt x="23830" y="21"/>
                  </a:lnTo>
                  <a:lnTo>
                    <a:pt x="23363" y="5"/>
                  </a:lnTo>
                  <a:lnTo>
                    <a:pt x="229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59"/>
            <p:cNvSpPr/>
            <p:nvPr/>
          </p:nvSpPr>
          <p:spPr>
            <a:xfrm rot="10800000">
              <a:off x="-3036081" y="1339799"/>
              <a:ext cx="828928" cy="183087"/>
            </a:xfrm>
            <a:custGeom>
              <a:avLst/>
              <a:gdLst/>
              <a:ahLst/>
              <a:cxnLst/>
              <a:rect l="l" t="t" r="r" b="b"/>
              <a:pathLst>
                <a:path w="85766" h="4670" extrusionOk="0">
                  <a:moveTo>
                    <a:pt x="2174" y="1"/>
                  </a:moveTo>
                  <a:lnTo>
                    <a:pt x="1963" y="6"/>
                  </a:lnTo>
                  <a:lnTo>
                    <a:pt x="1800" y="11"/>
                  </a:lnTo>
                  <a:lnTo>
                    <a:pt x="1613" y="22"/>
                  </a:lnTo>
                  <a:lnTo>
                    <a:pt x="1426" y="33"/>
                  </a:lnTo>
                  <a:lnTo>
                    <a:pt x="1262" y="49"/>
                  </a:lnTo>
                  <a:lnTo>
                    <a:pt x="1099" y="65"/>
                  </a:lnTo>
                  <a:lnTo>
                    <a:pt x="959" y="86"/>
                  </a:lnTo>
                  <a:lnTo>
                    <a:pt x="795" y="113"/>
                  </a:lnTo>
                  <a:lnTo>
                    <a:pt x="678" y="140"/>
                  </a:lnTo>
                  <a:lnTo>
                    <a:pt x="538" y="172"/>
                  </a:lnTo>
                  <a:lnTo>
                    <a:pt x="421" y="204"/>
                  </a:lnTo>
                  <a:lnTo>
                    <a:pt x="328" y="242"/>
                  </a:lnTo>
                  <a:lnTo>
                    <a:pt x="234" y="279"/>
                  </a:lnTo>
                  <a:lnTo>
                    <a:pt x="164" y="317"/>
                  </a:lnTo>
                  <a:lnTo>
                    <a:pt x="94" y="360"/>
                  </a:lnTo>
                  <a:lnTo>
                    <a:pt x="48" y="403"/>
                  </a:lnTo>
                  <a:lnTo>
                    <a:pt x="24" y="451"/>
                  </a:lnTo>
                  <a:lnTo>
                    <a:pt x="1" y="499"/>
                  </a:lnTo>
                  <a:lnTo>
                    <a:pt x="24" y="553"/>
                  </a:lnTo>
                  <a:lnTo>
                    <a:pt x="48" y="596"/>
                  </a:lnTo>
                  <a:lnTo>
                    <a:pt x="118" y="644"/>
                  </a:lnTo>
                  <a:lnTo>
                    <a:pt x="188" y="687"/>
                  </a:lnTo>
                  <a:lnTo>
                    <a:pt x="258" y="730"/>
                  </a:lnTo>
                  <a:lnTo>
                    <a:pt x="375" y="773"/>
                  </a:lnTo>
                  <a:lnTo>
                    <a:pt x="491" y="810"/>
                  </a:lnTo>
                  <a:lnTo>
                    <a:pt x="632" y="848"/>
                  </a:lnTo>
                  <a:lnTo>
                    <a:pt x="795" y="880"/>
                  </a:lnTo>
                  <a:lnTo>
                    <a:pt x="959" y="907"/>
                  </a:lnTo>
                  <a:lnTo>
                    <a:pt x="1146" y="933"/>
                  </a:lnTo>
                  <a:lnTo>
                    <a:pt x="1333" y="955"/>
                  </a:lnTo>
                  <a:lnTo>
                    <a:pt x="1543" y="971"/>
                  </a:lnTo>
                  <a:lnTo>
                    <a:pt x="1753" y="982"/>
                  </a:lnTo>
                  <a:lnTo>
                    <a:pt x="83196" y="4664"/>
                  </a:lnTo>
                  <a:lnTo>
                    <a:pt x="83429" y="4670"/>
                  </a:lnTo>
                  <a:lnTo>
                    <a:pt x="83850" y="4670"/>
                  </a:lnTo>
                  <a:lnTo>
                    <a:pt x="84060" y="4659"/>
                  </a:lnTo>
                  <a:lnTo>
                    <a:pt x="84247" y="4648"/>
                  </a:lnTo>
                  <a:lnTo>
                    <a:pt x="84457" y="4632"/>
                  </a:lnTo>
                  <a:lnTo>
                    <a:pt x="84644" y="4611"/>
                  </a:lnTo>
                  <a:lnTo>
                    <a:pt x="84808" y="4589"/>
                  </a:lnTo>
                  <a:lnTo>
                    <a:pt x="84971" y="4557"/>
                  </a:lnTo>
                  <a:lnTo>
                    <a:pt x="85135" y="4530"/>
                  </a:lnTo>
                  <a:lnTo>
                    <a:pt x="85275" y="4493"/>
                  </a:lnTo>
                  <a:lnTo>
                    <a:pt x="85392" y="4455"/>
                  </a:lnTo>
                  <a:lnTo>
                    <a:pt x="85509" y="4412"/>
                  </a:lnTo>
                  <a:lnTo>
                    <a:pt x="85602" y="4370"/>
                  </a:lnTo>
                  <a:lnTo>
                    <a:pt x="85672" y="4321"/>
                  </a:lnTo>
                  <a:lnTo>
                    <a:pt x="85742" y="4273"/>
                  </a:lnTo>
                  <a:lnTo>
                    <a:pt x="85766" y="4225"/>
                  </a:lnTo>
                  <a:lnTo>
                    <a:pt x="85766" y="4171"/>
                  </a:lnTo>
                  <a:lnTo>
                    <a:pt x="85766" y="4123"/>
                  </a:lnTo>
                  <a:lnTo>
                    <a:pt x="85719" y="4075"/>
                  </a:lnTo>
                  <a:lnTo>
                    <a:pt x="85672" y="4032"/>
                  </a:lnTo>
                  <a:lnTo>
                    <a:pt x="85602" y="3984"/>
                  </a:lnTo>
                  <a:lnTo>
                    <a:pt x="85509" y="3941"/>
                  </a:lnTo>
                  <a:lnTo>
                    <a:pt x="85415" y="3903"/>
                  </a:lnTo>
                  <a:lnTo>
                    <a:pt x="85275" y="3866"/>
                  </a:lnTo>
                  <a:lnTo>
                    <a:pt x="85135" y="3828"/>
                  </a:lnTo>
                  <a:lnTo>
                    <a:pt x="84995" y="3796"/>
                  </a:lnTo>
                  <a:lnTo>
                    <a:pt x="84831" y="3769"/>
                  </a:lnTo>
                  <a:lnTo>
                    <a:pt x="84644" y="3742"/>
                  </a:lnTo>
                  <a:lnTo>
                    <a:pt x="84457" y="3721"/>
                  </a:lnTo>
                  <a:lnTo>
                    <a:pt x="84247" y="3705"/>
                  </a:lnTo>
                  <a:lnTo>
                    <a:pt x="84037" y="3694"/>
                  </a:lnTo>
                  <a:lnTo>
                    <a:pt x="2571" y="11"/>
                  </a:lnTo>
                  <a:lnTo>
                    <a:pt x="2360" y="6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59"/>
            <p:cNvSpPr/>
            <p:nvPr/>
          </p:nvSpPr>
          <p:spPr>
            <a:xfrm rot="10800000">
              <a:off x="-3138820" y="1844602"/>
              <a:ext cx="680348" cy="243424"/>
            </a:xfrm>
            <a:custGeom>
              <a:avLst/>
              <a:gdLst/>
              <a:ahLst/>
              <a:cxnLst/>
              <a:rect l="l" t="t" r="r" b="b"/>
              <a:pathLst>
                <a:path w="70393" h="6209" extrusionOk="0">
                  <a:moveTo>
                    <a:pt x="2150" y="1"/>
                  </a:moveTo>
                  <a:lnTo>
                    <a:pt x="1823" y="6"/>
                  </a:lnTo>
                  <a:lnTo>
                    <a:pt x="1519" y="22"/>
                  </a:lnTo>
                  <a:lnTo>
                    <a:pt x="1215" y="54"/>
                  </a:lnTo>
                  <a:lnTo>
                    <a:pt x="912" y="92"/>
                  </a:lnTo>
                  <a:lnTo>
                    <a:pt x="678" y="140"/>
                  </a:lnTo>
                  <a:lnTo>
                    <a:pt x="444" y="194"/>
                  </a:lnTo>
                  <a:lnTo>
                    <a:pt x="258" y="258"/>
                  </a:lnTo>
                  <a:lnTo>
                    <a:pt x="188" y="296"/>
                  </a:lnTo>
                  <a:lnTo>
                    <a:pt x="117" y="333"/>
                  </a:lnTo>
                  <a:lnTo>
                    <a:pt x="71" y="381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4"/>
                  </a:lnTo>
                  <a:lnTo>
                    <a:pt x="71" y="623"/>
                  </a:lnTo>
                  <a:lnTo>
                    <a:pt x="141" y="665"/>
                  </a:lnTo>
                  <a:lnTo>
                    <a:pt x="234" y="714"/>
                  </a:lnTo>
                  <a:lnTo>
                    <a:pt x="328" y="751"/>
                  </a:lnTo>
                  <a:lnTo>
                    <a:pt x="444" y="794"/>
                  </a:lnTo>
                  <a:lnTo>
                    <a:pt x="585" y="826"/>
                  </a:lnTo>
                  <a:lnTo>
                    <a:pt x="725" y="864"/>
                  </a:lnTo>
                  <a:lnTo>
                    <a:pt x="888" y="891"/>
                  </a:lnTo>
                  <a:lnTo>
                    <a:pt x="1052" y="917"/>
                  </a:lnTo>
                  <a:lnTo>
                    <a:pt x="1262" y="944"/>
                  </a:lnTo>
                  <a:lnTo>
                    <a:pt x="1449" y="960"/>
                  </a:lnTo>
                  <a:lnTo>
                    <a:pt x="67542" y="6182"/>
                  </a:lnTo>
                  <a:lnTo>
                    <a:pt x="67753" y="6198"/>
                  </a:lnTo>
                  <a:lnTo>
                    <a:pt x="67963" y="6203"/>
                  </a:lnTo>
                  <a:lnTo>
                    <a:pt x="68197" y="6208"/>
                  </a:lnTo>
                  <a:lnTo>
                    <a:pt x="68407" y="6208"/>
                  </a:lnTo>
                  <a:lnTo>
                    <a:pt x="68617" y="6203"/>
                  </a:lnTo>
                  <a:lnTo>
                    <a:pt x="68804" y="6192"/>
                  </a:lnTo>
                  <a:lnTo>
                    <a:pt x="69014" y="6176"/>
                  </a:lnTo>
                  <a:lnTo>
                    <a:pt x="69201" y="6160"/>
                  </a:lnTo>
                  <a:lnTo>
                    <a:pt x="69365" y="6133"/>
                  </a:lnTo>
                  <a:lnTo>
                    <a:pt x="69552" y="6112"/>
                  </a:lnTo>
                  <a:lnTo>
                    <a:pt x="69715" y="6080"/>
                  </a:lnTo>
                  <a:lnTo>
                    <a:pt x="69855" y="6042"/>
                  </a:lnTo>
                  <a:lnTo>
                    <a:pt x="69972" y="6005"/>
                  </a:lnTo>
                  <a:lnTo>
                    <a:pt x="70089" y="5967"/>
                  </a:lnTo>
                  <a:lnTo>
                    <a:pt x="70206" y="5924"/>
                  </a:lnTo>
                  <a:lnTo>
                    <a:pt x="70276" y="5876"/>
                  </a:lnTo>
                  <a:lnTo>
                    <a:pt x="70346" y="5828"/>
                  </a:lnTo>
                  <a:lnTo>
                    <a:pt x="70369" y="5780"/>
                  </a:lnTo>
                  <a:lnTo>
                    <a:pt x="70393" y="5731"/>
                  </a:lnTo>
                  <a:lnTo>
                    <a:pt x="70393" y="5683"/>
                  </a:lnTo>
                  <a:lnTo>
                    <a:pt x="70369" y="5635"/>
                  </a:lnTo>
                  <a:lnTo>
                    <a:pt x="70323" y="5587"/>
                  </a:lnTo>
                  <a:lnTo>
                    <a:pt x="70252" y="5544"/>
                  </a:lnTo>
                  <a:lnTo>
                    <a:pt x="70182" y="5495"/>
                  </a:lnTo>
                  <a:lnTo>
                    <a:pt x="70089" y="5458"/>
                  </a:lnTo>
                  <a:lnTo>
                    <a:pt x="69972" y="5415"/>
                  </a:lnTo>
                  <a:lnTo>
                    <a:pt x="69832" y="5383"/>
                  </a:lnTo>
                  <a:lnTo>
                    <a:pt x="69692" y="5345"/>
                  </a:lnTo>
                  <a:lnTo>
                    <a:pt x="69528" y="5319"/>
                  </a:lnTo>
                  <a:lnTo>
                    <a:pt x="69341" y="5292"/>
                  </a:lnTo>
                  <a:lnTo>
                    <a:pt x="69154" y="5265"/>
                  </a:lnTo>
                  <a:lnTo>
                    <a:pt x="68944" y="5249"/>
                  </a:lnTo>
                  <a:lnTo>
                    <a:pt x="2874" y="28"/>
                  </a:lnTo>
                  <a:lnTo>
                    <a:pt x="2687" y="17"/>
                  </a:lnTo>
                  <a:lnTo>
                    <a:pt x="2500" y="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59"/>
            <p:cNvSpPr/>
            <p:nvPr/>
          </p:nvSpPr>
          <p:spPr>
            <a:xfrm rot="10800000">
              <a:off x="-3138820" y="2148520"/>
              <a:ext cx="361065" cy="504647"/>
            </a:xfrm>
            <a:custGeom>
              <a:avLst/>
              <a:gdLst/>
              <a:ahLst/>
              <a:cxnLst/>
              <a:rect l="l" t="t" r="r" b="b"/>
              <a:pathLst>
                <a:path w="37358" h="12872" extrusionOk="0">
                  <a:moveTo>
                    <a:pt x="1870" y="1"/>
                  </a:moveTo>
                  <a:lnTo>
                    <a:pt x="1566" y="17"/>
                  </a:lnTo>
                  <a:lnTo>
                    <a:pt x="1286" y="44"/>
                  </a:lnTo>
                  <a:lnTo>
                    <a:pt x="1005" y="76"/>
                  </a:lnTo>
                  <a:lnTo>
                    <a:pt x="818" y="103"/>
                  </a:lnTo>
                  <a:lnTo>
                    <a:pt x="655" y="135"/>
                  </a:lnTo>
                  <a:lnTo>
                    <a:pt x="515" y="173"/>
                  </a:lnTo>
                  <a:lnTo>
                    <a:pt x="398" y="210"/>
                  </a:lnTo>
                  <a:lnTo>
                    <a:pt x="281" y="253"/>
                  </a:lnTo>
                  <a:lnTo>
                    <a:pt x="187" y="296"/>
                  </a:lnTo>
                  <a:lnTo>
                    <a:pt x="117" y="339"/>
                  </a:lnTo>
                  <a:lnTo>
                    <a:pt x="71" y="387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5"/>
                  </a:lnTo>
                  <a:lnTo>
                    <a:pt x="94" y="623"/>
                  </a:lnTo>
                  <a:lnTo>
                    <a:pt x="164" y="671"/>
                  </a:lnTo>
                  <a:lnTo>
                    <a:pt x="234" y="714"/>
                  </a:lnTo>
                  <a:lnTo>
                    <a:pt x="351" y="757"/>
                  </a:lnTo>
                  <a:lnTo>
                    <a:pt x="33386" y="12647"/>
                  </a:lnTo>
                  <a:lnTo>
                    <a:pt x="33526" y="12690"/>
                  </a:lnTo>
                  <a:lnTo>
                    <a:pt x="33666" y="12727"/>
                  </a:lnTo>
                  <a:lnTo>
                    <a:pt x="33830" y="12759"/>
                  </a:lnTo>
                  <a:lnTo>
                    <a:pt x="33993" y="12786"/>
                  </a:lnTo>
                  <a:lnTo>
                    <a:pt x="34180" y="12813"/>
                  </a:lnTo>
                  <a:lnTo>
                    <a:pt x="34367" y="12834"/>
                  </a:lnTo>
                  <a:lnTo>
                    <a:pt x="34554" y="12850"/>
                  </a:lnTo>
                  <a:lnTo>
                    <a:pt x="34741" y="12861"/>
                  </a:lnTo>
                  <a:lnTo>
                    <a:pt x="34951" y="12872"/>
                  </a:lnTo>
                  <a:lnTo>
                    <a:pt x="35372" y="12872"/>
                  </a:lnTo>
                  <a:lnTo>
                    <a:pt x="35582" y="12867"/>
                  </a:lnTo>
                  <a:lnTo>
                    <a:pt x="35769" y="12856"/>
                  </a:lnTo>
                  <a:lnTo>
                    <a:pt x="35979" y="12845"/>
                  </a:lnTo>
                  <a:lnTo>
                    <a:pt x="36166" y="12824"/>
                  </a:lnTo>
                  <a:lnTo>
                    <a:pt x="36376" y="12797"/>
                  </a:lnTo>
                  <a:lnTo>
                    <a:pt x="36540" y="12770"/>
                  </a:lnTo>
                  <a:lnTo>
                    <a:pt x="36703" y="12738"/>
                  </a:lnTo>
                  <a:lnTo>
                    <a:pt x="36867" y="12700"/>
                  </a:lnTo>
                  <a:lnTo>
                    <a:pt x="36984" y="12663"/>
                  </a:lnTo>
                  <a:lnTo>
                    <a:pt x="37101" y="12620"/>
                  </a:lnTo>
                  <a:lnTo>
                    <a:pt x="37194" y="12577"/>
                  </a:lnTo>
                  <a:lnTo>
                    <a:pt x="37264" y="12534"/>
                  </a:lnTo>
                  <a:lnTo>
                    <a:pt x="37311" y="12486"/>
                  </a:lnTo>
                  <a:lnTo>
                    <a:pt x="37358" y="12443"/>
                  </a:lnTo>
                  <a:lnTo>
                    <a:pt x="37358" y="12395"/>
                  </a:lnTo>
                  <a:lnTo>
                    <a:pt x="37358" y="12347"/>
                  </a:lnTo>
                  <a:lnTo>
                    <a:pt x="37334" y="12298"/>
                  </a:lnTo>
                  <a:lnTo>
                    <a:pt x="37288" y="12250"/>
                  </a:lnTo>
                  <a:lnTo>
                    <a:pt x="37217" y="12207"/>
                  </a:lnTo>
                  <a:lnTo>
                    <a:pt x="37147" y="12159"/>
                  </a:lnTo>
                  <a:lnTo>
                    <a:pt x="37031" y="12116"/>
                  </a:lnTo>
                  <a:lnTo>
                    <a:pt x="3972" y="226"/>
                  </a:lnTo>
                  <a:lnTo>
                    <a:pt x="3809" y="173"/>
                  </a:lnTo>
                  <a:lnTo>
                    <a:pt x="3622" y="130"/>
                  </a:lnTo>
                  <a:lnTo>
                    <a:pt x="3412" y="92"/>
                  </a:lnTo>
                  <a:lnTo>
                    <a:pt x="3178" y="60"/>
                  </a:lnTo>
                  <a:lnTo>
                    <a:pt x="2944" y="33"/>
                  </a:lnTo>
                  <a:lnTo>
                    <a:pt x="2687" y="12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59"/>
            <p:cNvSpPr/>
            <p:nvPr/>
          </p:nvSpPr>
          <p:spPr>
            <a:xfrm rot="10800000">
              <a:off x="-3589064" y="1990680"/>
              <a:ext cx="201873" cy="662486"/>
            </a:xfrm>
            <a:custGeom>
              <a:avLst/>
              <a:gdLst/>
              <a:ahLst/>
              <a:cxnLst/>
              <a:rect l="l" t="t" r="r" b="b"/>
              <a:pathLst>
                <a:path w="20887" h="16898" extrusionOk="0">
                  <a:moveTo>
                    <a:pt x="18551" y="1"/>
                  </a:moveTo>
                  <a:lnTo>
                    <a:pt x="18387" y="6"/>
                  </a:lnTo>
                  <a:lnTo>
                    <a:pt x="18200" y="12"/>
                  </a:lnTo>
                  <a:lnTo>
                    <a:pt x="18037" y="28"/>
                  </a:lnTo>
                  <a:lnTo>
                    <a:pt x="17873" y="39"/>
                  </a:lnTo>
                  <a:lnTo>
                    <a:pt x="17710" y="60"/>
                  </a:lnTo>
                  <a:lnTo>
                    <a:pt x="17546" y="81"/>
                  </a:lnTo>
                  <a:lnTo>
                    <a:pt x="17406" y="103"/>
                  </a:lnTo>
                  <a:lnTo>
                    <a:pt x="17266" y="130"/>
                  </a:lnTo>
                  <a:lnTo>
                    <a:pt x="17149" y="156"/>
                  </a:lnTo>
                  <a:lnTo>
                    <a:pt x="17032" y="189"/>
                  </a:lnTo>
                  <a:lnTo>
                    <a:pt x="16939" y="221"/>
                  </a:lnTo>
                  <a:lnTo>
                    <a:pt x="16845" y="258"/>
                  </a:lnTo>
                  <a:lnTo>
                    <a:pt x="16752" y="296"/>
                  </a:lnTo>
                  <a:lnTo>
                    <a:pt x="16705" y="333"/>
                  </a:lnTo>
                  <a:lnTo>
                    <a:pt x="16635" y="376"/>
                  </a:lnTo>
                  <a:lnTo>
                    <a:pt x="71" y="16292"/>
                  </a:lnTo>
                  <a:lnTo>
                    <a:pt x="24" y="16340"/>
                  </a:lnTo>
                  <a:lnTo>
                    <a:pt x="1" y="16388"/>
                  </a:lnTo>
                  <a:lnTo>
                    <a:pt x="1" y="16437"/>
                  </a:lnTo>
                  <a:lnTo>
                    <a:pt x="24" y="16485"/>
                  </a:lnTo>
                  <a:lnTo>
                    <a:pt x="71" y="16533"/>
                  </a:lnTo>
                  <a:lnTo>
                    <a:pt x="141" y="16576"/>
                  </a:lnTo>
                  <a:lnTo>
                    <a:pt x="211" y="16619"/>
                  </a:lnTo>
                  <a:lnTo>
                    <a:pt x="328" y="16662"/>
                  </a:lnTo>
                  <a:lnTo>
                    <a:pt x="445" y="16705"/>
                  </a:lnTo>
                  <a:lnTo>
                    <a:pt x="561" y="16737"/>
                  </a:lnTo>
                  <a:lnTo>
                    <a:pt x="725" y="16774"/>
                  </a:lnTo>
                  <a:lnTo>
                    <a:pt x="888" y="16801"/>
                  </a:lnTo>
                  <a:lnTo>
                    <a:pt x="1052" y="16828"/>
                  </a:lnTo>
                  <a:lnTo>
                    <a:pt x="1239" y="16850"/>
                  </a:lnTo>
                  <a:lnTo>
                    <a:pt x="1449" y="16871"/>
                  </a:lnTo>
                  <a:lnTo>
                    <a:pt x="1659" y="16887"/>
                  </a:lnTo>
                  <a:lnTo>
                    <a:pt x="1870" y="16898"/>
                  </a:lnTo>
                  <a:lnTo>
                    <a:pt x="2314" y="16898"/>
                  </a:lnTo>
                  <a:lnTo>
                    <a:pt x="2524" y="16892"/>
                  </a:lnTo>
                  <a:lnTo>
                    <a:pt x="2711" y="16882"/>
                  </a:lnTo>
                  <a:lnTo>
                    <a:pt x="2921" y="16871"/>
                  </a:lnTo>
                  <a:lnTo>
                    <a:pt x="3108" y="16850"/>
                  </a:lnTo>
                  <a:lnTo>
                    <a:pt x="3295" y="16828"/>
                  </a:lnTo>
                  <a:lnTo>
                    <a:pt x="3458" y="16801"/>
                  </a:lnTo>
                  <a:lnTo>
                    <a:pt x="3622" y="16769"/>
                  </a:lnTo>
                  <a:lnTo>
                    <a:pt x="3762" y="16737"/>
                  </a:lnTo>
                  <a:lnTo>
                    <a:pt x="3902" y="16699"/>
                  </a:lnTo>
                  <a:lnTo>
                    <a:pt x="4019" y="16657"/>
                  </a:lnTo>
                  <a:lnTo>
                    <a:pt x="4113" y="16614"/>
                  </a:lnTo>
                  <a:lnTo>
                    <a:pt x="4183" y="16565"/>
                  </a:lnTo>
                  <a:lnTo>
                    <a:pt x="4253" y="16517"/>
                  </a:lnTo>
                  <a:lnTo>
                    <a:pt x="20840" y="607"/>
                  </a:lnTo>
                  <a:lnTo>
                    <a:pt x="20864" y="558"/>
                  </a:lnTo>
                  <a:lnTo>
                    <a:pt x="20887" y="510"/>
                  </a:lnTo>
                  <a:lnTo>
                    <a:pt x="20887" y="457"/>
                  </a:lnTo>
                  <a:lnTo>
                    <a:pt x="20864" y="414"/>
                  </a:lnTo>
                  <a:lnTo>
                    <a:pt x="20817" y="366"/>
                  </a:lnTo>
                  <a:lnTo>
                    <a:pt x="20747" y="317"/>
                  </a:lnTo>
                  <a:lnTo>
                    <a:pt x="20677" y="274"/>
                  </a:lnTo>
                  <a:lnTo>
                    <a:pt x="20583" y="231"/>
                  </a:lnTo>
                  <a:lnTo>
                    <a:pt x="20466" y="194"/>
                  </a:lnTo>
                  <a:lnTo>
                    <a:pt x="20326" y="156"/>
                  </a:lnTo>
                  <a:lnTo>
                    <a:pt x="20186" y="124"/>
                  </a:lnTo>
                  <a:lnTo>
                    <a:pt x="20023" y="92"/>
                  </a:lnTo>
                  <a:lnTo>
                    <a:pt x="19836" y="65"/>
                  </a:lnTo>
                  <a:lnTo>
                    <a:pt x="19649" y="44"/>
                  </a:lnTo>
                  <a:lnTo>
                    <a:pt x="19438" y="28"/>
                  </a:lnTo>
                  <a:lnTo>
                    <a:pt x="19228" y="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59"/>
            <p:cNvSpPr/>
            <p:nvPr/>
          </p:nvSpPr>
          <p:spPr>
            <a:xfrm rot="10800000">
              <a:off x="-4154476" y="1718715"/>
              <a:ext cx="548257" cy="310660"/>
            </a:xfrm>
            <a:custGeom>
              <a:avLst/>
              <a:gdLst/>
              <a:ahLst/>
              <a:cxnLst/>
              <a:rect l="l" t="t" r="r" b="b"/>
              <a:pathLst>
                <a:path w="56726" h="7924" extrusionOk="0">
                  <a:moveTo>
                    <a:pt x="54576" y="0"/>
                  </a:moveTo>
                  <a:lnTo>
                    <a:pt x="54296" y="6"/>
                  </a:lnTo>
                  <a:lnTo>
                    <a:pt x="54039" y="16"/>
                  </a:lnTo>
                  <a:lnTo>
                    <a:pt x="53758" y="38"/>
                  </a:lnTo>
                  <a:lnTo>
                    <a:pt x="53501" y="65"/>
                  </a:lnTo>
                  <a:lnTo>
                    <a:pt x="1075" y="6996"/>
                  </a:lnTo>
                  <a:lnTo>
                    <a:pt x="888" y="7028"/>
                  </a:lnTo>
                  <a:lnTo>
                    <a:pt x="725" y="7055"/>
                  </a:lnTo>
                  <a:lnTo>
                    <a:pt x="561" y="7093"/>
                  </a:lnTo>
                  <a:lnTo>
                    <a:pt x="421" y="7130"/>
                  </a:lnTo>
                  <a:lnTo>
                    <a:pt x="304" y="7168"/>
                  </a:lnTo>
                  <a:lnTo>
                    <a:pt x="211" y="7210"/>
                  </a:lnTo>
                  <a:lnTo>
                    <a:pt x="141" y="7253"/>
                  </a:lnTo>
                  <a:lnTo>
                    <a:pt x="71" y="7302"/>
                  </a:lnTo>
                  <a:lnTo>
                    <a:pt x="24" y="7344"/>
                  </a:lnTo>
                  <a:lnTo>
                    <a:pt x="1" y="7393"/>
                  </a:lnTo>
                  <a:lnTo>
                    <a:pt x="1" y="7441"/>
                  </a:lnTo>
                  <a:lnTo>
                    <a:pt x="1" y="7489"/>
                  </a:lnTo>
                  <a:lnTo>
                    <a:pt x="47" y="7537"/>
                  </a:lnTo>
                  <a:lnTo>
                    <a:pt x="94" y="7580"/>
                  </a:lnTo>
                  <a:lnTo>
                    <a:pt x="187" y="7629"/>
                  </a:lnTo>
                  <a:lnTo>
                    <a:pt x="281" y="7671"/>
                  </a:lnTo>
                  <a:lnTo>
                    <a:pt x="398" y="7714"/>
                  </a:lnTo>
                  <a:lnTo>
                    <a:pt x="538" y="7757"/>
                  </a:lnTo>
                  <a:lnTo>
                    <a:pt x="678" y="7789"/>
                  </a:lnTo>
                  <a:lnTo>
                    <a:pt x="842" y="7822"/>
                  </a:lnTo>
                  <a:lnTo>
                    <a:pt x="1005" y="7848"/>
                  </a:lnTo>
                  <a:lnTo>
                    <a:pt x="1192" y="7870"/>
                  </a:lnTo>
                  <a:lnTo>
                    <a:pt x="1379" y="7891"/>
                  </a:lnTo>
                  <a:lnTo>
                    <a:pt x="1589" y="7902"/>
                  </a:lnTo>
                  <a:lnTo>
                    <a:pt x="1776" y="7913"/>
                  </a:lnTo>
                  <a:lnTo>
                    <a:pt x="1986" y="7918"/>
                  </a:lnTo>
                  <a:lnTo>
                    <a:pt x="2197" y="7923"/>
                  </a:lnTo>
                  <a:lnTo>
                    <a:pt x="2407" y="7918"/>
                  </a:lnTo>
                  <a:lnTo>
                    <a:pt x="2617" y="7907"/>
                  </a:lnTo>
                  <a:lnTo>
                    <a:pt x="2827" y="7897"/>
                  </a:lnTo>
                  <a:lnTo>
                    <a:pt x="3038" y="7881"/>
                  </a:lnTo>
                  <a:lnTo>
                    <a:pt x="3225" y="7854"/>
                  </a:lnTo>
                  <a:lnTo>
                    <a:pt x="55651" y="922"/>
                  </a:lnTo>
                  <a:lnTo>
                    <a:pt x="55838" y="896"/>
                  </a:lnTo>
                  <a:lnTo>
                    <a:pt x="56001" y="863"/>
                  </a:lnTo>
                  <a:lnTo>
                    <a:pt x="56165" y="831"/>
                  </a:lnTo>
                  <a:lnTo>
                    <a:pt x="56305" y="794"/>
                  </a:lnTo>
                  <a:lnTo>
                    <a:pt x="56422" y="751"/>
                  </a:lnTo>
                  <a:lnTo>
                    <a:pt x="56515" y="708"/>
                  </a:lnTo>
                  <a:lnTo>
                    <a:pt x="56585" y="665"/>
                  </a:lnTo>
                  <a:lnTo>
                    <a:pt x="56655" y="622"/>
                  </a:lnTo>
                  <a:lnTo>
                    <a:pt x="56702" y="574"/>
                  </a:lnTo>
                  <a:lnTo>
                    <a:pt x="56725" y="526"/>
                  </a:lnTo>
                  <a:lnTo>
                    <a:pt x="56725" y="483"/>
                  </a:lnTo>
                  <a:lnTo>
                    <a:pt x="56725" y="435"/>
                  </a:lnTo>
                  <a:lnTo>
                    <a:pt x="56679" y="386"/>
                  </a:lnTo>
                  <a:lnTo>
                    <a:pt x="56632" y="338"/>
                  </a:lnTo>
                  <a:lnTo>
                    <a:pt x="56538" y="290"/>
                  </a:lnTo>
                  <a:lnTo>
                    <a:pt x="56445" y="247"/>
                  </a:lnTo>
                  <a:lnTo>
                    <a:pt x="56281" y="188"/>
                  </a:lnTo>
                  <a:lnTo>
                    <a:pt x="56095" y="140"/>
                  </a:lnTo>
                  <a:lnTo>
                    <a:pt x="55884" y="97"/>
                  </a:lnTo>
                  <a:lnTo>
                    <a:pt x="55627" y="65"/>
                  </a:lnTo>
                  <a:lnTo>
                    <a:pt x="55394" y="38"/>
                  </a:lnTo>
                  <a:lnTo>
                    <a:pt x="55137" y="16"/>
                  </a:lnTo>
                  <a:lnTo>
                    <a:pt x="54856" y="6"/>
                  </a:lnTo>
                  <a:lnTo>
                    <a:pt x="545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59"/>
            <p:cNvSpPr/>
            <p:nvPr/>
          </p:nvSpPr>
          <p:spPr>
            <a:xfrm rot="10800000">
              <a:off x="-4343021" y="1339799"/>
              <a:ext cx="505354" cy="183087"/>
            </a:xfrm>
            <a:custGeom>
              <a:avLst/>
              <a:gdLst/>
              <a:ahLst/>
              <a:cxnLst/>
              <a:rect l="l" t="t" r="r" b="b"/>
              <a:pathLst>
                <a:path w="52287" h="4670" extrusionOk="0">
                  <a:moveTo>
                    <a:pt x="50137" y="1"/>
                  </a:moveTo>
                  <a:lnTo>
                    <a:pt x="49786" y="11"/>
                  </a:lnTo>
                  <a:lnTo>
                    <a:pt x="49623" y="17"/>
                  </a:lnTo>
                  <a:lnTo>
                    <a:pt x="49436" y="27"/>
                  </a:lnTo>
                  <a:lnTo>
                    <a:pt x="1472" y="3710"/>
                  </a:lnTo>
                  <a:lnTo>
                    <a:pt x="1285" y="3726"/>
                  </a:lnTo>
                  <a:lnTo>
                    <a:pt x="1075" y="3748"/>
                  </a:lnTo>
                  <a:lnTo>
                    <a:pt x="912" y="3774"/>
                  </a:lnTo>
                  <a:lnTo>
                    <a:pt x="748" y="3807"/>
                  </a:lnTo>
                  <a:lnTo>
                    <a:pt x="584" y="3839"/>
                  </a:lnTo>
                  <a:lnTo>
                    <a:pt x="468" y="3876"/>
                  </a:lnTo>
                  <a:lnTo>
                    <a:pt x="327" y="3914"/>
                  </a:lnTo>
                  <a:lnTo>
                    <a:pt x="234" y="3957"/>
                  </a:lnTo>
                  <a:lnTo>
                    <a:pt x="164" y="4000"/>
                  </a:lnTo>
                  <a:lnTo>
                    <a:pt x="94" y="4048"/>
                  </a:lnTo>
                  <a:lnTo>
                    <a:pt x="47" y="4091"/>
                  </a:lnTo>
                  <a:lnTo>
                    <a:pt x="24" y="4139"/>
                  </a:lnTo>
                  <a:lnTo>
                    <a:pt x="0" y="4187"/>
                  </a:lnTo>
                  <a:lnTo>
                    <a:pt x="24" y="4235"/>
                  </a:lnTo>
                  <a:lnTo>
                    <a:pt x="70" y="4284"/>
                  </a:lnTo>
                  <a:lnTo>
                    <a:pt x="117" y="4332"/>
                  </a:lnTo>
                  <a:lnTo>
                    <a:pt x="211" y="4380"/>
                  </a:lnTo>
                  <a:lnTo>
                    <a:pt x="304" y="4423"/>
                  </a:lnTo>
                  <a:lnTo>
                    <a:pt x="421" y="4466"/>
                  </a:lnTo>
                  <a:lnTo>
                    <a:pt x="561" y="4504"/>
                  </a:lnTo>
                  <a:lnTo>
                    <a:pt x="701" y="4541"/>
                  </a:lnTo>
                  <a:lnTo>
                    <a:pt x="865" y="4568"/>
                  </a:lnTo>
                  <a:lnTo>
                    <a:pt x="1028" y="4595"/>
                  </a:lnTo>
                  <a:lnTo>
                    <a:pt x="1215" y="4621"/>
                  </a:lnTo>
                  <a:lnTo>
                    <a:pt x="1402" y="4638"/>
                  </a:lnTo>
                  <a:lnTo>
                    <a:pt x="1612" y="4654"/>
                  </a:lnTo>
                  <a:lnTo>
                    <a:pt x="1799" y="4664"/>
                  </a:lnTo>
                  <a:lnTo>
                    <a:pt x="2010" y="4670"/>
                  </a:lnTo>
                  <a:lnTo>
                    <a:pt x="2430" y="4670"/>
                  </a:lnTo>
                  <a:lnTo>
                    <a:pt x="2640" y="4659"/>
                  </a:lnTo>
                  <a:lnTo>
                    <a:pt x="2851" y="4648"/>
                  </a:lnTo>
                  <a:lnTo>
                    <a:pt x="50814" y="965"/>
                  </a:lnTo>
                  <a:lnTo>
                    <a:pt x="51025" y="949"/>
                  </a:lnTo>
                  <a:lnTo>
                    <a:pt x="51212" y="923"/>
                  </a:lnTo>
                  <a:lnTo>
                    <a:pt x="51375" y="896"/>
                  </a:lnTo>
                  <a:lnTo>
                    <a:pt x="51562" y="869"/>
                  </a:lnTo>
                  <a:lnTo>
                    <a:pt x="51702" y="837"/>
                  </a:lnTo>
                  <a:lnTo>
                    <a:pt x="51842" y="799"/>
                  </a:lnTo>
                  <a:lnTo>
                    <a:pt x="51959" y="756"/>
                  </a:lnTo>
                  <a:lnTo>
                    <a:pt x="52053" y="719"/>
                  </a:lnTo>
                  <a:lnTo>
                    <a:pt x="52146" y="676"/>
                  </a:lnTo>
                  <a:lnTo>
                    <a:pt x="52193" y="628"/>
                  </a:lnTo>
                  <a:lnTo>
                    <a:pt x="52240" y="585"/>
                  </a:lnTo>
                  <a:lnTo>
                    <a:pt x="52263" y="537"/>
                  </a:lnTo>
                  <a:lnTo>
                    <a:pt x="52286" y="488"/>
                  </a:lnTo>
                  <a:lnTo>
                    <a:pt x="52263" y="440"/>
                  </a:lnTo>
                  <a:lnTo>
                    <a:pt x="52240" y="392"/>
                  </a:lnTo>
                  <a:lnTo>
                    <a:pt x="52169" y="338"/>
                  </a:lnTo>
                  <a:lnTo>
                    <a:pt x="52099" y="301"/>
                  </a:lnTo>
                  <a:lnTo>
                    <a:pt x="52029" y="269"/>
                  </a:lnTo>
                  <a:lnTo>
                    <a:pt x="51842" y="199"/>
                  </a:lnTo>
                  <a:lnTo>
                    <a:pt x="51632" y="140"/>
                  </a:lnTo>
                  <a:lnTo>
                    <a:pt x="51375" y="92"/>
                  </a:lnTo>
                  <a:lnTo>
                    <a:pt x="51095" y="54"/>
                  </a:lnTo>
                  <a:lnTo>
                    <a:pt x="50791" y="27"/>
                  </a:lnTo>
                  <a:lnTo>
                    <a:pt x="50464" y="11"/>
                  </a:lnTo>
                  <a:lnTo>
                    <a:pt x="501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59"/>
            <p:cNvSpPr/>
            <p:nvPr/>
          </p:nvSpPr>
          <p:spPr>
            <a:xfrm rot="10800000">
              <a:off x="-4447567" y="920737"/>
              <a:ext cx="434906" cy="114792"/>
            </a:xfrm>
            <a:custGeom>
              <a:avLst/>
              <a:gdLst/>
              <a:ahLst/>
              <a:cxnLst/>
              <a:rect l="l" t="t" r="r" b="b"/>
              <a:pathLst>
                <a:path w="44998" h="2928" extrusionOk="0">
                  <a:moveTo>
                    <a:pt x="42638" y="1"/>
                  </a:moveTo>
                  <a:lnTo>
                    <a:pt x="42427" y="12"/>
                  </a:lnTo>
                  <a:lnTo>
                    <a:pt x="1706" y="1952"/>
                  </a:lnTo>
                  <a:lnTo>
                    <a:pt x="1496" y="1963"/>
                  </a:lnTo>
                  <a:lnTo>
                    <a:pt x="1285" y="1979"/>
                  </a:lnTo>
                  <a:lnTo>
                    <a:pt x="1099" y="2000"/>
                  </a:lnTo>
                  <a:lnTo>
                    <a:pt x="912" y="2027"/>
                  </a:lnTo>
                  <a:lnTo>
                    <a:pt x="748" y="2054"/>
                  </a:lnTo>
                  <a:lnTo>
                    <a:pt x="608" y="2092"/>
                  </a:lnTo>
                  <a:lnTo>
                    <a:pt x="468" y="2124"/>
                  </a:lnTo>
                  <a:lnTo>
                    <a:pt x="351" y="2161"/>
                  </a:lnTo>
                  <a:lnTo>
                    <a:pt x="234" y="2204"/>
                  </a:lnTo>
                  <a:lnTo>
                    <a:pt x="141" y="2247"/>
                  </a:lnTo>
                  <a:lnTo>
                    <a:pt x="71" y="2290"/>
                  </a:lnTo>
                  <a:lnTo>
                    <a:pt x="24" y="2338"/>
                  </a:lnTo>
                  <a:lnTo>
                    <a:pt x="1" y="2386"/>
                  </a:lnTo>
                  <a:lnTo>
                    <a:pt x="1" y="2435"/>
                  </a:lnTo>
                  <a:lnTo>
                    <a:pt x="1" y="2483"/>
                  </a:lnTo>
                  <a:lnTo>
                    <a:pt x="47" y="2537"/>
                  </a:lnTo>
                  <a:lnTo>
                    <a:pt x="94" y="2585"/>
                  </a:lnTo>
                  <a:lnTo>
                    <a:pt x="164" y="2633"/>
                  </a:lnTo>
                  <a:lnTo>
                    <a:pt x="258" y="2676"/>
                  </a:lnTo>
                  <a:lnTo>
                    <a:pt x="374" y="2713"/>
                  </a:lnTo>
                  <a:lnTo>
                    <a:pt x="491" y="2756"/>
                  </a:lnTo>
                  <a:lnTo>
                    <a:pt x="655" y="2788"/>
                  </a:lnTo>
                  <a:lnTo>
                    <a:pt x="795" y="2821"/>
                  </a:lnTo>
                  <a:lnTo>
                    <a:pt x="958" y="2847"/>
                  </a:lnTo>
                  <a:lnTo>
                    <a:pt x="1145" y="2874"/>
                  </a:lnTo>
                  <a:lnTo>
                    <a:pt x="1332" y="2896"/>
                  </a:lnTo>
                  <a:lnTo>
                    <a:pt x="1542" y="2912"/>
                  </a:lnTo>
                  <a:lnTo>
                    <a:pt x="1729" y="2922"/>
                  </a:lnTo>
                  <a:lnTo>
                    <a:pt x="1940" y="2928"/>
                  </a:lnTo>
                  <a:lnTo>
                    <a:pt x="2360" y="2928"/>
                  </a:lnTo>
                  <a:lnTo>
                    <a:pt x="2570" y="2917"/>
                  </a:lnTo>
                  <a:lnTo>
                    <a:pt x="43292" y="977"/>
                  </a:lnTo>
                  <a:lnTo>
                    <a:pt x="43502" y="966"/>
                  </a:lnTo>
                  <a:lnTo>
                    <a:pt x="43712" y="950"/>
                  </a:lnTo>
                  <a:lnTo>
                    <a:pt x="43899" y="928"/>
                  </a:lnTo>
                  <a:lnTo>
                    <a:pt x="44086" y="902"/>
                  </a:lnTo>
                  <a:lnTo>
                    <a:pt x="44250" y="869"/>
                  </a:lnTo>
                  <a:lnTo>
                    <a:pt x="44390" y="837"/>
                  </a:lnTo>
                  <a:lnTo>
                    <a:pt x="44530" y="805"/>
                  </a:lnTo>
                  <a:lnTo>
                    <a:pt x="44647" y="768"/>
                  </a:lnTo>
                  <a:lnTo>
                    <a:pt x="44764" y="725"/>
                  </a:lnTo>
                  <a:lnTo>
                    <a:pt x="44857" y="682"/>
                  </a:lnTo>
                  <a:lnTo>
                    <a:pt x="44927" y="639"/>
                  </a:lnTo>
                  <a:lnTo>
                    <a:pt x="44974" y="591"/>
                  </a:lnTo>
                  <a:lnTo>
                    <a:pt x="44997" y="542"/>
                  </a:lnTo>
                  <a:lnTo>
                    <a:pt x="44997" y="494"/>
                  </a:lnTo>
                  <a:lnTo>
                    <a:pt x="44997" y="446"/>
                  </a:lnTo>
                  <a:lnTo>
                    <a:pt x="44950" y="392"/>
                  </a:lnTo>
                  <a:lnTo>
                    <a:pt x="44904" y="349"/>
                  </a:lnTo>
                  <a:lnTo>
                    <a:pt x="44857" y="312"/>
                  </a:lnTo>
                  <a:lnTo>
                    <a:pt x="44764" y="269"/>
                  </a:lnTo>
                  <a:lnTo>
                    <a:pt x="44693" y="231"/>
                  </a:lnTo>
                  <a:lnTo>
                    <a:pt x="44577" y="199"/>
                  </a:lnTo>
                  <a:lnTo>
                    <a:pt x="44460" y="167"/>
                  </a:lnTo>
                  <a:lnTo>
                    <a:pt x="44343" y="135"/>
                  </a:lnTo>
                  <a:lnTo>
                    <a:pt x="44203" y="108"/>
                  </a:lnTo>
                  <a:lnTo>
                    <a:pt x="44063" y="87"/>
                  </a:lnTo>
                  <a:lnTo>
                    <a:pt x="43899" y="65"/>
                  </a:lnTo>
                  <a:lnTo>
                    <a:pt x="43736" y="44"/>
                  </a:lnTo>
                  <a:lnTo>
                    <a:pt x="43572" y="28"/>
                  </a:lnTo>
                  <a:lnTo>
                    <a:pt x="43409" y="17"/>
                  </a:lnTo>
                  <a:lnTo>
                    <a:pt x="43222" y="6"/>
                  </a:lnTo>
                  <a:lnTo>
                    <a:pt x="430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59"/>
            <p:cNvSpPr/>
            <p:nvPr/>
          </p:nvSpPr>
          <p:spPr>
            <a:xfrm rot="10800000">
              <a:off x="-1789663" y="904349"/>
              <a:ext cx="1058115" cy="909399"/>
            </a:xfrm>
            <a:custGeom>
              <a:avLst/>
              <a:gdLst/>
              <a:ahLst/>
              <a:cxnLst/>
              <a:rect l="l" t="t" r="r" b="b"/>
              <a:pathLst>
                <a:path w="109479" h="23196" extrusionOk="0">
                  <a:moveTo>
                    <a:pt x="56935" y="0"/>
                  </a:moveTo>
                  <a:lnTo>
                    <a:pt x="55884" y="11"/>
                  </a:lnTo>
                  <a:lnTo>
                    <a:pt x="54856" y="22"/>
                  </a:lnTo>
                  <a:lnTo>
                    <a:pt x="53805" y="43"/>
                  </a:lnTo>
                  <a:lnTo>
                    <a:pt x="52753" y="65"/>
                  </a:lnTo>
                  <a:lnTo>
                    <a:pt x="51702" y="92"/>
                  </a:lnTo>
                  <a:lnTo>
                    <a:pt x="50651" y="124"/>
                  </a:lnTo>
                  <a:lnTo>
                    <a:pt x="49599" y="156"/>
                  </a:lnTo>
                  <a:lnTo>
                    <a:pt x="48525" y="199"/>
                  </a:lnTo>
                  <a:lnTo>
                    <a:pt x="47473" y="247"/>
                  </a:lnTo>
                  <a:lnTo>
                    <a:pt x="46399" y="301"/>
                  </a:lnTo>
                  <a:lnTo>
                    <a:pt x="45324" y="360"/>
                  </a:lnTo>
                  <a:lnTo>
                    <a:pt x="44249" y="424"/>
                  </a:lnTo>
                  <a:lnTo>
                    <a:pt x="43175" y="494"/>
                  </a:lnTo>
                  <a:lnTo>
                    <a:pt x="42100" y="569"/>
                  </a:lnTo>
                  <a:lnTo>
                    <a:pt x="41025" y="649"/>
                  </a:lnTo>
                  <a:lnTo>
                    <a:pt x="39927" y="735"/>
                  </a:lnTo>
                  <a:lnTo>
                    <a:pt x="38852" y="826"/>
                  </a:lnTo>
                  <a:lnTo>
                    <a:pt x="37778" y="928"/>
                  </a:lnTo>
                  <a:lnTo>
                    <a:pt x="36680" y="1035"/>
                  </a:lnTo>
                  <a:lnTo>
                    <a:pt x="35605" y="1148"/>
                  </a:lnTo>
                  <a:lnTo>
                    <a:pt x="34507" y="1266"/>
                  </a:lnTo>
                  <a:lnTo>
                    <a:pt x="33409" y="1389"/>
                  </a:lnTo>
                  <a:lnTo>
                    <a:pt x="32334" y="1523"/>
                  </a:lnTo>
                  <a:lnTo>
                    <a:pt x="31236" y="1657"/>
                  </a:lnTo>
                  <a:lnTo>
                    <a:pt x="30162" y="1807"/>
                  </a:lnTo>
                  <a:lnTo>
                    <a:pt x="29063" y="1957"/>
                  </a:lnTo>
                  <a:lnTo>
                    <a:pt x="27965" y="2118"/>
                  </a:lnTo>
                  <a:lnTo>
                    <a:pt x="26891" y="2284"/>
                  </a:lnTo>
                  <a:lnTo>
                    <a:pt x="25793" y="2456"/>
                  </a:lnTo>
                  <a:lnTo>
                    <a:pt x="24718" y="2638"/>
                  </a:lnTo>
                  <a:lnTo>
                    <a:pt x="23620" y="2831"/>
                  </a:lnTo>
                  <a:lnTo>
                    <a:pt x="22545" y="3024"/>
                  </a:lnTo>
                  <a:lnTo>
                    <a:pt x="21447" y="3233"/>
                  </a:lnTo>
                  <a:lnTo>
                    <a:pt x="20373" y="3442"/>
                  </a:lnTo>
                  <a:lnTo>
                    <a:pt x="19298" y="3662"/>
                  </a:lnTo>
                  <a:lnTo>
                    <a:pt x="18223" y="3892"/>
                  </a:lnTo>
                  <a:lnTo>
                    <a:pt x="17148" y="4128"/>
                  </a:lnTo>
                  <a:lnTo>
                    <a:pt x="16074" y="4375"/>
                  </a:lnTo>
                  <a:lnTo>
                    <a:pt x="14999" y="4627"/>
                  </a:lnTo>
                  <a:lnTo>
                    <a:pt x="13924" y="4889"/>
                  </a:lnTo>
                  <a:lnTo>
                    <a:pt x="12850" y="5157"/>
                  </a:lnTo>
                  <a:lnTo>
                    <a:pt x="11798" y="5436"/>
                  </a:lnTo>
                  <a:lnTo>
                    <a:pt x="10724" y="5726"/>
                  </a:lnTo>
                  <a:lnTo>
                    <a:pt x="9672" y="6020"/>
                  </a:lnTo>
                  <a:lnTo>
                    <a:pt x="9182" y="6171"/>
                  </a:lnTo>
                  <a:lnTo>
                    <a:pt x="8691" y="6315"/>
                  </a:lnTo>
                  <a:lnTo>
                    <a:pt x="8201" y="6465"/>
                  </a:lnTo>
                  <a:lnTo>
                    <a:pt x="7733" y="6615"/>
                  </a:lnTo>
                  <a:lnTo>
                    <a:pt x="7289" y="6766"/>
                  </a:lnTo>
                  <a:lnTo>
                    <a:pt x="6869" y="6916"/>
                  </a:lnTo>
                  <a:lnTo>
                    <a:pt x="6051" y="7221"/>
                  </a:lnTo>
                  <a:lnTo>
                    <a:pt x="5280" y="7532"/>
                  </a:lnTo>
                  <a:lnTo>
                    <a:pt x="4556" y="7843"/>
                  </a:lnTo>
                  <a:lnTo>
                    <a:pt x="3902" y="8159"/>
                  </a:lnTo>
                  <a:lnTo>
                    <a:pt x="3318" y="8476"/>
                  </a:lnTo>
                  <a:lnTo>
                    <a:pt x="2757" y="8792"/>
                  </a:lnTo>
                  <a:lnTo>
                    <a:pt x="2266" y="9114"/>
                  </a:lnTo>
                  <a:lnTo>
                    <a:pt x="1822" y="9435"/>
                  </a:lnTo>
                  <a:lnTo>
                    <a:pt x="1425" y="9762"/>
                  </a:lnTo>
                  <a:lnTo>
                    <a:pt x="1075" y="10084"/>
                  </a:lnTo>
                  <a:lnTo>
                    <a:pt x="795" y="10411"/>
                  </a:lnTo>
                  <a:lnTo>
                    <a:pt x="538" y="10738"/>
                  </a:lnTo>
                  <a:lnTo>
                    <a:pt x="351" y="11065"/>
                  </a:lnTo>
                  <a:lnTo>
                    <a:pt x="187" y="11392"/>
                  </a:lnTo>
                  <a:lnTo>
                    <a:pt x="94" y="11724"/>
                  </a:lnTo>
                  <a:lnTo>
                    <a:pt x="24" y="12051"/>
                  </a:lnTo>
                  <a:lnTo>
                    <a:pt x="0" y="12378"/>
                  </a:lnTo>
                  <a:lnTo>
                    <a:pt x="24" y="12705"/>
                  </a:lnTo>
                  <a:lnTo>
                    <a:pt x="94" y="13032"/>
                  </a:lnTo>
                  <a:lnTo>
                    <a:pt x="187" y="13359"/>
                  </a:lnTo>
                  <a:lnTo>
                    <a:pt x="351" y="13686"/>
                  </a:lnTo>
                  <a:lnTo>
                    <a:pt x="538" y="14008"/>
                  </a:lnTo>
                  <a:lnTo>
                    <a:pt x="748" y="14329"/>
                  </a:lnTo>
                  <a:lnTo>
                    <a:pt x="1028" y="14651"/>
                  </a:lnTo>
                  <a:lnTo>
                    <a:pt x="1332" y="14967"/>
                  </a:lnTo>
                  <a:lnTo>
                    <a:pt x="1659" y="15284"/>
                  </a:lnTo>
                  <a:lnTo>
                    <a:pt x="2033" y="15595"/>
                  </a:lnTo>
                  <a:lnTo>
                    <a:pt x="2430" y="15905"/>
                  </a:lnTo>
                  <a:lnTo>
                    <a:pt x="2874" y="16216"/>
                  </a:lnTo>
                  <a:lnTo>
                    <a:pt x="3341" y="16522"/>
                  </a:lnTo>
                  <a:lnTo>
                    <a:pt x="3855" y="16822"/>
                  </a:lnTo>
                  <a:lnTo>
                    <a:pt x="4392" y="17117"/>
                  </a:lnTo>
                  <a:lnTo>
                    <a:pt x="4953" y="17412"/>
                  </a:lnTo>
                  <a:lnTo>
                    <a:pt x="5561" y="17701"/>
                  </a:lnTo>
                  <a:lnTo>
                    <a:pt x="6168" y="17985"/>
                  </a:lnTo>
                  <a:lnTo>
                    <a:pt x="6822" y="18270"/>
                  </a:lnTo>
                  <a:lnTo>
                    <a:pt x="7500" y="18543"/>
                  </a:lnTo>
                  <a:lnTo>
                    <a:pt x="8201" y="18816"/>
                  </a:lnTo>
                  <a:lnTo>
                    <a:pt x="8948" y="19084"/>
                  </a:lnTo>
                  <a:lnTo>
                    <a:pt x="9696" y="19342"/>
                  </a:lnTo>
                  <a:lnTo>
                    <a:pt x="10467" y="19599"/>
                  </a:lnTo>
                  <a:lnTo>
                    <a:pt x="11261" y="19851"/>
                  </a:lnTo>
                  <a:lnTo>
                    <a:pt x="12102" y="20092"/>
                  </a:lnTo>
                  <a:lnTo>
                    <a:pt x="12943" y="20328"/>
                  </a:lnTo>
                  <a:lnTo>
                    <a:pt x="13808" y="20559"/>
                  </a:lnTo>
                  <a:lnTo>
                    <a:pt x="14672" y="20784"/>
                  </a:lnTo>
                  <a:lnTo>
                    <a:pt x="15583" y="21003"/>
                  </a:lnTo>
                  <a:lnTo>
                    <a:pt x="16494" y="21213"/>
                  </a:lnTo>
                  <a:lnTo>
                    <a:pt x="17429" y="21416"/>
                  </a:lnTo>
                  <a:lnTo>
                    <a:pt x="18387" y="21609"/>
                  </a:lnTo>
                  <a:lnTo>
                    <a:pt x="19345" y="21797"/>
                  </a:lnTo>
                  <a:lnTo>
                    <a:pt x="20326" y="21979"/>
                  </a:lnTo>
                  <a:lnTo>
                    <a:pt x="21330" y="22151"/>
                  </a:lnTo>
                  <a:lnTo>
                    <a:pt x="22335" y="22311"/>
                  </a:lnTo>
                  <a:lnTo>
                    <a:pt x="23340" y="22467"/>
                  </a:lnTo>
                  <a:lnTo>
                    <a:pt x="24368" y="22612"/>
                  </a:lnTo>
                  <a:lnTo>
                    <a:pt x="25395" y="22746"/>
                  </a:lnTo>
                  <a:lnTo>
                    <a:pt x="26447" y="22874"/>
                  </a:lnTo>
                  <a:lnTo>
                    <a:pt x="27498" y="22992"/>
                  </a:lnTo>
                  <a:lnTo>
                    <a:pt x="28573" y="23099"/>
                  </a:lnTo>
                  <a:lnTo>
                    <a:pt x="29648" y="23196"/>
                  </a:lnTo>
                  <a:lnTo>
                    <a:pt x="29881" y="23024"/>
                  </a:lnTo>
                  <a:lnTo>
                    <a:pt x="30185" y="22815"/>
                  </a:lnTo>
                  <a:lnTo>
                    <a:pt x="30605" y="22531"/>
                  </a:lnTo>
                  <a:lnTo>
                    <a:pt x="31166" y="22183"/>
                  </a:lnTo>
                  <a:lnTo>
                    <a:pt x="31867" y="21765"/>
                  </a:lnTo>
                  <a:lnTo>
                    <a:pt x="32708" y="21293"/>
                  </a:lnTo>
                  <a:lnTo>
                    <a:pt x="33689" y="20762"/>
                  </a:lnTo>
                  <a:lnTo>
                    <a:pt x="34811" y="20183"/>
                  </a:lnTo>
                  <a:lnTo>
                    <a:pt x="35441" y="19878"/>
                  </a:lnTo>
                  <a:lnTo>
                    <a:pt x="36096" y="19561"/>
                  </a:lnTo>
                  <a:lnTo>
                    <a:pt x="36797" y="19234"/>
                  </a:lnTo>
                  <a:lnTo>
                    <a:pt x="37521" y="18902"/>
                  </a:lnTo>
                  <a:lnTo>
                    <a:pt x="38292" y="18554"/>
                  </a:lnTo>
                  <a:lnTo>
                    <a:pt x="39109" y="18205"/>
                  </a:lnTo>
                  <a:lnTo>
                    <a:pt x="39951" y="17846"/>
                  </a:lnTo>
                  <a:lnTo>
                    <a:pt x="40862" y="17482"/>
                  </a:lnTo>
                  <a:lnTo>
                    <a:pt x="41796" y="17106"/>
                  </a:lnTo>
                  <a:lnTo>
                    <a:pt x="42777" y="16731"/>
                  </a:lnTo>
                  <a:lnTo>
                    <a:pt x="43782" y="16350"/>
                  </a:lnTo>
                  <a:lnTo>
                    <a:pt x="44857" y="15964"/>
                  </a:lnTo>
                  <a:lnTo>
                    <a:pt x="45955" y="15573"/>
                  </a:lnTo>
                  <a:lnTo>
                    <a:pt x="47100" y="15182"/>
                  </a:lnTo>
                  <a:lnTo>
                    <a:pt x="48291" y="14785"/>
                  </a:lnTo>
                  <a:lnTo>
                    <a:pt x="49529" y="14388"/>
                  </a:lnTo>
                  <a:lnTo>
                    <a:pt x="50814" y="13992"/>
                  </a:lnTo>
                  <a:lnTo>
                    <a:pt x="52123" y="13595"/>
                  </a:lnTo>
                  <a:lnTo>
                    <a:pt x="53501" y="13198"/>
                  </a:lnTo>
                  <a:lnTo>
                    <a:pt x="54926" y="12802"/>
                  </a:lnTo>
                  <a:lnTo>
                    <a:pt x="56398" y="12405"/>
                  </a:lnTo>
                  <a:lnTo>
                    <a:pt x="57893" y="12014"/>
                  </a:lnTo>
                  <a:lnTo>
                    <a:pt x="59458" y="11622"/>
                  </a:lnTo>
                  <a:lnTo>
                    <a:pt x="61070" y="11236"/>
                  </a:lnTo>
                  <a:lnTo>
                    <a:pt x="62729" y="10856"/>
                  </a:lnTo>
                  <a:lnTo>
                    <a:pt x="64411" y="10481"/>
                  </a:lnTo>
                  <a:lnTo>
                    <a:pt x="66187" y="10105"/>
                  </a:lnTo>
                  <a:lnTo>
                    <a:pt x="67986" y="9741"/>
                  </a:lnTo>
                  <a:lnTo>
                    <a:pt x="69831" y="9382"/>
                  </a:lnTo>
                  <a:lnTo>
                    <a:pt x="70789" y="9205"/>
                  </a:lnTo>
                  <a:lnTo>
                    <a:pt x="71747" y="9028"/>
                  </a:lnTo>
                  <a:lnTo>
                    <a:pt x="72705" y="8851"/>
                  </a:lnTo>
                  <a:lnTo>
                    <a:pt x="73686" y="8685"/>
                  </a:lnTo>
                  <a:lnTo>
                    <a:pt x="74691" y="8513"/>
                  </a:lnTo>
                  <a:lnTo>
                    <a:pt x="75696" y="8347"/>
                  </a:lnTo>
                  <a:lnTo>
                    <a:pt x="76723" y="8181"/>
                  </a:lnTo>
                  <a:lnTo>
                    <a:pt x="77751" y="8020"/>
                  </a:lnTo>
                  <a:lnTo>
                    <a:pt x="78803" y="7859"/>
                  </a:lnTo>
                  <a:lnTo>
                    <a:pt x="79877" y="7698"/>
                  </a:lnTo>
                  <a:lnTo>
                    <a:pt x="80952" y="7548"/>
                  </a:lnTo>
                  <a:lnTo>
                    <a:pt x="82027" y="7393"/>
                  </a:lnTo>
                  <a:lnTo>
                    <a:pt x="83125" y="7243"/>
                  </a:lnTo>
                  <a:lnTo>
                    <a:pt x="84246" y="7098"/>
                  </a:lnTo>
                  <a:lnTo>
                    <a:pt x="85391" y="6953"/>
                  </a:lnTo>
                  <a:lnTo>
                    <a:pt x="86512" y="6814"/>
                  </a:lnTo>
                  <a:lnTo>
                    <a:pt x="87681" y="6674"/>
                  </a:lnTo>
                  <a:lnTo>
                    <a:pt x="88849" y="6540"/>
                  </a:lnTo>
                  <a:lnTo>
                    <a:pt x="90040" y="6406"/>
                  </a:lnTo>
                  <a:lnTo>
                    <a:pt x="91232" y="6283"/>
                  </a:lnTo>
                  <a:lnTo>
                    <a:pt x="92447" y="6154"/>
                  </a:lnTo>
                  <a:lnTo>
                    <a:pt x="93662" y="6037"/>
                  </a:lnTo>
                  <a:lnTo>
                    <a:pt x="94900" y="5919"/>
                  </a:lnTo>
                  <a:lnTo>
                    <a:pt x="96161" y="5801"/>
                  </a:lnTo>
                  <a:lnTo>
                    <a:pt x="97423" y="5693"/>
                  </a:lnTo>
                  <a:lnTo>
                    <a:pt x="98708" y="5586"/>
                  </a:lnTo>
                  <a:lnTo>
                    <a:pt x="99993" y="5484"/>
                  </a:lnTo>
                  <a:lnTo>
                    <a:pt x="101301" y="5383"/>
                  </a:lnTo>
                  <a:lnTo>
                    <a:pt x="102633" y="5286"/>
                  </a:lnTo>
                  <a:lnTo>
                    <a:pt x="103964" y="5200"/>
                  </a:lnTo>
                  <a:lnTo>
                    <a:pt x="105320" y="5109"/>
                  </a:lnTo>
                  <a:lnTo>
                    <a:pt x="106698" y="5029"/>
                  </a:lnTo>
                  <a:lnTo>
                    <a:pt x="108076" y="4948"/>
                  </a:lnTo>
                  <a:lnTo>
                    <a:pt x="109478" y="4879"/>
                  </a:lnTo>
                  <a:lnTo>
                    <a:pt x="108847" y="4750"/>
                  </a:lnTo>
                  <a:lnTo>
                    <a:pt x="108076" y="4600"/>
                  </a:lnTo>
                  <a:lnTo>
                    <a:pt x="107025" y="4402"/>
                  </a:lnTo>
                  <a:lnTo>
                    <a:pt x="105693" y="4160"/>
                  </a:lnTo>
                  <a:lnTo>
                    <a:pt x="104128" y="3882"/>
                  </a:lnTo>
                  <a:lnTo>
                    <a:pt x="103240" y="3731"/>
                  </a:lnTo>
                  <a:lnTo>
                    <a:pt x="102282" y="3576"/>
                  </a:lnTo>
                  <a:lnTo>
                    <a:pt x="101278" y="3415"/>
                  </a:lnTo>
                  <a:lnTo>
                    <a:pt x="100203" y="3249"/>
                  </a:lnTo>
                  <a:lnTo>
                    <a:pt x="99082" y="3077"/>
                  </a:lnTo>
                  <a:lnTo>
                    <a:pt x="97914" y="2906"/>
                  </a:lnTo>
                  <a:lnTo>
                    <a:pt x="96675" y="2729"/>
                  </a:lnTo>
                  <a:lnTo>
                    <a:pt x="95390" y="2552"/>
                  </a:lnTo>
                  <a:lnTo>
                    <a:pt x="94059" y="2375"/>
                  </a:lnTo>
                  <a:lnTo>
                    <a:pt x="92680" y="2198"/>
                  </a:lnTo>
                  <a:lnTo>
                    <a:pt x="91232" y="2027"/>
                  </a:lnTo>
                  <a:lnTo>
                    <a:pt x="89760" y="1850"/>
                  </a:lnTo>
                  <a:lnTo>
                    <a:pt x="88241" y="1678"/>
                  </a:lnTo>
                  <a:lnTo>
                    <a:pt x="86676" y="1512"/>
                  </a:lnTo>
                  <a:lnTo>
                    <a:pt x="85064" y="1351"/>
                  </a:lnTo>
                  <a:lnTo>
                    <a:pt x="83405" y="1190"/>
                  </a:lnTo>
                  <a:lnTo>
                    <a:pt x="81723" y="1040"/>
                  </a:lnTo>
                  <a:lnTo>
                    <a:pt x="79994" y="896"/>
                  </a:lnTo>
                  <a:lnTo>
                    <a:pt x="78242" y="762"/>
                  </a:lnTo>
                  <a:lnTo>
                    <a:pt x="76443" y="633"/>
                  </a:lnTo>
                  <a:lnTo>
                    <a:pt x="74621" y="510"/>
                  </a:lnTo>
                  <a:lnTo>
                    <a:pt x="72752" y="402"/>
                  </a:lnTo>
                  <a:lnTo>
                    <a:pt x="70883" y="306"/>
                  </a:lnTo>
                  <a:lnTo>
                    <a:pt x="69925" y="263"/>
                  </a:lnTo>
                  <a:lnTo>
                    <a:pt x="68944" y="220"/>
                  </a:lnTo>
                  <a:lnTo>
                    <a:pt x="67986" y="183"/>
                  </a:lnTo>
                  <a:lnTo>
                    <a:pt x="67005" y="145"/>
                  </a:lnTo>
                  <a:lnTo>
                    <a:pt x="66023" y="118"/>
                  </a:lnTo>
                  <a:lnTo>
                    <a:pt x="65042" y="86"/>
                  </a:lnTo>
                  <a:lnTo>
                    <a:pt x="64038" y="65"/>
                  </a:lnTo>
                  <a:lnTo>
                    <a:pt x="63033" y="43"/>
                  </a:lnTo>
                  <a:lnTo>
                    <a:pt x="62028" y="27"/>
                  </a:lnTo>
                  <a:lnTo>
                    <a:pt x="61024" y="11"/>
                  </a:lnTo>
                  <a:lnTo>
                    <a:pt x="60019" y="6"/>
                  </a:lnTo>
                  <a:lnTo>
                    <a:pt x="58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 rot="10800000">
              <a:off x="6119023" y="2305496"/>
              <a:ext cx="967573" cy="857727"/>
            </a:xfrm>
            <a:custGeom>
              <a:avLst/>
              <a:gdLst/>
              <a:ahLst/>
              <a:cxnLst/>
              <a:rect l="l" t="t" r="r" b="b"/>
              <a:pathLst>
                <a:path w="100111" h="21878" extrusionOk="0">
                  <a:moveTo>
                    <a:pt x="53688" y="2531"/>
                  </a:moveTo>
                  <a:lnTo>
                    <a:pt x="54272" y="2670"/>
                  </a:lnTo>
                  <a:lnTo>
                    <a:pt x="54810" y="2810"/>
                  </a:lnTo>
                  <a:lnTo>
                    <a:pt x="55324" y="2954"/>
                  </a:lnTo>
                  <a:lnTo>
                    <a:pt x="55768" y="3099"/>
                  </a:lnTo>
                  <a:lnTo>
                    <a:pt x="56188" y="3249"/>
                  </a:lnTo>
                  <a:lnTo>
                    <a:pt x="56539" y="3394"/>
                  </a:lnTo>
                  <a:lnTo>
                    <a:pt x="56866" y="3544"/>
                  </a:lnTo>
                  <a:lnTo>
                    <a:pt x="57123" y="3689"/>
                  </a:lnTo>
                  <a:lnTo>
                    <a:pt x="57333" y="3839"/>
                  </a:lnTo>
                  <a:lnTo>
                    <a:pt x="57497" y="3984"/>
                  </a:lnTo>
                  <a:lnTo>
                    <a:pt x="57613" y="4123"/>
                  </a:lnTo>
                  <a:lnTo>
                    <a:pt x="57683" y="4262"/>
                  </a:lnTo>
                  <a:lnTo>
                    <a:pt x="57683" y="4402"/>
                  </a:lnTo>
                  <a:lnTo>
                    <a:pt x="57660" y="4466"/>
                  </a:lnTo>
                  <a:lnTo>
                    <a:pt x="57637" y="4536"/>
                  </a:lnTo>
                  <a:lnTo>
                    <a:pt x="57590" y="4600"/>
                  </a:lnTo>
                  <a:lnTo>
                    <a:pt x="57520" y="4659"/>
                  </a:lnTo>
                  <a:lnTo>
                    <a:pt x="57450" y="4723"/>
                  </a:lnTo>
                  <a:lnTo>
                    <a:pt x="57356" y="4782"/>
                  </a:lnTo>
                  <a:lnTo>
                    <a:pt x="57193" y="4884"/>
                  </a:lnTo>
                  <a:lnTo>
                    <a:pt x="56959" y="4975"/>
                  </a:lnTo>
                  <a:lnTo>
                    <a:pt x="56702" y="5061"/>
                  </a:lnTo>
                  <a:lnTo>
                    <a:pt x="56399" y="5142"/>
                  </a:lnTo>
                  <a:lnTo>
                    <a:pt x="56048" y="5217"/>
                  </a:lnTo>
                  <a:lnTo>
                    <a:pt x="55674" y="5286"/>
                  </a:lnTo>
                  <a:lnTo>
                    <a:pt x="55254" y="5345"/>
                  </a:lnTo>
                  <a:lnTo>
                    <a:pt x="54810" y="5404"/>
                  </a:lnTo>
                  <a:lnTo>
                    <a:pt x="54319" y="5452"/>
                  </a:lnTo>
                  <a:lnTo>
                    <a:pt x="53782" y="5495"/>
                  </a:lnTo>
                  <a:lnTo>
                    <a:pt x="53221" y="5533"/>
                  </a:lnTo>
                  <a:lnTo>
                    <a:pt x="52637" y="5565"/>
                  </a:lnTo>
                  <a:lnTo>
                    <a:pt x="52006" y="5586"/>
                  </a:lnTo>
                  <a:lnTo>
                    <a:pt x="51352" y="5603"/>
                  </a:lnTo>
                  <a:lnTo>
                    <a:pt x="50651" y="5613"/>
                  </a:lnTo>
                  <a:lnTo>
                    <a:pt x="49950" y="5619"/>
                  </a:lnTo>
                  <a:lnTo>
                    <a:pt x="49273" y="5613"/>
                  </a:lnTo>
                  <a:lnTo>
                    <a:pt x="48549" y="5608"/>
                  </a:lnTo>
                  <a:lnTo>
                    <a:pt x="47848" y="5592"/>
                  </a:lnTo>
                  <a:lnTo>
                    <a:pt x="47194" y="5576"/>
                  </a:lnTo>
                  <a:lnTo>
                    <a:pt x="46563" y="5554"/>
                  </a:lnTo>
                  <a:lnTo>
                    <a:pt x="45979" y="5528"/>
                  </a:lnTo>
                  <a:lnTo>
                    <a:pt x="45441" y="5495"/>
                  </a:lnTo>
                  <a:lnTo>
                    <a:pt x="44951" y="5463"/>
                  </a:lnTo>
                  <a:lnTo>
                    <a:pt x="44483" y="5426"/>
                  </a:lnTo>
                  <a:lnTo>
                    <a:pt x="44063" y="5383"/>
                  </a:lnTo>
                  <a:lnTo>
                    <a:pt x="43689" y="5340"/>
                  </a:lnTo>
                  <a:lnTo>
                    <a:pt x="43385" y="5286"/>
                  </a:lnTo>
                  <a:lnTo>
                    <a:pt x="43105" y="5238"/>
                  </a:lnTo>
                  <a:lnTo>
                    <a:pt x="42871" y="5179"/>
                  </a:lnTo>
                  <a:lnTo>
                    <a:pt x="42685" y="5120"/>
                  </a:lnTo>
                  <a:lnTo>
                    <a:pt x="42568" y="5056"/>
                  </a:lnTo>
                  <a:lnTo>
                    <a:pt x="42474" y="4991"/>
                  </a:lnTo>
                  <a:lnTo>
                    <a:pt x="42451" y="4943"/>
                  </a:lnTo>
                  <a:lnTo>
                    <a:pt x="42451" y="4884"/>
                  </a:lnTo>
                  <a:lnTo>
                    <a:pt x="42474" y="4831"/>
                  </a:lnTo>
                  <a:lnTo>
                    <a:pt x="42521" y="4766"/>
                  </a:lnTo>
                  <a:lnTo>
                    <a:pt x="42591" y="4702"/>
                  </a:lnTo>
                  <a:lnTo>
                    <a:pt x="42685" y="4638"/>
                  </a:lnTo>
                  <a:lnTo>
                    <a:pt x="42801" y="4568"/>
                  </a:lnTo>
                  <a:lnTo>
                    <a:pt x="42942" y="4498"/>
                  </a:lnTo>
                  <a:lnTo>
                    <a:pt x="43105" y="4423"/>
                  </a:lnTo>
                  <a:lnTo>
                    <a:pt x="43292" y="4348"/>
                  </a:lnTo>
                  <a:lnTo>
                    <a:pt x="43502" y="4273"/>
                  </a:lnTo>
                  <a:lnTo>
                    <a:pt x="43759" y="4193"/>
                  </a:lnTo>
                  <a:lnTo>
                    <a:pt x="44016" y="4112"/>
                  </a:lnTo>
                  <a:lnTo>
                    <a:pt x="44297" y="4032"/>
                  </a:lnTo>
                  <a:lnTo>
                    <a:pt x="44624" y="3951"/>
                  </a:lnTo>
                  <a:lnTo>
                    <a:pt x="44951" y="3866"/>
                  </a:lnTo>
                  <a:lnTo>
                    <a:pt x="45301" y="3785"/>
                  </a:lnTo>
                  <a:lnTo>
                    <a:pt x="45698" y="3700"/>
                  </a:lnTo>
                  <a:lnTo>
                    <a:pt x="46119" y="3614"/>
                  </a:lnTo>
                  <a:lnTo>
                    <a:pt x="46539" y="3528"/>
                  </a:lnTo>
                  <a:lnTo>
                    <a:pt x="47007" y="3442"/>
                  </a:lnTo>
                  <a:lnTo>
                    <a:pt x="47474" y="3356"/>
                  </a:lnTo>
                  <a:lnTo>
                    <a:pt x="47988" y="3271"/>
                  </a:lnTo>
                  <a:lnTo>
                    <a:pt x="48525" y="3185"/>
                  </a:lnTo>
                  <a:lnTo>
                    <a:pt x="49086" y="3099"/>
                  </a:lnTo>
                  <a:lnTo>
                    <a:pt x="49670" y="3013"/>
                  </a:lnTo>
                  <a:lnTo>
                    <a:pt x="50277" y="2928"/>
                  </a:lnTo>
                  <a:lnTo>
                    <a:pt x="50908" y="2847"/>
                  </a:lnTo>
                  <a:lnTo>
                    <a:pt x="51562" y="2767"/>
                  </a:lnTo>
                  <a:lnTo>
                    <a:pt x="52240" y="2686"/>
                  </a:lnTo>
                  <a:lnTo>
                    <a:pt x="52941" y="2606"/>
                  </a:lnTo>
                  <a:lnTo>
                    <a:pt x="53688" y="2531"/>
                  </a:lnTo>
                  <a:close/>
                  <a:moveTo>
                    <a:pt x="20373" y="9280"/>
                  </a:moveTo>
                  <a:lnTo>
                    <a:pt x="20607" y="9285"/>
                  </a:lnTo>
                  <a:lnTo>
                    <a:pt x="20840" y="9296"/>
                  </a:lnTo>
                  <a:lnTo>
                    <a:pt x="21097" y="9312"/>
                  </a:lnTo>
                  <a:lnTo>
                    <a:pt x="21331" y="9328"/>
                  </a:lnTo>
                  <a:lnTo>
                    <a:pt x="21588" y="9355"/>
                  </a:lnTo>
                  <a:lnTo>
                    <a:pt x="21845" y="9382"/>
                  </a:lnTo>
                  <a:lnTo>
                    <a:pt x="22125" y="9419"/>
                  </a:lnTo>
                  <a:lnTo>
                    <a:pt x="22382" y="9457"/>
                  </a:lnTo>
                  <a:lnTo>
                    <a:pt x="22896" y="9543"/>
                  </a:lnTo>
                  <a:lnTo>
                    <a:pt x="23410" y="9644"/>
                  </a:lnTo>
                  <a:lnTo>
                    <a:pt x="23878" y="9752"/>
                  </a:lnTo>
                  <a:lnTo>
                    <a:pt x="24321" y="9875"/>
                  </a:lnTo>
                  <a:lnTo>
                    <a:pt x="24532" y="9939"/>
                  </a:lnTo>
                  <a:lnTo>
                    <a:pt x="24742" y="10009"/>
                  </a:lnTo>
                  <a:lnTo>
                    <a:pt x="24929" y="10073"/>
                  </a:lnTo>
                  <a:lnTo>
                    <a:pt x="25092" y="10143"/>
                  </a:lnTo>
                  <a:lnTo>
                    <a:pt x="25256" y="10213"/>
                  </a:lnTo>
                  <a:lnTo>
                    <a:pt x="25396" y="10288"/>
                  </a:lnTo>
                  <a:lnTo>
                    <a:pt x="25513" y="10357"/>
                  </a:lnTo>
                  <a:lnTo>
                    <a:pt x="25606" y="10433"/>
                  </a:lnTo>
                  <a:lnTo>
                    <a:pt x="25700" y="10502"/>
                  </a:lnTo>
                  <a:lnTo>
                    <a:pt x="25747" y="10577"/>
                  </a:lnTo>
                  <a:lnTo>
                    <a:pt x="25793" y="10647"/>
                  </a:lnTo>
                  <a:lnTo>
                    <a:pt x="25793" y="10722"/>
                  </a:lnTo>
                  <a:lnTo>
                    <a:pt x="25793" y="10776"/>
                  </a:lnTo>
                  <a:lnTo>
                    <a:pt x="25770" y="10829"/>
                  </a:lnTo>
                  <a:lnTo>
                    <a:pt x="25747" y="10877"/>
                  </a:lnTo>
                  <a:lnTo>
                    <a:pt x="25676" y="10926"/>
                  </a:lnTo>
                  <a:lnTo>
                    <a:pt x="25630" y="10974"/>
                  </a:lnTo>
                  <a:lnTo>
                    <a:pt x="25536" y="11022"/>
                  </a:lnTo>
                  <a:lnTo>
                    <a:pt x="25443" y="11065"/>
                  </a:lnTo>
                  <a:lnTo>
                    <a:pt x="25349" y="11113"/>
                  </a:lnTo>
                  <a:lnTo>
                    <a:pt x="25233" y="11156"/>
                  </a:lnTo>
                  <a:lnTo>
                    <a:pt x="25092" y="11194"/>
                  </a:lnTo>
                  <a:lnTo>
                    <a:pt x="24929" y="11237"/>
                  </a:lnTo>
                  <a:lnTo>
                    <a:pt x="24765" y="11274"/>
                  </a:lnTo>
                  <a:lnTo>
                    <a:pt x="24392" y="11349"/>
                  </a:lnTo>
                  <a:lnTo>
                    <a:pt x="23948" y="11419"/>
                  </a:lnTo>
                  <a:lnTo>
                    <a:pt x="23691" y="11456"/>
                  </a:lnTo>
                  <a:lnTo>
                    <a:pt x="23410" y="11494"/>
                  </a:lnTo>
                  <a:lnTo>
                    <a:pt x="23083" y="11531"/>
                  </a:lnTo>
                  <a:lnTo>
                    <a:pt x="22709" y="11564"/>
                  </a:lnTo>
                  <a:lnTo>
                    <a:pt x="22312" y="11601"/>
                  </a:lnTo>
                  <a:lnTo>
                    <a:pt x="21892" y="11639"/>
                  </a:lnTo>
                  <a:lnTo>
                    <a:pt x="21401" y="11671"/>
                  </a:lnTo>
                  <a:lnTo>
                    <a:pt x="20887" y="11698"/>
                  </a:lnTo>
                  <a:lnTo>
                    <a:pt x="20303" y="11730"/>
                  </a:lnTo>
                  <a:lnTo>
                    <a:pt x="19696" y="11757"/>
                  </a:lnTo>
                  <a:lnTo>
                    <a:pt x="19041" y="11778"/>
                  </a:lnTo>
                  <a:lnTo>
                    <a:pt x="18317" y="11799"/>
                  </a:lnTo>
                  <a:lnTo>
                    <a:pt x="17570" y="11816"/>
                  </a:lnTo>
                  <a:lnTo>
                    <a:pt x="16752" y="11826"/>
                  </a:lnTo>
                  <a:lnTo>
                    <a:pt x="15864" y="11832"/>
                  </a:lnTo>
                  <a:lnTo>
                    <a:pt x="14930" y="11837"/>
                  </a:lnTo>
                  <a:lnTo>
                    <a:pt x="14696" y="11837"/>
                  </a:lnTo>
                  <a:lnTo>
                    <a:pt x="14836" y="11596"/>
                  </a:lnTo>
                  <a:lnTo>
                    <a:pt x="15000" y="11360"/>
                  </a:lnTo>
                  <a:lnTo>
                    <a:pt x="15210" y="11135"/>
                  </a:lnTo>
                  <a:lnTo>
                    <a:pt x="15467" y="10920"/>
                  </a:lnTo>
                  <a:lnTo>
                    <a:pt x="15724" y="10717"/>
                  </a:lnTo>
                  <a:lnTo>
                    <a:pt x="16028" y="10524"/>
                  </a:lnTo>
                  <a:lnTo>
                    <a:pt x="16355" y="10341"/>
                  </a:lnTo>
                  <a:lnTo>
                    <a:pt x="16682" y="10170"/>
                  </a:lnTo>
                  <a:lnTo>
                    <a:pt x="17032" y="10014"/>
                  </a:lnTo>
                  <a:lnTo>
                    <a:pt x="17406" y="9870"/>
                  </a:lnTo>
                  <a:lnTo>
                    <a:pt x="17756" y="9741"/>
                  </a:lnTo>
                  <a:lnTo>
                    <a:pt x="18130" y="9628"/>
                  </a:lnTo>
                  <a:lnTo>
                    <a:pt x="18504" y="9527"/>
                  </a:lnTo>
                  <a:lnTo>
                    <a:pt x="18855" y="9441"/>
                  </a:lnTo>
                  <a:lnTo>
                    <a:pt x="19205" y="9376"/>
                  </a:lnTo>
                  <a:lnTo>
                    <a:pt x="19555" y="9323"/>
                  </a:lnTo>
                  <a:lnTo>
                    <a:pt x="19742" y="9301"/>
                  </a:lnTo>
                  <a:lnTo>
                    <a:pt x="19953" y="9291"/>
                  </a:lnTo>
                  <a:lnTo>
                    <a:pt x="20163" y="9285"/>
                  </a:lnTo>
                  <a:lnTo>
                    <a:pt x="20373" y="9280"/>
                  </a:lnTo>
                  <a:close/>
                  <a:moveTo>
                    <a:pt x="75673" y="11371"/>
                  </a:moveTo>
                  <a:lnTo>
                    <a:pt x="76023" y="11381"/>
                  </a:lnTo>
                  <a:lnTo>
                    <a:pt x="76374" y="11392"/>
                  </a:lnTo>
                  <a:lnTo>
                    <a:pt x="76724" y="11414"/>
                  </a:lnTo>
                  <a:lnTo>
                    <a:pt x="77051" y="11446"/>
                  </a:lnTo>
                  <a:lnTo>
                    <a:pt x="77355" y="11483"/>
                  </a:lnTo>
                  <a:lnTo>
                    <a:pt x="77682" y="11531"/>
                  </a:lnTo>
                  <a:lnTo>
                    <a:pt x="77986" y="11590"/>
                  </a:lnTo>
                  <a:lnTo>
                    <a:pt x="78266" y="11655"/>
                  </a:lnTo>
                  <a:lnTo>
                    <a:pt x="78616" y="11741"/>
                  </a:lnTo>
                  <a:lnTo>
                    <a:pt x="78920" y="11837"/>
                  </a:lnTo>
                  <a:lnTo>
                    <a:pt x="79224" y="11944"/>
                  </a:lnTo>
                  <a:lnTo>
                    <a:pt x="79504" y="12062"/>
                  </a:lnTo>
                  <a:lnTo>
                    <a:pt x="79785" y="12185"/>
                  </a:lnTo>
                  <a:lnTo>
                    <a:pt x="80018" y="12319"/>
                  </a:lnTo>
                  <a:lnTo>
                    <a:pt x="80252" y="12464"/>
                  </a:lnTo>
                  <a:lnTo>
                    <a:pt x="80439" y="12614"/>
                  </a:lnTo>
                  <a:lnTo>
                    <a:pt x="80626" y="12770"/>
                  </a:lnTo>
                  <a:lnTo>
                    <a:pt x="80789" y="12936"/>
                  </a:lnTo>
                  <a:lnTo>
                    <a:pt x="80929" y="13107"/>
                  </a:lnTo>
                  <a:lnTo>
                    <a:pt x="81046" y="13284"/>
                  </a:lnTo>
                  <a:lnTo>
                    <a:pt x="81140" y="13472"/>
                  </a:lnTo>
                  <a:lnTo>
                    <a:pt x="81210" y="13660"/>
                  </a:lnTo>
                  <a:lnTo>
                    <a:pt x="81256" y="13858"/>
                  </a:lnTo>
                  <a:lnTo>
                    <a:pt x="81280" y="14056"/>
                  </a:lnTo>
                  <a:lnTo>
                    <a:pt x="80486" y="14056"/>
                  </a:lnTo>
                  <a:lnTo>
                    <a:pt x="79972" y="14051"/>
                  </a:lnTo>
                  <a:lnTo>
                    <a:pt x="79481" y="14035"/>
                  </a:lnTo>
                  <a:lnTo>
                    <a:pt x="78990" y="14024"/>
                  </a:lnTo>
                  <a:lnTo>
                    <a:pt x="78523" y="14003"/>
                  </a:lnTo>
                  <a:lnTo>
                    <a:pt x="78032" y="13981"/>
                  </a:lnTo>
                  <a:lnTo>
                    <a:pt x="77565" y="13954"/>
                  </a:lnTo>
                  <a:lnTo>
                    <a:pt x="77121" y="13922"/>
                  </a:lnTo>
                  <a:lnTo>
                    <a:pt x="76654" y="13890"/>
                  </a:lnTo>
                  <a:lnTo>
                    <a:pt x="76233" y="13858"/>
                  </a:lnTo>
                  <a:lnTo>
                    <a:pt x="75790" y="13815"/>
                  </a:lnTo>
                  <a:lnTo>
                    <a:pt x="75369" y="13772"/>
                  </a:lnTo>
                  <a:lnTo>
                    <a:pt x="74972" y="13729"/>
                  </a:lnTo>
                  <a:lnTo>
                    <a:pt x="74575" y="13681"/>
                  </a:lnTo>
                  <a:lnTo>
                    <a:pt x="74178" y="13633"/>
                  </a:lnTo>
                  <a:lnTo>
                    <a:pt x="73804" y="13579"/>
                  </a:lnTo>
                  <a:lnTo>
                    <a:pt x="73453" y="13526"/>
                  </a:lnTo>
                  <a:lnTo>
                    <a:pt x="73103" y="13472"/>
                  </a:lnTo>
                  <a:lnTo>
                    <a:pt x="72776" y="13413"/>
                  </a:lnTo>
                  <a:lnTo>
                    <a:pt x="72449" y="13354"/>
                  </a:lnTo>
                  <a:lnTo>
                    <a:pt x="72168" y="13295"/>
                  </a:lnTo>
                  <a:lnTo>
                    <a:pt x="71865" y="13231"/>
                  </a:lnTo>
                  <a:lnTo>
                    <a:pt x="71608" y="13172"/>
                  </a:lnTo>
                  <a:lnTo>
                    <a:pt x="71351" y="13107"/>
                  </a:lnTo>
                  <a:lnTo>
                    <a:pt x="71140" y="13043"/>
                  </a:lnTo>
                  <a:lnTo>
                    <a:pt x="70907" y="12979"/>
                  </a:lnTo>
                  <a:lnTo>
                    <a:pt x="70720" y="12909"/>
                  </a:lnTo>
                  <a:lnTo>
                    <a:pt x="70556" y="12845"/>
                  </a:lnTo>
                  <a:lnTo>
                    <a:pt x="70393" y="12780"/>
                  </a:lnTo>
                  <a:lnTo>
                    <a:pt x="70276" y="12711"/>
                  </a:lnTo>
                  <a:lnTo>
                    <a:pt x="70159" y="12646"/>
                  </a:lnTo>
                  <a:lnTo>
                    <a:pt x="70066" y="12582"/>
                  </a:lnTo>
                  <a:lnTo>
                    <a:pt x="69996" y="12518"/>
                  </a:lnTo>
                  <a:lnTo>
                    <a:pt x="69949" y="12427"/>
                  </a:lnTo>
                  <a:lnTo>
                    <a:pt x="69926" y="12378"/>
                  </a:lnTo>
                  <a:lnTo>
                    <a:pt x="69949" y="12319"/>
                  </a:lnTo>
                  <a:lnTo>
                    <a:pt x="69972" y="12260"/>
                  </a:lnTo>
                  <a:lnTo>
                    <a:pt x="70042" y="12196"/>
                  </a:lnTo>
                  <a:lnTo>
                    <a:pt x="70159" y="12126"/>
                  </a:lnTo>
                  <a:lnTo>
                    <a:pt x="70299" y="12062"/>
                  </a:lnTo>
                  <a:lnTo>
                    <a:pt x="70486" y="11987"/>
                  </a:lnTo>
                  <a:lnTo>
                    <a:pt x="70743" y="11912"/>
                  </a:lnTo>
                  <a:lnTo>
                    <a:pt x="71070" y="11837"/>
                  </a:lnTo>
                  <a:lnTo>
                    <a:pt x="71444" y="11762"/>
                  </a:lnTo>
                  <a:lnTo>
                    <a:pt x="71888" y="11687"/>
                  </a:lnTo>
                  <a:lnTo>
                    <a:pt x="72402" y="11612"/>
                  </a:lnTo>
                  <a:lnTo>
                    <a:pt x="72846" y="11553"/>
                  </a:lnTo>
                  <a:lnTo>
                    <a:pt x="73290" y="11505"/>
                  </a:lnTo>
                  <a:lnTo>
                    <a:pt x="73710" y="11462"/>
                  </a:lnTo>
                  <a:lnTo>
                    <a:pt x="74131" y="11430"/>
                  </a:lnTo>
                  <a:lnTo>
                    <a:pt x="74528" y="11403"/>
                  </a:lnTo>
                  <a:lnTo>
                    <a:pt x="74925" y="11387"/>
                  </a:lnTo>
                  <a:lnTo>
                    <a:pt x="75299" y="11376"/>
                  </a:lnTo>
                  <a:lnTo>
                    <a:pt x="75673" y="11371"/>
                  </a:lnTo>
                  <a:close/>
                  <a:moveTo>
                    <a:pt x="34951" y="987"/>
                  </a:moveTo>
                  <a:lnTo>
                    <a:pt x="36283" y="992"/>
                  </a:lnTo>
                  <a:lnTo>
                    <a:pt x="37568" y="1008"/>
                  </a:lnTo>
                  <a:lnTo>
                    <a:pt x="38830" y="1035"/>
                  </a:lnTo>
                  <a:lnTo>
                    <a:pt x="40068" y="1073"/>
                  </a:lnTo>
                  <a:lnTo>
                    <a:pt x="41259" y="1121"/>
                  </a:lnTo>
                  <a:lnTo>
                    <a:pt x="42451" y="1180"/>
                  </a:lnTo>
                  <a:lnTo>
                    <a:pt x="43596" y="1250"/>
                  </a:lnTo>
                  <a:lnTo>
                    <a:pt x="44717" y="1325"/>
                  </a:lnTo>
                  <a:lnTo>
                    <a:pt x="45815" y="1416"/>
                  </a:lnTo>
                  <a:lnTo>
                    <a:pt x="46866" y="1512"/>
                  </a:lnTo>
                  <a:lnTo>
                    <a:pt x="47894" y="1614"/>
                  </a:lnTo>
                  <a:lnTo>
                    <a:pt x="48876" y="1732"/>
                  </a:lnTo>
                  <a:lnTo>
                    <a:pt x="49834" y="1855"/>
                  </a:lnTo>
                  <a:lnTo>
                    <a:pt x="49133" y="1947"/>
                  </a:lnTo>
                  <a:lnTo>
                    <a:pt x="48408" y="2032"/>
                  </a:lnTo>
                  <a:lnTo>
                    <a:pt x="47731" y="2123"/>
                  </a:lnTo>
                  <a:lnTo>
                    <a:pt x="47077" y="2220"/>
                  </a:lnTo>
                  <a:lnTo>
                    <a:pt x="46423" y="2311"/>
                  </a:lnTo>
                  <a:lnTo>
                    <a:pt x="45815" y="2408"/>
                  </a:lnTo>
                  <a:lnTo>
                    <a:pt x="45208" y="2509"/>
                  </a:lnTo>
                  <a:lnTo>
                    <a:pt x="44624" y="2606"/>
                  </a:lnTo>
                  <a:lnTo>
                    <a:pt x="44063" y="2708"/>
                  </a:lnTo>
                  <a:lnTo>
                    <a:pt x="43526" y="2810"/>
                  </a:lnTo>
                  <a:lnTo>
                    <a:pt x="43012" y="2917"/>
                  </a:lnTo>
                  <a:lnTo>
                    <a:pt x="42521" y="3019"/>
                  </a:lnTo>
                  <a:lnTo>
                    <a:pt x="42054" y="3126"/>
                  </a:lnTo>
                  <a:lnTo>
                    <a:pt x="41610" y="3233"/>
                  </a:lnTo>
                  <a:lnTo>
                    <a:pt x="41189" y="3340"/>
                  </a:lnTo>
                  <a:lnTo>
                    <a:pt x="40816" y="3448"/>
                  </a:lnTo>
                  <a:lnTo>
                    <a:pt x="40442" y="3555"/>
                  </a:lnTo>
                  <a:lnTo>
                    <a:pt x="40091" y="3662"/>
                  </a:lnTo>
                  <a:lnTo>
                    <a:pt x="39788" y="3769"/>
                  </a:lnTo>
                  <a:lnTo>
                    <a:pt x="39484" y="3882"/>
                  </a:lnTo>
                  <a:lnTo>
                    <a:pt x="39227" y="3989"/>
                  </a:lnTo>
                  <a:lnTo>
                    <a:pt x="38993" y="4096"/>
                  </a:lnTo>
                  <a:lnTo>
                    <a:pt x="38783" y="4209"/>
                  </a:lnTo>
                  <a:lnTo>
                    <a:pt x="38596" y="4316"/>
                  </a:lnTo>
                  <a:lnTo>
                    <a:pt x="38456" y="4423"/>
                  </a:lnTo>
                  <a:lnTo>
                    <a:pt x="38339" y="4530"/>
                  </a:lnTo>
                  <a:lnTo>
                    <a:pt x="38246" y="4638"/>
                  </a:lnTo>
                  <a:lnTo>
                    <a:pt x="38176" y="4745"/>
                  </a:lnTo>
                  <a:lnTo>
                    <a:pt x="38152" y="4852"/>
                  </a:lnTo>
                  <a:lnTo>
                    <a:pt x="38152" y="4959"/>
                  </a:lnTo>
                  <a:lnTo>
                    <a:pt x="38176" y="5061"/>
                  </a:lnTo>
                  <a:lnTo>
                    <a:pt x="38246" y="5163"/>
                  </a:lnTo>
                  <a:lnTo>
                    <a:pt x="38339" y="5265"/>
                  </a:lnTo>
                  <a:lnTo>
                    <a:pt x="38456" y="5367"/>
                  </a:lnTo>
                  <a:lnTo>
                    <a:pt x="38643" y="5479"/>
                  </a:lnTo>
                  <a:lnTo>
                    <a:pt x="38900" y="5592"/>
                  </a:lnTo>
                  <a:lnTo>
                    <a:pt x="39040" y="5651"/>
                  </a:lnTo>
                  <a:lnTo>
                    <a:pt x="39204" y="5710"/>
                  </a:lnTo>
                  <a:lnTo>
                    <a:pt x="39390" y="5769"/>
                  </a:lnTo>
                  <a:lnTo>
                    <a:pt x="39601" y="5822"/>
                  </a:lnTo>
                  <a:lnTo>
                    <a:pt x="39811" y="5881"/>
                  </a:lnTo>
                  <a:lnTo>
                    <a:pt x="40068" y="5935"/>
                  </a:lnTo>
                  <a:lnTo>
                    <a:pt x="40325" y="5994"/>
                  </a:lnTo>
                  <a:lnTo>
                    <a:pt x="40605" y="6047"/>
                  </a:lnTo>
                  <a:lnTo>
                    <a:pt x="40932" y="6101"/>
                  </a:lnTo>
                  <a:lnTo>
                    <a:pt x="41259" y="6155"/>
                  </a:lnTo>
                  <a:lnTo>
                    <a:pt x="41633" y="6203"/>
                  </a:lnTo>
                  <a:lnTo>
                    <a:pt x="42007" y="6251"/>
                  </a:lnTo>
                  <a:lnTo>
                    <a:pt x="42428" y="6294"/>
                  </a:lnTo>
                  <a:lnTo>
                    <a:pt x="42871" y="6342"/>
                  </a:lnTo>
                  <a:lnTo>
                    <a:pt x="43362" y="6380"/>
                  </a:lnTo>
                  <a:lnTo>
                    <a:pt x="43853" y="6417"/>
                  </a:lnTo>
                  <a:lnTo>
                    <a:pt x="44390" y="6455"/>
                  </a:lnTo>
                  <a:lnTo>
                    <a:pt x="44974" y="6487"/>
                  </a:lnTo>
                  <a:lnTo>
                    <a:pt x="45582" y="6514"/>
                  </a:lnTo>
                  <a:lnTo>
                    <a:pt x="46212" y="6541"/>
                  </a:lnTo>
                  <a:lnTo>
                    <a:pt x="46890" y="6562"/>
                  </a:lnTo>
                  <a:lnTo>
                    <a:pt x="47591" y="6578"/>
                  </a:lnTo>
                  <a:lnTo>
                    <a:pt x="48338" y="6594"/>
                  </a:lnTo>
                  <a:lnTo>
                    <a:pt x="49109" y="6605"/>
                  </a:lnTo>
                  <a:lnTo>
                    <a:pt x="49950" y="6605"/>
                  </a:lnTo>
                  <a:lnTo>
                    <a:pt x="51002" y="6600"/>
                  </a:lnTo>
                  <a:lnTo>
                    <a:pt x="51516" y="6589"/>
                  </a:lnTo>
                  <a:lnTo>
                    <a:pt x="52030" y="6578"/>
                  </a:lnTo>
                  <a:lnTo>
                    <a:pt x="52520" y="6567"/>
                  </a:lnTo>
                  <a:lnTo>
                    <a:pt x="53011" y="6551"/>
                  </a:lnTo>
                  <a:lnTo>
                    <a:pt x="53478" y="6530"/>
                  </a:lnTo>
                  <a:lnTo>
                    <a:pt x="53945" y="6509"/>
                  </a:lnTo>
                  <a:lnTo>
                    <a:pt x="54413" y="6482"/>
                  </a:lnTo>
                  <a:lnTo>
                    <a:pt x="54857" y="6450"/>
                  </a:lnTo>
                  <a:lnTo>
                    <a:pt x="55277" y="6423"/>
                  </a:lnTo>
                  <a:lnTo>
                    <a:pt x="55698" y="6385"/>
                  </a:lnTo>
                  <a:lnTo>
                    <a:pt x="56118" y="6348"/>
                  </a:lnTo>
                  <a:lnTo>
                    <a:pt x="56515" y="6310"/>
                  </a:lnTo>
                  <a:lnTo>
                    <a:pt x="56889" y="6262"/>
                  </a:lnTo>
                  <a:lnTo>
                    <a:pt x="57263" y="6219"/>
                  </a:lnTo>
                  <a:lnTo>
                    <a:pt x="57637" y="6171"/>
                  </a:lnTo>
                  <a:lnTo>
                    <a:pt x="57987" y="6117"/>
                  </a:lnTo>
                  <a:lnTo>
                    <a:pt x="58314" y="6064"/>
                  </a:lnTo>
                  <a:lnTo>
                    <a:pt x="58641" y="6010"/>
                  </a:lnTo>
                  <a:lnTo>
                    <a:pt x="58945" y="5946"/>
                  </a:lnTo>
                  <a:lnTo>
                    <a:pt x="59249" y="5887"/>
                  </a:lnTo>
                  <a:lnTo>
                    <a:pt x="59529" y="5822"/>
                  </a:lnTo>
                  <a:lnTo>
                    <a:pt x="59786" y="5753"/>
                  </a:lnTo>
                  <a:lnTo>
                    <a:pt x="60043" y="5683"/>
                  </a:lnTo>
                  <a:lnTo>
                    <a:pt x="60277" y="5613"/>
                  </a:lnTo>
                  <a:lnTo>
                    <a:pt x="60510" y="5538"/>
                  </a:lnTo>
                  <a:lnTo>
                    <a:pt x="60721" y="5458"/>
                  </a:lnTo>
                  <a:lnTo>
                    <a:pt x="60908" y="5377"/>
                  </a:lnTo>
                  <a:lnTo>
                    <a:pt x="61094" y="5297"/>
                  </a:lnTo>
                  <a:lnTo>
                    <a:pt x="61258" y="5211"/>
                  </a:lnTo>
                  <a:lnTo>
                    <a:pt x="61398" y="5125"/>
                  </a:lnTo>
                  <a:lnTo>
                    <a:pt x="61538" y="5040"/>
                  </a:lnTo>
                  <a:lnTo>
                    <a:pt x="61655" y="4954"/>
                  </a:lnTo>
                  <a:lnTo>
                    <a:pt x="61749" y="4863"/>
                  </a:lnTo>
                  <a:lnTo>
                    <a:pt x="61819" y="4777"/>
                  </a:lnTo>
                  <a:lnTo>
                    <a:pt x="61889" y="4686"/>
                  </a:lnTo>
                  <a:lnTo>
                    <a:pt x="61935" y="4595"/>
                  </a:lnTo>
                  <a:lnTo>
                    <a:pt x="61982" y="4504"/>
                  </a:lnTo>
                  <a:lnTo>
                    <a:pt x="61982" y="4407"/>
                  </a:lnTo>
                  <a:lnTo>
                    <a:pt x="62006" y="4316"/>
                  </a:lnTo>
                  <a:lnTo>
                    <a:pt x="61982" y="4225"/>
                  </a:lnTo>
                  <a:lnTo>
                    <a:pt x="61959" y="4128"/>
                  </a:lnTo>
                  <a:lnTo>
                    <a:pt x="61912" y="4032"/>
                  </a:lnTo>
                  <a:lnTo>
                    <a:pt x="61842" y="3941"/>
                  </a:lnTo>
                  <a:lnTo>
                    <a:pt x="61772" y="3844"/>
                  </a:lnTo>
                  <a:lnTo>
                    <a:pt x="61702" y="3748"/>
                  </a:lnTo>
                  <a:lnTo>
                    <a:pt x="61585" y="3651"/>
                  </a:lnTo>
                  <a:lnTo>
                    <a:pt x="61328" y="3464"/>
                  </a:lnTo>
                  <a:lnTo>
                    <a:pt x="61024" y="3271"/>
                  </a:lnTo>
                  <a:lnTo>
                    <a:pt x="60674" y="3078"/>
                  </a:lnTo>
                  <a:lnTo>
                    <a:pt x="60253" y="2890"/>
                  </a:lnTo>
                  <a:lnTo>
                    <a:pt x="59763" y="2702"/>
                  </a:lnTo>
                  <a:lnTo>
                    <a:pt x="59249" y="2515"/>
                  </a:lnTo>
                  <a:lnTo>
                    <a:pt x="58665" y="2333"/>
                  </a:lnTo>
                  <a:lnTo>
                    <a:pt x="58034" y="2150"/>
                  </a:lnTo>
                  <a:lnTo>
                    <a:pt x="58828" y="2097"/>
                  </a:lnTo>
                  <a:lnTo>
                    <a:pt x="59623" y="2043"/>
                  </a:lnTo>
                  <a:lnTo>
                    <a:pt x="60417" y="1995"/>
                  </a:lnTo>
                  <a:lnTo>
                    <a:pt x="61235" y="1952"/>
                  </a:lnTo>
                  <a:lnTo>
                    <a:pt x="62052" y="1909"/>
                  </a:lnTo>
                  <a:lnTo>
                    <a:pt x="62893" y="1872"/>
                  </a:lnTo>
                  <a:lnTo>
                    <a:pt x="63711" y="1839"/>
                  </a:lnTo>
                  <a:lnTo>
                    <a:pt x="64552" y="1807"/>
                  </a:lnTo>
                  <a:lnTo>
                    <a:pt x="65393" y="1780"/>
                  </a:lnTo>
                  <a:lnTo>
                    <a:pt x="66234" y="1759"/>
                  </a:lnTo>
                  <a:lnTo>
                    <a:pt x="67075" y="1738"/>
                  </a:lnTo>
                  <a:lnTo>
                    <a:pt x="67916" y="1721"/>
                  </a:lnTo>
                  <a:lnTo>
                    <a:pt x="68757" y="1705"/>
                  </a:lnTo>
                  <a:lnTo>
                    <a:pt x="69622" y="1700"/>
                  </a:lnTo>
                  <a:lnTo>
                    <a:pt x="70463" y="1695"/>
                  </a:lnTo>
                  <a:lnTo>
                    <a:pt x="71327" y="1689"/>
                  </a:lnTo>
                  <a:lnTo>
                    <a:pt x="72402" y="1695"/>
                  </a:lnTo>
                  <a:lnTo>
                    <a:pt x="73477" y="1711"/>
                  </a:lnTo>
                  <a:lnTo>
                    <a:pt x="74505" y="1743"/>
                  </a:lnTo>
                  <a:lnTo>
                    <a:pt x="75509" y="1780"/>
                  </a:lnTo>
                  <a:lnTo>
                    <a:pt x="76467" y="1823"/>
                  </a:lnTo>
                  <a:lnTo>
                    <a:pt x="77402" y="1882"/>
                  </a:lnTo>
                  <a:lnTo>
                    <a:pt x="78313" y="1947"/>
                  </a:lnTo>
                  <a:lnTo>
                    <a:pt x="79177" y="2022"/>
                  </a:lnTo>
                  <a:lnTo>
                    <a:pt x="80018" y="2102"/>
                  </a:lnTo>
                  <a:lnTo>
                    <a:pt x="80836" y="2188"/>
                  </a:lnTo>
                  <a:lnTo>
                    <a:pt x="81607" y="2284"/>
                  </a:lnTo>
                  <a:lnTo>
                    <a:pt x="82355" y="2381"/>
                  </a:lnTo>
                  <a:lnTo>
                    <a:pt x="83079" y="2488"/>
                  </a:lnTo>
                  <a:lnTo>
                    <a:pt x="83780" y="2601"/>
                  </a:lnTo>
                  <a:lnTo>
                    <a:pt x="84434" y="2713"/>
                  </a:lnTo>
                  <a:lnTo>
                    <a:pt x="85065" y="2836"/>
                  </a:lnTo>
                  <a:lnTo>
                    <a:pt x="85695" y="2960"/>
                  </a:lnTo>
                  <a:lnTo>
                    <a:pt x="86256" y="3083"/>
                  </a:lnTo>
                  <a:lnTo>
                    <a:pt x="86817" y="3212"/>
                  </a:lnTo>
                  <a:lnTo>
                    <a:pt x="87354" y="3340"/>
                  </a:lnTo>
                  <a:lnTo>
                    <a:pt x="87868" y="3474"/>
                  </a:lnTo>
                  <a:lnTo>
                    <a:pt x="88335" y="3608"/>
                  </a:lnTo>
                  <a:lnTo>
                    <a:pt x="88803" y="3737"/>
                  </a:lnTo>
                  <a:lnTo>
                    <a:pt x="89223" y="3871"/>
                  </a:lnTo>
                  <a:lnTo>
                    <a:pt x="89620" y="4005"/>
                  </a:lnTo>
                  <a:lnTo>
                    <a:pt x="90018" y="4134"/>
                  </a:lnTo>
                  <a:lnTo>
                    <a:pt x="90368" y="4262"/>
                  </a:lnTo>
                  <a:lnTo>
                    <a:pt x="90718" y="4391"/>
                  </a:lnTo>
                  <a:lnTo>
                    <a:pt x="91326" y="4638"/>
                  </a:lnTo>
                  <a:lnTo>
                    <a:pt x="91840" y="4868"/>
                  </a:lnTo>
                  <a:lnTo>
                    <a:pt x="92354" y="5120"/>
                  </a:lnTo>
                  <a:lnTo>
                    <a:pt x="92821" y="5372"/>
                  </a:lnTo>
                  <a:lnTo>
                    <a:pt x="93265" y="5629"/>
                  </a:lnTo>
                  <a:lnTo>
                    <a:pt x="93685" y="5892"/>
                  </a:lnTo>
                  <a:lnTo>
                    <a:pt x="94059" y="6155"/>
                  </a:lnTo>
                  <a:lnTo>
                    <a:pt x="94386" y="6423"/>
                  </a:lnTo>
                  <a:lnTo>
                    <a:pt x="94690" y="6691"/>
                  </a:lnTo>
                  <a:lnTo>
                    <a:pt x="94970" y="6964"/>
                  </a:lnTo>
                  <a:lnTo>
                    <a:pt x="95204" y="7238"/>
                  </a:lnTo>
                  <a:lnTo>
                    <a:pt x="95391" y="7511"/>
                  </a:lnTo>
                  <a:lnTo>
                    <a:pt x="95554" y="7784"/>
                  </a:lnTo>
                  <a:lnTo>
                    <a:pt x="95695" y="8063"/>
                  </a:lnTo>
                  <a:lnTo>
                    <a:pt x="95788" y="8336"/>
                  </a:lnTo>
                  <a:lnTo>
                    <a:pt x="95835" y="8610"/>
                  </a:lnTo>
                  <a:lnTo>
                    <a:pt x="95858" y="8883"/>
                  </a:lnTo>
                  <a:lnTo>
                    <a:pt x="95858" y="9151"/>
                  </a:lnTo>
                  <a:lnTo>
                    <a:pt x="95811" y="9419"/>
                  </a:lnTo>
                  <a:lnTo>
                    <a:pt x="95718" y="9687"/>
                  </a:lnTo>
                  <a:lnTo>
                    <a:pt x="95625" y="9945"/>
                  </a:lnTo>
                  <a:lnTo>
                    <a:pt x="95461" y="10207"/>
                  </a:lnTo>
                  <a:lnTo>
                    <a:pt x="95274" y="10459"/>
                  </a:lnTo>
                  <a:lnTo>
                    <a:pt x="95064" y="10711"/>
                  </a:lnTo>
                  <a:lnTo>
                    <a:pt x="94807" y="10952"/>
                  </a:lnTo>
                  <a:lnTo>
                    <a:pt x="94527" y="11194"/>
                  </a:lnTo>
                  <a:lnTo>
                    <a:pt x="94199" y="11424"/>
                  </a:lnTo>
                  <a:lnTo>
                    <a:pt x="93849" y="11655"/>
                  </a:lnTo>
                  <a:lnTo>
                    <a:pt x="93475" y="11875"/>
                  </a:lnTo>
                  <a:lnTo>
                    <a:pt x="93031" y="12084"/>
                  </a:lnTo>
                  <a:lnTo>
                    <a:pt x="92587" y="12287"/>
                  </a:lnTo>
                  <a:lnTo>
                    <a:pt x="92097" y="12486"/>
                  </a:lnTo>
                  <a:lnTo>
                    <a:pt x="91559" y="12673"/>
                  </a:lnTo>
                  <a:lnTo>
                    <a:pt x="91022" y="12850"/>
                  </a:lnTo>
                  <a:lnTo>
                    <a:pt x="90415" y="13022"/>
                  </a:lnTo>
                  <a:lnTo>
                    <a:pt x="89784" y="13177"/>
                  </a:lnTo>
                  <a:lnTo>
                    <a:pt x="89480" y="13252"/>
                  </a:lnTo>
                  <a:lnTo>
                    <a:pt x="89153" y="13322"/>
                  </a:lnTo>
                  <a:lnTo>
                    <a:pt x="88826" y="13386"/>
                  </a:lnTo>
                  <a:lnTo>
                    <a:pt x="88476" y="13451"/>
                  </a:lnTo>
                  <a:lnTo>
                    <a:pt x="88149" y="13515"/>
                  </a:lnTo>
                  <a:lnTo>
                    <a:pt x="87798" y="13568"/>
                  </a:lnTo>
                  <a:lnTo>
                    <a:pt x="87424" y="13627"/>
                  </a:lnTo>
                  <a:lnTo>
                    <a:pt x="87074" y="13676"/>
                  </a:lnTo>
                  <a:lnTo>
                    <a:pt x="86700" y="13724"/>
                  </a:lnTo>
                  <a:lnTo>
                    <a:pt x="86326" y="13772"/>
                  </a:lnTo>
                  <a:lnTo>
                    <a:pt x="85952" y="13810"/>
                  </a:lnTo>
                  <a:lnTo>
                    <a:pt x="85579" y="13847"/>
                  </a:lnTo>
                  <a:lnTo>
                    <a:pt x="85509" y="13617"/>
                  </a:lnTo>
                  <a:lnTo>
                    <a:pt x="85438" y="13392"/>
                  </a:lnTo>
                  <a:lnTo>
                    <a:pt x="85322" y="13166"/>
                  </a:lnTo>
                  <a:lnTo>
                    <a:pt x="85181" y="12952"/>
                  </a:lnTo>
                  <a:lnTo>
                    <a:pt x="84995" y="12743"/>
                  </a:lnTo>
                  <a:lnTo>
                    <a:pt x="84808" y="12539"/>
                  </a:lnTo>
                  <a:lnTo>
                    <a:pt x="84574" y="12346"/>
                  </a:lnTo>
                  <a:lnTo>
                    <a:pt x="84317" y="12159"/>
                  </a:lnTo>
                  <a:lnTo>
                    <a:pt x="84037" y="11982"/>
                  </a:lnTo>
                  <a:lnTo>
                    <a:pt x="83733" y="11810"/>
                  </a:lnTo>
                  <a:lnTo>
                    <a:pt x="83406" y="11644"/>
                  </a:lnTo>
                  <a:lnTo>
                    <a:pt x="83055" y="11494"/>
                  </a:lnTo>
                  <a:lnTo>
                    <a:pt x="82682" y="11349"/>
                  </a:lnTo>
                  <a:lnTo>
                    <a:pt x="82261" y="11210"/>
                  </a:lnTo>
                  <a:lnTo>
                    <a:pt x="81841" y="11087"/>
                  </a:lnTo>
                  <a:lnTo>
                    <a:pt x="81373" y="10969"/>
                  </a:lnTo>
                  <a:lnTo>
                    <a:pt x="81093" y="10904"/>
                  </a:lnTo>
                  <a:lnTo>
                    <a:pt x="80813" y="10845"/>
                  </a:lnTo>
                  <a:lnTo>
                    <a:pt x="80532" y="10792"/>
                  </a:lnTo>
                  <a:lnTo>
                    <a:pt x="80252" y="10738"/>
                  </a:lnTo>
                  <a:lnTo>
                    <a:pt x="79948" y="10690"/>
                  </a:lnTo>
                  <a:lnTo>
                    <a:pt x="79644" y="10647"/>
                  </a:lnTo>
                  <a:lnTo>
                    <a:pt x="79317" y="10604"/>
                  </a:lnTo>
                  <a:lnTo>
                    <a:pt x="79014" y="10567"/>
                  </a:lnTo>
                  <a:lnTo>
                    <a:pt x="78687" y="10534"/>
                  </a:lnTo>
                  <a:lnTo>
                    <a:pt x="78360" y="10502"/>
                  </a:lnTo>
                  <a:lnTo>
                    <a:pt x="78032" y="10475"/>
                  </a:lnTo>
                  <a:lnTo>
                    <a:pt x="77682" y="10454"/>
                  </a:lnTo>
                  <a:lnTo>
                    <a:pt x="77355" y="10433"/>
                  </a:lnTo>
                  <a:lnTo>
                    <a:pt x="77004" y="10416"/>
                  </a:lnTo>
                  <a:lnTo>
                    <a:pt x="76654" y="10406"/>
                  </a:lnTo>
                  <a:lnTo>
                    <a:pt x="76280" y="10395"/>
                  </a:lnTo>
                  <a:lnTo>
                    <a:pt x="75930" y="10390"/>
                  </a:lnTo>
                  <a:lnTo>
                    <a:pt x="75206" y="10390"/>
                  </a:lnTo>
                  <a:lnTo>
                    <a:pt x="74832" y="10395"/>
                  </a:lnTo>
                  <a:lnTo>
                    <a:pt x="74458" y="10406"/>
                  </a:lnTo>
                  <a:lnTo>
                    <a:pt x="74084" y="10422"/>
                  </a:lnTo>
                  <a:lnTo>
                    <a:pt x="73710" y="10438"/>
                  </a:lnTo>
                  <a:lnTo>
                    <a:pt x="73313" y="10459"/>
                  </a:lnTo>
                  <a:lnTo>
                    <a:pt x="72939" y="10481"/>
                  </a:lnTo>
                  <a:lnTo>
                    <a:pt x="72566" y="10508"/>
                  </a:lnTo>
                  <a:lnTo>
                    <a:pt x="72168" y="10540"/>
                  </a:lnTo>
                  <a:lnTo>
                    <a:pt x="71795" y="10577"/>
                  </a:lnTo>
                  <a:lnTo>
                    <a:pt x="71397" y="10615"/>
                  </a:lnTo>
                  <a:lnTo>
                    <a:pt x="71000" y="10663"/>
                  </a:lnTo>
                  <a:lnTo>
                    <a:pt x="70626" y="10706"/>
                  </a:lnTo>
                  <a:lnTo>
                    <a:pt x="70229" y="10760"/>
                  </a:lnTo>
                  <a:lnTo>
                    <a:pt x="69552" y="10856"/>
                  </a:lnTo>
                  <a:lnTo>
                    <a:pt x="68921" y="10958"/>
                  </a:lnTo>
                  <a:lnTo>
                    <a:pt x="68360" y="11065"/>
                  </a:lnTo>
                  <a:lnTo>
                    <a:pt x="67846" y="11183"/>
                  </a:lnTo>
                  <a:lnTo>
                    <a:pt x="67379" y="11301"/>
                  </a:lnTo>
                  <a:lnTo>
                    <a:pt x="66958" y="11419"/>
                  </a:lnTo>
                  <a:lnTo>
                    <a:pt x="66608" y="11548"/>
                  </a:lnTo>
                  <a:lnTo>
                    <a:pt x="66444" y="11612"/>
                  </a:lnTo>
                  <a:lnTo>
                    <a:pt x="66304" y="11682"/>
                  </a:lnTo>
                  <a:lnTo>
                    <a:pt x="66187" y="11746"/>
                  </a:lnTo>
                  <a:lnTo>
                    <a:pt x="66071" y="11816"/>
                  </a:lnTo>
                  <a:lnTo>
                    <a:pt x="65954" y="11885"/>
                  </a:lnTo>
                  <a:lnTo>
                    <a:pt x="65860" y="11955"/>
                  </a:lnTo>
                  <a:lnTo>
                    <a:pt x="65790" y="12025"/>
                  </a:lnTo>
                  <a:lnTo>
                    <a:pt x="65720" y="12094"/>
                  </a:lnTo>
                  <a:lnTo>
                    <a:pt x="65674" y="12169"/>
                  </a:lnTo>
                  <a:lnTo>
                    <a:pt x="65650" y="12239"/>
                  </a:lnTo>
                  <a:lnTo>
                    <a:pt x="65627" y="12314"/>
                  </a:lnTo>
                  <a:lnTo>
                    <a:pt x="65627" y="12384"/>
                  </a:lnTo>
                  <a:lnTo>
                    <a:pt x="65627" y="12459"/>
                  </a:lnTo>
                  <a:lnTo>
                    <a:pt x="65674" y="12534"/>
                  </a:lnTo>
                  <a:lnTo>
                    <a:pt x="65697" y="12609"/>
                  </a:lnTo>
                  <a:lnTo>
                    <a:pt x="65767" y="12689"/>
                  </a:lnTo>
                  <a:lnTo>
                    <a:pt x="65837" y="12764"/>
                  </a:lnTo>
                  <a:lnTo>
                    <a:pt x="65907" y="12839"/>
                  </a:lnTo>
                  <a:lnTo>
                    <a:pt x="66071" y="12952"/>
                  </a:lnTo>
                  <a:lnTo>
                    <a:pt x="66234" y="13065"/>
                  </a:lnTo>
                  <a:lnTo>
                    <a:pt x="66444" y="13177"/>
                  </a:lnTo>
                  <a:lnTo>
                    <a:pt x="66678" y="13284"/>
                  </a:lnTo>
                  <a:lnTo>
                    <a:pt x="66958" y="13392"/>
                  </a:lnTo>
                  <a:lnTo>
                    <a:pt x="67239" y="13493"/>
                  </a:lnTo>
                  <a:lnTo>
                    <a:pt x="67566" y="13595"/>
                  </a:lnTo>
                  <a:lnTo>
                    <a:pt x="67916" y="13697"/>
                  </a:lnTo>
                  <a:lnTo>
                    <a:pt x="68267" y="13794"/>
                  </a:lnTo>
                  <a:lnTo>
                    <a:pt x="68664" y="13890"/>
                  </a:lnTo>
                  <a:lnTo>
                    <a:pt x="69061" y="13981"/>
                  </a:lnTo>
                  <a:lnTo>
                    <a:pt x="69505" y="14072"/>
                  </a:lnTo>
                  <a:lnTo>
                    <a:pt x="69949" y="14158"/>
                  </a:lnTo>
                  <a:lnTo>
                    <a:pt x="70416" y="14244"/>
                  </a:lnTo>
                  <a:lnTo>
                    <a:pt x="70907" y="14324"/>
                  </a:lnTo>
                  <a:lnTo>
                    <a:pt x="71421" y="14399"/>
                  </a:lnTo>
                  <a:lnTo>
                    <a:pt x="71935" y="14474"/>
                  </a:lnTo>
                  <a:lnTo>
                    <a:pt x="72472" y="14539"/>
                  </a:lnTo>
                  <a:lnTo>
                    <a:pt x="73009" y="14608"/>
                  </a:lnTo>
                  <a:lnTo>
                    <a:pt x="73570" y="14667"/>
                  </a:lnTo>
                  <a:lnTo>
                    <a:pt x="74154" y="14726"/>
                  </a:lnTo>
                  <a:lnTo>
                    <a:pt x="74738" y="14780"/>
                  </a:lnTo>
                  <a:lnTo>
                    <a:pt x="75322" y="14828"/>
                  </a:lnTo>
                  <a:lnTo>
                    <a:pt x="75930" y="14871"/>
                  </a:lnTo>
                  <a:lnTo>
                    <a:pt x="76537" y="14914"/>
                  </a:lnTo>
                  <a:lnTo>
                    <a:pt x="77168" y="14946"/>
                  </a:lnTo>
                  <a:lnTo>
                    <a:pt x="77799" y="14978"/>
                  </a:lnTo>
                  <a:lnTo>
                    <a:pt x="78430" y="15000"/>
                  </a:lnTo>
                  <a:lnTo>
                    <a:pt x="79060" y="15021"/>
                  </a:lnTo>
                  <a:lnTo>
                    <a:pt x="79691" y="15032"/>
                  </a:lnTo>
                  <a:lnTo>
                    <a:pt x="80345" y="15043"/>
                  </a:lnTo>
                  <a:lnTo>
                    <a:pt x="80976" y="15048"/>
                  </a:lnTo>
                  <a:lnTo>
                    <a:pt x="81093" y="15043"/>
                  </a:lnTo>
                  <a:lnTo>
                    <a:pt x="81093" y="15043"/>
                  </a:lnTo>
                  <a:lnTo>
                    <a:pt x="80953" y="15311"/>
                  </a:lnTo>
                  <a:lnTo>
                    <a:pt x="80789" y="15579"/>
                  </a:lnTo>
                  <a:lnTo>
                    <a:pt x="80602" y="15841"/>
                  </a:lnTo>
                  <a:lnTo>
                    <a:pt x="80369" y="16115"/>
                  </a:lnTo>
                  <a:lnTo>
                    <a:pt x="80088" y="16383"/>
                  </a:lnTo>
                  <a:lnTo>
                    <a:pt x="79785" y="16651"/>
                  </a:lnTo>
                  <a:lnTo>
                    <a:pt x="79458" y="16924"/>
                  </a:lnTo>
                  <a:lnTo>
                    <a:pt x="79107" y="17192"/>
                  </a:lnTo>
                  <a:lnTo>
                    <a:pt x="78710" y="17460"/>
                  </a:lnTo>
                  <a:lnTo>
                    <a:pt x="78289" y="17728"/>
                  </a:lnTo>
                  <a:lnTo>
                    <a:pt x="77846" y="17996"/>
                  </a:lnTo>
                  <a:lnTo>
                    <a:pt x="77355" y="18259"/>
                  </a:lnTo>
                  <a:lnTo>
                    <a:pt x="76841" y="18522"/>
                  </a:lnTo>
                  <a:lnTo>
                    <a:pt x="76304" y="18784"/>
                  </a:lnTo>
                  <a:lnTo>
                    <a:pt x="75743" y="19042"/>
                  </a:lnTo>
                  <a:lnTo>
                    <a:pt x="75135" y="19299"/>
                  </a:lnTo>
                  <a:lnTo>
                    <a:pt x="74902" y="19396"/>
                  </a:lnTo>
                  <a:lnTo>
                    <a:pt x="74645" y="19492"/>
                  </a:lnTo>
                  <a:lnTo>
                    <a:pt x="74364" y="19583"/>
                  </a:lnTo>
                  <a:lnTo>
                    <a:pt x="74107" y="19674"/>
                  </a:lnTo>
                  <a:lnTo>
                    <a:pt x="73827" y="19760"/>
                  </a:lnTo>
                  <a:lnTo>
                    <a:pt x="73523" y="19840"/>
                  </a:lnTo>
                  <a:lnTo>
                    <a:pt x="73243" y="19921"/>
                  </a:lnTo>
                  <a:lnTo>
                    <a:pt x="72916" y="19996"/>
                  </a:lnTo>
                  <a:lnTo>
                    <a:pt x="72612" y="20071"/>
                  </a:lnTo>
                  <a:lnTo>
                    <a:pt x="72285" y="20141"/>
                  </a:lnTo>
                  <a:lnTo>
                    <a:pt x="71958" y="20210"/>
                  </a:lnTo>
                  <a:lnTo>
                    <a:pt x="71608" y="20269"/>
                  </a:lnTo>
                  <a:lnTo>
                    <a:pt x="71257" y="20334"/>
                  </a:lnTo>
                  <a:lnTo>
                    <a:pt x="70883" y="20393"/>
                  </a:lnTo>
                  <a:lnTo>
                    <a:pt x="70510" y="20446"/>
                  </a:lnTo>
                  <a:lnTo>
                    <a:pt x="70136" y="20494"/>
                  </a:lnTo>
                  <a:lnTo>
                    <a:pt x="69739" y="20543"/>
                  </a:lnTo>
                  <a:lnTo>
                    <a:pt x="69341" y="20591"/>
                  </a:lnTo>
                  <a:lnTo>
                    <a:pt x="68944" y="20628"/>
                  </a:lnTo>
                  <a:lnTo>
                    <a:pt x="68524" y="20671"/>
                  </a:lnTo>
                  <a:lnTo>
                    <a:pt x="68103" y="20704"/>
                  </a:lnTo>
                  <a:lnTo>
                    <a:pt x="67659" y="20736"/>
                  </a:lnTo>
                  <a:lnTo>
                    <a:pt x="67215" y="20768"/>
                  </a:lnTo>
                  <a:lnTo>
                    <a:pt x="66748" y="20795"/>
                  </a:lnTo>
                  <a:lnTo>
                    <a:pt x="66281" y="20816"/>
                  </a:lnTo>
                  <a:lnTo>
                    <a:pt x="65814" y="20838"/>
                  </a:lnTo>
                  <a:lnTo>
                    <a:pt x="65323" y="20854"/>
                  </a:lnTo>
                  <a:lnTo>
                    <a:pt x="64832" y="20864"/>
                  </a:lnTo>
                  <a:lnTo>
                    <a:pt x="64318" y="20875"/>
                  </a:lnTo>
                  <a:lnTo>
                    <a:pt x="63804" y="20886"/>
                  </a:lnTo>
                  <a:lnTo>
                    <a:pt x="62753" y="20891"/>
                  </a:lnTo>
                  <a:lnTo>
                    <a:pt x="62122" y="20891"/>
                  </a:lnTo>
                  <a:lnTo>
                    <a:pt x="61468" y="20880"/>
                  </a:lnTo>
                  <a:lnTo>
                    <a:pt x="60837" y="20870"/>
                  </a:lnTo>
                  <a:lnTo>
                    <a:pt x="60183" y="20859"/>
                  </a:lnTo>
                  <a:lnTo>
                    <a:pt x="59529" y="20843"/>
                  </a:lnTo>
                  <a:lnTo>
                    <a:pt x="58875" y="20821"/>
                  </a:lnTo>
                  <a:lnTo>
                    <a:pt x="57567" y="20768"/>
                  </a:lnTo>
                  <a:lnTo>
                    <a:pt x="56235" y="20704"/>
                  </a:lnTo>
                  <a:lnTo>
                    <a:pt x="54903" y="20623"/>
                  </a:lnTo>
                  <a:lnTo>
                    <a:pt x="53595" y="20537"/>
                  </a:lnTo>
                  <a:lnTo>
                    <a:pt x="52263" y="20441"/>
                  </a:lnTo>
                  <a:lnTo>
                    <a:pt x="50955" y="20339"/>
                  </a:lnTo>
                  <a:lnTo>
                    <a:pt x="49670" y="20226"/>
                  </a:lnTo>
                  <a:lnTo>
                    <a:pt x="48385" y="20103"/>
                  </a:lnTo>
                  <a:lnTo>
                    <a:pt x="47123" y="19980"/>
                  </a:lnTo>
                  <a:lnTo>
                    <a:pt x="45885" y="19851"/>
                  </a:lnTo>
                  <a:lnTo>
                    <a:pt x="44670" y="19723"/>
                  </a:lnTo>
                  <a:lnTo>
                    <a:pt x="43479" y="19588"/>
                  </a:lnTo>
                  <a:lnTo>
                    <a:pt x="42334" y="19449"/>
                  </a:lnTo>
                  <a:lnTo>
                    <a:pt x="41236" y="19315"/>
                  </a:lnTo>
                  <a:lnTo>
                    <a:pt x="40185" y="19181"/>
                  </a:lnTo>
                  <a:lnTo>
                    <a:pt x="39157" y="19052"/>
                  </a:lnTo>
                  <a:lnTo>
                    <a:pt x="38199" y="18918"/>
                  </a:lnTo>
                  <a:lnTo>
                    <a:pt x="36423" y="18677"/>
                  </a:lnTo>
                  <a:lnTo>
                    <a:pt x="34905" y="18457"/>
                  </a:lnTo>
                  <a:lnTo>
                    <a:pt x="33667" y="18270"/>
                  </a:lnTo>
                  <a:lnTo>
                    <a:pt x="32732" y="18125"/>
                  </a:lnTo>
                  <a:lnTo>
                    <a:pt x="31914" y="17991"/>
                  </a:lnTo>
                  <a:lnTo>
                    <a:pt x="30653" y="17846"/>
                  </a:lnTo>
                  <a:lnTo>
                    <a:pt x="29461" y="17702"/>
                  </a:lnTo>
                  <a:lnTo>
                    <a:pt x="28340" y="17551"/>
                  </a:lnTo>
                  <a:lnTo>
                    <a:pt x="27242" y="17396"/>
                  </a:lnTo>
                  <a:lnTo>
                    <a:pt x="26237" y="17241"/>
                  </a:lnTo>
                  <a:lnTo>
                    <a:pt x="25256" y="17080"/>
                  </a:lnTo>
                  <a:lnTo>
                    <a:pt x="24345" y="16919"/>
                  </a:lnTo>
                  <a:lnTo>
                    <a:pt x="23480" y="16753"/>
                  </a:lnTo>
                  <a:lnTo>
                    <a:pt x="22663" y="16587"/>
                  </a:lnTo>
                  <a:lnTo>
                    <a:pt x="21915" y="16415"/>
                  </a:lnTo>
                  <a:lnTo>
                    <a:pt x="21191" y="16249"/>
                  </a:lnTo>
                  <a:lnTo>
                    <a:pt x="20513" y="16077"/>
                  </a:lnTo>
                  <a:lnTo>
                    <a:pt x="19906" y="15906"/>
                  </a:lnTo>
                  <a:lnTo>
                    <a:pt x="19322" y="15734"/>
                  </a:lnTo>
                  <a:lnTo>
                    <a:pt x="18784" y="15563"/>
                  </a:lnTo>
                  <a:lnTo>
                    <a:pt x="18270" y="15386"/>
                  </a:lnTo>
                  <a:lnTo>
                    <a:pt x="17827" y="15214"/>
                  </a:lnTo>
                  <a:lnTo>
                    <a:pt x="17406" y="15043"/>
                  </a:lnTo>
                  <a:lnTo>
                    <a:pt x="17009" y="14871"/>
                  </a:lnTo>
                  <a:lnTo>
                    <a:pt x="16658" y="14700"/>
                  </a:lnTo>
                  <a:lnTo>
                    <a:pt x="16331" y="14533"/>
                  </a:lnTo>
                  <a:lnTo>
                    <a:pt x="16051" y="14362"/>
                  </a:lnTo>
                  <a:lnTo>
                    <a:pt x="15794" y="14196"/>
                  </a:lnTo>
                  <a:lnTo>
                    <a:pt x="15560" y="14035"/>
                  </a:lnTo>
                  <a:lnTo>
                    <a:pt x="15373" y="13874"/>
                  </a:lnTo>
                  <a:lnTo>
                    <a:pt x="15187" y="13713"/>
                  </a:lnTo>
                  <a:lnTo>
                    <a:pt x="15046" y="13558"/>
                  </a:lnTo>
                  <a:lnTo>
                    <a:pt x="14906" y="13402"/>
                  </a:lnTo>
                  <a:lnTo>
                    <a:pt x="14813" y="13252"/>
                  </a:lnTo>
                  <a:lnTo>
                    <a:pt x="14719" y="13107"/>
                  </a:lnTo>
                  <a:lnTo>
                    <a:pt x="14649" y="12963"/>
                  </a:lnTo>
                  <a:lnTo>
                    <a:pt x="14603" y="12823"/>
                  </a:lnTo>
                  <a:lnTo>
                    <a:pt x="15864" y="12823"/>
                  </a:lnTo>
                  <a:lnTo>
                    <a:pt x="16752" y="12818"/>
                  </a:lnTo>
                  <a:lnTo>
                    <a:pt x="17593" y="12807"/>
                  </a:lnTo>
                  <a:lnTo>
                    <a:pt x="18434" y="12791"/>
                  </a:lnTo>
                  <a:lnTo>
                    <a:pt x="19228" y="12770"/>
                  </a:lnTo>
                  <a:lnTo>
                    <a:pt x="20023" y="12743"/>
                  </a:lnTo>
                  <a:lnTo>
                    <a:pt x="20770" y="12716"/>
                  </a:lnTo>
                  <a:lnTo>
                    <a:pt x="21495" y="12684"/>
                  </a:lnTo>
                  <a:lnTo>
                    <a:pt x="22195" y="12641"/>
                  </a:lnTo>
                  <a:lnTo>
                    <a:pt x="22850" y="12598"/>
                  </a:lnTo>
                  <a:lnTo>
                    <a:pt x="23504" y="12555"/>
                  </a:lnTo>
                  <a:lnTo>
                    <a:pt x="24111" y="12502"/>
                  </a:lnTo>
                  <a:lnTo>
                    <a:pt x="24695" y="12448"/>
                  </a:lnTo>
                  <a:lnTo>
                    <a:pt x="25256" y="12389"/>
                  </a:lnTo>
                  <a:lnTo>
                    <a:pt x="25770" y="12319"/>
                  </a:lnTo>
                  <a:lnTo>
                    <a:pt x="26284" y="12255"/>
                  </a:lnTo>
                  <a:lnTo>
                    <a:pt x="26728" y="12180"/>
                  </a:lnTo>
                  <a:lnTo>
                    <a:pt x="27148" y="12110"/>
                  </a:lnTo>
                  <a:lnTo>
                    <a:pt x="27545" y="12030"/>
                  </a:lnTo>
                  <a:lnTo>
                    <a:pt x="27919" y="11950"/>
                  </a:lnTo>
                  <a:lnTo>
                    <a:pt x="28270" y="11864"/>
                  </a:lnTo>
                  <a:lnTo>
                    <a:pt x="28573" y="11773"/>
                  </a:lnTo>
                  <a:lnTo>
                    <a:pt x="28854" y="11682"/>
                  </a:lnTo>
                  <a:lnTo>
                    <a:pt x="29111" y="11585"/>
                  </a:lnTo>
                  <a:lnTo>
                    <a:pt x="29344" y="11489"/>
                  </a:lnTo>
                  <a:lnTo>
                    <a:pt x="29555" y="11387"/>
                  </a:lnTo>
                  <a:lnTo>
                    <a:pt x="29718" y="11279"/>
                  </a:lnTo>
                  <a:lnTo>
                    <a:pt x="29858" y="11172"/>
                  </a:lnTo>
                  <a:lnTo>
                    <a:pt x="29975" y="11065"/>
                  </a:lnTo>
                  <a:lnTo>
                    <a:pt x="30045" y="10952"/>
                  </a:lnTo>
                  <a:lnTo>
                    <a:pt x="30092" y="10840"/>
                  </a:lnTo>
                  <a:lnTo>
                    <a:pt x="30115" y="10722"/>
                  </a:lnTo>
                  <a:lnTo>
                    <a:pt x="30092" y="10609"/>
                  </a:lnTo>
                  <a:lnTo>
                    <a:pt x="30045" y="10502"/>
                  </a:lnTo>
                  <a:lnTo>
                    <a:pt x="29975" y="10390"/>
                  </a:lnTo>
                  <a:lnTo>
                    <a:pt x="29882" y="10277"/>
                  </a:lnTo>
                  <a:lnTo>
                    <a:pt x="29765" y="10170"/>
                  </a:lnTo>
                  <a:lnTo>
                    <a:pt x="29601" y="10057"/>
                  </a:lnTo>
                  <a:lnTo>
                    <a:pt x="29438" y="9950"/>
                  </a:lnTo>
                  <a:lnTo>
                    <a:pt x="29251" y="9843"/>
                  </a:lnTo>
                  <a:lnTo>
                    <a:pt x="29041" y="9741"/>
                  </a:lnTo>
                  <a:lnTo>
                    <a:pt x="28807" y="9634"/>
                  </a:lnTo>
                  <a:lnTo>
                    <a:pt x="28550" y="9532"/>
                  </a:lnTo>
                  <a:lnTo>
                    <a:pt x="28270" y="9435"/>
                  </a:lnTo>
                  <a:lnTo>
                    <a:pt x="27966" y="9339"/>
                  </a:lnTo>
                  <a:lnTo>
                    <a:pt x="27662" y="9242"/>
                  </a:lnTo>
                  <a:lnTo>
                    <a:pt x="27335" y="9151"/>
                  </a:lnTo>
                  <a:lnTo>
                    <a:pt x="27008" y="9066"/>
                  </a:lnTo>
                  <a:lnTo>
                    <a:pt x="26634" y="8980"/>
                  </a:lnTo>
                  <a:lnTo>
                    <a:pt x="26284" y="8899"/>
                  </a:lnTo>
                  <a:lnTo>
                    <a:pt x="25887" y="8824"/>
                  </a:lnTo>
                  <a:lnTo>
                    <a:pt x="25513" y="8749"/>
                  </a:lnTo>
                  <a:lnTo>
                    <a:pt x="25116" y="8685"/>
                  </a:lnTo>
                  <a:lnTo>
                    <a:pt x="24695" y="8621"/>
                  </a:lnTo>
                  <a:lnTo>
                    <a:pt x="24275" y="8562"/>
                  </a:lnTo>
                  <a:lnTo>
                    <a:pt x="23854" y="8508"/>
                  </a:lnTo>
                  <a:lnTo>
                    <a:pt x="23434" y="8460"/>
                  </a:lnTo>
                  <a:lnTo>
                    <a:pt x="22990" y="8417"/>
                  </a:lnTo>
                  <a:lnTo>
                    <a:pt x="22546" y="8379"/>
                  </a:lnTo>
                  <a:lnTo>
                    <a:pt x="22102" y="8347"/>
                  </a:lnTo>
                  <a:lnTo>
                    <a:pt x="21658" y="8326"/>
                  </a:lnTo>
                  <a:lnTo>
                    <a:pt x="21214" y="8310"/>
                  </a:lnTo>
                  <a:lnTo>
                    <a:pt x="20770" y="8299"/>
                  </a:lnTo>
                  <a:lnTo>
                    <a:pt x="20326" y="8294"/>
                  </a:lnTo>
                  <a:lnTo>
                    <a:pt x="19929" y="8294"/>
                  </a:lnTo>
                  <a:lnTo>
                    <a:pt x="19555" y="8304"/>
                  </a:lnTo>
                  <a:lnTo>
                    <a:pt x="19182" y="8315"/>
                  </a:lnTo>
                  <a:lnTo>
                    <a:pt x="18831" y="8336"/>
                  </a:lnTo>
                  <a:lnTo>
                    <a:pt x="18481" y="8358"/>
                  </a:lnTo>
                  <a:lnTo>
                    <a:pt x="18130" y="8385"/>
                  </a:lnTo>
                  <a:lnTo>
                    <a:pt x="17803" y="8422"/>
                  </a:lnTo>
                  <a:lnTo>
                    <a:pt x="17453" y="8460"/>
                  </a:lnTo>
                  <a:lnTo>
                    <a:pt x="17149" y="8503"/>
                  </a:lnTo>
                  <a:lnTo>
                    <a:pt x="16822" y="8551"/>
                  </a:lnTo>
                  <a:lnTo>
                    <a:pt x="16518" y="8605"/>
                  </a:lnTo>
                  <a:lnTo>
                    <a:pt x="16215" y="8663"/>
                  </a:lnTo>
                  <a:lnTo>
                    <a:pt x="15911" y="8722"/>
                  </a:lnTo>
                  <a:lnTo>
                    <a:pt x="15607" y="8792"/>
                  </a:lnTo>
                  <a:lnTo>
                    <a:pt x="15327" y="8862"/>
                  </a:lnTo>
                  <a:lnTo>
                    <a:pt x="15046" y="8937"/>
                  </a:lnTo>
                  <a:lnTo>
                    <a:pt x="14766" y="9017"/>
                  </a:lnTo>
                  <a:lnTo>
                    <a:pt x="14486" y="9098"/>
                  </a:lnTo>
                  <a:lnTo>
                    <a:pt x="14229" y="9183"/>
                  </a:lnTo>
                  <a:lnTo>
                    <a:pt x="13948" y="9275"/>
                  </a:lnTo>
                  <a:lnTo>
                    <a:pt x="13458" y="9468"/>
                  </a:lnTo>
                  <a:lnTo>
                    <a:pt x="12990" y="9671"/>
                  </a:lnTo>
                  <a:lnTo>
                    <a:pt x="12547" y="9886"/>
                  </a:lnTo>
                  <a:lnTo>
                    <a:pt x="12126" y="10111"/>
                  </a:lnTo>
                  <a:lnTo>
                    <a:pt x="11752" y="10347"/>
                  </a:lnTo>
                  <a:lnTo>
                    <a:pt x="11425" y="10588"/>
                  </a:lnTo>
                  <a:lnTo>
                    <a:pt x="11121" y="10840"/>
                  </a:lnTo>
                  <a:lnTo>
                    <a:pt x="10864" y="11097"/>
                  </a:lnTo>
                  <a:lnTo>
                    <a:pt x="10631" y="11360"/>
                  </a:lnTo>
                  <a:lnTo>
                    <a:pt x="10467" y="11628"/>
                  </a:lnTo>
                  <a:lnTo>
                    <a:pt x="9907" y="11564"/>
                  </a:lnTo>
                  <a:lnTo>
                    <a:pt x="9393" y="11494"/>
                  </a:lnTo>
                  <a:lnTo>
                    <a:pt x="8902" y="11414"/>
                  </a:lnTo>
                  <a:lnTo>
                    <a:pt x="8458" y="11333"/>
                  </a:lnTo>
                  <a:lnTo>
                    <a:pt x="8038" y="11242"/>
                  </a:lnTo>
                  <a:lnTo>
                    <a:pt x="7640" y="11145"/>
                  </a:lnTo>
                  <a:lnTo>
                    <a:pt x="7267" y="11044"/>
                  </a:lnTo>
                  <a:lnTo>
                    <a:pt x="6940" y="10936"/>
                  </a:lnTo>
                  <a:lnTo>
                    <a:pt x="6612" y="10829"/>
                  </a:lnTo>
                  <a:lnTo>
                    <a:pt x="6332" y="10717"/>
                  </a:lnTo>
                  <a:lnTo>
                    <a:pt x="6075" y="10604"/>
                  </a:lnTo>
                  <a:lnTo>
                    <a:pt x="5818" y="10486"/>
                  </a:lnTo>
                  <a:lnTo>
                    <a:pt x="5608" y="10368"/>
                  </a:lnTo>
                  <a:lnTo>
                    <a:pt x="5421" y="10245"/>
                  </a:lnTo>
                  <a:lnTo>
                    <a:pt x="5234" y="10122"/>
                  </a:lnTo>
                  <a:lnTo>
                    <a:pt x="5071" y="10004"/>
                  </a:lnTo>
                  <a:lnTo>
                    <a:pt x="4954" y="9880"/>
                  </a:lnTo>
                  <a:lnTo>
                    <a:pt x="4814" y="9757"/>
                  </a:lnTo>
                  <a:lnTo>
                    <a:pt x="4627" y="9516"/>
                  </a:lnTo>
                  <a:lnTo>
                    <a:pt x="4486" y="9285"/>
                  </a:lnTo>
                  <a:lnTo>
                    <a:pt x="4393" y="9066"/>
                  </a:lnTo>
                  <a:lnTo>
                    <a:pt x="4346" y="8862"/>
                  </a:lnTo>
                  <a:lnTo>
                    <a:pt x="4323" y="8674"/>
                  </a:lnTo>
                  <a:lnTo>
                    <a:pt x="4323" y="8513"/>
                  </a:lnTo>
                  <a:lnTo>
                    <a:pt x="4323" y="8379"/>
                  </a:lnTo>
                  <a:lnTo>
                    <a:pt x="4416" y="8068"/>
                  </a:lnTo>
                  <a:lnTo>
                    <a:pt x="4557" y="7763"/>
                  </a:lnTo>
                  <a:lnTo>
                    <a:pt x="4743" y="7452"/>
                  </a:lnTo>
                  <a:lnTo>
                    <a:pt x="5000" y="7141"/>
                  </a:lnTo>
                  <a:lnTo>
                    <a:pt x="5304" y="6830"/>
                  </a:lnTo>
                  <a:lnTo>
                    <a:pt x="5655" y="6519"/>
                  </a:lnTo>
                  <a:lnTo>
                    <a:pt x="6052" y="6208"/>
                  </a:lnTo>
                  <a:lnTo>
                    <a:pt x="6519" y="5903"/>
                  </a:lnTo>
                  <a:lnTo>
                    <a:pt x="7033" y="5603"/>
                  </a:lnTo>
                  <a:lnTo>
                    <a:pt x="7594" y="5302"/>
                  </a:lnTo>
                  <a:lnTo>
                    <a:pt x="8201" y="5002"/>
                  </a:lnTo>
                  <a:lnTo>
                    <a:pt x="8855" y="4713"/>
                  </a:lnTo>
                  <a:lnTo>
                    <a:pt x="9556" y="4429"/>
                  </a:lnTo>
                  <a:lnTo>
                    <a:pt x="10304" y="4150"/>
                  </a:lnTo>
                  <a:lnTo>
                    <a:pt x="10701" y="4010"/>
                  </a:lnTo>
                  <a:lnTo>
                    <a:pt x="11098" y="3876"/>
                  </a:lnTo>
                  <a:lnTo>
                    <a:pt x="11519" y="3748"/>
                  </a:lnTo>
                  <a:lnTo>
                    <a:pt x="11939" y="3614"/>
                  </a:lnTo>
                  <a:lnTo>
                    <a:pt x="12383" y="3485"/>
                  </a:lnTo>
                  <a:lnTo>
                    <a:pt x="12827" y="3356"/>
                  </a:lnTo>
                  <a:lnTo>
                    <a:pt x="13271" y="3233"/>
                  </a:lnTo>
                  <a:lnTo>
                    <a:pt x="13761" y="3115"/>
                  </a:lnTo>
                  <a:lnTo>
                    <a:pt x="14229" y="2992"/>
                  </a:lnTo>
                  <a:lnTo>
                    <a:pt x="14719" y="2879"/>
                  </a:lnTo>
                  <a:lnTo>
                    <a:pt x="15233" y="2761"/>
                  </a:lnTo>
                  <a:lnTo>
                    <a:pt x="15724" y="2654"/>
                  </a:lnTo>
                  <a:lnTo>
                    <a:pt x="16261" y="2542"/>
                  </a:lnTo>
                  <a:lnTo>
                    <a:pt x="16799" y="2440"/>
                  </a:lnTo>
                  <a:lnTo>
                    <a:pt x="17336" y="2333"/>
                  </a:lnTo>
                  <a:lnTo>
                    <a:pt x="17873" y="2236"/>
                  </a:lnTo>
                  <a:lnTo>
                    <a:pt x="18434" y="2140"/>
                  </a:lnTo>
                  <a:lnTo>
                    <a:pt x="19018" y="2048"/>
                  </a:lnTo>
                  <a:lnTo>
                    <a:pt x="19602" y="1957"/>
                  </a:lnTo>
                  <a:lnTo>
                    <a:pt x="20186" y="1872"/>
                  </a:lnTo>
                  <a:lnTo>
                    <a:pt x="20794" y="1786"/>
                  </a:lnTo>
                  <a:lnTo>
                    <a:pt x="21401" y="1711"/>
                  </a:lnTo>
                  <a:lnTo>
                    <a:pt x="22009" y="1636"/>
                  </a:lnTo>
                  <a:lnTo>
                    <a:pt x="22639" y="1561"/>
                  </a:lnTo>
                  <a:lnTo>
                    <a:pt x="23270" y="1496"/>
                  </a:lnTo>
                  <a:lnTo>
                    <a:pt x="23924" y="1432"/>
                  </a:lnTo>
                  <a:lnTo>
                    <a:pt x="24578" y="1373"/>
                  </a:lnTo>
                  <a:lnTo>
                    <a:pt x="25233" y="1314"/>
                  </a:lnTo>
                  <a:lnTo>
                    <a:pt x="25910" y="1266"/>
                  </a:lnTo>
                  <a:lnTo>
                    <a:pt x="26588" y="1218"/>
                  </a:lnTo>
                  <a:lnTo>
                    <a:pt x="27288" y="1175"/>
                  </a:lnTo>
                  <a:lnTo>
                    <a:pt x="27989" y="1137"/>
                  </a:lnTo>
                  <a:lnTo>
                    <a:pt x="28690" y="1105"/>
                  </a:lnTo>
                  <a:lnTo>
                    <a:pt x="29391" y="1078"/>
                  </a:lnTo>
                  <a:lnTo>
                    <a:pt x="30115" y="1051"/>
                  </a:lnTo>
                  <a:lnTo>
                    <a:pt x="30840" y="1035"/>
                  </a:lnTo>
                  <a:lnTo>
                    <a:pt x="32241" y="1008"/>
                  </a:lnTo>
                  <a:lnTo>
                    <a:pt x="33620" y="992"/>
                  </a:lnTo>
                  <a:lnTo>
                    <a:pt x="34951" y="987"/>
                  </a:lnTo>
                  <a:close/>
                  <a:moveTo>
                    <a:pt x="33713" y="1"/>
                  </a:moveTo>
                  <a:lnTo>
                    <a:pt x="32639" y="11"/>
                  </a:lnTo>
                  <a:lnTo>
                    <a:pt x="31541" y="27"/>
                  </a:lnTo>
                  <a:lnTo>
                    <a:pt x="30442" y="49"/>
                  </a:lnTo>
                  <a:lnTo>
                    <a:pt x="29601" y="70"/>
                  </a:lnTo>
                  <a:lnTo>
                    <a:pt x="28760" y="97"/>
                  </a:lnTo>
                  <a:lnTo>
                    <a:pt x="27943" y="129"/>
                  </a:lnTo>
                  <a:lnTo>
                    <a:pt x="27148" y="167"/>
                  </a:lnTo>
                  <a:lnTo>
                    <a:pt x="26331" y="210"/>
                  </a:lnTo>
                  <a:lnTo>
                    <a:pt x="25560" y="258"/>
                  </a:lnTo>
                  <a:lnTo>
                    <a:pt x="24765" y="312"/>
                  </a:lnTo>
                  <a:lnTo>
                    <a:pt x="23994" y="371"/>
                  </a:lnTo>
                  <a:lnTo>
                    <a:pt x="23247" y="435"/>
                  </a:lnTo>
                  <a:lnTo>
                    <a:pt x="22476" y="499"/>
                  </a:lnTo>
                  <a:lnTo>
                    <a:pt x="21752" y="574"/>
                  </a:lnTo>
                  <a:lnTo>
                    <a:pt x="21004" y="649"/>
                  </a:lnTo>
                  <a:lnTo>
                    <a:pt x="20303" y="730"/>
                  </a:lnTo>
                  <a:lnTo>
                    <a:pt x="19579" y="815"/>
                  </a:lnTo>
                  <a:lnTo>
                    <a:pt x="18878" y="907"/>
                  </a:lnTo>
                  <a:lnTo>
                    <a:pt x="18200" y="998"/>
                  </a:lnTo>
                  <a:lnTo>
                    <a:pt x="17523" y="1094"/>
                  </a:lnTo>
                  <a:lnTo>
                    <a:pt x="16845" y="1196"/>
                  </a:lnTo>
                  <a:lnTo>
                    <a:pt x="16191" y="1303"/>
                  </a:lnTo>
                  <a:lnTo>
                    <a:pt x="15560" y="1411"/>
                  </a:lnTo>
                  <a:lnTo>
                    <a:pt x="14930" y="1523"/>
                  </a:lnTo>
                  <a:lnTo>
                    <a:pt x="14299" y="1636"/>
                  </a:lnTo>
                  <a:lnTo>
                    <a:pt x="13691" y="1759"/>
                  </a:lnTo>
                  <a:lnTo>
                    <a:pt x="13084" y="1882"/>
                  </a:lnTo>
                  <a:lnTo>
                    <a:pt x="12500" y="2006"/>
                  </a:lnTo>
                  <a:lnTo>
                    <a:pt x="11939" y="2134"/>
                  </a:lnTo>
                  <a:lnTo>
                    <a:pt x="11378" y="2268"/>
                  </a:lnTo>
                  <a:lnTo>
                    <a:pt x="10818" y="2402"/>
                  </a:lnTo>
                  <a:lnTo>
                    <a:pt x="10280" y="2536"/>
                  </a:lnTo>
                  <a:lnTo>
                    <a:pt x="9743" y="2681"/>
                  </a:lnTo>
                  <a:lnTo>
                    <a:pt x="9229" y="2820"/>
                  </a:lnTo>
                  <a:lnTo>
                    <a:pt x="8738" y="2965"/>
                  </a:lnTo>
                  <a:lnTo>
                    <a:pt x="8248" y="3115"/>
                  </a:lnTo>
                  <a:lnTo>
                    <a:pt x="7781" y="3265"/>
                  </a:lnTo>
                  <a:lnTo>
                    <a:pt x="7313" y="3415"/>
                  </a:lnTo>
                  <a:lnTo>
                    <a:pt x="6869" y="3571"/>
                  </a:lnTo>
                  <a:lnTo>
                    <a:pt x="6426" y="3726"/>
                  </a:lnTo>
                  <a:lnTo>
                    <a:pt x="6005" y="3887"/>
                  </a:lnTo>
                  <a:lnTo>
                    <a:pt x="5584" y="4048"/>
                  </a:lnTo>
                  <a:lnTo>
                    <a:pt x="5187" y="4209"/>
                  </a:lnTo>
                  <a:lnTo>
                    <a:pt x="4814" y="4370"/>
                  </a:lnTo>
                  <a:lnTo>
                    <a:pt x="4440" y="4536"/>
                  </a:lnTo>
                  <a:lnTo>
                    <a:pt x="4089" y="4702"/>
                  </a:lnTo>
                  <a:lnTo>
                    <a:pt x="3739" y="4868"/>
                  </a:lnTo>
                  <a:lnTo>
                    <a:pt x="3412" y="5040"/>
                  </a:lnTo>
                  <a:lnTo>
                    <a:pt x="3108" y="5206"/>
                  </a:lnTo>
                  <a:lnTo>
                    <a:pt x="2804" y="5377"/>
                  </a:lnTo>
                  <a:lnTo>
                    <a:pt x="2524" y="5549"/>
                  </a:lnTo>
                  <a:lnTo>
                    <a:pt x="2244" y="5720"/>
                  </a:lnTo>
                  <a:lnTo>
                    <a:pt x="2010" y="5897"/>
                  </a:lnTo>
                  <a:lnTo>
                    <a:pt x="1753" y="6069"/>
                  </a:lnTo>
                  <a:lnTo>
                    <a:pt x="1543" y="6240"/>
                  </a:lnTo>
                  <a:lnTo>
                    <a:pt x="1332" y="6417"/>
                  </a:lnTo>
                  <a:lnTo>
                    <a:pt x="1122" y="6594"/>
                  </a:lnTo>
                  <a:lnTo>
                    <a:pt x="959" y="6766"/>
                  </a:lnTo>
                  <a:lnTo>
                    <a:pt x="772" y="6943"/>
                  </a:lnTo>
                  <a:lnTo>
                    <a:pt x="632" y="7120"/>
                  </a:lnTo>
                  <a:lnTo>
                    <a:pt x="491" y="7291"/>
                  </a:lnTo>
                  <a:lnTo>
                    <a:pt x="375" y="7468"/>
                  </a:lnTo>
                  <a:lnTo>
                    <a:pt x="281" y="7645"/>
                  </a:lnTo>
                  <a:lnTo>
                    <a:pt x="188" y="7817"/>
                  </a:lnTo>
                  <a:lnTo>
                    <a:pt x="118" y="7993"/>
                  </a:lnTo>
                  <a:lnTo>
                    <a:pt x="71" y="8165"/>
                  </a:lnTo>
                  <a:lnTo>
                    <a:pt x="24" y="8336"/>
                  </a:lnTo>
                  <a:lnTo>
                    <a:pt x="1" y="8546"/>
                  </a:lnTo>
                  <a:lnTo>
                    <a:pt x="1" y="8744"/>
                  </a:lnTo>
                  <a:lnTo>
                    <a:pt x="24" y="8948"/>
                  </a:lnTo>
                  <a:lnTo>
                    <a:pt x="71" y="9141"/>
                  </a:lnTo>
                  <a:lnTo>
                    <a:pt x="141" y="9334"/>
                  </a:lnTo>
                  <a:lnTo>
                    <a:pt x="258" y="9521"/>
                  </a:lnTo>
                  <a:lnTo>
                    <a:pt x="375" y="9703"/>
                  </a:lnTo>
                  <a:lnTo>
                    <a:pt x="515" y="9880"/>
                  </a:lnTo>
                  <a:lnTo>
                    <a:pt x="678" y="10057"/>
                  </a:lnTo>
                  <a:lnTo>
                    <a:pt x="865" y="10229"/>
                  </a:lnTo>
                  <a:lnTo>
                    <a:pt x="1075" y="10395"/>
                  </a:lnTo>
                  <a:lnTo>
                    <a:pt x="1309" y="10556"/>
                  </a:lnTo>
                  <a:lnTo>
                    <a:pt x="1566" y="10711"/>
                  </a:lnTo>
                  <a:lnTo>
                    <a:pt x="1846" y="10861"/>
                  </a:lnTo>
                  <a:lnTo>
                    <a:pt x="2150" y="11011"/>
                  </a:lnTo>
                  <a:lnTo>
                    <a:pt x="2477" y="11151"/>
                  </a:lnTo>
                  <a:lnTo>
                    <a:pt x="2804" y="11290"/>
                  </a:lnTo>
                  <a:lnTo>
                    <a:pt x="3178" y="11419"/>
                  </a:lnTo>
                  <a:lnTo>
                    <a:pt x="3552" y="11548"/>
                  </a:lnTo>
                  <a:lnTo>
                    <a:pt x="3949" y="11665"/>
                  </a:lnTo>
                  <a:lnTo>
                    <a:pt x="4370" y="11783"/>
                  </a:lnTo>
                  <a:lnTo>
                    <a:pt x="4814" y="11896"/>
                  </a:lnTo>
                  <a:lnTo>
                    <a:pt x="5281" y="11998"/>
                  </a:lnTo>
                  <a:lnTo>
                    <a:pt x="5771" y="12094"/>
                  </a:lnTo>
                  <a:lnTo>
                    <a:pt x="6262" y="12191"/>
                  </a:lnTo>
                  <a:lnTo>
                    <a:pt x="6776" y="12277"/>
                  </a:lnTo>
                  <a:lnTo>
                    <a:pt x="7313" y="12357"/>
                  </a:lnTo>
                  <a:lnTo>
                    <a:pt x="7874" y="12432"/>
                  </a:lnTo>
                  <a:lnTo>
                    <a:pt x="8435" y="12502"/>
                  </a:lnTo>
                  <a:lnTo>
                    <a:pt x="9042" y="12561"/>
                  </a:lnTo>
                  <a:lnTo>
                    <a:pt x="9650" y="12620"/>
                  </a:lnTo>
                  <a:lnTo>
                    <a:pt x="10257" y="12668"/>
                  </a:lnTo>
                  <a:lnTo>
                    <a:pt x="10327" y="12909"/>
                  </a:lnTo>
                  <a:lnTo>
                    <a:pt x="10397" y="13156"/>
                  </a:lnTo>
                  <a:lnTo>
                    <a:pt x="10537" y="13392"/>
                  </a:lnTo>
                  <a:lnTo>
                    <a:pt x="10701" y="13627"/>
                  </a:lnTo>
                  <a:lnTo>
                    <a:pt x="10911" y="13863"/>
                  </a:lnTo>
                  <a:lnTo>
                    <a:pt x="11168" y="14094"/>
                  </a:lnTo>
                  <a:lnTo>
                    <a:pt x="11449" y="14324"/>
                  </a:lnTo>
                  <a:lnTo>
                    <a:pt x="11752" y="14549"/>
                  </a:lnTo>
                  <a:lnTo>
                    <a:pt x="12103" y="14769"/>
                  </a:lnTo>
                  <a:lnTo>
                    <a:pt x="12500" y="14989"/>
                  </a:lnTo>
                  <a:lnTo>
                    <a:pt x="12944" y="15209"/>
                  </a:lnTo>
                  <a:lnTo>
                    <a:pt x="13388" y="15418"/>
                  </a:lnTo>
                  <a:lnTo>
                    <a:pt x="13902" y="15632"/>
                  </a:lnTo>
                  <a:lnTo>
                    <a:pt x="14439" y="15836"/>
                  </a:lnTo>
                  <a:lnTo>
                    <a:pt x="15000" y="16040"/>
                  </a:lnTo>
                  <a:lnTo>
                    <a:pt x="15607" y="16238"/>
                  </a:lnTo>
                  <a:lnTo>
                    <a:pt x="16238" y="16431"/>
                  </a:lnTo>
                  <a:lnTo>
                    <a:pt x="16915" y="16624"/>
                  </a:lnTo>
                  <a:lnTo>
                    <a:pt x="17616" y="16812"/>
                  </a:lnTo>
                  <a:lnTo>
                    <a:pt x="18341" y="16994"/>
                  </a:lnTo>
                  <a:lnTo>
                    <a:pt x="19112" y="17171"/>
                  </a:lnTo>
                  <a:lnTo>
                    <a:pt x="19929" y="17348"/>
                  </a:lnTo>
                  <a:lnTo>
                    <a:pt x="20770" y="17519"/>
                  </a:lnTo>
                  <a:lnTo>
                    <a:pt x="21635" y="17680"/>
                  </a:lnTo>
                  <a:lnTo>
                    <a:pt x="22546" y="17846"/>
                  </a:lnTo>
                  <a:lnTo>
                    <a:pt x="23457" y="18002"/>
                  </a:lnTo>
                  <a:lnTo>
                    <a:pt x="24438" y="18152"/>
                  </a:lnTo>
                  <a:lnTo>
                    <a:pt x="25419" y="18297"/>
                  </a:lnTo>
                  <a:lnTo>
                    <a:pt x="26447" y="18441"/>
                  </a:lnTo>
                  <a:lnTo>
                    <a:pt x="27522" y="18575"/>
                  </a:lnTo>
                  <a:lnTo>
                    <a:pt x="28597" y="18709"/>
                  </a:lnTo>
                  <a:lnTo>
                    <a:pt x="29718" y="18833"/>
                  </a:lnTo>
                  <a:lnTo>
                    <a:pt x="29999" y="18881"/>
                  </a:lnTo>
                  <a:lnTo>
                    <a:pt x="30629" y="18988"/>
                  </a:lnTo>
                  <a:lnTo>
                    <a:pt x="31634" y="19144"/>
                  </a:lnTo>
                  <a:lnTo>
                    <a:pt x="32942" y="19342"/>
                  </a:lnTo>
                  <a:lnTo>
                    <a:pt x="34554" y="19578"/>
                  </a:lnTo>
                  <a:lnTo>
                    <a:pt x="36423" y="19835"/>
                  </a:lnTo>
                  <a:lnTo>
                    <a:pt x="37451" y="19969"/>
                  </a:lnTo>
                  <a:lnTo>
                    <a:pt x="38503" y="20103"/>
                  </a:lnTo>
                  <a:lnTo>
                    <a:pt x="39624" y="20248"/>
                  </a:lnTo>
                  <a:lnTo>
                    <a:pt x="40792" y="20387"/>
                  </a:lnTo>
                  <a:lnTo>
                    <a:pt x="42007" y="20527"/>
                  </a:lnTo>
                  <a:lnTo>
                    <a:pt x="43269" y="20666"/>
                  </a:lnTo>
                  <a:lnTo>
                    <a:pt x="44554" y="20805"/>
                  </a:lnTo>
                  <a:lnTo>
                    <a:pt x="45862" y="20934"/>
                  </a:lnTo>
                  <a:lnTo>
                    <a:pt x="47217" y="21063"/>
                  </a:lnTo>
                  <a:lnTo>
                    <a:pt x="48572" y="21186"/>
                  </a:lnTo>
                  <a:lnTo>
                    <a:pt x="49974" y="21304"/>
                  </a:lnTo>
                  <a:lnTo>
                    <a:pt x="51376" y="21416"/>
                  </a:lnTo>
                  <a:lnTo>
                    <a:pt x="52777" y="21513"/>
                  </a:lnTo>
                  <a:lnTo>
                    <a:pt x="54202" y="21604"/>
                  </a:lnTo>
                  <a:lnTo>
                    <a:pt x="55651" y="21685"/>
                  </a:lnTo>
                  <a:lnTo>
                    <a:pt x="57076" y="21749"/>
                  </a:lnTo>
                  <a:lnTo>
                    <a:pt x="57800" y="21781"/>
                  </a:lnTo>
                  <a:lnTo>
                    <a:pt x="58501" y="21808"/>
                  </a:lnTo>
                  <a:lnTo>
                    <a:pt x="59225" y="21829"/>
                  </a:lnTo>
                  <a:lnTo>
                    <a:pt x="59926" y="21845"/>
                  </a:lnTo>
                  <a:lnTo>
                    <a:pt x="60651" y="21861"/>
                  </a:lnTo>
                  <a:lnTo>
                    <a:pt x="61351" y="21872"/>
                  </a:lnTo>
                  <a:lnTo>
                    <a:pt x="62052" y="21877"/>
                  </a:lnTo>
                  <a:lnTo>
                    <a:pt x="63431" y="21877"/>
                  </a:lnTo>
                  <a:lnTo>
                    <a:pt x="64108" y="21872"/>
                  </a:lnTo>
                  <a:lnTo>
                    <a:pt x="64762" y="21861"/>
                  </a:lnTo>
                  <a:lnTo>
                    <a:pt x="65417" y="21845"/>
                  </a:lnTo>
                  <a:lnTo>
                    <a:pt x="66071" y="21829"/>
                  </a:lnTo>
                  <a:lnTo>
                    <a:pt x="66678" y="21802"/>
                  </a:lnTo>
                  <a:lnTo>
                    <a:pt x="67309" y="21776"/>
                  </a:lnTo>
                  <a:lnTo>
                    <a:pt x="67916" y="21749"/>
                  </a:lnTo>
                  <a:lnTo>
                    <a:pt x="68500" y="21711"/>
                  </a:lnTo>
                  <a:lnTo>
                    <a:pt x="69084" y="21674"/>
                  </a:lnTo>
                  <a:lnTo>
                    <a:pt x="69645" y="21631"/>
                  </a:lnTo>
                  <a:lnTo>
                    <a:pt x="70206" y="21583"/>
                  </a:lnTo>
                  <a:lnTo>
                    <a:pt x="70767" y="21529"/>
                  </a:lnTo>
                  <a:lnTo>
                    <a:pt x="71304" y="21475"/>
                  </a:lnTo>
                  <a:lnTo>
                    <a:pt x="71818" y="21411"/>
                  </a:lnTo>
                  <a:lnTo>
                    <a:pt x="72332" y="21352"/>
                  </a:lnTo>
                  <a:lnTo>
                    <a:pt x="72823" y="21282"/>
                  </a:lnTo>
                  <a:lnTo>
                    <a:pt x="73313" y="21207"/>
                  </a:lnTo>
                  <a:lnTo>
                    <a:pt x="73804" y="21132"/>
                  </a:lnTo>
                  <a:lnTo>
                    <a:pt x="74271" y="21052"/>
                  </a:lnTo>
                  <a:lnTo>
                    <a:pt x="74715" y="20972"/>
                  </a:lnTo>
                  <a:lnTo>
                    <a:pt x="75159" y="20880"/>
                  </a:lnTo>
                  <a:lnTo>
                    <a:pt x="75579" y="20789"/>
                  </a:lnTo>
                  <a:lnTo>
                    <a:pt x="76000" y="20693"/>
                  </a:lnTo>
                  <a:lnTo>
                    <a:pt x="76420" y="20591"/>
                  </a:lnTo>
                  <a:lnTo>
                    <a:pt x="76794" y="20484"/>
                  </a:lnTo>
                  <a:lnTo>
                    <a:pt x="77191" y="20377"/>
                  </a:lnTo>
                  <a:lnTo>
                    <a:pt x="77565" y="20264"/>
                  </a:lnTo>
                  <a:lnTo>
                    <a:pt x="77916" y="20146"/>
                  </a:lnTo>
                  <a:lnTo>
                    <a:pt x="78266" y="20028"/>
                  </a:lnTo>
                  <a:lnTo>
                    <a:pt x="78593" y="19899"/>
                  </a:lnTo>
                  <a:lnTo>
                    <a:pt x="78920" y="19771"/>
                  </a:lnTo>
                  <a:lnTo>
                    <a:pt x="79598" y="19481"/>
                  </a:lnTo>
                  <a:lnTo>
                    <a:pt x="80229" y="19186"/>
                  </a:lnTo>
                  <a:lnTo>
                    <a:pt x="80859" y="18886"/>
                  </a:lnTo>
                  <a:lnTo>
                    <a:pt x="81420" y="18586"/>
                  </a:lnTo>
                  <a:lnTo>
                    <a:pt x="81981" y="18286"/>
                  </a:lnTo>
                  <a:lnTo>
                    <a:pt x="82471" y="17980"/>
                  </a:lnTo>
                  <a:lnTo>
                    <a:pt x="82939" y="17669"/>
                  </a:lnTo>
                  <a:lnTo>
                    <a:pt x="83382" y="17364"/>
                  </a:lnTo>
                  <a:lnTo>
                    <a:pt x="83780" y="17053"/>
                  </a:lnTo>
                  <a:lnTo>
                    <a:pt x="84130" y="16742"/>
                  </a:lnTo>
                  <a:lnTo>
                    <a:pt x="84457" y="16436"/>
                  </a:lnTo>
                  <a:lnTo>
                    <a:pt x="84738" y="16126"/>
                  </a:lnTo>
                  <a:lnTo>
                    <a:pt x="84995" y="15820"/>
                  </a:lnTo>
                  <a:lnTo>
                    <a:pt x="85181" y="15509"/>
                  </a:lnTo>
                  <a:lnTo>
                    <a:pt x="85345" y="15203"/>
                  </a:lnTo>
                  <a:lnTo>
                    <a:pt x="85485" y="14903"/>
                  </a:lnTo>
                  <a:lnTo>
                    <a:pt x="86116" y="14855"/>
                  </a:lnTo>
                  <a:lnTo>
                    <a:pt x="86747" y="14801"/>
                  </a:lnTo>
                  <a:lnTo>
                    <a:pt x="87378" y="14742"/>
                  </a:lnTo>
                  <a:lnTo>
                    <a:pt x="88008" y="14678"/>
                  </a:lnTo>
                  <a:lnTo>
                    <a:pt x="88616" y="14608"/>
                  </a:lnTo>
                  <a:lnTo>
                    <a:pt x="89200" y="14533"/>
                  </a:lnTo>
                  <a:lnTo>
                    <a:pt x="89784" y="14453"/>
                  </a:lnTo>
                  <a:lnTo>
                    <a:pt x="90345" y="14362"/>
                  </a:lnTo>
                  <a:lnTo>
                    <a:pt x="90905" y="14271"/>
                  </a:lnTo>
                  <a:lnTo>
                    <a:pt x="91466" y="14169"/>
                  </a:lnTo>
                  <a:lnTo>
                    <a:pt x="91980" y="14062"/>
                  </a:lnTo>
                  <a:lnTo>
                    <a:pt x="92494" y="13949"/>
                  </a:lnTo>
                  <a:lnTo>
                    <a:pt x="93008" y="13831"/>
                  </a:lnTo>
                  <a:lnTo>
                    <a:pt x="93499" y="13713"/>
                  </a:lnTo>
                  <a:lnTo>
                    <a:pt x="93966" y="13585"/>
                  </a:lnTo>
                  <a:lnTo>
                    <a:pt x="94433" y="13451"/>
                  </a:lnTo>
                  <a:lnTo>
                    <a:pt x="94760" y="13349"/>
                  </a:lnTo>
                  <a:lnTo>
                    <a:pt x="95087" y="13247"/>
                  </a:lnTo>
                  <a:lnTo>
                    <a:pt x="95671" y="13032"/>
                  </a:lnTo>
                  <a:lnTo>
                    <a:pt x="96255" y="12807"/>
                  </a:lnTo>
                  <a:lnTo>
                    <a:pt x="96769" y="12571"/>
                  </a:lnTo>
                  <a:lnTo>
                    <a:pt x="97260" y="12330"/>
                  </a:lnTo>
                  <a:lnTo>
                    <a:pt x="97704" y="12078"/>
                  </a:lnTo>
                  <a:lnTo>
                    <a:pt x="98124" y="11821"/>
                  </a:lnTo>
                  <a:lnTo>
                    <a:pt x="98498" y="11558"/>
                  </a:lnTo>
                  <a:lnTo>
                    <a:pt x="98825" y="11285"/>
                  </a:lnTo>
                  <a:lnTo>
                    <a:pt x="99129" y="11006"/>
                  </a:lnTo>
                  <a:lnTo>
                    <a:pt x="99386" y="10727"/>
                  </a:lnTo>
                  <a:lnTo>
                    <a:pt x="99596" y="10438"/>
                  </a:lnTo>
                  <a:lnTo>
                    <a:pt x="99783" y="10143"/>
                  </a:lnTo>
                  <a:lnTo>
                    <a:pt x="99923" y="9848"/>
                  </a:lnTo>
                  <a:lnTo>
                    <a:pt x="100017" y="9548"/>
                  </a:lnTo>
                  <a:lnTo>
                    <a:pt x="100087" y="9242"/>
                  </a:lnTo>
                  <a:lnTo>
                    <a:pt x="100110" y="8937"/>
                  </a:lnTo>
                  <a:lnTo>
                    <a:pt x="100087" y="8631"/>
                  </a:lnTo>
                  <a:lnTo>
                    <a:pt x="100040" y="8326"/>
                  </a:lnTo>
                  <a:lnTo>
                    <a:pt x="99947" y="8015"/>
                  </a:lnTo>
                  <a:lnTo>
                    <a:pt x="99807" y="7704"/>
                  </a:lnTo>
                  <a:lnTo>
                    <a:pt x="99643" y="7393"/>
                  </a:lnTo>
                  <a:lnTo>
                    <a:pt x="99409" y="7087"/>
                  </a:lnTo>
                  <a:lnTo>
                    <a:pt x="99176" y="6782"/>
                  </a:lnTo>
                  <a:lnTo>
                    <a:pt x="98872" y="6476"/>
                  </a:lnTo>
                  <a:lnTo>
                    <a:pt x="98545" y="6171"/>
                  </a:lnTo>
                  <a:lnTo>
                    <a:pt x="98171" y="5871"/>
                  </a:lnTo>
                  <a:lnTo>
                    <a:pt x="97751" y="5576"/>
                  </a:lnTo>
                  <a:lnTo>
                    <a:pt x="97307" y="5281"/>
                  </a:lnTo>
                  <a:lnTo>
                    <a:pt x="96816" y="4991"/>
                  </a:lnTo>
                  <a:lnTo>
                    <a:pt x="96279" y="4707"/>
                  </a:lnTo>
                  <a:lnTo>
                    <a:pt x="95695" y="4429"/>
                  </a:lnTo>
                  <a:lnTo>
                    <a:pt x="95204" y="4209"/>
                  </a:lnTo>
                  <a:lnTo>
                    <a:pt x="94690" y="3994"/>
                  </a:lnTo>
                  <a:lnTo>
                    <a:pt x="94153" y="3785"/>
                  </a:lnTo>
                  <a:lnTo>
                    <a:pt x="93592" y="3582"/>
                  </a:lnTo>
                  <a:lnTo>
                    <a:pt x="93008" y="3383"/>
                  </a:lnTo>
                  <a:lnTo>
                    <a:pt x="92424" y="3196"/>
                  </a:lnTo>
                  <a:lnTo>
                    <a:pt x="91816" y="3008"/>
                  </a:lnTo>
                  <a:lnTo>
                    <a:pt x="91186" y="2831"/>
                  </a:lnTo>
                  <a:lnTo>
                    <a:pt x="90532" y="2665"/>
                  </a:lnTo>
                  <a:lnTo>
                    <a:pt x="89854" y="2499"/>
                  </a:lnTo>
                  <a:lnTo>
                    <a:pt x="89176" y="2343"/>
                  </a:lnTo>
                  <a:lnTo>
                    <a:pt x="88476" y="2193"/>
                  </a:lnTo>
                  <a:lnTo>
                    <a:pt x="87751" y="2054"/>
                  </a:lnTo>
                  <a:lnTo>
                    <a:pt x="87027" y="1914"/>
                  </a:lnTo>
                  <a:lnTo>
                    <a:pt x="86279" y="1786"/>
                  </a:lnTo>
                  <a:lnTo>
                    <a:pt x="85509" y="1662"/>
                  </a:lnTo>
                  <a:lnTo>
                    <a:pt x="84738" y="1550"/>
                  </a:lnTo>
                  <a:lnTo>
                    <a:pt x="83920" y="1443"/>
                  </a:lnTo>
                  <a:lnTo>
                    <a:pt x="83126" y="1341"/>
                  </a:lnTo>
                  <a:lnTo>
                    <a:pt x="82284" y="1250"/>
                  </a:lnTo>
                  <a:lnTo>
                    <a:pt x="81443" y="1164"/>
                  </a:lnTo>
                  <a:lnTo>
                    <a:pt x="80602" y="1084"/>
                  </a:lnTo>
                  <a:lnTo>
                    <a:pt x="79715" y="1014"/>
                  </a:lnTo>
                  <a:lnTo>
                    <a:pt x="78850" y="950"/>
                  </a:lnTo>
                  <a:lnTo>
                    <a:pt x="77939" y="891"/>
                  </a:lnTo>
                  <a:lnTo>
                    <a:pt x="77028" y="842"/>
                  </a:lnTo>
                  <a:lnTo>
                    <a:pt x="76117" y="799"/>
                  </a:lnTo>
                  <a:lnTo>
                    <a:pt x="75182" y="762"/>
                  </a:lnTo>
                  <a:lnTo>
                    <a:pt x="74224" y="735"/>
                  </a:lnTo>
                  <a:lnTo>
                    <a:pt x="73266" y="719"/>
                  </a:lnTo>
                  <a:lnTo>
                    <a:pt x="72309" y="708"/>
                  </a:lnTo>
                  <a:lnTo>
                    <a:pt x="71327" y="703"/>
                  </a:lnTo>
                  <a:lnTo>
                    <a:pt x="70229" y="703"/>
                  </a:lnTo>
                  <a:lnTo>
                    <a:pt x="69155" y="714"/>
                  </a:lnTo>
                  <a:lnTo>
                    <a:pt x="68057" y="730"/>
                  </a:lnTo>
                  <a:lnTo>
                    <a:pt x="66982" y="746"/>
                  </a:lnTo>
                  <a:lnTo>
                    <a:pt x="65907" y="773"/>
                  </a:lnTo>
                  <a:lnTo>
                    <a:pt x="64832" y="799"/>
                  </a:lnTo>
                  <a:lnTo>
                    <a:pt x="63758" y="837"/>
                  </a:lnTo>
                  <a:lnTo>
                    <a:pt x="62683" y="874"/>
                  </a:lnTo>
                  <a:lnTo>
                    <a:pt x="61632" y="923"/>
                  </a:lnTo>
                  <a:lnTo>
                    <a:pt x="60580" y="971"/>
                  </a:lnTo>
                  <a:lnTo>
                    <a:pt x="59552" y="1030"/>
                  </a:lnTo>
                  <a:lnTo>
                    <a:pt x="58525" y="1089"/>
                  </a:lnTo>
                  <a:lnTo>
                    <a:pt x="57497" y="1159"/>
                  </a:lnTo>
                  <a:lnTo>
                    <a:pt x="56469" y="1228"/>
                  </a:lnTo>
                  <a:lnTo>
                    <a:pt x="55487" y="1303"/>
                  </a:lnTo>
                  <a:lnTo>
                    <a:pt x="54483" y="1389"/>
                  </a:lnTo>
                  <a:lnTo>
                    <a:pt x="54015" y="1303"/>
                  </a:lnTo>
                  <a:lnTo>
                    <a:pt x="53502" y="1223"/>
                  </a:lnTo>
                  <a:lnTo>
                    <a:pt x="53011" y="1148"/>
                  </a:lnTo>
                  <a:lnTo>
                    <a:pt x="52497" y="1067"/>
                  </a:lnTo>
                  <a:lnTo>
                    <a:pt x="51960" y="998"/>
                  </a:lnTo>
                  <a:lnTo>
                    <a:pt x="51422" y="928"/>
                  </a:lnTo>
                  <a:lnTo>
                    <a:pt x="50324" y="794"/>
                  </a:lnTo>
                  <a:lnTo>
                    <a:pt x="49203" y="665"/>
                  </a:lnTo>
                  <a:lnTo>
                    <a:pt x="48035" y="553"/>
                  </a:lnTo>
                  <a:lnTo>
                    <a:pt x="46820" y="451"/>
                  </a:lnTo>
                  <a:lnTo>
                    <a:pt x="45582" y="360"/>
                  </a:lnTo>
                  <a:lnTo>
                    <a:pt x="44320" y="274"/>
                  </a:lnTo>
                  <a:lnTo>
                    <a:pt x="43035" y="204"/>
                  </a:lnTo>
                  <a:lnTo>
                    <a:pt x="41727" y="140"/>
                  </a:lnTo>
                  <a:lnTo>
                    <a:pt x="40372" y="92"/>
                  </a:lnTo>
                  <a:lnTo>
                    <a:pt x="39017" y="49"/>
                  </a:lnTo>
                  <a:lnTo>
                    <a:pt x="37615" y="22"/>
                  </a:lnTo>
                  <a:lnTo>
                    <a:pt x="36213" y="6"/>
                  </a:lnTo>
                  <a:lnTo>
                    <a:pt x="3478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 rot="10800000">
              <a:off x="126491" y="-604024"/>
              <a:ext cx="828474" cy="2361670"/>
            </a:xfrm>
            <a:custGeom>
              <a:avLst/>
              <a:gdLst/>
              <a:ahLst/>
              <a:cxnLst/>
              <a:rect l="l" t="t" r="r" b="b"/>
              <a:pathLst>
                <a:path w="85719" h="60239" extrusionOk="0">
                  <a:moveTo>
                    <a:pt x="83569" y="1"/>
                  </a:moveTo>
                  <a:lnTo>
                    <a:pt x="83359" y="6"/>
                  </a:lnTo>
                  <a:lnTo>
                    <a:pt x="83149" y="11"/>
                  </a:lnTo>
                  <a:lnTo>
                    <a:pt x="82962" y="22"/>
                  </a:lnTo>
                  <a:lnTo>
                    <a:pt x="82752" y="38"/>
                  </a:lnTo>
                  <a:lnTo>
                    <a:pt x="82588" y="54"/>
                  </a:lnTo>
                  <a:lnTo>
                    <a:pt x="82401" y="81"/>
                  </a:lnTo>
                  <a:lnTo>
                    <a:pt x="82238" y="108"/>
                  </a:lnTo>
                  <a:lnTo>
                    <a:pt x="82097" y="135"/>
                  </a:lnTo>
                  <a:lnTo>
                    <a:pt x="81957" y="167"/>
                  </a:lnTo>
                  <a:lnTo>
                    <a:pt x="81840" y="204"/>
                  </a:lnTo>
                  <a:lnTo>
                    <a:pt x="81724" y="242"/>
                  </a:lnTo>
                  <a:lnTo>
                    <a:pt x="81630" y="285"/>
                  </a:lnTo>
                  <a:lnTo>
                    <a:pt x="81537" y="328"/>
                  </a:lnTo>
                  <a:lnTo>
                    <a:pt x="81490" y="371"/>
                  </a:lnTo>
                  <a:lnTo>
                    <a:pt x="81443" y="419"/>
                  </a:lnTo>
                  <a:lnTo>
                    <a:pt x="81420" y="467"/>
                  </a:lnTo>
                  <a:lnTo>
                    <a:pt x="81210" y="1293"/>
                  </a:lnTo>
                  <a:lnTo>
                    <a:pt x="80789" y="2960"/>
                  </a:lnTo>
                  <a:lnTo>
                    <a:pt x="80205" y="5377"/>
                  </a:lnTo>
                  <a:lnTo>
                    <a:pt x="79504" y="8428"/>
                  </a:lnTo>
                  <a:lnTo>
                    <a:pt x="79130" y="10165"/>
                  </a:lnTo>
                  <a:lnTo>
                    <a:pt x="78733" y="12019"/>
                  </a:lnTo>
                  <a:lnTo>
                    <a:pt x="78359" y="13981"/>
                  </a:lnTo>
                  <a:lnTo>
                    <a:pt x="77962" y="16040"/>
                  </a:lnTo>
                  <a:lnTo>
                    <a:pt x="77565" y="18179"/>
                  </a:lnTo>
                  <a:lnTo>
                    <a:pt x="77191" y="20393"/>
                  </a:lnTo>
                  <a:lnTo>
                    <a:pt x="76817" y="22660"/>
                  </a:lnTo>
                  <a:lnTo>
                    <a:pt x="76490" y="24971"/>
                  </a:lnTo>
                  <a:lnTo>
                    <a:pt x="76187" y="27313"/>
                  </a:lnTo>
                  <a:lnTo>
                    <a:pt x="75906" y="29672"/>
                  </a:lnTo>
                  <a:lnTo>
                    <a:pt x="75649" y="32036"/>
                  </a:lnTo>
                  <a:lnTo>
                    <a:pt x="75462" y="34389"/>
                  </a:lnTo>
                  <a:lnTo>
                    <a:pt x="75322" y="36727"/>
                  </a:lnTo>
                  <a:lnTo>
                    <a:pt x="75276" y="37884"/>
                  </a:lnTo>
                  <a:lnTo>
                    <a:pt x="75229" y="39026"/>
                  </a:lnTo>
                  <a:lnTo>
                    <a:pt x="75205" y="40163"/>
                  </a:lnTo>
                  <a:lnTo>
                    <a:pt x="75205" y="41283"/>
                  </a:lnTo>
                  <a:lnTo>
                    <a:pt x="75205" y="42393"/>
                  </a:lnTo>
                  <a:lnTo>
                    <a:pt x="75252" y="43481"/>
                  </a:lnTo>
                  <a:lnTo>
                    <a:pt x="75299" y="44553"/>
                  </a:lnTo>
                  <a:lnTo>
                    <a:pt x="75346" y="45604"/>
                  </a:lnTo>
                  <a:lnTo>
                    <a:pt x="75439" y="46633"/>
                  </a:lnTo>
                  <a:lnTo>
                    <a:pt x="75556" y="47641"/>
                  </a:lnTo>
                  <a:lnTo>
                    <a:pt x="75673" y="48622"/>
                  </a:lnTo>
                  <a:lnTo>
                    <a:pt x="75813" y="49581"/>
                  </a:lnTo>
                  <a:lnTo>
                    <a:pt x="76000" y="50509"/>
                  </a:lnTo>
                  <a:lnTo>
                    <a:pt x="76187" y="51409"/>
                  </a:lnTo>
                  <a:lnTo>
                    <a:pt x="76397" y="52278"/>
                  </a:lnTo>
                  <a:lnTo>
                    <a:pt x="76654" y="53114"/>
                  </a:lnTo>
                  <a:lnTo>
                    <a:pt x="76911" y="53913"/>
                  </a:lnTo>
                  <a:lnTo>
                    <a:pt x="77215" y="54679"/>
                  </a:lnTo>
                  <a:lnTo>
                    <a:pt x="77542" y="55408"/>
                  </a:lnTo>
                  <a:lnTo>
                    <a:pt x="77869" y="56095"/>
                  </a:lnTo>
                  <a:lnTo>
                    <a:pt x="78266" y="56743"/>
                  </a:lnTo>
                  <a:lnTo>
                    <a:pt x="78453" y="57054"/>
                  </a:lnTo>
                  <a:lnTo>
                    <a:pt x="78663" y="57349"/>
                  </a:lnTo>
                  <a:lnTo>
                    <a:pt x="76490" y="56636"/>
                  </a:lnTo>
                  <a:lnTo>
                    <a:pt x="74061" y="55821"/>
                  </a:lnTo>
                  <a:lnTo>
                    <a:pt x="71421" y="54915"/>
                  </a:lnTo>
                  <a:lnTo>
                    <a:pt x="68594" y="53924"/>
                  </a:lnTo>
                  <a:lnTo>
                    <a:pt x="67099" y="53393"/>
                  </a:lnTo>
                  <a:lnTo>
                    <a:pt x="65580" y="52846"/>
                  </a:lnTo>
                  <a:lnTo>
                    <a:pt x="64015" y="52278"/>
                  </a:lnTo>
                  <a:lnTo>
                    <a:pt x="62426" y="51694"/>
                  </a:lnTo>
                  <a:lnTo>
                    <a:pt x="60814" y="51088"/>
                  </a:lnTo>
                  <a:lnTo>
                    <a:pt x="59155" y="50461"/>
                  </a:lnTo>
                  <a:lnTo>
                    <a:pt x="57473" y="49817"/>
                  </a:lnTo>
                  <a:lnTo>
                    <a:pt x="55768" y="49158"/>
                  </a:lnTo>
                  <a:lnTo>
                    <a:pt x="54062" y="48482"/>
                  </a:lnTo>
                  <a:lnTo>
                    <a:pt x="52333" y="47786"/>
                  </a:lnTo>
                  <a:lnTo>
                    <a:pt x="50581" y="47078"/>
                  </a:lnTo>
                  <a:lnTo>
                    <a:pt x="48829" y="46354"/>
                  </a:lnTo>
                  <a:lnTo>
                    <a:pt x="47053" y="45615"/>
                  </a:lnTo>
                  <a:lnTo>
                    <a:pt x="45301" y="44859"/>
                  </a:lnTo>
                  <a:lnTo>
                    <a:pt x="43526" y="44092"/>
                  </a:lnTo>
                  <a:lnTo>
                    <a:pt x="41750" y="43309"/>
                  </a:lnTo>
                  <a:lnTo>
                    <a:pt x="39998" y="42516"/>
                  </a:lnTo>
                  <a:lnTo>
                    <a:pt x="38246" y="41707"/>
                  </a:lnTo>
                  <a:lnTo>
                    <a:pt x="36517" y="40886"/>
                  </a:lnTo>
                  <a:lnTo>
                    <a:pt x="34788" y="40056"/>
                  </a:lnTo>
                  <a:lnTo>
                    <a:pt x="33059" y="39214"/>
                  </a:lnTo>
                  <a:lnTo>
                    <a:pt x="31377" y="38362"/>
                  </a:lnTo>
                  <a:lnTo>
                    <a:pt x="29718" y="37499"/>
                  </a:lnTo>
                  <a:lnTo>
                    <a:pt x="28083" y="36630"/>
                  </a:lnTo>
                  <a:lnTo>
                    <a:pt x="26471" y="35746"/>
                  </a:lnTo>
                  <a:lnTo>
                    <a:pt x="24882" y="34856"/>
                  </a:lnTo>
                  <a:lnTo>
                    <a:pt x="23340" y="33960"/>
                  </a:lnTo>
                  <a:lnTo>
                    <a:pt x="21822" y="33055"/>
                  </a:lnTo>
                  <a:lnTo>
                    <a:pt x="20373" y="32138"/>
                  </a:lnTo>
                  <a:lnTo>
                    <a:pt x="18948" y="31221"/>
                  </a:lnTo>
                  <a:lnTo>
                    <a:pt x="17569" y="30294"/>
                  </a:lnTo>
                  <a:lnTo>
                    <a:pt x="16915" y="29827"/>
                  </a:lnTo>
                  <a:lnTo>
                    <a:pt x="16238" y="29361"/>
                  </a:lnTo>
                  <a:lnTo>
                    <a:pt x="15607" y="28895"/>
                  </a:lnTo>
                  <a:lnTo>
                    <a:pt x="14976" y="28428"/>
                  </a:lnTo>
                  <a:lnTo>
                    <a:pt x="14369" y="27957"/>
                  </a:lnTo>
                  <a:lnTo>
                    <a:pt x="13761" y="27485"/>
                  </a:lnTo>
                  <a:lnTo>
                    <a:pt x="13177" y="27013"/>
                  </a:lnTo>
                  <a:lnTo>
                    <a:pt x="12617" y="26541"/>
                  </a:lnTo>
                  <a:lnTo>
                    <a:pt x="12056" y="26064"/>
                  </a:lnTo>
                  <a:lnTo>
                    <a:pt x="11519" y="25592"/>
                  </a:lnTo>
                  <a:lnTo>
                    <a:pt x="10981" y="25115"/>
                  </a:lnTo>
                  <a:lnTo>
                    <a:pt x="10491" y="24638"/>
                  </a:lnTo>
                  <a:lnTo>
                    <a:pt x="10000" y="24161"/>
                  </a:lnTo>
                  <a:lnTo>
                    <a:pt x="9533" y="23684"/>
                  </a:lnTo>
                  <a:lnTo>
                    <a:pt x="9065" y="23207"/>
                  </a:lnTo>
                  <a:lnTo>
                    <a:pt x="8645" y="22725"/>
                  </a:lnTo>
                  <a:lnTo>
                    <a:pt x="8224" y="22247"/>
                  </a:lnTo>
                  <a:lnTo>
                    <a:pt x="7827" y="21765"/>
                  </a:lnTo>
                  <a:lnTo>
                    <a:pt x="7453" y="21288"/>
                  </a:lnTo>
                  <a:lnTo>
                    <a:pt x="7080" y="20805"/>
                  </a:lnTo>
                  <a:lnTo>
                    <a:pt x="6753" y="20328"/>
                  </a:lnTo>
                  <a:lnTo>
                    <a:pt x="6425" y="19846"/>
                  </a:lnTo>
                  <a:lnTo>
                    <a:pt x="6122" y="19363"/>
                  </a:lnTo>
                  <a:lnTo>
                    <a:pt x="5841" y="18886"/>
                  </a:lnTo>
                  <a:lnTo>
                    <a:pt x="5584" y="18404"/>
                  </a:lnTo>
                  <a:lnTo>
                    <a:pt x="5351" y="17921"/>
                  </a:lnTo>
                  <a:lnTo>
                    <a:pt x="5140" y="17444"/>
                  </a:lnTo>
                  <a:lnTo>
                    <a:pt x="4954" y="16962"/>
                  </a:lnTo>
                  <a:lnTo>
                    <a:pt x="4790" y="16485"/>
                  </a:lnTo>
                  <a:lnTo>
                    <a:pt x="4650" y="16002"/>
                  </a:lnTo>
                  <a:lnTo>
                    <a:pt x="4533" y="15525"/>
                  </a:lnTo>
                  <a:lnTo>
                    <a:pt x="4440" y="15048"/>
                  </a:lnTo>
                  <a:lnTo>
                    <a:pt x="4370" y="14571"/>
                  </a:lnTo>
                  <a:lnTo>
                    <a:pt x="4323" y="14094"/>
                  </a:lnTo>
                  <a:lnTo>
                    <a:pt x="4299" y="13617"/>
                  </a:lnTo>
                  <a:lnTo>
                    <a:pt x="4299" y="13140"/>
                  </a:lnTo>
                  <a:lnTo>
                    <a:pt x="4346" y="12663"/>
                  </a:lnTo>
                  <a:lnTo>
                    <a:pt x="4393" y="12191"/>
                  </a:lnTo>
                  <a:lnTo>
                    <a:pt x="4486" y="11714"/>
                  </a:lnTo>
                  <a:lnTo>
                    <a:pt x="4603" y="11242"/>
                  </a:lnTo>
                  <a:lnTo>
                    <a:pt x="4743" y="10770"/>
                  </a:lnTo>
                  <a:lnTo>
                    <a:pt x="4907" y="10304"/>
                  </a:lnTo>
                  <a:lnTo>
                    <a:pt x="5094" y="9832"/>
                  </a:lnTo>
                  <a:lnTo>
                    <a:pt x="5327" y="9366"/>
                  </a:lnTo>
                  <a:lnTo>
                    <a:pt x="5584" y="8899"/>
                  </a:lnTo>
                  <a:lnTo>
                    <a:pt x="5865" y="8433"/>
                  </a:lnTo>
                  <a:lnTo>
                    <a:pt x="6168" y="7967"/>
                  </a:lnTo>
                  <a:lnTo>
                    <a:pt x="6519" y="7506"/>
                  </a:lnTo>
                  <a:lnTo>
                    <a:pt x="6893" y="7045"/>
                  </a:lnTo>
                  <a:lnTo>
                    <a:pt x="7290" y="6584"/>
                  </a:lnTo>
                  <a:lnTo>
                    <a:pt x="7313" y="6535"/>
                  </a:lnTo>
                  <a:lnTo>
                    <a:pt x="7337" y="6487"/>
                  </a:lnTo>
                  <a:lnTo>
                    <a:pt x="7337" y="6439"/>
                  </a:lnTo>
                  <a:lnTo>
                    <a:pt x="7290" y="6391"/>
                  </a:lnTo>
                  <a:lnTo>
                    <a:pt x="7243" y="6342"/>
                  </a:lnTo>
                  <a:lnTo>
                    <a:pt x="7173" y="6299"/>
                  </a:lnTo>
                  <a:lnTo>
                    <a:pt x="7080" y="6257"/>
                  </a:lnTo>
                  <a:lnTo>
                    <a:pt x="6986" y="6214"/>
                  </a:lnTo>
                  <a:lnTo>
                    <a:pt x="6869" y="6176"/>
                  </a:lnTo>
                  <a:lnTo>
                    <a:pt x="6729" y="6139"/>
                  </a:lnTo>
                  <a:lnTo>
                    <a:pt x="6566" y="6107"/>
                  </a:lnTo>
                  <a:lnTo>
                    <a:pt x="6402" y="6080"/>
                  </a:lnTo>
                  <a:lnTo>
                    <a:pt x="6239" y="6053"/>
                  </a:lnTo>
                  <a:lnTo>
                    <a:pt x="6052" y="6031"/>
                  </a:lnTo>
                  <a:lnTo>
                    <a:pt x="5841" y="6015"/>
                  </a:lnTo>
                  <a:lnTo>
                    <a:pt x="5631" y="5999"/>
                  </a:lnTo>
                  <a:lnTo>
                    <a:pt x="5397" y="5994"/>
                  </a:lnTo>
                  <a:lnTo>
                    <a:pt x="5187" y="5989"/>
                  </a:lnTo>
                  <a:lnTo>
                    <a:pt x="4977" y="5994"/>
                  </a:lnTo>
                  <a:lnTo>
                    <a:pt x="4767" y="5999"/>
                  </a:lnTo>
                  <a:lnTo>
                    <a:pt x="4580" y="6010"/>
                  </a:lnTo>
                  <a:lnTo>
                    <a:pt x="4370" y="6026"/>
                  </a:lnTo>
                  <a:lnTo>
                    <a:pt x="4183" y="6048"/>
                  </a:lnTo>
                  <a:lnTo>
                    <a:pt x="3996" y="6069"/>
                  </a:lnTo>
                  <a:lnTo>
                    <a:pt x="3832" y="6096"/>
                  </a:lnTo>
                  <a:lnTo>
                    <a:pt x="3692" y="6128"/>
                  </a:lnTo>
                  <a:lnTo>
                    <a:pt x="3552" y="6165"/>
                  </a:lnTo>
                  <a:lnTo>
                    <a:pt x="3412" y="6203"/>
                  </a:lnTo>
                  <a:lnTo>
                    <a:pt x="3295" y="6246"/>
                  </a:lnTo>
                  <a:lnTo>
                    <a:pt x="3201" y="6289"/>
                  </a:lnTo>
                  <a:lnTo>
                    <a:pt x="3131" y="6337"/>
                  </a:lnTo>
                  <a:lnTo>
                    <a:pt x="3085" y="6385"/>
                  </a:lnTo>
                  <a:lnTo>
                    <a:pt x="2571" y="6964"/>
                  </a:lnTo>
                  <a:lnTo>
                    <a:pt x="2103" y="7543"/>
                  </a:lnTo>
                  <a:lnTo>
                    <a:pt x="1706" y="8127"/>
                  </a:lnTo>
                  <a:lnTo>
                    <a:pt x="1332" y="8717"/>
                  </a:lnTo>
                  <a:lnTo>
                    <a:pt x="1029" y="9301"/>
                  </a:lnTo>
                  <a:lnTo>
                    <a:pt x="748" y="9891"/>
                  </a:lnTo>
                  <a:lnTo>
                    <a:pt x="515" y="10486"/>
                  </a:lnTo>
                  <a:lnTo>
                    <a:pt x="328" y="11076"/>
                  </a:lnTo>
                  <a:lnTo>
                    <a:pt x="188" y="11671"/>
                  </a:lnTo>
                  <a:lnTo>
                    <a:pt x="94" y="12266"/>
                  </a:lnTo>
                  <a:lnTo>
                    <a:pt x="24" y="12861"/>
                  </a:lnTo>
                  <a:lnTo>
                    <a:pt x="1" y="13456"/>
                  </a:lnTo>
                  <a:lnTo>
                    <a:pt x="24" y="14056"/>
                  </a:lnTo>
                  <a:lnTo>
                    <a:pt x="94" y="14651"/>
                  </a:lnTo>
                  <a:lnTo>
                    <a:pt x="188" y="15252"/>
                  </a:lnTo>
                  <a:lnTo>
                    <a:pt x="304" y="15847"/>
                  </a:lnTo>
                  <a:lnTo>
                    <a:pt x="491" y="16447"/>
                  </a:lnTo>
                  <a:lnTo>
                    <a:pt x="678" y="17048"/>
                  </a:lnTo>
                  <a:lnTo>
                    <a:pt x="912" y="17643"/>
                  </a:lnTo>
                  <a:lnTo>
                    <a:pt x="1192" y="18243"/>
                  </a:lnTo>
                  <a:lnTo>
                    <a:pt x="1496" y="18838"/>
                  </a:lnTo>
                  <a:lnTo>
                    <a:pt x="1846" y="19438"/>
                  </a:lnTo>
                  <a:lnTo>
                    <a:pt x="2197" y="20033"/>
                  </a:lnTo>
                  <a:lnTo>
                    <a:pt x="2594" y="20629"/>
                  </a:lnTo>
                  <a:lnTo>
                    <a:pt x="3038" y="21224"/>
                  </a:lnTo>
                  <a:lnTo>
                    <a:pt x="3482" y="21819"/>
                  </a:lnTo>
                  <a:lnTo>
                    <a:pt x="3972" y="22408"/>
                  </a:lnTo>
                  <a:lnTo>
                    <a:pt x="4486" y="22998"/>
                  </a:lnTo>
                  <a:lnTo>
                    <a:pt x="5024" y="23588"/>
                  </a:lnTo>
                  <a:lnTo>
                    <a:pt x="5584" y="24177"/>
                  </a:lnTo>
                  <a:lnTo>
                    <a:pt x="6168" y="24762"/>
                  </a:lnTo>
                  <a:lnTo>
                    <a:pt x="6776" y="25346"/>
                  </a:lnTo>
                  <a:lnTo>
                    <a:pt x="7430" y="25930"/>
                  </a:lnTo>
                  <a:lnTo>
                    <a:pt x="8084" y="26509"/>
                  </a:lnTo>
                  <a:lnTo>
                    <a:pt x="8762" y="27088"/>
                  </a:lnTo>
                  <a:lnTo>
                    <a:pt x="9463" y="27662"/>
                  </a:lnTo>
                  <a:lnTo>
                    <a:pt x="10187" y="28235"/>
                  </a:lnTo>
                  <a:lnTo>
                    <a:pt x="10934" y="28804"/>
                  </a:lnTo>
                  <a:lnTo>
                    <a:pt x="11682" y="29372"/>
                  </a:lnTo>
                  <a:lnTo>
                    <a:pt x="12453" y="29935"/>
                  </a:lnTo>
                  <a:lnTo>
                    <a:pt x="13247" y="30492"/>
                  </a:lnTo>
                  <a:lnTo>
                    <a:pt x="14065" y="31050"/>
                  </a:lnTo>
                  <a:lnTo>
                    <a:pt x="14883" y="31607"/>
                  </a:lnTo>
                  <a:lnTo>
                    <a:pt x="15724" y="32154"/>
                  </a:lnTo>
                  <a:lnTo>
                    <a:pt x="16588" y="32701"/>
                  </a:lnTo>
                  <a:lnTo>
                    <a:pt x="17453" y="33242"/>
                  </a:lnTo>
                  <a:lnTo>
                    <a:pt x="18340" y="33784"/>
                  </a:lnTo>
                  <a:lnTo>
                    <a:pt x="19228" y="34320"/>
                  </a:lnTo>
                  <a:lnTo>
                    <a:pt x="20116" y="34850"/>
                  </a:lnTo>
                  <a:lnTo>
                    <a:pt x="21027" y="35376"/>
                  </a:lnTo>
                  <a:lnTo>
                    <a:pt x="21938" y="35896"/>
                  </a:lnTo>
                  <a:lnTo>
                    <a:pt x="22873" y="36410"/>
                  </a:lnTo>
                  <a:lnTo>
                    <a:pt x="23807" y="36925"/>
                  </a:lnTo>
                  <a:lnTo>
                    <a:pt x="24742" y="37429"/>
                  </a:lnTo>
                  <a:lnTo>
                    <a:pt x="26658" y="38426"/>
                  </a:lnTo>
                  <a:lnTo>
                    <a:pt x="28550" y="39407"/>
                  </a:lnTo>
                  <a:lnTo>
                    <a:pt x="30489" y="40356"/>
                  </a:lnTo>
                  <a:lnTo>
                    <a:pt x="32405" y="41288"/>
                  </a:lnTo>
                  <a:lnTo>
                    <a:pt x="34344" y="42194"/>
                  </a:lnTo>
                  <a:lnTo>
                    <a:pt x="36423" y="43149"/>
                  </a:lnTo>
                  <a:lnTo>
                    <a:pt x="38526" y="44087"/>
                  </a:lnTo>
                  <a:lnTo>
                    <a:pt x="40629" y="45009"/>
                  </a:lnTo>
                  <a:lnTo>
                    <a:pt x="42731" y="45909"/>
                  </a:lnTo>
                  <a:lnTo>
                    <a:pt x="44834" y="46794"/>
                  </a:lnTo>
                  <a:lnTo>
                    <a:pt x="46913" y="47657"/>
                  </a:lnTo>
                  <a:lnTo>
                    <a:pt x="49016" y="48493"/>
                  </a:lnTo>
                  <a:lnTo>
                    <a:pt x="51072" y="49313"/>
                  </a:lnTo>
                  <a:lnTo>
                    <a:pt x="53104" y="50107"/>
                  </a:lnTo>
                  <a:lnTo>
                    <a:pt x="55113" y="50879"/>
                  </a:lnTo>
                  <a:lnTo>
                    <a:pt x="57099" y="51624"/>
                  </a:lnTo>
                  <a:lnTo>
                    <a:pt x="59038" y="52342"/>
                  </a:lnTo>
                  <a:lnTo>
                    <a:pt x="60931" y="53039"/>
                  </a:lnTo>
                  <a:lnTo>
                    <a:pt x="62776" y="53704"/>
                  </a:lnTo>
                  <a:lnTo>
                    <a:pt x="64575" y="54342"/>
                  </a:lnTo>
                  <a:lnTo>
                    <a:pt x="66304" y="54947"/>
                  </a:lnTo>
                  <a:lnTo>
                    <a:pt x="67986" y="55526"/>
                  </a:lnTo>
                  <a:lnTo>
                    <a:pt x="69575" y="56079"/>
                  </a:lnTo>
                  <a:lnTo>
                    <a:pt x="71117" y="56593"/>
                  </a:lnTo>
                  <a:lnTo>
                    <a:pt x="72542" y="57076"/>
                  </a:lnTo>
                  <a:lnTo>
                    <a:pt x="75182" y="57944"/>
                  </a:lnTo>
                  <a:lnTo>
                    <a:pt x="77448" y="58673"/>
                  </a:lnTo>
                  <a:lnTo>
                    <a:pt x="79271" y="59252"/>
                  </a:lnTo>
                  <a:lnTo>
                    <a:pt x="80649" y="59681"/>
                  </a:lnTo>
                  <a:lnTo>
                    <a:pt x="81864" y="60045"/>
                  </a:lnTo>
                  <a:lnTo>
                    <a:pt x="82004" y="60083"/>
                  </a:lnTo>
                  <a:lnTo>
                    <a:pt x="82144" y="60115"/>
                  </a:lnTo>
                  <a:lnTo>
                    <a:pt x="82284" y="60142"/>
                  </a:lnTo>
                  <a:lnTo>
                    <a:pt x="82448" y="60169"/>
                  </a:lnTo>
                  <a:lnTo>
                    <a:pt x="82635" y="60190"/>
                  </a:lnTo>
                  <a:lnTo>
                    <a:pt x="82798" y="60206"/>
                  </a:lnTo>
                  <a:lnTo>
                    <a:pt x="82985" y="60217"/>
                  </a:lnTo>
                  <a:lnTo>
                    <a:pt x="83172" y="60228"/>
                  </a:lnTo>
                  <a:lnTo>
                    <a:pt x="83359" y="60233"/>
                  </a:lnTo>
                  <a:lnTo>
                    <a:pt x="83546" y="60238"/>
                  </a:lnTo>
                  <a:lnTo>
                    <a:pt x="83756" y="60238"/>
                  </a:lnTo>
                  <a:lnTo>
                    <a:pt x="83943" y="60228"/>
                  </a:lnTo>
                  <a:lnTo>
                    <a:pt x="84130" y="60222"/>
                  </a:lnTo>
                  <a:lnTo>
                    <a:pt x="84317" y="60206"/>
                  </a:lnTo>
                  <a:lnTo>
                    <a:pt x="84504" y="60190"/>
                  </a:lnTo>
                  <a:lnTo>
                    <a:pt x="84691" y="60163"/>
                  </a:lnTo>
                  <a:lnTo>
                    <a:pt x="84854" y="60142"/>
                  </a:lnTo>
                  <a:lnTo>
                    <a:pt x="84994" y="60110"/>
                  </a:lnTo>
                  <a:lnTo>
                    <a:pt x="85135" y="60078"/>
                  </a:lnTo>
                  <a:lnTo>
                    <a:pt x="85275" y="60045"/>
                  </a:lnTo>
                  <a:lnTo>
                    <a:pt x="85392" y="60008"/>
                  </a:lnTo>
                  <a:lnTo>
                    <a:pt x="85485" y="59970"/>
                  </a:lnTo>
                  <a:lnTo>
                    <a:pt x="85555" y="59933"/>
                  </a:lnTo>
                  <a:lnTo>
                    <a:pt x="85625" y="59890"/>
                  </a:lnTo>
                  <a:lnTo>
                    <a:pt x="85672" y="59847"/>
                  </a:lnTo>
                  <a:lnTo>
                    <a:pt x="85695" y="59804"/>
                  </a:lnTo>
                  <a:lnTo>
                    <a:pt x="85719" y="59756"/>
                  </a:lnTo>
                  <a:lnTo>
                    <a:pt x="85719" y="59713"/>
                  </a:lnTo>
                  <a:lnTo>
                    <a:pt x="85695" y="59670"/>
                  </a:lnTo>
                  <a:lnTo>
                    <a:pt x="85649" y="59627"/>
                  </a:lnTo>
                  <a:lnTo>
                    <a:pt x="85602" y="59579"/>
                  </a:lnTo>
                  <a:lnTo>
                    <a:pt x="85532" y="59536"/>
                  </a:lnTo>
                  <a:lnTo>
                    <a:pt x="85205" y="59370"/>
                  </a:lnTo>
                  <a:lnTo>
                    <a:pt x="84901" y="59188"/>
                  </a:lnTo>
                  <a:lnTo>
                    <a:pt x="84621" y="58984"/>
                  </a:lnTo>
                  <a:lnTo>
                    <a:pt x="84340" y="58770"/>
                  </a:lnTo>
                  <a:lnTo>
                    <a:pt x="84060" y="58539"/>
                  </a:lnTo>
                  <a:lnTo>
                    <a:pt x="83803" y="58292"/>
                  </a:lnTo>
                  <a:lnTo>
                    <a:pt x="83546" y="58030"/>
                  </a:lnTo>
                  <a:lnTo>
                    <a:pt x="83289" y="57756"/>
                  </a:lnTo>
                  <a:lnTo>
                    <a:pt x="83055" y="57467"/>
                  </a:lnTo>
                  <a:lnTo>
                    <a:pt x="82822" y="57161"/>
                  </a:lnTo>
                  <a:lnTo>
                    <a:pt x="82611" y="56845"/>
                  </a:lnTo>
                  <a:lnTo>
                    <a:pt x="82401" y="56518"/>
                  </a:lnTo>
                  <a:lnTo>
                    <a:pt x="82191" y="56170"/>
                  </a:lnTo>
                  <a:lnTo>
                    <a:pt x="82004" y="55816"/>
                  </a:lnTo>
                  <a:lnTo>
                    <a:pt x="81817" y="55446"/>
                  </a:lnTo>
                  <a:lnTo>
                    <a:pt x="81630" y="55065"/>
                  </a:lnTo>
                  <a:lnTo>
                    <a:pt x="81303" y="54267"/>
                  </a:lnTo>
                  <a:lnTo>
                    <a:pt x="80999" y="53420"/>
                  </a:lnTo>
                  <a:lnTo>
                    <a:pt x="80742" y="52535"/>
                  </a:lnTo>
                  <a:lnTo>
                    <a:pt x="80485" y="51602"/>
                  </a:lnTo>
                  <a:lnTo>
                    <a:pt x="80275" y="50632"/>
                  </a:lnTo>
                  <a:lnTo>
                    <a:pt x="80112" y="49630"/>
                  </a:lnTo>
                  <a:lnTo>
                    <a:pt x="79948" y="48584"/>
                  </a:lnTo>
                  <a:lnTo>
                    <a:pt x="79808" y="47512"/>
                  </a:lnTo>
                  <a:lnTo>
                    <a:pt x="79714" y="46408"/>
                  </a:lnTo>
                  <a:lnTo>
                    <a:pt x="79621" y="45277"/>
                  </a:lnTo>
                  <a:lnTo>
                    <a:pt x="79574" y="44119"/>
                  </a:lnTo>
                  <a:lnTo>
                    <a:pt x="79528" y="42934"/>
                  </a:lnTo>
                  <a:lnTo>
                    <a:pt x="79504" y="41728"/>
                  </a:lnTo>
                  <a:lnTo>
                    <a:pt x="79528" y="40506"/>
                  </a:lnTo>
                  <a:lnTo>
                    <a:pt x="79551" y="39262"/>
                  </a:lnTo>
                  <a:lnTo>
                    <a:pt x="79598" y="38008"/>
                  </a:lnTo>
                  <a:lnTo>
                    <a:pt x="79644" y="36737"/>
                  </a:lnTo>
                  <a:lnTo>
                    <a:pt x="79714" y="35456"/>
                  </a:lnTo>
                  <a:lnTo>
                    <a:pt x="79808" y="34164"/>
                  </a:lnTo>
                  <a:lnTo>
                    <a:pt x="79925" y="32872"/>
                  </a:lnTo>
                  <a:lnTo>
                    <a:pt x="80182" y="30272"/>
                  </a:lnTo>
                  <a:lnTo>
                    <a:pt x="80485" y="27667"/>
                  </a:lnTo>
                  <a:lnTo>
                    <a:pt x="80836" y="25089"/>
                  </a:lnTo>
                  <a:lnTo>
                    <a:pt x="81210" y="22542"/>
                  </a:lnTo>
                  <a:lnTo>
                    <a:pt x="81607" y="20050"/>
                  </a:lnTo>
                  <a:lnTo>
                    <a:pt x="82027" y="17627"/>
                  </a:lnTo>
                  <a:lnTo>
                    <a:pt x="82448" y="15295"/>
                  </a:lnTo>
                  <a:lnTo>
                    <a:pt x="82868" y="13070"/>
                  </a:lnTo>
                  <a:lnTo>
                    <a:pt x="83312" y="10969"/>
                  </a:lnTo>
                  <a:lnTo>
                    <a:pt x="83709" y="9007"/>
                  </a:lnTo>
                  <a:lnTo>
                    <a:pt x="84480" y="5581"/>
                  </a:lnTo>
                  <a:lnTo>
                    <a:pt x="85111" y="2933"/>
                  </a:lnTo>
                  <a:lnTo>
                    <a:pt x="85532" y="1202"/>
                  </a:lnTo>
                  <a:lnTo>
                    <a:pt x="85719" y="526"/>
                  </a:lnTo>
                  <a:lnTo>
                    <a:pt x="85719" y="478"/>
                  </a:lnTo>
                  <a:lnTo>
                    <a:pt x="85695" y="424"/>
                  </a:lnTo>
                  <a:lnTo>
                    <a:pt x="85649" y="376"/>
                  </a:lnTo>
                  <a:lnTo>
                    <a:pt x="85602" y="333"/>
                  </a:lnTo>
                  <a:lnTo>
                    <a:pt x="85532" y="285"/>
                  </a:lnTo>
                  <a:lnTo>
                    <a:pt x="85415" y="247"/>
                  </a:lnTo>
                  <a:lnTo>
                    <a:pt x="85298" y="204"/>
                  </a:lnTo>
                  <a:lnTo>
                    <a:pt x="85181" y="167"/>
                  </a:lnTo>
                  <a:lnTo>
                    <a:pt x="85041" y="135"/>
                  </a:lnTo>
                  <a:lnTo>
                    <a:pt x="84878" y="103"/>
                  </a:lnTo>
                  <a:lnTo>
                    <a:pt x="84714" y="76"/>
                  </a:lnTo>
                  <a:lnTo>
                    <a:pt x="84527" y="54"/>
                  </a:lnTo>
                  <a:lnTo>
                    <a:pt x="84340" y="33"/>
                  </a:lnTo>
                  <a:lnTo>
                    <a:pt x="84130" y="17"/>
                  </a:lnTo>
                  <a:lnTo>
                    <a:pt x="83920" y="6"/>
                  </a:lnTo>
                  <a:lnTo>
                    <a:pt x="83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59"/>
            <p:cNvSpPr/>
            <p:nvPr/>
          </p:nvSpPr>
          <p:spPr>
            <a:xfrm rot="10800000">
              <a:off x="-1697536" y="-1048727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1050" y="1"/>
                  </a:moveTo>
                  <a:lnTo>
                    <a:pt x="20816" y="6"/>
                  </a:lnTo>
                  <a:lnTo>
                    <a:pt x="20606" y="17"/>
                  </a:lnTo>
                  <a:lnTo>
                    <a:pt x="20396" y="28"/>
                  </a:lnTo>
                  <a:lnTo>
                    <a:pt x="20209" y="49"/>
                  </a:lnTo>
                  <a:lnTo>
                    <a:pt x="20022" y="71"/>
                  </a:lnTo>
                  <a:lnTo>
                    <a:pt x="19858" y="92"/>
                  </a:lnTo>
                  <a:lnTo>
                    <a:pt x="19695" y="124"/>
                  </a:lnTo>
                  <a:lnTo>
                    <a:pt x="19531" y="156"/>
                  </a:lnTo>
                  <a:lnTo>
                    <a:pt x="19391" y="194"/>
                  </a:lnTo>
                  <a:lnTo>
                    <a:pt x="19274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7" y="365"/>
                  </a:lnTo>
                  <a:lnTo>
                    <a:pt x="18971" y="408"/>
                  </a:lnTo>
                  <a:lnTo>
                    <a:pt x="18947" y="462"/>
                  </a:lnTo>
                  <a:lnTo>
                    <a:pt x="18947" y="510"/>
                  </a:lnTo>
                  <a:lnTo>
                    <a:pt x="18947" y="596"/>
                  </a:lnTo>
                  <a:lnTo>
                    <a:pt x="18924" y="676"/>
                  </a:lnTo>
                  <a:lnTo>
                    <a:pt x="18901" y="757"/>
                  </a:lnTo>
                  <a:lnTo>
                    <a:pt x="18831" y="837"/>
                  </a:lnTo>
                  <a:lnTo>
                    <a:pt x="18760" y="923"/>
                  </a:lnTo>
                  <a:lnTo>
                    <a:pt x="18690" y="1003"/>
                  </a:lnTo>
                  <a:lnTo>
                    <a:pt x="18574" y="1084"/>
                  </a:lnTo>
                  <a:lnTo>
                    <a:pt x="18457" y="1164"/>
                  </a:lnTo>
                  <a:lnTo>
                    <a:pt x="18317" y="1239"/>
                  </a:lnTo>
                  <a:lnTo>
                    <a:pt x="18176" y="1320"/>
                  </a:lnTo>
                  <a:lnTo>
                    <a:pt x="17826" y="1480"/>
                  </a:lnTo>
                  <a:lnTo>
                    <a:pt x="17429" y="1636"/>
                  </a:lnTo>
                  <a:lnTo>
                    <a:pt x="16985" y="1786"/>
                  </a:lnTo>
                  <a:lnTo>
                    <a:pt x="16494" y="1936"/>
                  </a:lnTo>
                  <a:lnTo>
                    <a:pt x="15957" y="2086"/>
                  </a:lnTo>
                  <a:lnTo>
                    <a:pt x="15396" y="2231"/>
                  </a:lnTo>
                  <a:lnTo>
                    <a:pt x="14789" y="2370"/>
                  </a:lnTo>
                  <a:lnTo>
                    <a:pt x="14135" y="2510"/>
                  </a:lnTo>
                  <a:lnTo>
                    <a:pt x="13480" y="2649"/>
                  </a:lnTo>
                  <a:lnTo>
                    <a:pt x="12803" y="2778"/>
                  </a:lnTo>
                  <a:lnTo>
                    <a:pt x="12079" y="2912"/>
                  </a:lnTo>
                  <a:lnTo>
                    <a:pt x="11378" y="3035"/>
                  </a:lnTo>
                  <a:lnTo>
                    <a:pt x="10630" y="3153"/>
                  </a:lnTo>
                  <a:lnTo>
                    <a:pt x="9906" y="3271"/>
                  </a:lnTo>
                  <a:lnTo>
                    <a:pt x="9158" y="3384"/>
                  </a:lnTo>
                  <a:lnTo>
                    <a:pt x="8411" y="3496"/>
                  </a:lnTo>
                  <a:lnTo>
                    <a:pt x="7663" y="3598"/>
                  </a:lnTo>
                  <a:lnTo>
                    <a:pt x="6215" y="3791"/>
                  </a:lnTo>
                  <a:lnTo>
                    <a:pt x="4836" y="3962"/>
                  </a:lnTo>
                  <a:lnTo>
                    <a:pt x="3528" y="4113"/>
                  </a:lnTo>
                  <a:lnTo>
                    <a:pt x="2360" y="4236"/>
                  </a:lnTo>
                  <a:lnTo>
                    <a:pt x="1332" y="4338"/>
                  </a:lnTo>
                  <a:lnTo>
                    <a:pt x="1145" y="4359"/>
                  </a:lnTo>
                  <a:lnTo>
                    <a:pt x="958" y="4381"/>
                  </a:lnTo>
                  <a:lnTo>
                    <a:pt x="771" y="4413"/>
                  </a:lnTo>
                  <a:lnTo>
                    <a:pt x="631" y="4445"/>
                  </a:lnTo>
                  <a:lnTo>
                    <a:pt x="491" y="4482"/>
                  </a:lnTo>
                  <a:lnTo>
                    <a:pt x="351" y="4520"/>
                  </a:lnTo>
                  <a:lnTo>
                    <a:pt x="257" y="4558"/>
                  </a:lnTo>
                  <a:lnTo>
                    <a:pt x="164" y="4600"/>
                  </a:lnTo>
                  <a:lnTo>
                    <a:pt x="94" y="4649"/>
                  </a:lnTo>
                  <a:lnTo>
                    <a:pt x="47" y="4692"/>
                  </a:lnTo>
                  <a:lnTo>
                    <a:pt x="0" y="4740"/>
                  </a:lnTo>
                  <a:lnTo>
                    <a:pt x="0" y="4788"/>
                  </a:lnTo>
                  <a:lnTo>
                    <a:pt x="0" y="4836"/>
                  </a:lnTo>
                  <a:lnTo>
                    <a:pt x="23" y="4885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7" y="5024"/>
                  </a:lnTo>
                  <a:lnTo>
                    <a:pt x="351" y="5067"/>
                  </a:lnTo>
                  <a:lnTo>
                    <a:pt x="491" y="5110"/>
                  </a:lnTo>
                  <a:lnTo>
                    <a:pt x="631" y="5142"/>
                  </a:lnTo>
                  <a:lnTo>
                    <a:pt x="794" y="5174"/>
                  </a:lnTo>
                  <a:lnTo>
                    <a:pt x="958" y="5206"/>
                  </a:lnTo>
                  <a:lnTo>
                    <a:pt x="1122" y="5228"/>
                  </a:lnTo>
                  <a:lnTo>
                    <a:pt x="1308" y="5249"/>
                  </a:lnTo>
                  <a:lnTo>
                    <a:pt x="1519" y="5265"/>
                  </a:lnTo>
                  <a:lnTo>
                    <a:pt x="1706" y="5276"/>
                  </a:lnTo>
                  <a:lnTo>
                    <a:pt x="1916" y="5287"/>
                  </a:lnTo>
                  <a:lnTo>
                    <a:pt x="2336" y="5287"/>
                  </a:lnTo>
                  <a:lnTo>
                    <a:pt x="2547" y="5281"/>
                  </a:lnTo>
                  <a:lnTo>
                    <a:pt x="2757" y="5265"/>
                  </a:lnTo>
                  <a:lnTo>
                    <a:pt x="2967" y="5249"/>
                  </a:lnTo>
                  <a:lnTo>
                    <a:pt x="3341" y="5217"/>
                  </a:lnTo>
                  <a:lnTo>
                    <a:pt x="4089" y="5136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289" y="4777"/>
                  </a:lnTo>
                  <a:lnTo>
                    <a:pt x="8107" y="4675"/>
                  </a:lnTo>
                  <a:lnTo>
                    <a:pt x="8971" y="4568"/>
                  </a:lnTo>
                  <a:lnTo>
                    <a:pt x="9836" y="4445"/>
                  </a:lnTo>
                  <a:lnTo>
                    <a:pt x="10747" y="4322"/>
                  </a:lnTo>
                  <a:lnTo>
                    <a:pt x="11682" y="4182"/>
                  </a:lnTo>
                  <a:lnTo>
                    <a:pt x="12616" y="4043"/>
                  </a:lnTo>
                  <a:lnTo>
                    <a:pt x="13551" y="3887"/>
                  </a:lnTo>
                  <a:lnTo>
                    <a:pt x="14485" y="3727"/>
                  </a:lnTo>
                  <a:lnTo>
                    <a:pt x="15420" y="3560"/>
                  </a:lnTo>
                  <a:lnTo>
                    <a:pt x="16331" y="3384"/>
                  </a:lnTo>
                  <a:lnTo>
                    <a:pt x="17218" y="3201"/>
                  </a:lnTo>
                  <a:lnTo>
                    <a:pt x="18060" y="3014"/>
                  </a:lnTo>
                  <a:lnTo>
                    <a:pt x="18877" y="2815"/>
                  </a:lnTo>
                  <a:lnTo>
                    <a:pt x="19251" y="2713"/>
                  </a:lnTo>
                  <a:lnTo>
                    <a:pt x="19648" y="2612"/>
                  </a:lnTo>
                  <a:lnTo>
                    <a:pt x="19999" y="2504"/>
                  </a:lnTo>
                  <a:lnTo>
                    <a:pt x="20349" y="2403"/>
                  </a:lnTo>
                  <a:lnTo>
                    <a:pt x="20676" y="2290"/>
                  </a:lnTo>
                  <a:lnTo>
                    <a:pt x="21003" y="2183"/>
                  </a:lnTo>
                  <a:lnTo>
                    <a:pt x="21307" y="2070"/>
                  </a:lnTo>
                  <a:lnTo>
                    <a:pt x="21587" y="1958"/>
                  </a:lnTo>
                  <a:lnTo>
                    <a:pt x="21844" y="1845"/>
                  </a:lnTo>
                  <a:lnTo>
                    <a:pt x="22101" y="1727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5" y="1368"/>
                  </a:lnTo>
                  <a:lnTo>
                    <a:pt x="22849" y="1245"/>
                  </a:lnTo>
                  <a:lnTo>
                    <a:pt x="22989" y="1121"/>
                  </a:lnTo>
                  <a:lnTo>
                    <a:pt x="23083" y="998"/>
                  </a:lnTo>
                  <a:lnTo>
                    <a:pt x="23176" y="869"/>
                  </a:lnTo>
                  <a:lnTo>
                    <a:pt x="23223" y="741"/>
                  </a:lnTo>
                  <a:lnTo>
                    <a:pt x="23246" y="612"/>
                  </a:lnTo>
                  <a:lnTo>
                    <a:pt x="23246" y="483"/>
                  </a:lnTo>
                  <a:lnTo>
                    <a:pt x="23246" y="435"/>
                  </a:lnTo>
                  <a:lnTo>
                    <a:pt x="23199" y="387"/>
                  </a:lnTo>
                  <a:lnTo>
                    <a:pt x="23153" y="339"/>
                  </a:lnTo>
                  <a:lnTo>
                    <a:pt x="23059" y="296"/>
                  </a:lnTo>
                  <a:lnTo>
                    <a:pt x="22966" y="253"/>
                  </a:lnTo>
                  <a:lnTo>
                    <a:pt x="22872" y="215"/>
                  </a:lnTo>
                  <a:lnTo>
                    <a:pt x="22732" y="178"/>
                  </a:lnTo>
                  <a:lnTo>
                    <a:pt x="22592" y="140"/>
                  </a:lnTo>
                  <a:lnTo>
                    <a:pt x="22452" y="114"/>
                  </a:lnTo>
                  <a:lnTo>
                    <a:pt x="22288" y="81"/>
                  </a:lnTo>
                  <a:lnTo>
                    <a:pt x="22101" y="60"/>
                  </a:lnTo>
                  <a:lnTo>
                    <a:pt x="21914" y="38"/>
                  </a:lnTo>
                  <a:lnTo>
                    <a:pt x="21728" y="22"/>
                  </a:lnTo>
                  <a:lnTo>
                    <a:pt x="21517" y="12"/>
                  </a:lnTo>
                  <a:lnTo>
                    <a:pt x="21307" y="6"/>
                  </a:lnTo>
                  <a:lnTo>
                    <a:pt x="210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59"/>
            <p:cNvSpPr/>
            <p:nvPr/>
          </p:nvSpPr>
          <p:spPr>
            <a:xfrm rot="10800000">
              <a:off x="-1637246" y="-1345469"/>
              <a:ext cx="224914" cy="207238"/>
            </a:xfrm>
            <a:custGeom>
              <a:avLst/>
              <a:gdLst/>
              <a:ahLst/>
              <a:cxnLst/>
              <a:rect l="l" t="t" r="r" b="b"/>
              <a:pathLst>
                <a:path w="23271" h="5286" extrusionOk="0">
                  <a:moveTo>
                    <a:pt x="21051" y="0"/>
                  </a:moveTo>
                  <a:lnTo>
                    <a:pt x="20840" y="6"/>
                  </a:lnTo>
                  <a:lnTo>
                    <a:pt x="20630" y="11"/>
                  </a:lnTo>
                  <a:lnTo>
                    <a:pt x="20420" y="27"/>
                  </a:lnTo>
                  <a:lnTo>
                    <a:pt x="20210" y="43"/>
                  </a:lnTo>
                  <a:lnTo>
                    <a:pt x="20046" y="65"/>
                  </a:lnTo>
                  <a:lnTo>
                    <a:pt x="19859" y="91"/>
                  </a:lnTo>
                  <a:lnTo>
                    <a:pt x="19696" y="123"/>
                  </a:lnTo>
                  <a:lnTo>
                    <a:pt x="19556" y="156"/>
                  </a:lnTo>
                  <a:lnTo>
                    <a:pt x="19415" y="193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6"/>
                  </a:lnTo>
                  <a:lnTo>
                    <a:pt x="19042" y="359"/>
                  </a:lnTo>
                  <a:lnTo>
                    <a:pt x="18995" y="408"/>
                  </a:lnTo>
                  <a:lnTo>
                    <a:pt x="18971" y="456"/>
                  </a:lnTo>
                  <a:lnTo>
                    <a:pt x="18971" y="509"/>
                  </a:lnTo>
                  <a:lnTo>
                    <a:pt x="18971" y="590"/>
                  </a:lnTo>
                  <a:lnTo>
                    <a:pt x="18948" y="676"/>
                  </a:lnTo>
                  <a:lnTo>
                    <a:pt x="18901" y="756"/>
                  </a:lnTo>
                  <a:lnTo>
                    <a:pt x="18855" y="836"/>
                  </a:lnTo>
                  <a:lnTo>
                    <a:pt x="18785" y="917"/>
                  </a:lnTo>
                  <a:lnTo>
                    <a:pt x="18691" y="1003"/>
                  </a:lnTo>
                  <a:lnTo>
                    <a:pt x="18598" y="1083"/>
                  </a:lnTo>
                  <a:lnTo>
                    <a:pt x="18481" y="1163"/>
                  </a:lnTo>
                  <a:lnTo>
                    <a:pt x="18341" y="1239"/>
                  </a:lnTo>
                  <a:lnTo>
                    <a:pt x="18177" y="1319"/>
                  </a:lnTo>
                  <a:lnTo>
                    <a:pt x="17850" y="1480"/>
                  </a:lnTo>
                  <a:lnTo>
                    <a:pt x="17453" y="1635"/>
                  </a:lnTo>
                  <a:lnTo>
                    <a:pt x="17009" y="1785"/>
                  </a:lnTo>
                  <a:lnTo>
                    <a:pt x="16518" y="1935"/>
                  </a:lnTo>
                  <a:lnTo>
                    <a:pt x="15981" y="2085"/>
                  </a:lnTo>
                  <a:lnTo>
                    <a:pt x="15397" y="2230"/>
                  </a:lnTo>
                  <a:lnTo>
                    <a:pt x="14790" y="2375"/>
                  </a:lnTo>
                  <a:lnTo>
                    <a:pt x="14159" y="2514"/>
                  </a:lnTo>
                  <a:lnTo>
                    <a:pt x="13505" y="2648"/>
                  </a:lnTo>
                  <a:lnTo>
                    <a:pt x="12804" y="2782"/>
                  </a:lnTo>
                  <a:lnTo>
                    <a:pt x="12103" y="2911"/>
                  </a:lnTo>
                  <a:lnTo>
                    <a:pt x="11379" y="3034"/>
                  </a:lnTo>
                  <a:lnTo>
                    <a:pt x="10654" y="3158"/>
                  </a:lnTo>
                  <a:lnTo>
                    <a:pt x="9907" y="3270"/>
                  </a:lnTo>
                  <a:lnTo>
                    <a:pt x="9159" y="3383"/>
                  </a:lnTo>
                  <a:lnTo>
                    <a:pt x="8435" y="3495"/>
                  </a:lnTo>
                  <a:lnTo>
                    <a:pt x="7687" y="3597"/>
                  </a:lnTo>
                  <a:lnTo>
                    <a:pt x="6239" y="3790"/>
                  </a:lnTo>
                  <a:lnTo>
                    <a:pt x="4837" y="3962"/>
                  </a:lnTo>
                  <a:lnTo>
                    <a:pt x="3552" y="4106"/>
                  </a:lnTo>
                  <a:lnTo>
                    <a:pt x="2384" y="4235"/>
                  </a:lnTo>
                  <a:lnTo>
                    <a:pt x="1356" y="4332"/>
                  </a:lnTo>
                  <a:lnTo>
                    <a:pt x="1146" y="4353"/>
                  </a:lnTo>
                  <a:lnTo>
                    <a:pt x="959" y="4380"/>
                  </a:lnTo>
                  <a:lnTo>
                    <a:pt x="795" y="4412"/>
                  </a:lnTo>
                  <a:lnTo>
                    <a:pt x="632" y="4444"/>
                  </a:lnTo>
                  <a:lnTo>
                    <a:pt x="492" y="4476"/>
                  </a:lnTo>
                  <a:lnTo>
                    <a:pt x="375" y="4514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3"/>
                  </a:lnTo>
                  <a:lnTo>
                    <a:pt x="48" y="4691"/>
                  </a:lnTo>
                  <a:lnTo>
                    <a:pt x="24" y="4739"/>
                  </a:lnTo>
                  <a:lnTo>
                    <a:pt x="1" y="4787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2"/>
                  </a:lnTo>
                  <a:lnTo>
                    <a:pt x="164" y="4975"/>
                  </a:lnTo>
                  <a:lnTo>
                    <a:pt x="258" y="5023"/>
                  </a:lnTo>
                  <a:lnTo>
                    <a:pt x="375" y="5066"/>
                  </a:lnTo>
                  <a:lnTo>
                    <a:pt x="492" y="5104"/>
                  </a:lnTo>
                  <a:lnTo>
                    <a:pt x="655" y="5141"/>
                  </a:lnTo>
                  <a:lnTo>
                    <a:pt x="795" y="5173"/>
                  </a:lnTo>
                  <a:lnTo>
                    <a:pt x="959" y="5200"/>
                  </a:lnTo>
                  <a:lnTo>
                    <a:pt x="1146" y="5227"/>
                  </a:lnTo>
                  <a:lnTo>
                    <a:pt x="1333" y="5248"/>
                  </a:lnTo>
                  <a:lnTo>
                    <a:pt x="1519" y="5264"/>
                  </a:lnTo>
                  <a:lnTo>
                    <a:pt x="1730" y="5275"/>
                  </a:lnTo>
                  <a:lnTo>
                    <a:pt x="1940" y="5280"/>
                  </a:lnTo>
                  <a:lnTo>
                    <a:pt x="2127" y="5286"/>
                  </a:lnTo>
                  <a:lnTo>
                    <a:pt x="2337" y="5286"/>
                  </a:lnTo>
                  <a:lnTo>
                    <a:pt x="2571" y="5275"/>
                  </a:lnTo>
                  <a:lnTo>
                    <a:pt x="2758" y="5264"/>
                  </a:lnTo>
                  <a:lnTo>
                    <a:pt x="2968" y="5248"/>
                  </a:lnTo>
                  <a:lnTo>
                    <a:pt x="3342" y="5211"/>
                  </a:lnTo>
                  <a:lnTo>
                    <a:pt x="4113" y="5136"/>
                  </a:lnTo>
                  <a:lnTo>
                    <a:pt x="5187" y="5018"/>
                  </a:lnTo>
                  <a:lnTo>
                    <a:pt x="6542" y="4862"/>
                  </a:lnTo>
                  <a:lnTo>
                    <a:pt x="7313" y="4771"/>
                  </a:lnTo>
                  <a:lnTo>
                    <a:pt x="8131" y="4675"/>
                  </a:lnTo>
                  <a:lnTo>
                    <a:pt x="8972" y="4562"/>
                  </a:lnTo>
                  <a:lnTo>
                    <a:pt x="9860" y="4444"/>
                  </a:lnTo>
                  <a:lnTo>
                    <a:pt x="10771" y="4316"/>
                  </a:lnTo>
                  <a:lnTo>
                    <a:pt x="11682" y="4182"/>
                  </a:lnTo>
                  <a:lnTo>
                    <a:pt x="12640" y="4037"/>
                  </a:lnTo>
                  <a:lnTo>
                    <a:pt x="13575" y="3887"/>
                  </a:lnTo>
                  <a:lnTo>
                    <a:pt x="14509" y="3726"/>
                  </a:lnTo>
                  <a:lnTo>
                    <a:pt x="15444" y="3560"/>
                  </a:lnTo>
                  <a:lnTo>
                    <a:pt x="16331" y="3383"/>
                  </a:lnTo>
                  <a:lnTo>
                    <a:pt x="17219" y="3201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04"/>
                  </a:lnTo>
                  <a:lnTo>
                    <a:pt x="20373" y="2396"/>
                  </a:lnTo>
                  <a:lnTo>
                    <a:pt x="20700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68" y="1839"/>
                  </a:lnTo>
                  <a:lnTo>
                    <a:pt x="22102" y="1726"/>
                  </a:lnTo>
                  <a:lnTo>
                    <a:pt x="22336" y="1608"/>
                  </a:lnTo>
                  <a:lnTo>
                    <a:pt x="22523" y="1485"/>
                  </a:lnTo>
                  <a:lnTo>
                    <a:pt x="22710" y="1367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7"/>
                  </a:lnTo>
                  <a:lnTo>
                    <a:pt x="23200" y="869"/>
                  </a:lnTo>
                  <a:lnTo>
                    <a:pt x="23247" y="740"/>
                  </a:lnTo>
                  <a:lnTo>
                    <a:pt x="23270" y="611"/>
                  </a:lnTo>
                  <a:lnTo>
                    <a:pt x="23270" y="477"/>
                  </a:lnTo>
                  <a:lnTo>
                    <a:pt x="23247" y="429"/>
                  </a:lnTo>
                  <a:lnTo>
                    <a:pt x="23224" y="381"/>
                  </a:lnTo>
                  <a:lnTo>
                    <a:pt x="23153" y="338"/>
                  </a:lnTo>
                  <a:lnTo>
                    <a:pt x="23083" y="290"/>
                  </a:lnTo>
                  <a:lnTo>
                    <a:pt x="22990" y="252"/>
                  </a:lnTo>
                  <a:lnTo>
                    <a:pt x="22873" y="209"/>
                  </a:lnTo>
                  <a:lnTo>
                    <a:pt x="22756" y="172"/>
                  </a:lnTo>
                  <a:lnTo>
                    <a:pt x="22616" y="140"/>
                  </a:lnTo>
                  <a:lnTo>
                    <a:pt x="22453" y="107"/>
                  </a:lnTo>
                  <a:lnTo>
                    <a:pt x="22289" y="81"/>
                  </a:lnTo>
                  <a:lnTo>
                    <a:pt x="22125" y="59"/>
                  </a:lnTo>
                  <a:lnTo>
                    <a:pt x="21939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59"/>
            <p:cNvSpPr/>
            <p:nvPr/>
          </p:nvSpPr>
          <p:spPr>
            <a:xfrm rot="10800000">
              <a:off x="-1220192" y="-1475983"/>
              <a:ext cx="267131" cy="107853"/>
            </a:xfrm>
            <a:custGeom>
              <a:avLst/>
              <a:gdLst/>
              <a:ahLst/>
              <a:cxnLst/>
              <a:rect l="l" t="t" r="r" b="b"/>
              <a:pathLst>
                <a:path w="27639" h="2751" extrusionOk="0">
                  <a:moveTo>
                    <a:pt x="25489" y="1"/>
                  </a:moveTo>
                  <a:lnTo>
                    <a:pt x="25208" y="6"/>
                  </a:lnTo>
                  <a:lnTo>
                    <a:pt x="24951" y="17"/>
                  </a:lnTo>
                  <a:lnTo>
                    <a:pt x="24694" y="38"/>
                  </a:lnTo>
                  <a:lnTo>
                    <a:pt x="24461" y="60"/>
                  </a:lnTo>
                  <a:lnTo>
                    <a:pt x="24227" y="97"/>
                  </a:lnTo>
                  <a:lnTo>
                    <a:pt x="24017" y="135"/>
                  </a:lnTo>
                  <a:lnTo>
                    <a:pt x="23830" y="183"/>
                  </a:lnTo>
                  <a:lnTo>
                    <a:pt x="23667" y="231"/>
                  </a:lnTo>
                  <a:lnTo>
                    <a:pt x="23410" y="317"/>
                  </a:lnTo>
                  <a:lnTo>
                    <a:pt x="23153" y="397"/>
                  </a:lnTo>
                  <a:lnTo>
                    <a:pt x="22896" y="478"/>
                  </a:lnTo>
                  <a:lnTo>
                    <a:pt x="22592" y="553"/>
                  </a:lnTo>
                  <a:lnTo>
                    <a:pt x="22288" y="623"/>
                  </a:lnTo>
                  <a:lnTo>
                    <a:pt x="21984" y="692"/>
                  </a:lnTo>
                  <a:lnTo>
                    <a:pt x="21657" y="762"/>
                  </a:lnTo>
                  <a:lnTo>
                    <a:pt x="21307" y="826"/>
                  </a:lnTo>
                  <a:lnTo>
                    <a:pt x="20956" y="885"/>
                  </a:lnTo>
                  <a:lnTo>
                    <a:pt x="20606" y="944"/>
                  </a:lnTo>
                  <a:lnTo>
                    <a:pt x="20232" y="998"/>
                  </a:lnTo>
                  <a:lnTo>
                    <a:pt x="19858" y="1051"/>
                  </a:lnTo>
                  <a:lnTo>
                    <a:pt x="19064" y="1153"/>
                  </a:lnTo>
                  <a:lnTo>
                    <a:pt x="18246" y="1239"/>
                  </a:lnTo>
                  <a:lnTo>
                    <a:pt x="17405" y="1319"/>
                  </a:lnTo>
                  <a:lnTo>
                    <a:pt x="16541" y="1395"/>
                  </a:lnTo>
                  <a:lnTo>
                    <a:pt x="15653" y="1459"/>
                  </a:lnTo>
                  <a:lnTo>
                    <a:pt x="14765" y="1512"/>
                  </a:lnTo>
                  <a:lnTo>
                    <a:pt x="13854" y="1561"/>
                  </a:lnTo>
                  <a:lnTo>
                    <a:pt x="12966" y="1604"/>
                  </a:lnTo>
                  <a:lnTo>
                    <a:pt x="12079" y="1641"/>
                  </a:lnTo>
                  <a:lnTo>
                    <a:pt x="11191" y="1673"/>
                  </a:lnTo>
                  <a:lnTo>
                    <a:pt x="10326" y="1695"/>
                  </a:lnTo>
                  <a:lnTo>
                    <a:pt x="9462" y="1716"/>
                  </a:lnTo>
                  <a:lnTo>
                    <a:pt x="8644" y="1732"/>
                  </a:lnTo>
                  <a:lnTo>
                    <a:pt x="7850" y="1743"/>
                  </a:lnTo>
                  <a:lnTo>
                    <a:pt x="6355" y="1754"/>
                  </a:lnTo>
                  <a:lnTo>
                    <a:pt x="5046" y="1759"/>
                  </a:lnTo>
                  <a:lnTo>
                    <a:pt x="3948" y="1754"/>
                  </a:lnTo>
                  <a:lnTo>
                    <a:pt x="3107" y="1743"/>
                  </a:lnTo>
                  <a:lnTo>
                    <a:pt x="2360" y="1732"/>
                  </a:lnTo>
                  <a:lnTo>
                    <a:pt x="2126" y="1732"/>
                  </a:lnTo>
                  <a:lnTo>
                    <a:pt x="1916" y="1738"/>
                  </a:lnTo>
                  <a:lnTo>
                    <a:pt x="1706" y="1743"/>
                  </a:lnTo>
                  <a:lnTo>
                    <a:pt x="1495" y="1759"/>
                  </a:lnTo>
                  <a:lnTo>
                    <a:pt x="1308" y="1775"/>
                  </a:lnTo>
                  <a:lnTo>
                    <a:pt x="1121" y="1797"/>
                  </a:lnTo>
                  <a:lnTo>
                    <a:pt x="935" y="1818"/>
                  </a:lnTo>
                  <a:lnTo>
                    <a:pt x="771" y="1845"/>
                  </a:lnTo>
                  <a:lnTo>
                    <a:pt x="607" y="1877"/>
                  </a:lnTo>
                  <a:lnTo>
                    <a:pt x="491" y="1915"/>
                  </a:lnTo>
                  <a:lnTo>
                    <a:pt x="350" y="1952"/>
                  </a:lnTo>
                  <a:lnTo>
                    <a:pt x="257" y="1995"/>
                  </a:lnTo>
                  <a:lnTo>
                    <a:pt x="164" y="2038"/>
                  </a:lnTo>
                  <a:lnTo>
                    <a:pt x="93" y="2081"/>
                  </a:lnTo>
                  <a:lnTo>
                    <a:pt x="47" y="2129"/>
                  </a:lnTo>
                  <a:lnTo>
                    <a:pt x="0" y="2177"/>
                  </a:lnTo>
                  <a:lnTo>
                    <a:pt x="0" y="2231"/>
                  </a:lnTo>
                  <a:lnTo>
                    <a:pt x="0" y="2279"/>
                  </a:lnTo>
                  <a:lnTo>
                    <a:pt x="47" y="2327"/>
                  </a:lnTo>
                  <a:lnTo>
                    <a:pt x="93" y="2376"/>
                  </a:lnTo>
                  <a:lnTo>
                    <a:pt x="164" y="2418"/>
                  </a:lnTo>
                  <a:lnTo>
                    <a:pt x="257" y="2461"/>
                  </a:lnTo>
                  <a:lnTo>
                    <a:pt x="374" y="2504"/>
                  </a:lnTo>
                  <a:lnTo>
                    <a:pt x="491" y="2542"/>
                  </a:lnTo>
                  <a:lnTo>
                    <a:pt x="631" y="2574"/>
                  </a:lnTo>
                  <a:lnTo>
                    <a:pt x="771" y="2606"/>
                  </a:lnTo>
                  <a:lnTo>
                    <a:pt x="935" y="2638"/>
                  </a:lnTo>
                  <a:lnTo>
                    <a:pt x="1121" y="2660"/>
                  </a:lnTo>
                  <a:lnTo>
                    <a:pt x="1308" y="2681"/>
                  </a:lnTo>
                  <a:lnTo>
                    <a:pt x="1519" y="2697"/>
                  </a:lnTo>
                  <a:lnTo>
                    <a:pt x="1729" y="2708"/>
                  </a:lnTo>
                  <a:lnTo>
                    <a:pt x="1939" y="2719"/>
                  </a:lnTo>
                  <a:lnTo>
                    <a:pt x="2990" y="2735"/>
                  </a:lnTo>
                  <a:lnTo>
                    <a:pt x="4018" y="2745"/>
                  </a:lnTo>
                  <a:lnTo>
                    <a:pt x="5327" y="2751"/>
                  </a:lnTo>
                  <a:lnTo>
                    <a:pt x="6869" y="2745"/>
                  </a:lnTo>
                  <a:lnTo>
                    <a:pt x="7733" y="2735"/>
                  </a:lnTo>
                  <a:lnTo>
                    <a:pt x="8621" y="2724"/>
                  </a:lnTo>
                  <a:lnTo>
                    <a:pt x="9555" y="2708"/>
                  </a:lnTo>
                  <a:lnTo>
                    <a:pt x="10513" y="2686"/>
                  </a:lnTo>
                  <a:lnTo>
                    <a:pt x="11495" y="2660"/>
                  </a:lnTo>
                  <a:lnTo>
                    <a:pt x="12499" y="2622"/>
                  </a:lnTo>
                  <a:lnTo>
                    <a:pt x="13527" y="2585"/>
                  </a:lnTo>
                  <a:lnTo>
                    <a:pt x="14578" y="2536"/>
                  </a:lnTo>
                  <a:lnTo>
                    <a:pt x="15630" y="2477"/>
                  </a:lnTo>
                  <a:lnTo>
                    <a:pt x="16658" y="2413"/>
                  </a:lnTo>
                  <a:lnTo>
                    <a:pt x="17709" y="2338"/>
                  </a:lnTo>
                  <a:lnTo>
                    <a:pt x="18737" y="2258"/>
                  </a:lnTo>
                  <a:lnTo>
                    <a:pt x="19742" y="2161"/>
                  </a:lnTo>
                  <a:lnTo>
                    <a:pt x="20746" y="2059"/>
                  </a:lnTo>
                  <a:lnTo>
                    <a:pt x="21237" y="2000"/>
                  </a:lnTo>
                  <a:lnTo>
                    <a:pt x="21704" y="1941"/>
                  </a:lnTo>
                  <a:lnTo>
                    <a:pt x="22195" y="1877"/>
                  </a:lnTo>
                  <a:lnTo>
                    <a:pt x="22662" y="1813"/>
                  </a:lnTo>
                  <a:lnTo>
                    <a:pt x="23106" y="1743"/>
                  </a:lnTo>
                  <a:lnTo>
                    <a:pt x="23550" y="1673"/>
                  </a:lnTo>
                  <a:lnTo>
                    <a:pt x="23994" y="1598"/>
                  </a:lnTo>
                  <a:lnTo>
                    <a:pt x="24414" y="1518"/>
                  </a:lnTo>
                  <a:lnTo>
                    <a:pt x="24811" y="1437"/>
                  </a:lnTo>
                  <a:lnTo>
                    <a:pt x="25208" y="1352"/>
                  </a:lnTo>
                  <a:lnTo>
                    <a:pt x="25606" y="1261"/>
                  </a:lnTo>
                  <a:lnTo>
                    <a:pt x="25979" y="1169"/>
                  </a:lnTo>
                  <a:lnTo>
                    <a:pt x="26330" y="1073"/>
                  </a:lnTo>
                  <a:lnTo>
                    <a:pt x="26680" y="971"/>
                  </a:lnTo>
                  <a:lnTo>
                    <a:pt x="27007" y="869"/>
                  </a:lnTo>
                  <a:lnTo>
                    <a:pt x="27311" y="757"/>
                  </a:lnTo>
                  <a:lnTo>
                    <a:pt x="27428" y="714"/>
                  </a:lnTo>
                  <a:lnTo>
                    <a:pt x="27498" y="671"/>
                  </a:lnTo>
                  <a:lnTo>
                    <a:pt x="27568" y="623"/>
                  </a:lnTo>
                  <a:lnTo>
                    <a:pt x="27615" y="574"/>
                  </a:lnTo>
                  <a:lnTo>
                    <a:pt x="27638" y="526"/>
                  </a:lnTo>
                  <a:lnTo>
                    <a:pt x="27638" y="478"/>
                  </a:lnTo>
                  <a:lnTo>
                    <a:pt x="27615" y="435"/>
                  </a:lnTo>
                  <a:lnTo>
                    <a:pt x="27591" y="387"/>
                  </a:lnTo>
                  <a:lnTo>
                    <a:pt x="27521" y="338"/>
                  </a:lnTo>
                  <a:lnTo>
                    <a:pt x="27451" y="296"/>
                  </a:lnTo>
                  <a:lnTo>
                    <a:pt x="27358" y="253"/>
                  </a:lnTo>
                  <a:lnTo>
                    <a:pt x="27241" y="210"/>
                  </a:lnTo>
                  <a:lnTo>
                    <a:pt x="27124" y="172"/>
                  </a:lnTo>
                  <a:lnTo>
                    <a:pt x="26984" y="140"/>
                  </a:lnTo>
                  <a:lnTo>
                    <a:pt x="26797" y="108"/>
                  </a:lnTo>
                  <a:lnTo>
                    <a:pt x="26634" y="76"/>
                  </a:lnTo>
                  <a:lnTo>
                    <a:pt x="26353" y="44"/>
                  </a:lnTo>
                  <a:lnTo>
                    <a:pt x="26073" y="22"/>
                  </a:lnTo>
                  <a:lnTo>
                    <a:pt x="25769" y="6"/>
                  </a:lnTo>
                  <a:lnTo>
                    <a:pt x="25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59"/>
            <p:cNvSpPr/>
            <p:nvPr/>
          </p:nvSpPr>
          <p:spPr>
            <a:xfrm rot="10800000">
              <a:off x="-1319770" y="-1295679"/>
              <a:ext cx="224914" cy="207277"/>
            </a:xfrm>
            <a:custGeom>
              <a:avLst/>
              <a:gdLst/>
              <a:ahLst/>
              <a:cxnLst/>
              <a:rect l="l" t="t" r="r" b="b"/>
              <a:pathLst>
                <a:path w="23271" h="5287" extrusionOk="0">
                  <a:moveTo>
                    <a:pt x="21051" y="1"/>
                  </a:moveTo>
                  <a:lnTo>
                    <a:pt x="20840" y="6"/>
                  </a:lnTo>
                  <a:lnTo>
                    <a:pt x="20630" y="17"/>
                  </a:lnTo>
                  <a:lnTo>
                    <a:pt x="20420" y="28"/>
                  </a:lnTo>
                  <a:lnTo>
                    <a:pt x="20210" y="49"/>
                  </a:lnTo>
                  <a:lnTo>
                    <a:pt x="20023" y="70"/>
                  </a:lnTo>
                  <a:lnTo>
                    <a:pt x="19859" y="97"/>
                  </a:lnTo>
                  <a:lnTo>
                    <a:pt x="19696" y="124"/>
                  </a:lnTo>
                  <a:lnTo>
                    <a:pt x="19555" y="156"/>
                  </a:lnTo>
                  <a:lnTo>
                    <a:pt x="19415" y="194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7"/>
                  </a:lnTo>
                  <a:lnTo>
                    <a:pt x="19042" y="365"/>
                  </a:lnTo>
                  <a:lnTo>
                    <a:pt x="18995" y="413"/>
                  </a:lnTo>
                  <a:lnTo>
                    <a:pt x="18971" y="462"/>
                  </a:lnTo>
                  <a:lnTo>
                    <a:pt x="18948" y="510"/>
                  </a:lnTo>
                  <a:lnTo>
                    <a:pt x="18971" y="596"/>
                  </a:lnTo>
                  <a:lnTo>
                    <a:pt x="18948" y="676"/>
                  </a:lnTo>
                  <a:lnTo>
                    <a:pt x="18901" y="757"/>
                  </a:lnTo>
                  <a:lnTo>
                    <a:pt x="18855" y="842"/>
                  </a:lnTo>
                  <a:lnTo>
                    <a:pt x="18785" y="923"/>
                  </a:lnTo>
                  <a:lnTo>
                    <a:pt x="18691" y="1003"/>
                  </a:lnTo>
                  <a:lnTo>
                    <a:pt x="18598" y="1084"/>
                  </a:lnTo>
                  <a:lnTo>
                    <a:pt x="18481" y="1164"/>
                  </a:lnTo>
                  <a:lnTo>
                    <a:pt x="18341" y="1244"/>
                  </a:lnTo>
                  <a:lnTo>
                    <a:pt x="18177" y="1325"/>
                  </a:lnTo>
                  <a:lnTo>
                    <a:pt x="17850" y="1480"/>
                  </a:lnTo>
                  <a:lnTo>
                    <a:pt x="17453" y="1636"/>
                  </a:lnTo>
                  <a:lnTo>
                    <a:pt x="17009" y="1791"/>
                  </a:lnTo>
                  <a:lnTo>
                    <a:pt x="16518" y="1941"/>
                  </a:lnTo>
                  <a:lnTo>
                    <a:pt x="15981" y="2086"/>
                  </a:lnTo>
                  <a:lnTo>
                    <a:pt x="15397" y="2231"/>
                  </a:lnTo>
                  <a:lnTo>
                    <a:pt x="14789" y="2375"/>
                  </a:lnTo>
                  <a:lnTo>
                    <a:pt x="14159" y="2515"/>
                  </a:lnTo>
                  <a:lnTo>
                    <a:pt x="13505" y="2649"/>
                  </a:lnTo>
                  <a:lnTo>
                    <a:pt x="12804" y="2783"/>
                  </a:lnTo>
                  <a:lnTo>
                    <a:pt x="12103" y="2912"/>
                  </a:lnTo>
                  <a:lnTo>
                    <a:pt x="11379" y="3035"/>
                  </a:lnTo>
                  <a:lnTo>
                    <a:pt x="10654" y="3158"/>
                  </a:lnTo>
                  <a:lnTo>
                    <a:pt x="9907" y="3276"/>
                  </a:lnTo>
                  <a:lnTo>
                    <a:pt x="9159" y="3389"/>
                  </a:lnTo>
                  <a:lnTo>
                    <a:pt x="8411" y="3496"/>
                  </a:lnTo>
                  <a:lnTo>
                    <a:pt x="7687" y="3598"/>
                  </a:lnTo>
                  <a:lnTo>
                    <a:pt x="6239" y="3791"/>
                  </a:lnTo>
                  <a:lnTo>
                    <a:pt x="4837" y="3962"/>
                  </a:lnTo>
                  <a:lnTo>
                    <a:pt x="3552" y="4112"/>
                  </a:lnTo>
                  <a:lnTo>
                    <a:pt x="2361" y="4236"/>
                  </a:lnTo>
                  <a:lnTo>
                    <a:pt x="1356" y="4337"/>
                  </a:lnTo>
                  <a:lnTo>
                    <a:pt x="1146" y="4359"/>
                  </a:lnTo>
                  <a:lnTo>
                    <a:pt x="959" y="4386"/>
                  </a:lnTo>
                  <a:lnTo>
                    <a:pt x="795" y="4413"/>
                  </a:lnTo>
                  <a:lnTo>
                    <a:pt x="632" y="4445"/>
                  </a:lnTo>
                  <a:lnTo>
                    <a:pt x="491" y="4482"/>
                  </a:lnTo>
                  <a:lnTo>
                    <a:pt x="375" y="4520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8"/>
                  </a:lnTo>
                  <a:lnTo>
                    <a:pt x="48" y="4691"/>
                  </a:lnTo>
                  <a:lnTo>
                    <a:pt x="24" y="4740"/>
                  </a:lnTo>
                  <a:lnTo>
                    <a:pt x="1" y="4788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8" y="5029"/>
                  </a:lnTo>
                  <a:lnTo>
                    <a:pt x="375" y="5072"/>
                  </a:lnTo>
                  <a:lnTo>
                    <a:pt x="491" y="5109"/>
                  </a:lnTo>
                  <a:lnTo>
                    <a:pt x="632" y="5147"/>
                  </a:lnTo>
                  <a:lnTo>
                    <a:pt x="795" y="5179"/>
                  </a:lnTo>
                  <a:lnTo>
                    <a:pt x="959" y="5206"/>
                  </a:lnTo>
                  <a:lnTo>
                    <a:pt x="1146" y="5227"/>
                  </a:lnTo>
                  <a:lnTo>
                    <a:pt x="1333" y="5249"/>
                  </a:lnTo>
                  <a:lnTo>
                    <a:pt x="1519" y="5265"/>
                  </a:lnTo>
                  <a:lnTo>
                    <a:pt x="1730" y="5276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8" y="5270"/>
                  </a:lnTo>
                  <a:lnTo>
                    <a:pt x="2968" y="5254"/>
                  </a:lnTo>
                  <a:lnTo>
                    <a:pt x="3342" y="5217"/>
                  </a:lnTo>
                  <a:lnTo>
                    <a:pt x="4113" y="5142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313" y="4777"/>
                  </a:lnTo>
                  <a:lnTo>
                    <a:pt x="8131" y="4675"/>
                  </a:lnTo>
                  <a:lnTo>
                    <a:pt x="8972" y="4568"/>
                  </a:lnTo>
                  <a:lnTo>
                    <a:pt x="9860" y="4450"/>
                  </a:lnTo>
                  <a:lnTo>
                    <a:pt x="10771" y="4321"/>
                  </a:lnTo>
                  <a:lnTo>
                    <a:pt x="11682" y="4187"/>
                  </a:lnTo>
                  <a:lnTo>
                    <a:pt x="12617" y="4043"/>
                  </a:lnTo>
                  <a:lnTo>
                    <a:pt x="13575" y="3893"/>
                  </a:lnTo>
                  <a:lnTo>
                    <a:pt x="14509" y="3732"/>
                  </a:lnTo>
                  <a:lnTo>
                    <a:pt x="15420" y="3560"/>
                  </a:lnTo>
                  <a:lnTo>
                    <a:pt x="16331" y="3389"/>
                  </a:lnTo>
                  <a:lnTo>
                    <a:pt x="17219" y="3206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10"/>
                  </a:lnTo>
                  <a:lnTo>
                    <a:pt x="20350" y="2402"/>
                  </a:lnTo>
                  <a:lnTo>
                    <a:pt x="20700" y="2295"/>
                  </a:lnTo>
                  <a:lnTo>
                    <a:pt x="21004" y="2183"/>
                  </a:lnTo>
                  <a:lnTo>
                    <a:pt x="21308" y="2070"/>
                  </a:lnTo>
                  <a:lnTo>
                    <a:pt x="21588" y="1957"/>
                  </a:lnTo>
                  <a:lnTo>
                    <a:pt x="21868" y="1845"/>
                  </a:lnTo>
                  <a:lnTo>
                    <a:pt x="22102" y="1727"/>
                  </a:lnTo>
                  <a:lnTo>
                    <a:pt x="22336" y="1609"/>
                  </a:lnTo>
                  <a:lnTo>
                    <a:pt x="22523" y="1491"/>
                  </a:lnTo>
                  <a:lnTo>
                    <a:pt x="22709" y="1368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8"/>
                  </a:lnTo>
                  <a:lnTo>
                    <a:pt x="23177" y="869"/>
                  </a:lnTo>
                  <a:lnTo>
                    <a:pt x="23247" y="740"/>
                  </a:lnTo>
                  <a:lnTo>
                    <a:pt x="23270" y="612"/>
                  </a:lnTo>
                  <a:lnTo>
                    <a:pt x="23270" y="483"/>
                  </a:lnTo>
                  <a:lnTo>
                    <a:pt x="23247" y="435"/>
                  </a:lnTo>
                  <a:lnTo>
                    <a:pt x="23200" y="387"/>
                  </a:lnTo>
                  <a:lnTo>
                    <a:pt x="23153" y="338"/>
                  </a:lnTo>
                  <a:lnTo>
                    <a:pt x="23083" y="296"/>
                  </a:lnTo>
                  <a:lnTo>
                    <a:pt x="22990" y="253"/>
                  </a:lnTo>
                  <a:lnTo>
                    <a:pt x="22873" y="215"/>
                  </a:lnTo>
                  <a:lnTo>
                    <a:pt x="22756" y="178"/>
                  </a:lnTo>
                  <a:lnTo>
                    <a:pt x="22616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25" y="60"/>
                  </a:lnTo>
                  <a:lnTo>
                    <a:pt x="21938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6"/>
                  </a:lnTo>
                  <a:lnTo>
                    <a:pt x="2112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59"/>
            <p:cNvSpPr/>
            <p:nvPr/>
          </p:nvSpPr>
          <p:spPr>
            <a:xfrm rot="10800000">
              <a:off x="-1502893" y="-964671"/>
              <a:ext cx="224682" cy="207473"/>
            </a:xfrm>
            <a:custGeom>
              <a:avLst/>
              <a:gdLst/>
              <a:ahLst/>
              <a:cxnLst/>
              <a:rect l="l" t="t" r="r" b="b"/>
              <a:pathLst>
                <a:path w="23247" h="5292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6" y="16"/>
                  </a:lnTo>
                  <a:lnTo>
                    <a:pt x="20396" y="27"/>
                  </a:lnTo>
                  <a:lnTo>
                    <a:pt x="20209" y="49"/>
                  </a:lnTo>
                  <a:lnTo>
                    <a:pt x="20022" y="70"/>
                  </a:lnTo>
                  <a:lnTo>
                    <a:pt x="19835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10"/>
                  </a:lnTo>
                  <a:lnTo>
                    <a:pt x="18948" y="595"/>
                  </a:lnTo>
                  <a:lnTo>
                    <a:pt x="18924" y="676"/>
                  </a:lnTo>
                  <a:lnTo>
                    <a:pt x="18901" y="756"/>
                  </a:lnTo>
                  <a:lnTo>
                    <a:pt x="18831" y="842"/>
                  </a:lnTo>
                  <a:lnTo>
                    <a:pt x="18761" y="922"/>
                  </a:lnTo>
                  <a:lnTo>
                    <a:pt x="18667" y="1003"/>
                  </a:lnTo>
                  <a:lnTo>
                    <a:pt x="18574" y="1083"/>
                  </a:lnTo>
                  <a:lnTo>
                    <a:pt x="18457" y="1164"/>
                  </a:lnTo>
                  <a:lnTo>
                    <a:pt x="18317" y="1244"/>
                  </a:lnTo>
                  <a:lnTo>
                    <a:pt x="18177" y="1324"/>
                  </a:lnTo>
                  <a:lnTo>
                    <a:pt x="17826" y="1480"/>
                  </a:lnTo>
                  <a:lnTo>
                    <a:pt x="17429" y="1635"/>
                  </a:lnTo>
                  <a:lnTo>
                    <a:pt x="16985" y="1791"/>
                  </a:lnTo>
                  <a:lnTo>
                    <a:pt x="16495" y="1941"/>
                  </a:lnTo>
                  <a:lnTo>
                    <a:pt x="15957" y="2086"/>
                  </a:lnTo>
                  <a:lnTo>
                    <a:pt x="15396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803" y="2783"/>
                  </a:lnTo>
                  <a:lnTo>
                    <a:pt x="12079" y="2911"/>
                  </a:lnTo>
                  <a:lnTo>
                    <a:pt x="11355" y="3040"/>
                  </a:lnTo>
                  <a:lnTo>
                    <a:pt x="10630" y="3158"/>
                  </a:lnTo>
                  <a:lnTo>
                    <a:pt x="9883" y="3276"/>
                  </a:lnTo>
                  <a:lnTo>
                    <a:pt x="9159" y="3388"/>
                  </a:lnTo>
                  <a:lnTo>
                    <a:pt x="8411" y="3495"/>
                  </a:lnTo>
                  <a:lnTo>
                    <a:pt x="7663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8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9"/>
                  </a:lnTo>
                  <a:lnTo>
                    <a:pt x="958" y="4385"/>
                  </a:lnTo>
                  <a:lnTo>
                    <a:pt x="771" y="4412"/>
                  </a:lnTo>
                  <a:lnTo>
                    <a:pt x="631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7" y="4562"/>
                  </a:lnTo>
                  <a:lnTo>
                    <a:pt x="164" y="4605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0" y="4739"/>
                  </a:lnTo>
                  <a:lnTo>
                    <a:pt x="0" y="4787"/>
                  </a:lnTo>
                  <a:lnTo>
                    <a:pt x="0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64" y="4980"/>
                  </a:lnTo>
                  <a:lnTo>
                    <a:pt x="257" y="5029"/>
                  </a:lnTo>
                  <a:lnTo>
                    <a:pt x="351" y="5072"/>
                  </a:lnTo>
                  <a:lnTo>
                    <a:pt x="491" y="5109"/>
                  </a:lnTo>
                  <a:lnTo>
                    <a:pt x="631" y="5147"/>
                  </a:lnTo>
                  <a:lnTo>
                    <a:pt x="771" y="5179"/>
                  </a:lnTo>
                  <a:lnTo>
                    <a:pt x="958" y="5206"/>
                  </a:lnTo>
                  <a:lnTo>
                    <a:pt x="1122" y="5232"/>
                  </a:lnTo>
                  <a:lnTo>
                    <a:pt x="1309" y="5248"/>
                  </a:lnTo>
                  <a:lnTo>
                    <a:pt x="1496" y="5264"/>
                  </a:lnTo>
                  <a:lnTo>
                    <a:pt x="1706" y="5281"/>
                  </a:lnTo>
                  <a:lnTo>
                    <a:pt x="1916" y="5286"/>
                  </a:lnTo>
                  <a:lnTo>
                    <a:pt x="2126" y="5291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7" y="5270"/>
                  </a:lnTo>
                  <a:lnTo>
                    <a:pt x="2967" y="5254"/>
                  </a:lnTo>
                  <a:lnTo>
                    <a:pt x="3341" y="5216"/>
                  </a:lnTo>
                  <a:lnTo>
                    <a:pt x="4089" y="5141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7" y="4675"/>
                  </a:lnTo>
                  <a:lnTo>
                    <a:pt x="8948" y="4568"/>
                  </a:lnTo>
                  <a:lnTo>
                    <a:pt x="9836" y="4450"/>
                  </a:lnTo>
                  <a:lnTo>
                    <a:pt x="10747" y="4321"/>
                  </a:lnTo>
                  <a:lnTo>
                    <a:pt x="11682" y="4187"/>
                  </a:lnTo>
                  <a:lnTo>
                    <a:pt x="12616" y="4042"/>
                  </a:lnTo>
                  <a:lnTo>
                    <a:pt x="13551" y="3892"/>
                  </a:lnTo>
                  <a:lnTo>
                    <a:pt x="14485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5" y="3206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1" y="2713"/>
                  </a:lnTo>
                  <a:lnTo>
                    <a:pt x="19625" y="2611"/>
                  </a:lnTo>
                  <a:lnTo>
                    <a:pt x="19999" y="2509"/>
                  </a:lnTo>
                  <a:lnTo>
                    <a:pt x="20349" y="2402"/>
                  </a:lnTo>
                  <a:lnTo>
                    <a:pt x="20676" y="2295"/>
                  </a:lnTo>
                  <a:lnTo>
                    <a:pt x="21004" y="2182"/>
                  </a:lnTo>
                  <a:lnTo>
                    <a:pt x="21307" y="2070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8" y="1726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6" y="1367"/>
                  </a:lnTo>
                  <a:lnTo>
                    <a:pt x="22849" y="1244"/>
                  </a:lnTo>
                  <a:lnTo>
                    <a:pt x="22989" y="1121"/>
                  </a:lnTo>
                  <a:lnTo>
                    <a:pt x="23083" y="997"/>
                  </a:lnTo>
                  <a:lnTo>
                    <a:pt x="23176" y="869"/>
                  </a:lnTo>
                  <a:lnTo>
                    <a:pt x="23223" y="740"/>
                  </a:lnTo>
                  <a:lnTo>
                    <a:pt x="23246" y="611"/>
                  </a:lnTo>
                  <a:lnTo>
                    <a:pt x="23246" y="483"/>
                  </a:lnTo>
                  <a:lnTo>
                    <a:pt x="23223" y="435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59" y="295"/>
                  </a:lnTo>
                  <a:lnTo>
                    <a:pt x="22966" y="252"/>
                  </a:lnTo>
                  <a:lnTo>
                    <a:pt x="22849" y="215"/>
                  </a:lnTo>
                  <a:lnTo>
                    <a:pt x="22732" y="177"/>
                  </a:lnTo>
                  <a:lnTo>
                    <a:pt x="22592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7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59"/>
            <p:cNvSpPr/>
            <p:nvPr/>
          </p:nvSpPr>
          <p:spPr>
            <a:xfrm rot="10800000">
              <a:off x="-1983620" y="-709721"/>
              <a:ext cx="224682" cy="207238"/>
            </a:xfrm>
            <a:custGeom>
              <a:avLst/>
              <a:gdLst/>
              <a:ahLst/>
              <a:cxnLst/>
              <a:rect l="l" t="t" r="r" b="b"/>
              <a:pathLst>
                <a:path w="23247" h="5286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7" y="16"/>
                  </a:lnTo>
                  <a:lnTo>
                    <a:pt x="20396" y="27"/>
                  </a:lnTo>
                  <a:lnTo>
                    <a:pt x="20210" y="48"/>
                  </a:lnTo>
                  <a:lnTo>
                    <a:pt x="20023" y="70"/>
                  </a:lnTo>
                  <a:lnTo>
                    <a:pt x="19836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2" y="274"/>
                  </a:lnTo>
                  <a:lnTo>
                    <a:pt x="19088" y="316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09"/>
                  </a:lnTo>
                  <a:lnTo>
                    <a:pt x="18948" y="595"/>
                  </a:lnTo>
                  <a:lnTo>
                    <a:pt x="18925" y="676"/>
                  </a:lnTo>
                  <a:lnTo>
                    <a:pt x="18901" y="756"/>
                  </a:lnTo>
                  <a:lnTo>
                    <a:pt x="18831" y="836"/>
                  </a:lnTo>
                  <a:lnTo>
                    <a:pt x="18761" y="922"/>
                  </a:lnTo>
                  <a:lnTo>
                    <a:pt x="18668" y="1003"/>
                  </a:lnTo>
                  <a:lnTo>
                    <a:pt x="18574" y="1083"/>
                  </a:lnTo>
                  <a:lnTo>
                    <a:pt x="18457" y="1163"/>
                  </a:lnTo>
                  <a:lnTo>
                    <a:pt x="18317" y="1244"/>
                  </a:lnTo>
                  <a:lnTo>
                    <a:pt x="18177" y="1319"/>
                  </a:lnTo>
                  <a:lnTo>
                    <a:pt x="17827" y="1480"/>
                  </a:lnTo>
                  <a:lnTo>
                    <a:pt x="17429" y="1635"/>
                  </a:lnTo>
                  <a:lnTo>
                    <a:pt x="16985" y="1785"/>
                  </a:lnTo>
                  <a:lnTo>
                    <a:pt x="16495" y="1935"/>
                  </a:lnTo>
                  <a:lnTo>
                    <a:pt x="15958" y="2086"/>
                  </a:lnTo>
                  <a:lnTo>
                    <a:pt x="15397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780" y="2782"/>
                  </a:lnTo>
                  <a:lnTo>
                    <a:pt x="12079" y="2911"/>
                  </a:lnTo>
                  <a:lnTo>
                    <a:pt x="11355" y="3034"/>
                  </a:lnTo>
                  <a:lnTo>
                    <a:pt x="10631" y="3158"/>
                  </a:lnTo>
                  <a:lnTo>
                    <a:pt x="9883" y="3270"/>
                  </a:lnTo>
                  <a:lnTo>
                    <a:pt x="9159" y="3383"/>
                  </a:lnTo>
                  <a:lnTo>
                    <a:pt x="8411" y="3495"/>
                  </a:lnTo>
                  <a:lnTo>
                    <a:pt x="7664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9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8"/>
                  </a:lnTo>
                  <a:lnTo>
                    <a:pt x="959" y="4385"/>
                  </a:lnTo>
                  <a:lnTo>
                    <a:pt x="772" y="4412"/>
                  </a:lnTo>
                  <a:lnTo>
                    <a:pt x="632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8" y="4557"/>
                  </a:lnTo>
                  <a:lnTo>
                    <a:pt x="164" y="4600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1" y="4739"/>
                  </a:lnTo>
                  <a:lnTo>
                    <a:pt x="1" y="4787"/>
                  </a:lnTo>
                  <a:lnTo>
                    <a:pt x="1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41" y="4980"/>
                  </a:lnTo>
                  <a:lnTo>
                    <a:pt x="234" y="5023"/>
                  </a:lnTo>
                  <a:lnTo>
                    <a:pt x="351" y="5066"/>
                  </a:lnTo>
                  <a:lnTo>
                    <a:pt x="491" y="5109"/>
                  </a:lnTo>
                  <a:lnTo>
                    <a:pt x="632" y="5141"/>
                  </a:lnTo>
                  <a:lnTo>
                    <a:pt x="772" y="5173"/>
                  </a:lnTo>
                  <a:lnTo>
                    <a:pt x="959" y="5205"/>
                  </a:lnTo>
                  <a:lnTo>
                    <a:pt x="1122" y="5227"/>
                  </a:lnTo>
                  <a:lnTo>
                    <a:pt x="1309" y="5248"/>
                  </a:lnTo>
                  <a:lnTo>
                    <a:pt x="1519" y="5264"/>
                  </a:lnTo>
                  <a:lnTo>
                    <a:pt x="1706" y="5275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0"/>
                  </a:lnTo>
                  <a:lnTo>
                    <a:pt x="2758" y="5270"/>
                  </a:lnTo>
                  <a:lnTo>
                    <a:pt x="2968" y="5248"/>
                  </a:lnTo>
                  <a:lnTo>
                    <a:pt x="3318" y="5216"/>
                  </a:lnTo>
                  <a:lnTo>
                    <a:pt x="4089" y="5136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8" y="4675"/>
                  </a:lnTo>
                  <a:lnTo>
                    <a:pt x="8949" y="4567"/>
                  </a:lnTo>
                  <a:lnTo>
                    <a:pt x="9836" y="4450"/>
                  </a:lnTo>
                  <a:lnTo>
                    <a:pt x="10748" y="4321"/>
                  </a:lnTo>
                  <a:lnTo>
                    <a:pt x="11682" y="4187"/>
                  </a:lnTo>
                  <a:lnTo>
                    <a:pt x="12617" y="4042"/>
                  </a:lnTo>
                  <a:lnTo>
                    <a:pt x="13551" y="3887"/>
                  </a:lnTo>
                  <a:lnTo>
                    <a:pt x="14486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6" y="3201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2" y="2713"/>
                  </a:lnTo>
                  <a:lnTo>
                    <a:pt x="19625" y="2611"/>
                  </a:lnTo>
                  <a:lnTo>
                    <a:pt x="19999" y="2504"/>
                  </a:lnTo>
                  <a:lnTo>
                    <a:pt x="20350" y="2402"/>
                  </a:lnTo>
                  <a:lnTo>
                    <a:pt x="20677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9" y="1726"/>
                  </a:lnTo>
                  <a:lnTo>
                    <a:pt x="22312" y="1608"/>
                  </a:lnTo>
                  <a:lnTo>
                    <a:pt x="22522" y="1490"/>
                  </a:lnTo>
                  <a:lnTo>
                    <a:pt x="22686" y="1367"/>
                  </a:lnTo>
                  <a:lnTo>
                    <a:pt x="22850" y="1244"/>
                  </a:lnTo>
                  <a:lnTo>
                    <a:pt x="22990" y="1121"/>
                  </a:lnTo>
                  <a:lnTo>
                    <a:pt x="23083" y="997"/>
                  </a:lnTo>
                  <a:lnTo>
                    <a:pt x="23177" y="869"/>
                  </a:lnTo>
                  <a:lnTo>
                    <a:pt x="23223" y="740"/>
                  </a:lnTo>
                  <a:lnTo>
                    <a:pt x="23247" y="611"/>
                  </a:lnTo>
                  <a:lnTo>
                    <a:pt x="23247" y="483"/>
                  </a:lnTo>
                  <a:lnTo>
                    <a:pt x="23223" y="434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60" y="295"/>
                  </a:lnTo>
                  <a:lnTo>
                    <a:pt x="22966" y="252"/>
                  </a:lnTo>
                  <a:lnTo>
                    <a:pt x="22850" y="215"/>
                  </a:lnTo>
                  <a:lnTo>
                    <a:pt x="22733" y="177"/>
                  </a:lnTo>
                  <a:lnTo>
                    <a:pt x="22593" y="140"/>
                  </a:lnTo>
                  <a:lnTo>
                    <a:pt x="22452" y="113"/>
                  </a:lnTo>
                  <a:lnTo>
                    <a:pt x="22289" y="81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8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59"/>
            <p:cNvSpPr/>
            <p:nvPr/>
          </p:nvSpPr>
          <p:spPr>
            <a:xfrm rot="10800000">
              <a:off x="-2004400" y="-1022891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0910" y="1"/>
                  </a:moveTo>
                  <a:lnTo>
                    <a:pt x="20746" y="6"/>
                  </a:lnTo>
                  <a:lnTo>
                    <a:pt x="20559" y="11"/>
                  </a:lnTo>
                  <a:lnTo>
                    <a:pt x="20396" y="27"/>
                  </a:lnTo>
                  <a:lnTo>
                    <a:pt x="20232" y="38"/>
                  </a:lnTo>
                  <a:lnTo>
                    <a:pt x="20069" y="60"/>
                  </a:lnTo>
                  <a:lnTo>
                    <a:pt x="19929" y="76"/>
                  </a:lnTo>
                  <a:lnTo>
                    <a:pt x="19788" y="102"/>
                  </a:lnTo>
                  <a:lnTo>
                    <a:pt x="19648" y="124"/>
                  </a:lnTo>
                  <a:lnTo>
                    <a:pt x="19531" y="156"/>
                  </a:lnTo>
                  <a:lnTo>
                    <a:pt x="19415" y="183"/>
                  </a:lnTo>
                  <a:lnTo>
                    <a:pt x="19298" y="220"/>
                  </a:lnTo>
                  <a:lnTo>
                    <a:pt x="19204" y="253"/>
                  </a:lnTo>
                  <a:lnTo>
                    <a:pt x="19134" y="290"/>
                  </a:lnTo>
                  <a:lnTo>
                    <a:pt x="19064" y="328"/>
                  </a:lnTo>
                  <a:lnTo>
                    <a:pt x="19017" y="370"/>
                  </a:lnTo>
                  <a:lnTo>
                    <a:pt x="18854" y="504"/>
                  </a:lnTo>
                  <a:lnTo>
                    <a:pt x="18690" y="633"/>
                  </a:lnTo>
                  <a:lnTo>
                    <a:pt x="18503" y="756"/>
                  </a:lnTo>
                  <a:lnTo>
                    <a:pt x="18293" y="885"/>
                  </a:lnTo>
                  <a:lnTo>
                    <a:pt x="18083" y="1003"/>
                  </a:lnTo>
                  <a:lnTo>
                    <a:pt x="17849" y="1121"/>
                  </a:lnTo>
                  <a:lnTo>
                    <a:pt x="17616" y="1239"/>
                  </a:lnTo>
                  <a:lnTo>
                    <a:pt x="17359" y="1357"/>
                  </a:lnTo>
                  <a:lnTo>
                    <a:pt x="17102" y="1464"/>
                  </a:lnTo>
                  <a:lnTo>
                    <a:pt x="16821" y="1577"/>
                  </a:lnTo>
                  <a:lnTo>
                    <a:pt x="16541" y="1684"/>
                  </a:lnTo>
                  <a:lnTo>
                    <a:pt x="16237" y="1786"/>
                  </a:lnTo>
                  <a:lnTo>
                    <a:pt x="15630" y="1989"/>
                  </a:lnTo>
                  <a:lnTo>
                    <a:pt x="14976" y="2182"/>
                  </a:lnTo>
                  <a:lnTo>
                    <a:pt x="14298" y="2365"/>
                  </a:lnTo>
                  <a:lnTo>
                    <a:pt x="13597" y="2542"/>
                  </a:lnTo>
                  <a:lnTo>
                    <a:pt x="12873" y="2708"/>
                  </a:lnTo>
                  <a:lnTo>
                    <a:pt x="12125" y="2863"/>
                  </a:lnTo>
                  <a:lnTo>
                    <a:pt x="11378" y="3013"/>
                  </a:lnTo>
                  <a:lnTo>
                    <a:pt x="10630" y="3153"/>
                  </a:lnTo>
                  <a:lnTo>
                    <a:pt x="9883" y="3281"/>
                  </a:lnTo>
                  <a:lnTo>
                    <a:pt x="9135" y="3405"/>
                  </a:lnTo>
                  <a:lnTo>
                    <a:pt x="8387" y="3517"/>
                  </a:lnTo>
                  <a:lnTo>
                    <a:pt x="7663" y="3624"/>
                  </a:lnTo>
                  <a:lnTo>
                    <a:pt x="6962" y="3726"/>
                  </a:lnTo>
                  <a:lnTo>
                    <a:pt x="6261" y="3812"/>
                  </a:lnTo>
                  <a:lnTo>
                    <a:pt x="5607" y="3898"/>
                  </a:lnTo>
                  <a:lnTo>
                    <a:pt x="4976" y="3973"/>
                  </a:lnTo>
                  <a:lnTo>
                    <a:pt x="3832" y="4096"/>
                  </a:lnTo>
                  <a:lnTo>
                    <a:pt x="2874" y="4193"/>
                  </a:lnTo>
                  <a:lnTo>
                    <a:pt x="2150" y="4262"/>
                  </a:lnTo>
                  <a:lnTo>
                    <a:pt x="1472" y="4321"/>
                  </a:lnTo>
                  <a:lnTo>
                    <a:pt x="1285" y="4337"/>
                  </a:lnTo>
                  <a:lnTo>
                    <a:pt x="1075" y="4359"/>
                  </a:lnTo>
                  <a:lnTo>
                    <a:pt x="911" y="4386"/>
                  </a:lnTo>
                  <a:lnTo>
                    <a:pt x="748" y="4418"/>
                  </a:lnTo>
                  <a:lnTo>
                    <a:pt x="584" y="4450"/>
                  </a:lnTo>
                  <a:lnTo>
                    <a:pt x="444" y="4487"/>
                  </a:lnTo>
                  <a:lnTo>
                    <a:pt x="327" y="4525"/>
                  </a:lnTo>
                  <a:lnTo>
                    <a:pt x="234" y="4568"/>
                  </a:lnTo>
                  <a:lnTo>
                    <a:pt x="140" y="4611"/>
                  </a:lnTo>
                  <a:lnTo>
                    <a:pt x="70" y="4654"/>
                  </a:lnTo>
                  <a:lnTo>
                    <a:pt x="23" y="4702"/>
                  </a:lnTo>
                  <a:lnTo>
                    <a:pt x="0" y="4750"/>
                  </a:lnTo>
                  <a:lnTo>
                    <a:pt x="0" y="4798"/>
                  </a:lnTo>
                  <a:lnTo>
                    <a:pt x="0" y="4847"/>
                  </a:lnTo>
                  <a:lnTo>
                    <a:pt x="47" y="4895"/>
                  </a:lnTo>
                  <a:lnTo>
                    <a:pt x="94" y="4943"/>
                  </a:lnTo>
                  <a:lnTo>
                    <a:pt x="187" y="4991"/>
                  </a:lnTo>
                  <a:lnTo>
                    <a:pt x="280" y="5034"/>
                  </a:lnTo>
                  <a:lnTo>
                    <a:pt x="397" y="5077"/>
                  </a:lnTo>
                  <a:lnTo>
                    <a:pt x="514" y="5115"/>
                  </a:lnTo>
                  <a:lnTo>
                    <a:pt x="678" y="5147"/>
                  </a:lnTo>
                  <a:lnTo>
                    <a:pt x="818" y="5179"/>
                  </a:lnTo>
                  <a:lnTo>
                    <a:pt x="981" y="5206"/>
                  </a:lnTo>
                  <a:lnTo>
                    <a:pt x="1168" y="5233"/>
                  </a:lnTo>
                  <a:lnTo>
                    <a:pt x="1355" y="5249"/>
                  </a:lnTo>
                  <a:lnTo>
                    <a:pt x="1565" y="5265"/>
                  </a:lnTo>
                  <a:lnTo>
                    <a:pt x="1752" y="5275"/>
                  </a:lnTo>
                  <a:lnTo>
                    <a:pt x="1963" y="5281"/>
                  </a:lnTo>
                  <a:lnTo>
                    <a:pt x="2173" y="5286"/>
                  </a:lnTo>
                  <a:lnTo>
                    <a:pt x="2383" y="5281"/>
                  </a:lnTo>
                  <a:lnTo>
                    <a:pt x="2593" y="5270"/>
                  </a:lnTo>
                  <a:lnTo>
                    <a:pt x="2804" y="5259"/>
                  </a:lnTo>
                  <a:lnTo>
                    <a:pt x="3107" y="5238"/>
                  </a:lnTo>
                  <a:lnTo>
                    <a:pt x="3738" y="5184"/>
                  </a:lnTo>
                  <a:lnTo>
                    <a:pt x="4626" y="5099"/>
                  </a:lnTo>
                  <a:lnTo>
                    <a:pt x="5747" y="4986"/>
                  </a:lnTo>
                  <a:lnTo>
                    <a:pt x="6402" y="4916"/>
                  </a:lnTo>
                  <a:lnTo>
                    <a:pt x="7079" y="4841"/>
                  </a:lnTo>
                  <a:lnTo>
                    <a:pt x="7803" y="4750"/>
                  </a:lnTo>
                  <a:lnTo>
                    <a:pt x="8574" y="4659"/>
                  </a:lnTo>
                  <a:lnTo>
                    <a:pt x="9369" y="4552"/>
                  </a:lnTo>
                  <a:lnTo>
                    <a:pt x="10186" y="4439"/>
                  </a:lnTo>
                  <a:lnTo>
                    <a:pt x="11004" y="4316"/>
                  </a:lnTo>
                  <a:lnTo>
                    <a:pt x="11868" y="4182"/>
                  </a:lnTo>
                  <a:lnTo>
                    <a:pt x="12709" y="4043"/>
                  </a:lnTo>
                  <a:lnTo>
                    <a:pt x="13574" y="3887"/>
                  </a:lnTo>
                  <a:lnTo>
                    <a:pt x="14438" y="3726"/>
                  </a:lnTo>
                  <a:lnTo>
                    <a:pt x="15279" y="3555"/>
                  </a:lnTo>
                  <a:lnTo>
                    <a:pt x="16120" y="3367"/>
                  </a:lnTo>
                  <a:lnTo>
                    <a:pt x="16938" y="3174"/>
                  </a:lnTo>
                  <a:lnTo>
                    <a:pt x="17756" y="2970"/>
                  </a:lnTo>
                  <a:lnTo>
                    <a:pt x="18527" y="2756"/>
                  </a:lnTo>
                  <a:lnTo>
                    <a:pt x="18901" y="2643"/>
                  </a:lnTo>
                  <a:lnTo>
                    <a:pt x="19274" y="2531"/>
                  </a:lnTo>
                  <a:lnTo>
                    <a:pt x="19625" y="2413"/>
                  </a:lnTo>
                  <a:lnTo>
                    <a:pt x="19975" y="2290"/>
                  </a:lnTo>
                  <a:lnTo>
                    <a:pt x="20326" y="2166"/>
                  </a:lnTo>
                  <a:lnTo>
                    <a:pt x="20653" y="2043"/>
                  </a:lnTo>
                  <a:lnTo>
                    <a:pt x="20957" y="1914"/>
                  </a:lnTo>
                  <a:lnTo>
                    <a:pt x="21260" y="1780"/>
                  </a:lnTo>
                  <a:lnTo>
                    <a:pt x="21564" y="1646"/>
                  </a:lnTo>
                  <a:lnTo>
                    <a:pt x="21844" y="1507"/>
                  </a:lnTo>
                  <a:lnTo>
                    <a:pt x="22101" y="1368"/>
                  </a:lnTo>
                  <a:lnTo>
                    <a:pt x="22358" y="1223"/>
                  </a:lnTo>
                  <a:lnTo>
                    <a:pt x="22592" y="1073"/>
                  </a:lnTo>
                  <a:lnTo>
                    <a:pt x="22802" y="923"/>
                  </a:lnTo>
                  <a:lnTo>
                    <a:pt x="23012" y="773"/>
                  </a:lnTo>
                  <a:lnTo>
                    <a:pt x="23176" y="612"/>
                  </a:lnTo>
                  <a:lnTo>
                    <a:pt x="23223" y="563"/>
                  </a:lnTo>
                  <a:lnTo>
                    <a:pt x="23246" y="515"/>
                  </a:lnTo>
                  <a:lnTo>
                    <a:pt x="23246" y="467"/>
                  </a:lnTo>
                  <a:lnTo>
                    <a:pt x="23223" y="419"/>
                  </a:lnTo>
                  <a:lnTo>
                    <a:pt x="23176" y="370"/>
                  </a:lnTo>
                  <a:lnTo>
                    <a:pt x="23129" y="328"/>
                  </a:lnTo>
                  <a:lnTo>
                    <a:pt x="23036" y="279"/>
                  </a:lnTo>
                  <a:lnTo>
                    <a:pt x="22942" y="242"/>
                  </a:lnTo>
                  <a:lnTo>
                    <a:pt x="22826" y="199"/>
                  </a:lnTo>
                  <a:lnTo>
                    <a:pt x="22709" y="161"/>
                  </a:lnTo>
                  <a:lnTo>
                    <a:pt x="22569" y="129"/>
                  </a:lnTo>
                  <a:lnTo>
                    <a:pt x="22405" y="97"/>
                  </a:lnTo>
                  <a:lnTo>
                    <a:pt x="22218" y="70"/>
                  </a:lnTo>
                  <a:lnTo>
                    <a:pt x="22031" y="49"/>
                  </a:lnTo>
                  <a:lnTo>
                    <a:pt x="21844" y="27"/>
                  </a:lnTo>
                  <a:lnTo>
                    <a:pt x="21634" y="11"/>
                  </a:lnTo>
                  <a:lnTo>
                    <a:pt x="2135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 rot="10800000">
              <a:off x="-2070325" y="3369128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513" y="1"/>
                  </a:moveTo>
                  <a:lnTo>
                    <a:pt x="10326" y="11"/>
                  </a:lnTo>
                  <a:lnTo>
                    <a:pt x="10116" y="17"/>
                  </a:lnTo>
                  <a:lnTo>
                    <a:pt x="9953" y="33"/>
                  </a:lnTo>
                  <a:lnTo>
                    <a:pt x="9766" y="49"/>
                  </a:lnTo>
                  <a:lnTo>
                    <a:pt x="9602" y="70"/>
                  </a:lnTo>
                  <a:lnTo>
                    <a:pt x="9439" y="97"/>
                  </a:lnTo>
                  <a:lnTo>
                    <a:pt x="9299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38" y="301"/>
                  </a:lnTo>
                  <a:lnTo>
                    <a:pt x="8668" y="344"/>
                  </a:lnTo>
                  <a:lnTo>
                    <a:pt x="8598" y="392"/>
                  </a:lnTo>
                  <a:lnTo>
                    <a:pt x="8574" y="435"/>
                  </a:lnTo>
                  <a:lnTo>
                    <a:pt x="8481" y="574"/>
                  </a:lnTo>
                  <a:lnTo>
                    <a:pt x="8364" y="703"/>
                  </a:lnTo>
                  <a:lnTo>
                    <a:pt x="8224" y="826"/>
                  </a:lnTo>
                  <a:lnTo>
                    <a:pt x="8060" y="949"/>
                  </a:lnTo>
                  <a:lnTo>
                    <a:pt x="7873" y="1057"/>
                  </a:lnTo>
                  <a:lnTo>
                    <a:pt x="7663" y="1164"/>
                  </a:lnTo>
                  <a:lnTo>
                    <a:pt x="7429" y="1266"/>
                  </a:lnTo>
                  <a:lnTo>
                    <a:pt x="7172" y="1362"/>
                  </a:lnTo>
                  <a:lnTo>
                    <a:pt x="6916" y="1448"/>
                  </a:lnTo>
                  <a:lnTo>
                    <a:pt x="6635" y="1534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2"/>
                  </a:lnTo>
                  <a:lnTo>
                    <a:pt x="2640" y="2220"/>
                  </a:lnTo>
                  <a:lnTo>
                    <a:pt x="2243" y="2257"/>
                  </a:lnTo>
                  <a:lnTo>
                    <a:pt x="1916" y="2284"/>
                  </a:lnTo>
                  <a:lnTo>
                    <a:pt x="1636" y="2306"/>
                  </a:lnTo>
                  <a:lnTo>
                    <a:pt x="1425" y="2322"/>
                  </a:lnTo>
                  <a:lnTo>
                    <a:pt x="1238" y="2338"/>
                  </a:lnTo>
                  <a:lnTo>
                    <a:pt x="1051" y="2365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61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40" y="2617"/>
                  </a:lnTo>
                  <a:lnTo>
                    <a:pt x="70" y="2659"/>
                  </a:lnTo>
                  <a:lnTo>
                    <a:pt x="23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2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0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3"/>
                  </a:lnTo>
                  <a:lnTo>
                    <a:pt x="888" y="3185"/>
                  </a:lnTo>
                  <a:lnTo>
                    <a:pt x="1051" y="3206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6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0"/>
                  </a:lnTo>
                  <a:lnTo>
                    <a:pt x="4276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1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48"/>
                  </a:lnTo>
                  <a:lnTo>
                    <a:pt x="11541" y="1603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9"/>
                  </a:lnTo>
                  <a:lnTo>
                    <a:pt x="12733" y="751"/>
                  </a:lnTo>
                  <a:lnTo>
                    <a:pt x="12850" y="553"/>
                  </a:lnTo>
                  <a:lnTo>
                    <a:pt x="12873" y="504"/>
                  </a:lnTo>
                  <a:lnTo>
                    <a:pt x="12850" y="451"/>
                  </a:lnTo>
                  <a:lnTo>
                    <a:pt x="12826" y="403"/>
                  </a:lnTo>
                  <a:lnTo>
                    <a:pt x="12780" y="354"/>
                  </a:lnTo>
                  <a:lnTo>
                    <a:pt x="12709" y="311"/>
                  </a:lnTo>
                  <a:lnTo>
                    <a:pt x="12639" y="269"/>
                  </a:lnTo>
                  <a:lnTo>
                    <a:pt x="12523" y="226"/>
                  </a:lnTo>
                  <a:lnTo>
                    <a:pt x="12406" y="188"/>
                  </a:lnTo>
                  <a:lnTo>
                    <a:pt x="12266" y="151"/>
                  </a:lnTo>
                  <a:lnTo>
                    <a:pt x="12125" y="118"/>
                  </a:lnTo>
                  <a:lnTo>
                    <a:pt x="11962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1"/>
                  </a:lnTo>
                  <a:lnTo>
                    <a:pt x="10957" y="6"/>
                  </a:lnTo>
                  <a:lnTo>
                    <a:pt x="107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59"/>
            <p:cNvSpPr/>
            <p:nvPr/>
          </p:nvSpPr>
          <p:spPr>
            <a:xfrm rot="10800000">
              <a:off x="-1842492" y="3355249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724" y="0"/>
                  </a:moveTo>
                  <a:lnTo>
                    <a:pt x="10513" y="6"/>
                  </a:lnTo>
                  <a:lnTo>
                    <a:pt x="10326" y="11"/>
                  </a:lnTo>
                  <a:lnTo>
                    <a:pt x="10116" y="22"/>
                  </a:lnTo>
                  <a:lnTo>
                    <a:pt x="9953" y="32"/>
                  </a:lnTo>
                  <a:lnTo>
                    <a:pt x="9766" y="54"/>
                  </a:lnTo>
                  <a:lnTo>
                    <a:pt x="9602" y="75"/>
                  </a:lnTo>
                  <a:lnTo>
                    <a:pt x="9439" y="97"/>
                  </a:lnTo>
                  <a:lnTo>
                    <a:pt x="9298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5"/>
                  </a:lnTo>
                  <a:lnTo>
                    <a:pt x="8808" y="263"/>
                  </a:lnTo>
                  <a:lnTo>
                    <a:pt x="8738" y="306"/>
                  </a:lnTo>
                  <a:lnTo>
                    <a:pt x="8668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60" y="949"/>
                  </a:lnTo>
                  <a:lnTo>
                    <a:pt x="7873" y="1062"/>
                  </a:lnTo>
                  <a:lnTo>
                    <a:pt x="7663" y="1164"/>
                  </a:lnTo>
                  <a:lnTo>
                    <a:pt x="7429" y="1265"/>
                  </a:lnTo>
                  <a:lnTo>
                    <a:pt x="7172" y="1362"/>
                  </a:lnTo>
                  <a:lnTo>
                    <a:pt x="6915" y="1448"/>
                  </a:lnTo>
                  <a:lnTo>
                    <a:pt x="6635" y="1533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1"/>
                  </a:lnTo>
                  <a:lnTo>
                    <a:pt x="2640" y="2225"/>
                  </a:lnTo>
                  <a:lnTo>
                    <a:pt x="2243" y="2263"/>
                  </a:lnTo>
                  <a:lnTo>
                    <a:pt x="1916" y="2284"/>
                  </a:lnTo>
                  <a:lnTo>
                    <a:pt x="1635" y="2305"/>
                  </a:lnTo>
                  <a:lnTo>
                    <a:pt x="1425" y="2321"/>
                  </a:lnTo>
                  <a:lnTo>
                    <a:pt x="1238" y="2338"/>
                  </a:lnTo>
                  <a:lnTo>
                    <a:pt x="1051" y="2364"/>
                  </a:lnTo>
                  <a:lnTo>
                    <a:pt x="865" y="2391"/>
                  </a:lnTo>
                  <a:lnTo>
                    <a:pt x="701" y="2423"/>
                  </a:lnTo>
                  <a:lnTo>
                    <a:pt x="561" y="2455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3"/>
                  </a:lnTo>
                  <a:lnTo>
                    <a:pt x="140" y="2616"/>
                  </a:lnTo>
                  <a:lnTo>
                    <a:pt x="70" y="2665"/>
                  </a:lnTo>
                  <a:lnTo>
                    <a:pt x="23" y="2707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8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5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2"/>
                  </a:lnTo>
                  <a:lnTo>
                    <a:pt x="888" y="3185"/>
                  </a:lnTo>
                  <a:lnTo>
                    <a:pt x="1051" y="3211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5" y="3265"/>
                  </a:lnTo>
                  <a:lnTo>
                    <a:pt x="1822" y="3276"/>
                  </a:lnTo>
                  <a:lnTo>
                    <a:pt x="2033" y="3281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5"/>
                  </a:lnTo>
                  <a:lnTo>
                    <a:pt x="4275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7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8"/>
                  </a:lnTo>
                  <a:lnTo>
                    <a:pt x="8364" y="2552"/>
                  </a:lnTo>
                  <a:lnTo>
                    <a:pt x="8808" y="2455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41" y="1609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8"/>
                  </a:lnTo>
                  <a:lnTo>
                    <a:pt x="12733" y="751"/>
                  </a:lnTo>
                  <a:lnTo>
                    <a:pt x="12850" y="552"/>
                  </a:lnTo>
                  <a:lnTo>
                    <a:pt x="12873" y="504"/>
                  </a:lnTo>
                  <a:lnTo>
                    <a:pt x="12850" y="456"/>
                  </a:lnTo>
                  <a:lnTo>
                    <a:pt x="12826" y="402"/>
                  </a:lnTo>
                  <a:lnTo>
                    <a:pt x="12780" y="359"/>
                  </a:lnTo>
                  <a:lnTo>
                    <a:pt x="12709" y="311"/>
                  </a:lnTo>
                  <a:lnTo>
                    <a:pt x="12639" y="268"/>
                  </a:lnTo>
                  <a:lnTo>
                    <a:pt x="12523" y="231"/>
                  </a:lnTo>
                  <a:lnTo>
                    <a:pt x="12406" y="188"/>
                  </a:lnTo>
                  <a:lnTo>
                    <a:pt x="12266" y="156"/>
                  </a:lnTo>
                  <a:lnTo>
                    <a:pt x="12125" y="124"/>
                  </a:lnTo>
                  <a:lnTo>
                    <a:pt x="11962" y="91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6"/>
                  </a:lnTo>
                  <a:lnTo>
                    <a:pt x="10957" y="6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59"/>
            <p:cNvSpPr/>
            <p:nvPr/>
          </p:nvSpPr>
          <p:spPr>
            <a:xfrm rot="10800000">
              <a:off x="-1883820" y="3158754"/>
              <a:ext cx="124205" cy="128475"/>
            </a:xfrm>
            <a:custGeom>
              <a:avLst/>
              <a:gdLst/>
              <a:ahLst/>
              <a:cxnLst/>
              <a:rect l="l" t="t" r="r" b="b"/>
              <a:pathLst>
                <a:path w="12851" h="3277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1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1"/>
                  </a:lnTo>
                  <a:lnTo>
                    <a:pt x="8996" y="189"/>
                  </a:lnTo>
                  <a:lnTo>
                    <a:pt x="8879" y="221"/>
                  </a:lnTo>
                  <a:lnTo>
                    <a:pt x="8785" y="264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2" y="435"/>
                  </a:lnTo>
                  <a:lnTo>
                    <a:pt x="8458" y="569"/>
                  </a:lnTo>
                  <a:lnTo>
                    <a:pt x="8365" y="698"/>
                  </a:lnTo>
                  <a:lnTo>
                    <a:pt x="8225" y="821"/>
                  </a:lnTo>
                  <a:lnTo>
                    <a:pt x="8038" y="939"/>
                  </a:lnTo>
                  <a:lnTo>
                    <a:pt x="7851" y="1052"/>
                  </a:lnTo>
                  <a:lnTo>
                    <a:pt x="7664" y="1153"/>
                  </a:lnTo>
                  <a:lnTo>
                    <a:pt x="7430" y="1255"/>
                  </a:lnTo>
                  <a:lnTo>
                    <a:pt x="7173" y="1346"/>
                  </a:lnTo>
                  <a:lnTo>
                    <a:pt x="6916" y="1438"/>
                  </a:lnTo>
                  <a:lnTo>
                    <a:pt x="6659" y="1518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491" y="1802"/>
                  </a:lnTo>
                  <a:lnTo>
                    <a:pt x="5187" y="1861"/>
                  </a:lnTo>
                  <a:lnTo>
                    <a:pt x="4884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688" y="2215"/>
                  </a:lnTo>
                  <a:lnTo>
                    <a:pt x="2267" y="2252"/>
                  </a:lnTo>
                  <a:lnTo>
                    <a:pt x="1940" y="2279"/>
                  </a:lnTo>
                  <a:lnTo>
                    <a:pt x="1613" y="2301"/>
                  </a:lnTo>
                  <a:lnTo>
                    <a:pt x="1403" y="2317"/>
                  </a:lnTo>
                  <a:lnTo>
                    <a:pt x="1192" y="2338"/>
                  </a:lnTo>
                  <a:lnTo>
                    <a:pt x="1005" y="2360"/>
                  </a:lnTo>
                  <a:lnTo>
                    <a:pt x="842" y="2392"/>
                  </a:lnTo>
                  <a:lnTo>
                    <a:pt x="678" y="2419"/>
                  </a:lnTo>
                  <a:lnTo>
                    <a:pt x="538" y="2456"/>
                  </a:lnTo>
                  <a:lnTo>
                    <a:pt x="398" y="2494"/>
                  </a:lnTo>
                  <a:lnTo>
                    <a:pt x="305" y="2531"/>
                  </a:lnTo>
                  <a:lnTo>
                    <a:pt x="188" y="2574"/>
                  </a:lnTo>
                  <a:lnTo>
                    <a:pt x="118" y="2617"/>
                  </a:lnTo>
                  <a:lnTo>
                    <a:pt x="48" y="2660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5"/>
                  </a:lnTo>
                  <a:lnTo>
                    <a:pt x="24" y="2853"/>
                  </a:lnTo>
                  <a:lnTo>
                    <a:pt x="71" y="2906"/>
                  </a:lnTo>
                  <a:lnTo>
                    <a:pt x="118" y="2955"/>
                  </a:lnTo>
                  <a:lnTo>
                    <a:pt x="211" y="2997"/>
                  </a:lnTo>
                  <a:lnTo>
                    <a:pt x="305" y="3040"/>
                  </a:lnTo>
                  <a:lnTo>
                    <a:pt x="421" y="3078"/>
                  </a:lnTo>
                  <a:lnTo>
                    <a:pt x="562" y="3115"/>
                  </a:lnTo>
                  <a:lnTo>
                    <a:pt x="702" y="3148"/>
                  </a:lnTo>
                  <a:lnTo>
                    <a:pt x="865" y="3180"/>
                  </a:lnTo>
                  <a:lnTo>
                    <a:pt x="1052" y="3207"/>
                  </a:lnTo>
                  <a:lnTo>
                    <a:pt x="1216" y="3228"/>
                  </a:lnTo>
                  <a:lnTo>
                    <a:pt x="1403" y="3244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10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55" y="3228"/>
                  </a:lnTo>
                  <a:lnTo>
                    <a:pt x="3645" y="3190"/>
                  </a:lnTo>
                  <a:lnTo>
                    <a:pt x="4253" y="3132"/>
                  </a:lnTo>
                  <a:lnTo>
                    <a:pt x="4954" y="3062"/>
                  </a:lnTo>
                  <a:lnTo>
                    <a:pt x="5748" y="2965"/>
                  </a:lnTo>
                  <a:lnTo>
                    <a:pt x="6169" y="2912"/>
                  </a:lnTo>
                  <a:lnTo>
                    <a:pt x="6589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785" y="2456"/>
                  </a:lnTo>
                  <a:lnTo>
                    <a:pt x="9229" y="2354"/>
                  </a:lnTo>
                  <a:lnTo>
                    <a:pt x="9650" y="2247"/>
                  </a:lnTo>
                  <a:lnTo>
                    <a:pt x="10047" y="2134"/>
                  </a:lnTo>
                  <a:lnTo>
                    <a:pt x="10444" y="2016"/>
                  </a:lnTo>
                  <a:lnTo>
                    <a:pt x="10818" y="1888"/>
                  </a:lnTo>
                  <a:lnTo>
                    <a:pt x="11192" y="1748"/>
                  </a:lnTo>
                  <a:lnTo>
                    <a:pt x="11519" y="1604"/>
                  </a:lnTo>
                  <a:lnTo>
                    <a:pt x="11822" y="1448"/>
                  </a:lnTo>
                  <a:lnTo>
                    <a:pt x="12079" y="1287"/>
                  </a:lnTo>
                  <a:lnTo>
                    <a:pt x="12336" y="1116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04" y="403"/>
                  </a:lnTo>
                  <a:lnTo>
                    <a:pt x="12757" y="355"/>
                  </a:lnTo>
                  <a:lnTo>
                    <a:pt x="12687" y="312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9"/>
                  </a:lnTo>
                  <a:lnTo>
                    <a:pt x="12243" y="151"/>
                  </a:lnTo>
                  <a:lnTo>
                    <a:pt x="12103" y="119"/>
                  </a:lnTo>
                  <a:lnTo>
                    <a:pt x="11939" y="87"/>
                  </a:lnTo>
                  <a:lnTo>
                    <a:pt x="11752" y="65"/>
                  </a:lnTo>
                  <a:lnTo>
                    <a:pt x="11565" y="44"/>
                  </a:lnTo>
                  <a:lnTo>
                    <a:pt x="11379" y="22"/>
                  </a:lnTo>
                  <a:lnTo>
                    <a:pt x="11168" y="12"/>
                  </a:lnTo>
                  <a:lnTo>
                    <a:pt x="109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59"/>
            <p:cNvSpPr/>
            <p:nvPr/>
          </p:nvSpPr>
          <p:spPr>
            <a:xfrm rot="10800000">
              <a:off x="-1666145" y="3195528"/>
              <a:ext cx="124195" cy="128671"/>
            </a:xfrm>
            <a:custGeom>
              <a:avLst/>
              <a:gdLst/>
              <a:ahLst/>
              <a:cxnLst/>
              <a:rect l="l" t="t" r="r" b="b"/>
              <a:pathLst>
                <a:path w="12850" h="3282" extrusionOk="0">
                  <a:moveTo>
                    <a:pt x="10700" y="0"/>
                  </a:moveTo>
                  <a:lnTo>
                    <a:pt x="10490" y="6"/>
                  </a:lnTo>
                  <a:lnTo>
                    <a:pt x="10303" y="11"/>
                  </a:lnTo>
                  <a:lnTo>
                    <a:pt x="10116" y="22"/>
                  </a:lnTo>
                  <a:lnTo>
                    <a:pt x="9929" y="33"/>
                  </a:lnTo>
                  <a:lnTo>
                    <a:pt x="9742" y="54"/>
                  </a:lnTo>
                  <a:lnTo>
                    <a:pt x="9579" y="75"/>
                  </a:lnTo>
                  <a:lnTo>
                    <a:pt x="9415" y="97"/>
                  </a:lnTo>
                  <a:lnTo>
                    <a:pt x="9275" y="124"/>
                  </a:lnTo>
                  <a:lnTo>
                    <a:pt x="9135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14" y="306"/>
                  </a:lnTo>
                  <a:lnTo>
                    <a:pt x="8644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37" y="949"/>
                  </a:lnTo>
                  <a:lnTo>
                    <a:pt x="7850" y="1062"/>
                  </a:lnTo>
                  <a:lnTo>
                    <a:pt x="7640" y="1164"/>
                  </a:lnTo>
                  <a:lnTo>
                    <a:pt x="7406" y="1266"/>
                  </a:lnTo>
                  <a:lnTo>
                    <a:pt x="7173" y="1362"/>
                  </a:lnTo>
                  <a:lnTo>
                    <a:pt x="6892" y="1448"/>
                  </a:lnTo>
                  <a:lnTo>
                    <a:pt x="6635" y="1534"/>
                  </a:lnTo>
                  <a:lnTo>
                    <a:pt x="6331" y="1614"/>
                  </a:lnTo>
                  <a:lnTo>
                    <a:pt x="6051" y="1684"/>
                  </a:lnTo>
                  <a:lnTo>
                    <a:pt x="5747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7" y="2171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36" y="2305"/>
                  </a:lnTo>
                  <a:lnTo>
                    <a:pt x="1425" y="2322"/>
                  </a:lnTo>
                  <a:lnTo>
                    <a:pt x="1215" y="2338"/>
                  </a:lnTo>
                  <a:lnTo>
                    <a:pt x="1028" y="2364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37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17" y="2616"/>
                  </a:lnTo>
                  <a:lnTo>
                    <a:pt x="70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0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1" y="3152"/>
                  </a:lnTo>
                  <a:lnTo>
                    <a:pt x="865" y="3185"/>
                  </a:lnTo>
                  <a:lnTo>
                    <a:pt x="1028" y="3206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612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53" y="3276"/>
                  </a:lnTo>
                  <a:lnTo>
                    <a:pt x="2663" y="3265"/>
                  </a:lnTo>
                  <a:lnTo>
                    <a:pt x="3177" y="3233"/>
                  </a:lnTo>
                  <a:lnTo>
                    <a:pt x="3645" y="3190"/>
                  </a:lnTo>
                  <a:lnTo>
                    <a:pt x="4252" y="3136"/>
                  </a:lnTo>
                  <a:lnTo>
                    <a:pt x="4976" y="3061"/>
                  </a:lnTo>
                  <a:lnTo>
                    <a:pt x="5747" y="2970"/>
                  </a:lnTo>
                  <a:lnTo>
                    <a:pt x="6168" y="2911"/>
                  </a:lnTo>
                  <a:lnTo>
                    <a:pt x="6588" y="2852"/>
                  </a:lnTo>
                  <a:lnTo>
                    <a:pt x="7032" y="2788"/>
                  </a:lnTo>
                  <a:lnTo>
                    <a:pt x="7476" y="2713"/>
                  </a:lnTo>
                  <a:lnTo>
                    <a:pt x="7920" y="2632"/>
                  </a:lnTo>
                  <a:lnTo>
                    <a:pt x="8364" y="2552"/>
                  </a:lnTo>
                  <a:lnTo>
                    <a:pt x="8808" y="2456"/>
                  </a:lnTo>
                  <a:lnTo>
                    <a:pt x="9228" y="2359"/>
                  </a:lnTo>
                  <a:lnTo>
                    <a:pt x="9649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2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09" y="751"/>
                  </a:lnTo>
                  <a:lnTo>
                    <a:pt x="12850" y="553"/>
                  </a:lnTo>
                  <a:lnTo>
                    <a:pt x="12850" y="504"/>
                  </a:lnTo>
                  <a:lnTo>
                    <a:pt x="12850" y="456"/>
                  </a:lnTo>
                  <a:lnTo>
                    <a:pt x="12826" y="408"/>
                  </a:lnTo>
                  <a:lnTo>
                    <a:pt x="12780" y="360"/>
                  </a:lnTo>
                  <a:lnTo>
                    <a:pt x="12709" y="311"/>
                  </a:lnTo>
                  <a:lnTo>
                    <a:pt x="12616" y="268"/>
                  </a:lnTo>
                  <a:lnTo>
                    <a:pt x="12523" y="231"/>
                  </a:lnTo>
                  <a:lnTo>
                    <a:pt x="12382" y="188"/>
                  </a:lnTo>
                  <a:lnTo>
                    <a:pt x="12266" y="156"/>
                  </a:lnTo>
                  <a:lnTo>
                    <a:pt x="12102" y="124"/>
                  </a:lnTo>
                  <a:lnTo>
                    <a:pt x="11939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378" y="27"/>
                  </a:lnTo>
                  <a:lnTo>
                    <a:pt x="11168" y="16"/>
                  </a:lnTo>
                  <a:lnTo>
                    <a:pt x="10957" y="6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59"/>
            <p:cNvSpPr/>
            <p:nvPr/>
          </p:nvSpPr>
          <p:spPr>
            <a:xfrm rot="10800000">
              <a:off x="-1748790" y="3002208"/>
              <a:ext cx="124205" cy="128436"/>
            </a:xfrm>
            <a:custGeom>
              <a:avLst/>
              <a:gdLst/>
              <a:ahLst/>
              <a:cxnLst/>
              <a:rect l="l" t="t" r="r" b="b"/>
              <a:pathLst>
                <a:path w="12851" h="3276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0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6"/>
                  </a:lnTo>
                  <a:lnTo>
                    <a:pt x="9019" y="188"/>
                  </a:lnTo>
                  <a:lnTo>
                    <a:pt x="8902" y="226"/>
                  </a:lnTo>
                  <a:lnTo>
                    <a:pt x="8809" y="263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92"/>
                  </a:lnTo>
                  <a:lnTo>
                    <a:pt x="8575" y="435"/>
                  </a:lnTo>
                  <a:lnTo>
                    <a:pt x="8482" y="574"/>
                  </a:lnTo>
                  <a:lnTo>
                    <a:pt x="8365" y="703"/>
                  </a:lnTo>
                  <a:lnTo>
                    <a:pt x="8225" y="826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4" y="1158"/>
                  </a:lnTo>
                  <a:lnTo>
                    <a:pt x="7430" y="1255"/>
                  </a:lnTo>
                  <a:lnTo>
                    <a:pt x="7197" y="1351"/>
                  </a:lnTo>
                  <a:lnTo>
                    <a:pt x="6940" y="1437"/>
                  </a:lnTo>
                  <a:lnTo>
                    <a:pt x="6659" y="1523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515" y="1807"/>
                  </a:lnTo>
                  <a:lnTo>
                    <a:pt x="5211" y="1866"/>
                  </a:lnTo>
                  <a:lnTo>
                    <a:pt x="4907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711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3" y="2306"/>
                  </a:lnTo>
                  <a:lnTo>
                    <a:pt x="1403" y="2322"/>
                  </a:lnTo>
                  <a:lnTo>
                    <a:pt x="1216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702" y="2424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5" y="2531"/>
                  </a:lnTo>
                  <a:lnTo>
                    <a:pt x="211" y="2574"/>
                  </a:lnTo>
                  <a:lnTo>
                    <a:pt x="118" y="2617"/>
                  </a:lnTo>
                  <a:lnTo>
                    <a:pt x="71" y="2665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10"/>
                  </a:lnTo>
                  <a:lnTo>
                    <a:pt x="24" y="2858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8" y="3040"/>
                  </a:lnTo>
                  <a:lnTo>
                    <a:pt x="445" y="3083"/>
                  </a:lnTo>
                  <a:lnTo>
                    <a:pt x="585" y="3120"/>
                  </a:lnTo>
                  <a:lnTo>
                    <a:pt x="725" y="3153"/>
                  </a:lnTo>
                  <a:lnTo>
                    <a:pt x="889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9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33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5"/>
                  </a:lnTo>
                  <a:lnTo>
                    <a:pt x="3178" y="3228"/>
                  </a:lnTo>
                  <a:lnTo>
                    <a:pt x="3646" y="3190"/>
                  </a:lnTo>
                  <a:lnTo>
                    <a:pt x="4253" y="3137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9" y="2911"/>
                  </a:lnTo>
                  <a:lnTo>
                    <a:pt x="6613" y="2852"/>
                  </a:lnTo>
                  <a:lnTo>
                    <a:pt x="7033" y="2783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809" y="2456"/>
                  </a:lnTo>
                  <a:lnTo>
                    <a:pt x="9229" y="2354"/>
                  </a:lnTo>
                  <a:lnTo>
                    <a:pt x="9650" y="2252"/>
                  </a:lnTo>
                  <a:lnTo>
                    <a:pt x="10070" y="2134"/>
                  </a:lnTo>
                  <a:lnTo>
                    <a:pt x="10467" y="2016"/>
                  </a:lnTo>
                  <a:lnTo>
                    <a:pt x="10841" y="1888"/>
                  </a:lnTo>
                  <a:lnTo>
                    <a:pt x="11192" y="1748"/>
                  </a:lnTo>
                  <a:lnTo>
                    <a:pt x="11519" y="1603"/>
                  </a:lnTo>
                  <a:lnTo>
                    <a:pt x="11822" y="1453"/>
                  </a:lnTo>
                  <a:lnTo>
                    <a:pt x="12103" y="1287"/>
                  </a:lnTo>
                  <a:lnTo>
                    <a:pt x="12336" y="1121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50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1"/>
                  </a:lnTo>
                  <a:lnTo>
                    <a:pt x="12617" y="269"/>
                  </a:lnTo>
                  <a:lnTo>
                    <a:pt x="12523" y="226"/>
                  </a:lnTo>
                  <a:lnTo>
                    <a:pt x="12383" y="188"/>
                  </a:lnTo>
                  <a:lnTo>
                    <a:pt x="12266" y="151"/>
                  </a:lnTo>
                  <a:lnTo>
                    <a:pt x="12103" y="119"/>
                  </a:lnTo>
                  <a:lnTo>
                    <a:pt x="11939" y="92"/>
                  </a:lnTo>
                  <a:lnTo>
                    <a:pt x="11776" y="65"/>
                  </a:lnTo>
                  <a:lnTo>
                    <a:pt x="11589" y="43"/>
                  </a:lnTo>
                  <a:lnTo>
                    <a:pt x="11379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59"/>
            <p:cNvSpPr/>
            <p:nvPr/>
          </p:nvSpPr>
          <p:spPr>
            <a:xfrm rot="10800000">
              <a:off x="-1966465" y="3566682"/>
              <a:ext cx="124205" cy="128671"/>
            </a:xfrm>
            <a:custGeom>
              <a:avLst/>
              <a:gdLst/>
              <a:ahLst/>
              <a:cxnLst/>
              <a:rect l="l" t="t" r="r" b="b"/>
              <a:pathLst>
                <a:path w="12851" h="3282" extrusionOk="0">
                  <a:moveTo>
                    <a:pt x="10701" y="0"/>
                  </a:moveTo>
                  <a:lnTo>
                    <a:pt x="10491" y="6"/>
                  </a:lnTo>
                  <a:lnTo>
                    <a:pt x="10304" y="11"/>
                  </a:lnTo>
                  <a:lnTo>
                    <a:pt x="10117" y="22"/>
                  </a:lnTo>
                  <a:lnTo>
                    <a:pt x="9930" y="33"/>
                  </a:lnTo>
                  <a:lnTo>
                    <a:pt x="9743" y="54"/>
                  </a:lnTo>
                  <a:lnTo>
                    <a:pt x="9579" y="76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5" y="156"/>
                  </a:lnTo>
                  <a:lnTo>
                    <a:pt x="8995" y="188"/>
                  </a:lnTo>
                  <a:lnTo>
                    <a:pt x="8902" y="226"/>
                  </a:lnTo>
                  <a:lnTo>
                    <a:pt x="8785" y="263"/>
                  </a:lnTo>
                  <a:lnTo>
                    <a:pt x="8715" y="306"/>
                  </a:lnTo>
                  <a:lnTo>
                    <a:pt x="8645" y="349"/>
                  </a:lnTo>
                  <a:lnTo>
                    <a:pt x="8598" y="392"/>
                  </a:lnTo>
                  <a:lnTo>
                    <a:pt x="8551" y="435"/>
                  </a:lnTo>
                  <a:lnTo>
                    <a:pt x="8458" y="574"/>
                  </a:lnTo>
                  <a:lnTo>
                    <a:pt x="8341" y="703"/>
                  </a:lnTo>
                  <a:lnTo>
                    <a:pt x="8201" y="831"/>
                  </a:lnTo>
                  <a:lnTo>
                    <a:pt x="8037" y="949"/>
                  </a:lnTo>
                  <a:lnTo>
                    <a:pt x="7851" y="1062"/>
                  </a:lnTo>
                  <a:lnTo>
                    <a:pt x="7640" y="1164"/>
                  </a:lnTo>
                  <a:lnTo>
                    <a:pt x="7407" y="1266"/>
                  </a:lnTo>
                  <a:lnTo>
                    <a:pt x="7150" y="1362"/>
                  </a:lnTo>
                  <a:lnTo>
                    <a:pt x="6893" y="1448"/>
                  </a:lnTo>
                  <a:lnTo>
                    <a:pt x="6612" y="1534"/>
                  </a:lnTo>
                  <a:lnTo>
                    <a:pt x="6332" y="1614"/>
                  </a:lnTo>
                  <a:lnTo>
                    <a:pt x="6052" y="1684"/>
                  </a:lnTo>
                  <a:lnTo>
                    <a:pt x="5748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13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8" y="2172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13" y="2306"/>
                  </a:lnTo>
                  <a:lnTo>
                    <a:pt x="1402" y="2322"/>
                  </a:lnTo>
                  <a:lnTo>
                    <a:pt x="1215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188" y="2574"/>
                  </a:lnTo>
                  <a:lnTo>
                    <a:pt x="117" y="2616"/>
                  </a:lnTo>
                  <a:lnTo>
                    <a:pt x="47" y="2659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4"/>
                  </a:lnTo>
                  <a:lnTo>
                    <a:pt x="1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1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2" y="3153"/>
                  </a:lnTo>
                  <a:lnTo>
                    <a:pt x="865" y="3185"/>
                  </a:lnTo>
                  <a:lnTo>
                    <a:pt x="1029" y="3212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589" y="3265"/>
                  </a:lnTo>
                  <a:lnTo>
                    <a:pt x="1800" y="3276"/>
                  </a:lnTo>
                  <a:lnTo>
                    <a:pt x="2010" y="3281"/>
                  </a:lnTo>
                  <a:lnTo>
                    <a:pt x="2220" y="3281"/>
                  </a:lnTo>
                  <a:lnTo>
                    <a:pt x="2454" y="3276"/>
                  </a:lnTo>
                  <a:lnTo>
                    <a:pt x="2664" y="3265"/>
                  </a:lnTo>
                  <a:lnTo>
                    <a:pt x="3155" y="3233"/>
                  </a:lnTo>
                  <a:lnTo>
                    <a:pt x="3645" y="3190"/>
                  </a:lnTo>
                  <a:lnTo>
                    <a:pt x="4253" y="3136"/>
                  </a:lnTo>
                  <a:lnTo>
                    <a:pt x="4954" y="3061"/>
                  </a:lnTo>
                  <a:lnTo>
                    <a:pt x="5748" y="2970"/>
                  </a:lnTo>
                  <a:lnTo>
                    <a:pt x="6168" y="2911"/>
                  </a:lnTo>
                  <a:lnTo>
                    <a:pt x="6589" y="2852"/>
                  </a:lnTo>
                  <a:lnTo>
                    <a:pt x="7033" y="2788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4" y="2547"/>
                  </a:lnTo>
                  <a:lnTo>
                    <a:pt x="8785" y="2456"/>
                  </a:lnTo>
                  <a:lnTo>
                    <a:pt x="9229" y="2359"/>
                  </a:lnTo>
                  <a:lnTo>
                    <a:pt x="9649" y="2252"/>
                  </a:lnTo>
                  <a:lnTo>
                    <a:pt x="10047" y="2139"/>
                  </a:lnTo>
                  <a:lnTo>
                    <a:pt x="10444" y="2016"/>
                  </a:lnTo>
                  <a:lnTo>
                    <a:pt x="10818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3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504"/>
                  </a:lnTo>
                  <a:lnTo>
                    <a:pt x="12850" y="451"/>
                  </a:lnTo>
                  <a:lnTo>
                    <a:pt x="12803" y="403"/>
                  </a:lnTo>
                  <a:lnTo>
                    <a:pt x="12757" y="360"/>
                  </a:lnTo>
                  <a:lnTo>
                    <a:pt x="12687" y="311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8"/>
                  </a:lnTo>
                  <a:lnTo>
                    <a:pt x="12243" y="156"/>
                  </a:lnTo>
                  <a:lnTo>
                    <a:pt x="12103" y="118"/>
                  </a:lnTo>
                  <a:lnTo>
                    <a:pt x="11939" y="92"/>
                  </a:lnTo>
                  <a:lnTo>
                    <a:pt x="11752" y="65"/>
                  </a:lnTo>
                  <a:lnTo>
                    <a:pt x="11565" y="43"/>
                  </a:lnTo>
                  <a:lnTo>
                    <a:pt x="11378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 rot="10800000">
              <a:off x="-2184807" y="3632703"/>
              <a:ext cx="124195" cy="128436"/>
            </a:xfrm>
            <a:custGeom>
              <a:avLst/>
              <a:gdLst/>
              <a:ahLst/>
              <a:cxnLst/>
              <a:rect l="l" t="t" r="r" b="b"/>
              <a:pathLst>
                <a:path w="12850" h="3276" extrusionOk="0">
                  <a:moveTo>
                    <a:pt x="10490" y="1"/>
                  </a:moveTo>
                  <a:lnTo>
                    <a:pt x="10303" y="6"/>
                  </a:lnTo>
                  <a:lnTo>
                    <a:pt x="10116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79" y="70"/>
                  </a:lnTo>
                  <a:lnTo>
                    <a:pt x="9416" y="92"/>
                  </a:lnTo>
                  <a:lnTo>
                    <a:pt x="9275" y="124"/>
                  </a:lnTo>
                  <a:lnTo>
                    <a:pt x="9135" y="151"/>
                  </a:lnTo>
                  <a:lnTo>
                    <a:pt x="9018" y="188"/>
                  </a:lnTo>
                  <a:lnTo>
                    <a:pt x="8902" y="220"/>
                  </a:lnTo>
                  <a:lnTo>
                    <a:pt x="8808" y="258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1" y="435"/>
                  </a:lnTo>
                  <a:lnTo>
                    <a:pt x="8481" y="569"/>
                  </a:lnTo>
                  <a:lnTo>
                    <a:pt x="8364" y="697"/>
                  </a:lnTo>
                  <a:lnTo>
                    <a:pt x="8224" y="821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3" y="1153"/>
                  </a:lnTo>
                  <a:lnTo>
                    <a:pt x="7430" y="1255"/>
                  </a:lnTo>
                  <a:lnTo>
                    <a:pt x="7196" y="1346"/>
                  </a:lnTo>
                  <a:lnTo>
                    <a:pt x="6939" y="1437"/>
                  </a:lnTo>
                  <a:lnTo>
                    <a:pt x="6659" y="1518"/>
                  </a:lnTo>
                  <a:lnTo>
                    <a:pt x="6378" y="1598"/>
                  </a:lnTo>
                  <a:lnTo>
                    <a:pt x="6098" y="1673"/>
                  </a:lnTo>
                  <a:lnTo>
                    <a:pt x="5794" y="1737"/>
                  </a:lnTo>
                  <a:lnTo>
                    <a:pt x="5514" y="1802"/>
                  </a:lnTo>
                  <a:lnTo>
                    <a:pt x="5210" y="1861"/>
                  </a:lnTo>
                  <a:lnTo>
                    <a:pt x="4907" y="1920"/>
                  </a:lnTo>
                  <a:lnTo>
                    <a:pt x="4299" y="2016"/>
                  </a:lnTo>
                  <a:lnTo>
                    <a:pt x="3715" y="2097"/>
                  </a:lnTo>
                  <a:lnTo>
                    <a:pt x="3178" y="2161"/>
                  </a:lnTo>
                  <a:lnTo>
                    <a:pt x="2710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2" y="2300"/>
                  </a:lnTo>
                  <a:lnTo>
                    <a:pt x="1402" y="2316"/>
                  </a:lnTo>
                  <a:lnTo>
                    <a:pt x="1215" y="2338"/>
                  </a:lnTo>
                  <a:lnTo>
                    <a:pt x="1028" y="2359"/>
                  </a:lnTo>
                  <a:lnTo>
                    <a:pt x="841" y="2386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88"/>
                  </a:lnTo>
                  <a:lnTo>
                    <a:pt x="304" y="2531"/>
                  </a:lnTo>
                  <a:lnTo>
                    <a:pt x="211" y="2574"/>
                  </a:lnTo>
                  <a:lnTo>
                    <a:pt x="117" y="2617"/>
                  </a:lnTo>
                  <a:lnTo>
                    <a:pt x="71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2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7" y="3040"/>
                  </a:lnTo>
                  <a:lnTo>
                    <a:pt x="444" y="3078"/>
                  </a:lnTo>
                  <a:lnTo>
                    <a:pt x="561" y="3115"/>
                  </a:lnTo>
                  <a:lnTo>
                    <a:pt x="725" y="3147"/>
                  </a:lnTo>
                  <a:lnTo>
                    <a:pt x="888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4"/>
                  </a:lnTo>
                  <a:lnTo>
                    <a:pt x="1612" y="3260"/>
                  </a:lnTo>
                  <a:lnTo>
                    <a:pt x="1823" y="3271"/>
                  </a:lnTo>
                  <a:lnTo>
                    <a:pt x="2033" y="3271"/>
                  </a:lnTo>
                  <a:lnTo>
                    <a:pt x="2243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78" y="3228"/>
                  </a:lnTo>
                  <a:lnTo>
                    <a:pt x="3645" y="3190"/>
                  </a:lnTo>
                  <a:lnTo>
                    <a:pt x="4252" y="3131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8" y="2911"/>
                  </a:lnTo>
                  <a:lnTo>
                    <a:pt x="6612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0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29" y="2354"/>
                  </a:lnTo>
                  <a:lnTo>
                    <a:pt x="9649" y="2247"/>
                  </a:lnTo>
                  <a:lnTo>
                    <a:pt x="10070" y="2134"/>
                  </a:lnTo>
                  <a:lnTo>
                    <a:pt x="10467" y="2011"/>
                  </a:lnTo>
                  <a:lnTo>
                    <a:pt x="10841" y="1882"/>
                  </a:lnTo>
                  <a:lnTo>
                    <a:pt x="11191" y="1748"/>
                  </a:lnTo>
                  <a:lnTo>
                    <a:pt x="11518" y="1603"/>
                  </a:lnTo>
                  <a:lnTo>
                    <a:pt x="11822" y="1448"/>
                  </a:lnTo>
                  <a:lnTo>
                    <a:pt x="12102" y="1287"/>
                  </a:lnTo>
                  <a:lnTo>
                    <a:pt x="12336" y="1116"/>
                  </a:lnTo>
                  <a:lnTo>
                    <a:pt x="12546" y="939"/>
                  </a:lnTo>
                  <a:lnTo>
                    <a:pt x="12710" y="746"/>
                  </a:lnTo>
                  <a:lnTo>
                    <a:pt x="12850" y="547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2"/>
                  </a:lnTo>
                  <a:lnTo>
                    <a:pt x="12616" y="263"/>
                  </a:lnTo>
                  <a:lnTo>
                    <a:pt x="12499" y="226"/>
                  </a:lnTo>
                  <a:lnTo>
                    <a:pt x="12383" y="188"/>
                  </a:lnTo>
                  <a:lnTo>
                    <a:pt x="12243" y="151"/>
                  </a:lnTo>
                  <a:lnTo>
                    <a:pt x="12102" y="119"/>
                  </a:lnTo>
                  <a:lnTo>
                    <a:pt x="11939" y="86"/>
                  </a:lnTo>
                  <a:lnTo>
                    <a:pt x="11752" y="60"/>
                  </a:lnTo>
                  <a:lnTo>
                    <a:pt x="11565" y="38"/>
                  </a:lnTo>
                  <a:lnTo>
                    <a:pt x="11378" y="22"/>
                  </a:lnTo>
                  <a:lnTo>
                    <a:pt x="11168" y="1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 rot="10800000">
              <a:off x="-2282578" y="3544414"/>
              <a:ext cx="115613" cy="134983"/>
            </a:xfrm>
            <a:custGeom>
              <a:avLst/>
              <a:gdLst/>
              <a:ahLst/>
              <a:cxnLst/>
              <a:rect l="l" t="t" r="r" b="b"/>
              <a:pathLst>
                <a:path w="11962" h="3443" extrusionOk="0">
                  <a:moveTo>
                    <a:pt x="9813" y="1"/>
                  </a:moveTo>
                  <a:lnTo>
                    <a:pt x="9602" y="6"/>
                  </a:lnTo>
                  <a:lnTo>
                    <a:pt x="9392" y="12"/>
                  </a:lnTo>
                  <a:lnTo>
                    <a:pt x="9182" y="22"/>
                  </a:lnTo>
                  <a:lnTo>
                    <a:pt x="8995" y="38"/>
                  </a:lnTo>
                  <a:lnTo>
                    <a:pt x="8808" y="60"/>
                  </a:lnTo>
                  <a:lnTo>
                    <a:pt x="8621" y="81"/>
                  </a:lnTo>
                  <a:lnTo>
                    <a:pt x="8458" y="108"/>
                  </a:lnTo>
                  <a:lnTo>
                    <a:pt x="8317" y="140"/>
                  </a:lnTo>
                  <a:lnTo>
                    <a:pt x="8177" y="172"/>
                  </a:lnTo>
                  <a:lnTo>
                    <a:pt x="8060" y="210"/>
                  </a:lnTo>
                  <a:lnTo>
                    <a:pt x="7944" y="253"/>
                  </a:lnTo>
                  <a:lnTo>
                    <a:pt x="7850" y="290"/>
                  </a:lnTo>
                  <a:lnTo>
                    <a:pt x="7780" y="339"/>
                  </a:lnTo>
                  <a:lnTo>
                    <a:pt x="7710" y="382"/>
                  </a:lnTo>
                  <a:lnTo>
                    <a:pt x="7687" y="430"/>
                  </a:lnTo>
                  <a:lnTo>
                    <a:pt x="7663" y="478"/>
                  </a:lnTo>
                  <a:lnTo>
                    <a:pt x="7617" y="617"/>
                  </a:lnTo>
                  <a:lnTo>
                    <a:pt x="7546" y="751"/>
                  </a:lnTo>
                  <a:lnTo>
                    <a:pt x="7453" y="880"/>
                  </a:lnTo>
                  <a:lnTo>
                    <a:pt x="7336" y="998"/>
                  </a:lnTo>
                  <a:lnTo>
                    <a:pt x="7196" y="1116"/>
                  </a:lnTo>
                  <a:lnTo>
                    <a:pt x="7009" y="1223"/>
                  </a:lnTo>
                  <a:lnTo>
                    <a:pt x="6822" y="1330"/>
                  </a:lnTo>
                  <a:lnTo>
                    <a:pt x="6612" y="1427"/>
                  </a:lnTo>
                  <a:lnTo>
                    <a:pt x="6378" y="1523"/>
                  </a:lnTo>
                  <a:lnTo>
                    <a:pt x="6145" y="1609"/>
                  </a:lnTo>
                  <a:lnTo>
                    <a:pt x="5888" y="1695"/>
                  </a:lnTo>
                  <a:lnTo>
                    <a:pt x="5631" y="1775"/>
                  </a:lnTo>
                  <a:lnTo>
                    <a:pt x="5350" y="1850"/>
                  </a:lnTo>
                  <a:lnTo>
                    <a:pt x="5070" y="1920"/>
                  </a:lnTo>
                  <a:lnTo>
                    <a:pt x="4790" y="1984"/>
                  </a:lnTo>
                  <a:lnTo>
                    <a:pt x="4509" y="2043"/>
                  </a:lnTo>
                  <a:lnTo>
                    <a:pt x="3949" y="2151"/>
                  </a:lnTo>
                  <a:lnTo>
                    <a:pt x="3388" y="2242"/>
                  </a:lnTo>
                  <a:lnTo>
                    <a:pt x="2874" y="2317"/>
                  </a:lnTo>
                  <a:lnTo>
                    <a:pt x="2430" y="2376"/>
                  </a:lnTo>
                  <a:lnTo>
                    <a:pt x="2033" y="2424"/>
                  </a:lnTo>
                  <a:lnTo>
                    <a:pt x="1729" y="2456"/>
                  </a:lnTo>
                  <a:lnTo>
                    <a:pt x="1449" y="2478"/>
                  </a:lnTo>
                  <a:lnTo>
                    <a:pt x="1262" y="2499"/>
                  </a:lnTo>
                  <a:lnTo>
                    <a:pt x="1052" y="2520"/>
                  </a:lnTo>
                  <a:lnTo>
                    <a:pt x="888" y="2547"/>
                  </a:lnTo>
                  <a:lnTo>
                    <a:pt x="725" y="2579"/>
                  </a:lnTo>
                  <a:lnTo>
                    <a:pt x="561" y="2612"/>
                  </a:lnTo>
                  <a:lnTo>
                    <a:pt x="444" y="2649"/>
                  </a:lnTo>
                  <a:lnTo>
                    <a:pt x="327" y="2687"/>
                  </a:lnTo>
                  <a:lnTo>
                    <a:pt x="234" y="2729"/>
                  </a:lnTo>
                  <a:lnTo>
                    <a:pt x="140" y="2772"/>
                  </a:lnTo>
                  <a:lnTo>
                    <a:pt x="70" y="2821"/>
                  </a:lnTo>
                  <a:lnTo>
                    <a:pt x="24" y="2863"/>
                  </a:lnTo>
                  <a:lnTo>
                    <a:pt x="0" y="2912"/>
                  </a:lnTo>
                  <a:lnTo>
                    <a:pt x="0" y="2960"/>
                  </a:lnTo>
                  <a:lnTo>
                    <a:pt x="24" y="3008"/>
                  </a:lnTo>
                  <a:lnTo>
                    <a:pt x="70" y="3056"/>
                  </a:lnTo>
                  <a:lnTo>
                    <a:pt x="117" y="3110"/>
                  </a:lnTo>
                  <a:lnTo>
                    <a:pt x="211" y="3153"/>
                  </a:lnTo>
                  <a:lnTo>
                    <a:pt x="304" y="3201"/>
                  </a:lnTo>
                  <a:lnTo>
                    <a:pt x="421" y="3239"/>
                  </a:lnTo>
                  <a:lnTo>
                    <a:pt x="561" y="3276"/>
                  </a:lnTo>
                  <a:lnTo>
                    <a:pt x="701" y="3314"/>
                  </a:lnTo>
                  <a:lnTo>
                    <a:pt x="865" y="3341"/>
                  </a:lnTo>
                  <a:lnTo>
                    <a:pt x="1028" y="3367"/>
                  </a:lnTo>
                  <a:lnTo>
                    <a:pt x="1215" y="3389"/>
                  </a:lnTo>
                  <a:lnTo>
                    <a:pt x="1402" y="3410"/>
                  </a:lnTo>
                  <a:lnTo>
                    <a:pt x="1612" y="3426"/>
                  </a:lnTo>
                  <a:lnTo>
                    <a:pt x="1799" y="3437"/>
                  </a:lnTo>
                  <a:lnTo>
                    <a:pt x="2009" y="3442"/>
                  </a:lnTo>
                  <a:lnTo>
                    <a:pt x="2220" y="3442"/>
                  </a:lnTo>
                  <a:lnTo>
                    <a:pt x="2430" y="3437"/>
                  </a:lnTo>
                  <a:lnTo>
                    <a:pt x="2640" y="3426"/>
                  </a:lnTo>
                  <a:lnTo>
                    <a:pt x="2851" y="3416"/>
                  </a:lnTo>
                  <a:lnTo>
                    <a:pt x="3341" y="3373"/>
                  </a:lnTo>
                  <a:lnTo>
                    <a:pt x="3808" y="3325"/>
                  </a:lnTo>
                  <a:lnTo>
                    <a:pt x="4392" y="3255"/>
                  </a:lnTo>
                  <a:lnTo>
                    <a:pt x="5070" y="3169"/>
                  </a:lnTo>
                  <a:lnTo>
                    <a:pt x="5818" y="3056"/>
                  </a:lnTo>
                  <a:lnTo>
                    <a:pt x="6215" y="2992"/>
                  </a:lnTo>
                  <a:lnTo>
                    <a:pt x="6612" y="2928"/>
                  </a:lnTo>
                  <a:lnTo>
                    <a:pt x="7032" y="2853"/>
                  </a:lnTo>
                  <a:lnTo>
                    <a:pt x="7430" y="2767"/>
                  </a:lnTo>
                  <a:lnTo>
                    <a:pt x="7850" y="2681"/>
                  </a:lnTo>
                  <a:lnTo>
                    <a:pt x="8247" y="2590"/>
                  </a:lnTo>
                  <a:lnTo>
                    <a:pt x="8668" y="2488"/>
                  </a:lnTo>
                  <a:lnTo>
                    <a:pt x="9042" y="2381"/>
                  </a:lnTo>
                  <a:lnTo>
                    <a:pt x="9439" y="2268"/>
                  </a:lnTo>
                  <a:lnTo>
                    <a:pt x="9789" y="2145"/>
                  </a:lnTo>
                  <a:lnTo>
                    <a:pt x="10140" y="2017"/>
                  </a:lnTo>
                  <a:lnTo>
                    <a:pt x="10467" y="1882"/>
                  </a:lnTo>
                  <a:lnTo>
                    <a:pt x="10771" y="1738"/>
                  </a:lnTo>
                  <a:lnTo>
                    <a:pt x="11051" y="1588"/>
                  </a:lnTo>
                  <a:lnTo>
                    <a:pt x="11284" y="1427"/>
                  </a:lnTo>
                  <a:lnTo>
                    <a:pt x="11495" y="1261"/>
                  </a:lnTo>
                  <a:lnTo>
                    <a:pt x="11682" y="1084"/>
                  </a:lnTo>
                  <a:lnTo>
                    <a:pt x="11822" y="901"/>
                  </a:lnTo>
                  <a:lnTo>
                    <a:pt x="11915" y="709"/>
                  </a:lnTo>
                  <a:lnTo>
                    <a:pt x="11962" y="510"/>
                  </a:lnTo>
                  <a:lnTo>
                    <a:pt x="11962" y="462"/>
                  </a:lnTo>
                  <a:lnTo>
                    <a:pt x="11939" y="408"/>
                  </a:lnTo>
                  <a:lnTo>
                    <a:pt x="11892" y="365"/>
                  </a:lnTo>
                  <a:lnTo>
                    <a:pt x="11822" y="317"/>
                  </a:lnTo>
                  <a:lnTo>
                    <a:pt x="11728" y="274"/>
                  </a:lnTo>
                  <a:lnTo>
                    <a:pt x="11635" y="231"/>
                  </a:lnTo>
                  <a:lnTo>
                    <a:pt x="11518" y="194"/>
                  </a:lnTo>
                  <a:lnTo>
                    <a:pt x="11378" y="156"/>
                  </a:lnTo>
                  <a:lnTo>
                    <a:pt x="11238" y="124"/>
                  </a:lnTo>
                  <a:lnTo>
                    <a:pt x="11074" y="92"/>
                  </a:lnTo>
                  <a:lnTo>
                    <a:pt x="10887" y="71"/>
                  </a:lnTo>
                  <a:lnTo>
                    <a:pt x="10700" y="44"/>
                  </a:lnTo>
                  <a:lnTo>
                    <a:pt x="10514" y="28"/>
                  </a:lnTo>
                  <a:lnTo>
                    <a:pt x="10303" y="17"/>
                  </a:lnTo>
                  <a:lnTo>
                    <a:pt x="10093" y="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 rot="10800000">
              <a:off x="-84187" y="3871226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60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9"/>
                  </a:lnTo>
                  <a:lnTo>
                    <a:pt x="2571" y="1207"/>
                  </a:lnTo>
                  <a:lnTo>
                    <a:pt x="2687" y="1325"/>
                  </a:lnTo>
                  <a:lnTo>
                    <a:pt x="2758" y="1443"/>
                  </a:lnTo>
                  <a:lnTo>
                    <a:pt x="2828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75"/>
                  </a:lnTo>
                  <a:lnTo>
                    <a:pt x="2617" y="2172"/>
                  </a:lnTo>
                  <a:lnTo>
                    <a:pt x="2524" y="2263"/>
                  </a:lnTo>
                  <a:lnTo>
                    <a:pt x="2407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30" y="2735"/>
                  </a:lnTo>
                  <a:lnTo>
                    <a:pt x="1449" y="2858"/>
                  </a:lnTo>
                  <a:lnTo>
                    <a:pt x="1169" y="2960"/>
                  </a:lnTo>
                  <a:lnTo>
                    <a:pt x="935" y="3046"/>
                  </a:lnTo>
                  <a:lnTo>
                    <a:pt x="725" y="310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8" y="3324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2"/>
                  </a:lnTo>
                  <a:lnTo>
                    <a:pt x="1" y="3560"/>
                  </a:lnTo>
                  <a:lnTo>
                    <a:pt x="47" y="3608"/>
                  </a:lnTo>
                  <a:lnTo>
                    <a:pt x="118" y="3651"/>
                  </a:lnTo>
                  <a:lnTo>
                    <a:pt x="188" y="3700"/>
                  </a:lnTo>
                  <a:lnTo>
                    <a:pt x="281" y="3742"/>
                  </a:lnTo>
                  <a:lnTo>
                    <a:pt x="398" y="3780"/>
                  </a:lnTo>
                  <a:lnTo>
                    <a:pt x="538" y="3817"/>
                  </a:lnTo>
                  <a:lnTo>
                    <a:pt x="702" y="3855"/>
                  </a:lnTo>
                  <a:lnTo>
                    <a:pt x="865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26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33" y="3984"/>
                  </a:lnTo>
                  <a:lnTo>
                    <a:pt x="2244" y="3984"/>
                  </a:lnTo>
                  <a:lnTo>
                    <a:pt x="2454" y="3978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 rot="10800000">
              <a:off x="96684" y="374153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4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23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2"/>
                  </a:lnTo>
                  <a:lnTo>
                    <a:pt x="2850" y="1759"/>
                  </a:lnTo>
                  <a:lnTo>
                    <a:pt x="2827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2"/>
                  </a:lnTo>
                  <a:lnTo>
                    <a:pt x="2336" y="2418"/>
                  </a:lnTo>
                  <a:lnTo>
                    <a:pt x="2079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5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 rot="10800000">
              <a:off x="-55511" y="3599889"/>
              <a:ext cx="69337" cy="155997"/>
            </a:xfrm>
            <a:custGeom>
              <a:avLst/>
              <a:gdLst/>
              <a:ahLst/>
              <a:cxnLst/>
              <a:rect l="l" t="t" r="r" b="b"/>
              <a:pathLst>
                <a:path w="7174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800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59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3"/>
                  </a:lnTo>
                  <a:lnTo>
                    <a:pt x="2571" y="1201"/>
                  </a:lnTo>
                  <a:lnTo>
                    <a:pt x="2687" y="1319"/>
                  </a:lnTo>
                  <a:lnTo>
                    <a:pt x="2757" y="1432"/>
                  </a:lnTo>
                  <a:lnTo>
                    <a:pt x="2828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11" y="2059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14" y="2418"/>
                  </a:lnTo>
                  <a:lnTo>
                    <a:pt x="2057" y="2574"/>
                  </a:lnTo>
                  <a:lnTo>
                    <a:pt x="1776" y="2718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29"/>
                  </a:lnTo>
                  <a:lnTo>
                    <a:pt x="748" y="309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79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 rot="10800000">
              <a:off x="147261" y="351732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2"/>
                  </a:lnTo>
                  <a:lnTo>
                    <a:pt x="2945" y="28"/>
                  </a:lnTo>
                  <a:lnTo>
                    <a:pt x="2711" y="55"/>
                  </a:lnTo>
                  <a:lnTo>
                    <a:pt x="2501" y="81"/>
                  </a:lnTo>
                  <a:lnTo>
                    <a:pt x="2337" y="108"/>
                  </a:lnTo>
                  <a:lnTo>
                    <a:pt x="2174" y="140"/>
                  </a:lnTo>
                  <a:lnTo>
                    <a:pt x="2033" y="178"/>
                  </a:lnTo>
                  <a:lnTo>
                    <a:pt x="1917" y="215"/>
                  </a:lnTo>
                  <a:lnTo>
                    <a:pt x="1800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90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2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4" y="966"/>
                  </a:lnTo>
                  <a:lnTo>
                    <a:pt x="2431" y="1084"/>
                  </a:lnTo>
                  <a:lnTo>
                    <a:pt x="2571" y="1202"/>
                  </a:lnTo>
                  <a:lnTo>
                    <a:pt x="2688" y="1320"/>
                  </a:lnTo>
                  <a:lnTo>
                    <a:pt x="2781" y="1432"/>
                  </a:lnTo>
                  <a:lnTo>
                    <a:pt x="2828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800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82" y="3030"/>
                  </a:lnTo>
                  <a:lnTo>
                    <a:pt x="772" y="3094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2"/>
                  </a:lnTo>
                  <a:lnTo>
                    <a:pt x="118" y="3330"/>
                  </a:lnTo>
                  <a:lnTo>
                    <a:pt x="71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71" y="3609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5" y="3743"/>
                  </a:lnTo>
                  <a:lnTo>
                    <a:pt x="421" y="3780"/>
                  </a:lnTo>
                  <a:lnTo>
                    <a:pt x="562" y="3823"/>
                  </a:lnTo>
                  <a:lnTo>
                    <a:pt x="725" y="3855"/>
                  </a:lnTo>
                  <a:lnTo>
                    <a:pt x="889" y="3887"/>
                  </a:lnTo>
                  <a:lnTo>
                    <a:pt x="1076" y="3914"/>
                  </a:lnTo>
                  <a:lnTo>
                    <a:pt x="1263" y="3936"/>
                  </a:lnTo>
                  <a:lnTo>
                    <a:pt x="1449" y="3957"/>
                  </a:lnTo>
                  <a:lnTo>
                    <a:pt x="1660" y="3968"/>
                  </a:lnTo>
                  <a:lnTo>
                    <a:pt x="1870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9"/>
                  </a:lnTo>
                  <a:lnTo>
                    <a:pt x="2688" y="3968"/>
                  </a:lnTo>
                  <a:lnTo>
                    <a:pt x="2875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18"/>
                  </a:lnTo>
                  <a:lnTo>
                    <a:pt x="4089" y="3727"/>
                  </a:lnTo>
                  <a:lnTo>
                    <a:pt x="4393" y="3636"/>
                  </a:lnTo>
                  <a:lnTo>
                    <a:pt x="4767" y="3512"/>
                  </a:lnTo>
                  <a:lnTo>
                    <a:pt x="5164" y="3357"/>
                  </a:lnTo>
                  <a:lnTo>
                    <a:pt x="5585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70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1"/>
                  </a:lnTo>
                  <a:lnTo>
                    <a:pt x="7150" y="1475"/>
                  </a:lnTo>
                  <a:lnTo>
                    <a:pt x="7056" y="1309"/>
                  </a:lnTo>
                  <a:lnTo>
                    <a:pt x="6940" y="1143"/>
                  </a:lnTo>
                  <a:lnTo>
                    <a:pt x="6776" y="977"/>
                  </a:lnTo>
                  <a:lnTo>
                    <a:pt x="6566" y="800"/>
                  </a:lnTo>
                  <a:lnTo>
                    <a:pt x="6309" y="628"/>
                  </a:lnTo>
                  <a:lnTo>
                    <a:pt x="5982" y="446"/>
                  </a:lnTo>
                  <a:lnTo>
                    <a:pt x="5608" y="269"/>
                  </a:lnTo>
                  <a:lnTo>
                    <a:pt x="5444" y="205"/>
                  </a:lnTo>
                  <a:lnTo>
                    <a:pt x="5258" y="151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33" y="39"/>
                  </a:lnTo>
                  <a:lnTo>
                    <a:pt x="4253" y="17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 rot="10800000">
              <a:off x="-37437" y="3399825"/>
              <a:ext cx="69549" cy="155997"/>
            </a:xfrm>
            <a:custGeom>
              <a:avLst/>
              <a:gdLst/>
              <a:ahLst/>
              <a:cxnLst/>
              <a:rect l="l" t="t" r="r" b="b"/>
              <a:pathLst>
                <a:path w="7196" h="3979" extrusionOk="0">
                  <a:moveTo>
                    <a:pt x="3435" y="1"/>
                  </a:moveTo>
                  <a:lnTo>
                    <a:pt x="3201" y="12"/>
                  </a:lnTo>
                  <a:lnTo>
                    <a:pt x="2944" y="28"/>
                  </a:lnTo>
                  <a:lnTo>
                    <a:pt x="2710" y="55"/>
                  </a:lnTo>
                  <a:lnTo>
                    <a:pt x="2523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2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2"/>
                  </a:lnTo>
                  <a:lnTo>
                    <a:pt x="2687" y="1320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51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4"/>
                  </a:lnTo>
                  <a:lnTo>
                    <a:pt x="982" y="3030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421" y="3196"/>
                  </a:lnTo>
                  <a:lnTo>
                    <a:pt x="304" y="3239"/>
                  </a:lnTo>
                  <a:lnTo>
                    <a:pt x="211" y="3282"/>
                  </a:lnTo>
                  <a:lnTo>
                    <a:pt x="117" y="3330"/>
                  </a:lnTo>
                  <a:lnTo>
                    <a:pt x="70" y="3373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24" y="3518"/>
                  </a:lnTo>
                  <a:lnTo>
                    <a:pt x="24" y="3560"/>
                  </a:lnTo>
                  <a:lnTo>
                    <a:pt x="70" y="3609"/>
                  </a:lnTo>
                  <a:lnTo>
                    <a:pt x="140" y="3657"/>
                  </a:lnTo>
                  <a:lnTo>
                    <a:pt x="211" y="3700"/>
                  </a:lnTo>
                  <a:lnTo>
                    <a:pt x="304" y="3743"/>
                  </a:lnTo>
                  <a:lnTo>
                    <a:pt x="421" y="3780"/>
                  </a:lnTo>
                  <a:lnTo>
                    <a:pt x="561" y="3818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6"/>
                  </a:lnTo>
                  <a:lnTo>
                    <a:pt x="1472" y="3952"/>
                  </a:lnTo>
                  <a:lnTo>
                    <a:pt x="1659" y="3968"/>
                  </a:lnTo>
                  <a:lnTo>
                    <a:pt x="1869" y="3979"/>
                  </a:lnTo>
                  <a:lnTo>
                    <a:pt x="2477" y="3979"/>
                  </a:lnTo>
                  <a:lnTo>
                    <a:pt x="2687" y="3968"/>
                  </a:lnTo>
                  <a:lnTo>
                    <a:pt x="2874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8"/>
                  </a:lnTo>
                  <a:lnTo>
                    <a:pt x="4089" y="3727"/>
                  </a:lnTo>
                  <a:lnTo>
                    <a:pt x="4392" y="3635"/>
                  </a:lnTo>
                  <a:lnTo>
                    <a:pt x="4766" y="3507"/>
                  </a:lnTo>
                  <a:lnTo>
                    <a:pt x="5163" y="3357"/>
                  </a:lnTo>
                  <a:lnTo>
                    <a:pt x="5607" y="3180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96" y="1786"/>
                  </a:lnTo>
                  <a:lnTo>
                    <a:pt x="7196" y="1631"/>
                  </a:lnTo>
                  <a:lnTo>
                    <a:pt x="7149" y="1475"/>
                  </a:lnTo>
                  <a:lnTo>
                    <a:pt x="7079" y="1309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0"/>
                  </a:lnTo>
                  <a:lnTo>
                    <a:pt x="6308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5"/>
                  </a:lnTo>
                  <a:lnTo>
                    <a:pt x="5257" y="151"/>
                  </a:lnTo>
                  <a:lnTo>
                    <a:pt x="5047" y="108"/>
                  </a:lnTo>
                  <a:lnTo>
                    <a:pt x="4790" y="71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 rot="10800000">
              <a:off x="120392" y="398135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65" y="392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52" y="719"/>
                  </a:lnTo>
                  <a:lnTo>
                    <a:pt x="2033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12"/>
                  </a:lnTo>
                  <a:lnTo>
                    <a:pt x="2687" y="1330"/>
                  </a:lnTo>
                  <a:lnTo>
                    <a:pt x="2757" y="1443"/>
                  </a:lnTo>
                  <a:lnTo>
                    <a:pt x="2827" y="1555"/>
                  </a:lnTo>
                  <a:lnTo>
                    <a:pt x="2850" y="1668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81"/>
                  </a:lnTo>
                  <a:lnTo>
                    <a:pt x="2617" y="2177"/>
                  </a:lnTo>
                  <a:lnTo>
                    <a:pt x="2523" y="2268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5"/>
                  </a:lnTo>
                  <a:lnTo>
                    <a:pt x="935" y="3046"/>
                  </a:lnTo>
                  <a:lnTo>
                    <a:pt x="724" y="3104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39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6"/>
                  </a:lnTo>
                  <a:lnTo>
                    <a:pt x="47" y="3608"/>
                  </a:lnTo>
                  <a:lnTo>
                    <a:pt x="117" y="3657"/>
                  </a:lnTo>
                  <a:lnTo>
                    <a:pt x="187" y="3700"/>
                  </a:lnTo>
                  <a:lnTo>
                    <a:pt x="280" y="3742"/>
                  </a:lnTo>
                  <a:lnTo>
                    <a:pt x="397" y="3785"/>
                  </a:lnTo>
                  <a:lnTo>
                    <a:pt x="537" y="3823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41"/>
                  </a:lnTo>
                  <a:lnTo>
                    <a:pt x="1425" y="3957"/>
                  </a:lnTo>
                  <a:lnTo>
                    <a:pt x="1635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8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401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 rot="10800000">
              <a:off x="-21413" y="4149464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0"/>
                  </a:moveTo>
                  <a:lnTo>
                    <a:pt x="3435" y="6"/>
                  </a:lnTo>
                  <a:lnTo>
                    <a:pt x="3178" y="16"/>
                  </a:lnTo>
                  <a:lnTo>
                    <a:pt x="2945" y="32"/>
                  </a:lnTo>
                  <a:lnTo>
                    <a:pt x="2688" y="59"/>
                  </a:lnTo>
                  <a:lnTo>
                    <a:pt x="2501" y="81"/>
                  </a:lnTo>
                  <a:lnTo>
                    <a:pt x="2337" y="113"/>
                  </a:lnTo>
                  <a:lnTo>
                    <a:pt x="2174" y="145"/>
                  </a:lnTo>
                  <a:lnTo>
                    <a:pt x="2033" y="177"/>
                  </a:lnTo>
                  <a:lnTo>
                    <a:pt x="1893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66" y="391"/>
                  </a:lnTo>
                  <a:lnTo>
                    <a:pt x="1543" y="440"/>
                  </a:lnTo>
                  <a:lnTo>
                    <a:pt x="1519" y="488"/>
                  </a:lnTo>
                  <a:lnTo>
                    <a:pt x="1519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53" y="724"/>
                  </a:lnTo>
                  <a:lnTo>
                    <a:pt x="2010" y="847"/>
                  </a:lnTo>
                  <a:lnTo>
                    <a:pt x="2244" y="965"/>
                  </a:lnTo>
                  <a:lnTo>
                    <a:pt x="2431" y="1088"/>
                  </a:lnTo>
                  <a:lnTo>
                    <a:pt x="2571" y="1206"/>
                  </a:lnTo>
                  <a:lnTo>
                    <a:pt x="2688" y="1324"/>
                  </a:lnTo>
                  <a:lnTo>
                    <a:pt x="2758" y="1437"/>
                  </a:lnTo>
                  <a:lnTo>
                    <a:pt x="2828" y="1549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8" y="1866"/>
                  </a:lnTo>
                  <a:lnTo>
                    <a:pt x="2781" y="1968"/>
                  </a:lnTo>
                  <a:lnTo>
                    <a:pt x="2734" y="2064"/>
                  </a:lnTo>
                  <a:lnTo>
                    <a:pt x="2641" y="2160"/>
                  </a:lnTo>
                  <a:lnTo>
                    <a:pt x="2547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57" y="2579"/>
                  </a:lnTo>
                  <a:lnTo>
                    <a:pt x="1776" y="2718"/>
                  </a:lnTo>
                  <a:lnTo>
                    <a:pt x="1496" y="2841"/>
                  </a:lnTo>
                  <a:lnTo>
                    <a:pt x="1216" y="2949"/>
                  </a:lnTo>
                  <a:lnTo>
                    <a:pt x="959" y="3034"/>
                  </a:lnTo>
                  <a:lnTo>
                    <a:pt x="749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8" y="3286"/>
                  </a:lnTo>
                  <a:lnTo>
                    <a:pt x="118" y="3329"/>
                  </a:lnTo>
                  <a:lnTo>
                    <a:pt x="48" y="3377"/>
                  </a:lnTo>
                  <a:lnTo>
                    <a:pt x="24" y="3426"/>
                  </a:lnTo>
                  <a:lnTo>
                    <a:pt x="1" y="3474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18" y="3656"/>
                  </a:lnTo>
                  <a:lnTo>
                    <a:pt x="211" y="3704"/>
                  </a:lnTo>
                  <a:lnTo>
                    <a:pt x="305" y="3742"/>
                  </a:lnTo>
                  <a:lnTo>
                    <a:pt x="421" y="3785"/>
                  </a:lnTo>
                  <a:lnTo>
                    <a:pt x="562" y="3822"/>
                  </a:lnTo>
                  <a:lnTo>
                    <a:pt x="702" y="3860"/>
                  </a:lnTo>
                  <a:lnTo>
                    <a:pt x="889" y="3892"/>
                  </a:lnTo>
                  <a:lnTo>
                    <a:pt x="1076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36" y="3972"/>
                  </a:lnTo>
                  <a:lnTo>
                    <a:pt x="1847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54" y="3978"/>
                  </a:lnTo>
                  <a:lnTo>
                    <a:pt x="2664" y="3972"/>
                  </a:lnTo>
                  <a:lnTo>
                    <a:pt x="2875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12" y="3887"/>
                  </a:lnTo>
                  <a:lnTo>
                    <a:pt x="3575" y="3860"/>
                  </a:lnTo>
                  <a:lnTo>
                    <a:pt x="3739" y="3822"/>
                  </a:lnTo>
                  <a:lnTo>
                    <a:pt x="4066" y="3731"/>
                  </a:lnTo>
                  <a:lnTo>
                    <a:pt x="4370" y="3635"/>
                  </a:lnTo>
                  <a:lnTo>
                    <a:pt x="4744" y="3511"/>
                  </a:lnTo>
                  <a:lnTo>
                    <a:pt x="5164" y="3361"/>
                  </a:lnTo>
                  <a:lnTo>
                    <a:pt x="5585" y="3179"/>
                  </a:lnTo>
                  <a:lnTo>
                    <a:pt x="5795" y="3083"/>
                  </a:lnTo>
                  <a:lnTo>
                    <a:pt x="6005" y="2975"/>
                  </a:lnTo>
                  <a:lnTo>
                    <a:pt x="6192" y="2868"/>
                  </a:lnTo>
                  <a:lnTo>
                    <a:pt x="6402" y="2750"/>
                  </a:lnTo>
                  <a:lnTo>
                    <a:pt x="6566" y="2627"/>
                  </a:lnTo>
                  <a:lnTo>
                    <a:pt x="6729" y="2498"/>
                  </a:lnTo>
                  <a:lnTo>
                    <a:pt x="6870" y="2370"/>
                  </a:lnTo>
                  <a:lnTo>
                    <a:pt x="6986" y="2230"/>
                  </a:lnTo>
                  <a:lnTo>
                    <a:pt x="7080" y="2085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27" y="1474"/>
                  </a:lnTo>
                  <a:lnTo>
                    <a:pt x="7056" y="1314"/>
                  </a:lnTo>
                  <a:lnTo>
                    <a:pt x="6940" y="1147"/>
                  </a:lnTo>
                  <a:lnTo>
                    <a:pt x="6776" y="976"/>
                  </a:lnTo>
                  <a:lnTo>
                    <a:pt x="6566" y="804"/>
                  </a:lnTo>
                  <a:lnTo>
                    <a:pt x="6285" y="627"/>
                  </a:lnTo>
                  <a:lnTo>
                    <a:pt x="5982" y="450"/>
                  </a:lnTo>
                  <a:lnTo>
                    <a:pt x="5585" y="268"/>
                  </a:lnTo>
                  <a:lnTo>
                    <a:pt x="5444" y="209"/>
                  </a:lnTo>
                  <a:lnTo>
                    <a:pt x="5234" y="156"/>
                  </a:lnTo>
                  <a:lnTo>
                    <a:pt x="5024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3" y="22"/>
                  </a:lnTo>
                  <a:lnTo>
                    <a:pt x="3973" y="6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59"/>
            <p:cNvSpPr/>
            <p:nvPr/>
          </p:nvSpPr>
          <p:spPr>
            <a:xfrm rot="10800000">
              <a:off x="-156443" y="4131391"/>
              <a:ext cx="63238" cy="157055"/>
            </a:xfrm>
            <a:custGeom>
              <a:avLst/>
              <a:gdLst/>
              <a:ahLst/>
              <a:cxnLst/>
              <a:rect l="l" t="t" r="r" b="b"/>
              <a:pathLst>
                <a:path w="6543" h="4006" extrusionOk="0">
                  <a:moveTo>
                    <a:pt x="2547" y="1"/>
                  </a:moveTo>
                  <a:lnTo>
                    <a:pt x="2243" y="6"/>
                  </a:lnTo>
                  <a:lnTo>
                    <a:pt x="1963" y="22"/>
                  </a:lnTo>
                  <a:lnTo>
                    <a:pt x="1683" y="44"/>
                  </a:lnTo>
                  <a:lnTo>
                    <a:pt x="1402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912" y="172"/>
                  </a:lnTo>
                  <a:lnTo>
                    <a:pt x="772" y="215"/>
                  </a:lnTo>
                  <a:lnTo>
                    <a:pt x="678" y="253"/>
                  </a:lnTo>
                  <a:lnTo>
                    <a:pt x="585" y="296"/>
                  </a:lnTo>
                  <a:lnTo>
                    <a:pt x="491" y="338"/>
                  </a:lnTo>
                  <a:lnTo>
                    <a:pt x="445" y="387"/>
                  </a:lnTo>
                  <a:lnTo>
                    <a:pt x="421" y="435"/>
                  </a:lnTo>
                  <a:lnTo>
                    <a:pt x="398" y="478"/>
                  </a:lnTo>
                  <a:lnTo>
                    <a:pt x="398" y="526"/>
                  </a:lnTo>
                  <a:lnTo>
                    <a:pt x="421" y="574"/>
                  </a:lnTo>
                  <a:lnTo>
                    <a:pt x="468" y="623"/>
                  </a:lnTo>
                  <a:lnTo>
                    <a:pt x="538" y="671"/>
                  </a:lnTo>
                  <a:lnTo>
                    <a:pt x="608" y="714"/>
                  </a:lnTo>
                  <a:lnTo>
                    <a:pt x="725" y="757"/>
                  </a:lnTo>
                  <a:lnTo>
                    <a:pt x="1029" y="875"/>
                  </a:lnTo>
                  <a:lnTo>
                    <a:pt x="1286" y="992"/>
                  </a:lnTo>
                  <a:lnTo>
                    <a:pt x="1519" y="1110"/>
                  </a:lnTo>
                  <a:lnTo>
                    <a:pt x="1706" y="1223"/>
                  </a:lnTo>
                  <a:lnTo>
                    <a:pt x="1870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220" y="1877"/>
                  </a:lnTo>
                  <a:lnTo>
                    <a:pt x="2220" y="1979"/>
                  </a:lnTo>
                  <a:lnTo>
                    <a:pt x="2197" y="2075"/>
                  </a:lnTo>
                  <a:lnTo>
                    <a:pt x="2150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40" y="2440"/>
                  </a:lnTo>
                  <a:lnTo>
                    <a:pt x="1729" y="2601"/>
                  </a:lnTo>
                  <a:lnTo>
                    <a:pt x="1496" y="2751"/>
                  </a:lnTo>
                  <a:lnTo>
                    <a:pt x="1262" y="2879"/>
                  </a:lnTo>
                  <a:lnTo>
                    <a:pt x="1029" y="2987"/>
                  </a:lnTo>
                  <a:lnTo>
                    <a:pt x="818" y="3078"/>
                  </a:lnTo>
                  <a:lnTo>
                    <a:pt x="631" y="3147"/>
                  </a:lnTo>
                  <a:lnTo>
                    <a:pt x="421" y="3217"/>
                  </a:lnTo>
                  <a:lnTo>
                    <a:pt x="304" y="3255"/>
                  </a:lnTo>
                  <a:lnTo>
                    <a:pt x="211" y="3303"/>
                  </a:lnTo>
                  <a:lnTo>
                    <a:pt x="117" y="3346"/>
                  </a:lnTo>
                  <a:lnTo>
                    <a:pt x="71" y="3394"/>
                  </a:lnTo>
                  <a:lnTo>
                    <a:pt x="24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71" y="3630"/>
                  </a:lnTo>
                  <a:lnTo>
                    <a:pt x="117" y="3673"/>
                  </a:lnTo>
                  <a:lnTo>
                    <a:pt x="211" y="3716"/>
                  </a:lnTo>
                  <a:lnTo>
                    <a:pt x="304" y="3759"/>
                  </a:lnTo>
                  <a:lnTo>
                    <a:pt x="421" y="3801"/>
                  </a:lnTo>
                  <a:lnTo>
                    <a:pt x="538" y="3839"/>
                  </a:lnTo>
                  <a:lnTo>
                    <a:pt x="702" y="3871"/>
                  </a:lnTo>
                  <a:lnTo>
                    <a:pt x="865" y="3903"/>
                  </a:lnTo>
                  <a:lnTo>
                    <a:pt x="1052" y="3935"/>
                  </a:lnTo>
                  <a:lnTo>
                    <a:pt x="1239" y="3957"/>
                  </a:lnTo>
                  <a:lnTo>
                    <a:pt x="1426" y="3973"/>
                  </a:lnTo>
                  <a:lnTo>
                    <a:pt x="1636" y="3989"/>
                  </a:lnTo>
                  <a:lnTo>
                    <a:pt x="1846" y="4000"/>
                  </a:lnTo>
                  <a:lnTo>
                    <a:pt x="2057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64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5" y="3935"/>
                  </a:lnTo>
                  <a:lnTo>
                    <a:pt x="3412" y="3914"/>
                  </a:lnTo>
                  <a:lnTo>
                    <a:pt x="3575" y="3882"/>
                  </a:lnTo>
                  <a:lnTo>
                    <a:pt x="3739" y="3850"/>
                  </a:lnTo>
                  <a:lnTo>
                    <a:pt x="3879" y="3807"/>
                  </a:lnTo>
                  <a:lnTo>
                    <a:pt x="4159" y="3710"/>
                  </a:lnTo>
                  <a:lnTo>
                    <a:pt x="4440" y="3608"/>
                  </a:lnTo>
                  <a:lnTo>
                    <a:pt x="4767" y="3480"/>
                  </a:lnTo>
                  <a:lnTo>
                    <a:pt x="5117" y="3319"/>
                  </a:lnTo>
                  <a:lnTo>
                    <a:pt x="5468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58" y="2804"/>
                  </a:lnTo>
                  <a:lnTo>
                    <a:pt x="6098" y="2686"/>
                  </a:lnTo>
                  <a:lnTo>
                    <a:pt x="6238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95" y="2156"/>
                  </a:lnTo>
                  <a:lnTo>
                    <a:pt x="6542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52" y="1078"/>
                  </a:lnTo>
                  <a:lnTo>
                    <a:pt x="5818" y="912"/>
                  </a:lnTo>
                  <a:lnTo>
                    <a:pt x="5538" y="746"/>
                  </a:lnTo>
                  <a:lnTo>
                    <a:pt x="5211" y="574"/>
                  </a:lnTo>
                  <a:lnTo>
                    <a:pt x="4813" y="403"/>
                  </a:lnTo>
                  <a:lnTo>
                    <a:pt x="4369" y="231"/>
                  </a:lnTo>
                  <a:lnTo>
                    <a:pt x="4206" y="178"/>
                  </a:lnTo>
                  <a:lnTo>
                    <a:pt x="4019" y="135"/>
                  </a:lnTo>
                  <a:lnTo>
                    <a:pt x="3809" y="92"/>
                  </a:lnTo>
                  <a:lnTo>
                    <a:pt x="3575" y="60"/>
                  </a:lnTo>
                  <a:lnTo>
                    <a:pt x="3318" y="33"/>
                  </a:lnTo>
                  <a:lnTo>
                    <a:pt x="3085" y="17"/>
                  </a:lnTo>
                  <a:lnTo>
                    <a:pt x="2804" y="6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59"/>
            <p:cNvSpPr/>
            <p:nvPr/>
          </p:nvSpPr>
          <p:spPr>
            <a:xfrm rot="10800000">
              <a:off x="2996648" y="3896866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9"/>
                  </a:lnTo>
                  <a:lnTo>
                    <a:pt x="1495" y="2842"/>
                  </a:lnTo>
                  <a:lnTo>
                    <a:pt x="1238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8" y="3158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59"/>
            <p:cNvSpPr/>
            <p:nvPr/>
          </p:nvSpPr>
          <p:spPr>
            <a:xfrm rot="10800000">
              <a:off x="3177287" y="376698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435" y="1"/>
                  </a:moveTo>
                  <a:lnTo>
                    <a:pt x="3201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24" y="81"/>
                  </a:lnTo>
                  <a:lnTo>
                    <a:pt x="2337" y="108"/>
                  </a:lnTo>
                  <a:lnTo>
                    <a:pt x="2197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29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66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67" y="965"/>
                  </a:lnTo>
                  <a:lnTo>
                    <a:pt x="2454" y="1089"/>
                  </a:lnTo>
                  <a:lnTo>
                    <a:pt x="2594" y="1207"/>
                  </a:lnTo>
                  <a:lnTo>
                    <a:pt x="2711" y="1325"/>
                  </a:lnTo>
                  <a:lnTo>
                    <a:pt x="2781" y="1443"/>
                  </a:lnTo>
                  <a:lnTo>
                    <a:pt x="2827" y="1555"/>
                  </a:lnTo>
                  <a:lnTo>
                    <a:pt x="2874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1" y="1979"/>
                  </a:lnTo>
                  <a:lnTo>
                    <a:pt x="2734" y="2075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57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58" y="3045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211" y="3281"/>
                  </a:lnTo>
                  <a:lnTo>
                    <a:pt x="117" y="3324"/>
                  </a:lnTo>
                  <a:lnTo>
                    <a:pt x="71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24" y="3512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41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7"/>
                  </a:lnTo>
                  <a:lnTo>
                    <a:pt x="1870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67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87" y="3356"/>
                  </a:lnTo>
                  <a:lnTo>
                    <a:pt x="5608" y="3179"/>
                  </a:lnTo>
                  <a:lnTo>
                    <a:pt x="5818" y="3078"/>
                  </a:lnTo>
                  <a:lnTo>
                    <a:pt x="6028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7"/>
                  </a:lnTo>
                  <a:lnTo>
                    <a:pt x="6752" y="2499"/>
                  </a:lnTo>
                  <a:lnTo>
                    <a:pt x="6893" y="2365"/>
                  </a:lnTo>
                  <a:lnTo>
                    <a:pt x="7009" y="2225"/>
                  </a:lnTo>
                  <a:lnTo>
                    <a:pt x="7103" y="2086"/>
                  </a:lnTo>
                  <a:lnTo>
                    <a:pt x="7150" y="1941"/>
                  </a:lnTo>
                  <a:lnTo>
                    <a:pt x="7196" y="1786"/>
                  </a:lnTo>
                  <a:lnTo>
                    <a:pt x="7196" y="1630"/>
                  </a:lnTo>
                  <a:lnTo>
                    <a:pt x="7150" y="1475"/>
                  </a:lnTo>
                  <a:lnTo>
                    <a:pt x="7080" y="1309"/>
                  </a:lnTo>
                  <a:lnTo>
                    <a:pt x="6963" y="1142"/>
                  </a:lnTo>
                  <a:lnTo>
                    <a:pt x="6799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08"/>
                  </a:lnTo>
                  <a:lnTo>
                    <a:pt x="4813" y="70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96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59"/>
            <p:cNvSpPr/>
            <p:nvPr/>
          </p:nvSpPr>
          <p:spPr>
            <a:xfrm rot="10800000">
              <a:off x="3025324" y="362533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4"/>
                  </a:lnTo>
                  <a:lnTo>
                    <a:pt x="2663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3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87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59"/>
            <p:cNvSpPr/>
            <p:nvPr/>
          </p:nvSpPr>
          <p:spPr>
            <a:xfrm rot="10800000">
              <a:off x="3227864" y="354296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1"/>
                  </a:moveTo>
                  <a:lnTo>
                    <a:pt x="3412" y="6"/>
                  </a:lnTo>
                  <a:lnTo>
                    <a:pt x="3178" y="12"/>
                  </a:lnTo>
                  <a:lnTo>
                    <a:pt x="2921" y="33"/>
                  </a:lnTo>
                  <a:lnTo>
                    <a:pt x="2687" y="55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10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301"/>
                  </a:lnTo>
                  <a:lnTo>
                    <a:pt x="1613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2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59" y="676"/>
                  </a:lnTo>
                  <a:lnTo>
                    <a:pt x="1753" y="719"/>
                  </a:lnTo>
                  <a:lnTo>
                    <a:pt x="2010" y="843"/>
                  </a:lnTo>
                  <a:lnTo>
                    <a:pt x="2244" y="966"/>
                  </a:lnTo>
                  <a:lnTo>
                    <a:pt x="2407" y="1084"/>
                  </a:lnTo>
                  <a:lnTo>
                    <a:pt x="2571" y="1202"/>
                  </a:lnTo>
                  <a:lnTo>
                    <a:pt x="2687" y="1320"/>
                  </a:lnTo>
                  <a:lnTo>
                    <a:pt x="2758" y="1432"/>
                  </a:lnTo>
                  <a:lnTo>
                    <a:pt x="2804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7"/>
                  </a:lnTo>
                  <a:lnTo>
                    <a:pt x="2781" y="1963"/>
                  </a:lnTo>
                  <a:lnTo>
                    <a:pt x="2711" y="2065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30" y="2338"/>
                  </a:lnTo>
                  <a:lnTo>
                    <a:pt x="2314" y="2419"/>
                  </a:lnTo>
                  <a:lnTo>
                    <a:pt x="2057" y="2579"/>
                  </a:lnTo>
                  <a:lnTo>
                    <a:pt x="1776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30"/>
                  </a:lnTo>
                  <a:lnTo>
                    <a:pt x="748" y="3099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7"/>
                  </a:lnTo>
                  <a:lnTo>
                    <a:pt x="94" y="3330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47" y="3609"/>
                  </a:lnTo>
                  <a:lnTo>
                    <a:pt x="118" y="3657"/>
                  </a:lnTo>
                  <a:lnTo>
                    <a:pt x="188" y="3700"/>
                  </a:lnTo>
                  <a:lnTo>
                    <a:pt x="304" y="3743"/>
                  </a:lnTo>
                  <a:lnTo>
                    <a:pt x="421" y="3786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6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54" y="3979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8"/>
                  </a:lnTo>
                  <a:lnTo>
                    <a:pt x="4066" y="3727"/>
                  </a:lnTo>
                  <a:lnTo>
                    <a:pt x="4370" y="3636"/>
                  </a:lnTo>
                  <a:lnTo>
                    <a:pt x="4743" y="3512"/>
                  </a:lnTo>
                  <a:lnTo>
                    <a:pt x="5164" y="3357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192" y="2864"/>
                  </a:lnTo>
                  <a:lnTo>
                    <a:pt x="6379" y="2746"/>
                  </a:lnTo>
                  <a:lnTo>
                    <a:pt x="6566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26" y="1942"/>
                  </a:lnTo>
                  <a:lnTo>
                    <a:pt x="7173" y="1786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6" y="977"/>
                  </a:lnTo>
                  <a:lnTo>
                    <a:pt x="6542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69"/>
                  </a:lnTo>
                  <a:lnTo>
                    <a:pt x="5421" y="210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10" y="39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59"/>
            <p:cNvSpPr/>
            <p:nvPr/>
          </p:nvSpPr>
          <p:spPr>
            <a:xfrm rot="10800000">
              <a:off x="3043388" y="3425270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4" y="1"/>
                  </a:moveTo>
                  <a:lnTo>
                    <a:pt x="3177" y="12"/>
                  </a:lnTo>
                  <a:lnTo>
                    <a:pt x="2944" y="28"/>
                  </a:lnTo>
                  <a:lnTo>
                    <a:pt x="2687" y="55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296"/>
                  </a:lnTo>
                  <a:lnTo>
                    <a:pt x="1635" y="344"/>
                  </a:lnTo>
                  <a:lnTo>
                    <a:pt x="1565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2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52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6"/>
                  </a:lnTo>
                  <a:lnTo>
                    <a:pt x="2850" y="1663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6"/>
                  </a:lnTo>
                  <a:lnTo>
                    <a:pt x="2617" y="2172"/>
                  </a:lnTo>
                  <a:lnTo>
                    <a:pt x="2523" y="2263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6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0"/>
                  </a:lnTo>
                  <a:lnTo>
                    <a:pt x="935" y="3046"/>
                  </a:lnTo>
                  <a:lnTo>
                    <a:pt x="724" y="3105"/>
                  </a:lnTo>
                  <a:lnTo>
                    <a:pt x="537" y="3158"/>
                  </a:lnTo>
                  <a:lnTo>
                    <a:pt x="397" y="3196"/>
                  </a:lnTo>
                  <a:lnTo>
                    <a:pt x="280" y="3239"/>
                  </a:lnTo>
                  <a:lnTo>
                    <a:pt x="187" y="3282"/>
                  </a:lnTo>
                  <a:lnTo>
                    <a:pt x="117" y="3325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3" y="3560"/>
                  </a:lnTo>
                  <a:lnTo>
                    <a:pt x="47" y="3609"/>
                  </a:lnTo>
                  <a:lnTo>
                    <a:pt x="117" y="3652"/>
                  </a:lnTo>
                  <a:lnTo>
                    <a:pt x="187" y="3700"/>
                  </a:lnTo>
                  <a:lnTo>
                    <a:pt x="280" y="3743"/>
                  </a:lnTo>
                  <a:lnTo>
                    <a:pt x="397" y="3780"/>
                  </a:lnTo>
                  <a:lnTo>
                    <a:pt x="537" y="3818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36"/>
                  </a:lnTo>
                  <a:lnTo>
                    <a:pt x="1425" y="3957"/>
                  </a:lnTo>
                  <a:lnTo>
                    <a:pt x="1635" y="3968"/>
                  </a:lnTo>
                  <a:lnTo>
                    <a:pt x="1846" y="3979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9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18"/>
                  </a:lnTo>
                  <a:lnTo>
                    <a:pt x="4065" y="3727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57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4"/>
                  </a:lnTo>
                  <a:lnTo>
                    <a:pt x="6401" y="2751"/>
                  </a:lnTo>
                  <a:lnTo>
                    <a:pt x="6565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2"/>
                  </a:lnTo>
                  <a:lnTo>
                    <a:pt x="7172" y="1786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1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59"/>
            <p:cNvSpPr/>
            <p:nvPr/>
          </p:nvSpPr>
          <p:spPr>
            <a:xfrm rot="10800000">
              <a:off x="3907526" y="-635976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25" y="27"/>
                  </a:lnTo>
                  <a:lnTo>
                    <a:pt x="1215" y="49"/>
                  </a:lnTo>
                  <a:lnTo>
                    <a:pt x="1028" y="70"/>
                  </a:lnTo>
                  <a:lnTo>
                    <a:pt x="841" y="97"/>
                  </a:lnTo>
                  <a:lnTo>
                    <a:pt x="701" y="129"/>
                  </a:lnTo>
                  <a:lnTo>
                    <a:pt x="538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79"/>
                  </a:lnTo>
                  <a:lnTo>
                    <a:pt x="117" y="327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38" y="874"/>
                  </a:lnTo>
                  <a:lnTo>
                    <a:pt x="841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1"/>
                  </a:lnTo>
                  <a:lnTo>
                    <a:pt x="2290" y="1512"/>
                  </a:lnTo>
                  <a:lnTo>
                    <a:pt x="2617" y="1609"/>
                  </a:lnTo>
                  <a:lnTo>
                    <a:pt x="2967" y="1700"/>
                  </a:lnTo>
                  <a:lnTo>
                    <a:pt x="3364" y="1796"/>
                  </a:lnTo>
                  <a:lnTo>
                    <a:pt x="3785" y="1887"/>
                  </a:lnTo>
                  <a:lnTo>
                    <a:pt x="4229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15"/>
                  </a:lnTo>
                  <a:lnTo>
                    <a:pt x="8878" y="2573"/>
                  </a:lnTo>
                  <a:lnTo>
                    <a:pt x="9602" y="2616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8"/>
                  </a:lnTo>
                  <a:lnTo>
                    <a:pt x="12873" y="2718"/>
                  </a:lnTo>
                  <a:lnTo>
                    <a:pt x="13107" y="2708"/>
                  </a:lnTo>
                  <a:lnTo>
                    <a:pt x="13317" y="2697"/>
                  </a:lnTo>
                  <a:lnTo>
                    <a:pt x="13527" y="2686"/>
                  </a:lnTo>
                  <a:lnTo>
                    <a:pt x="13737" y="2665"/>
                  </a:lnTo>
                  <a:lnTo>
                    <a:pt x="13924" y="2643"/>
                  </a:lnTo>
                  <a:lnTo>
                    <a:pt x="14111" y="2622"/>
                  </a:lnTo>
                  <a:lnTo>
                    <a:pt x="14275" y="2595"/>
                  </a:lnTo>
                  <a:lnTo>
                    <a:pt x="14415" y="2568"/>
                  </a:lnTo>
                  <a:lnTo>
                    <a:pt x="14555" y="2531"/>
                  </a:lnTo>
                  <a:lnTo>
                    <a:pt x="14695" y="2498"/>
                  </a:lnTo>
                  <a:lnTo>
                    <a:pt x="14789" y="2461"/>
                  </a:lnTo>
                  <a:lnTo>
                    <a:pt x="14882" y="2418"/>
                  </a:lnTo>
                  <a:lnTo>
                    <a:pt x="14952" y="2375"/>
                  </a:lnTo>
                  <a:lnTo>
                    <a:pt x="15022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69" y="2182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6" y="1727"/>
                  </a:lnTo>
                  <a:lnTo>
                    <a:pt x="12359" y="1721"/>
                  </a:lnTo>
                  <a:lnTo>
                    <a:pt x="11798" y="1710"/>
                  </a:lnTo>
                  <a:lnTo>
                    <a:pt x="11238" y="1689"/>
                  </a:lnTo>
                  <a:lnTo>
                    <a:pt x="10724" y="1662"/>
                  </a:lnTo>
                  <a:lnTo>
                    <a:pt x="10210" y="1630"/>
                  </a:lnTo>
                  <a:lnTo>
                    <a:pt x="9742" y="1592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7" y="1453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59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06"/>
                  </a:lnTo>
                  <a:lnTo>
                    <a:pt x="5280" y="783"/>
                  </a:lnTo>
                  <a:lnTo>
                    <a:pt x="4953" y="665"/>
                  </a:lnTo>
                  <a:lnTo>
                    <a:pt x="4673" y="563"/>
                  </a:lnTo>
                  <a:lnTo>
                    <a:pt x="4462" y="472"/>
                  </a:lnTo>
                  <a:lnTo>
                    <a:pt x="4322" y="397"/>
                  </a:lnTo>
                  <a:lnTo>
                    <a:pt x="4182" y="322"/>
                  </a:lnTo>
                  <a:lnTo>
                    <a:pt x="4042" y="252"/>
                  </a:lnTo>
                  <a:lnTo>
                    <a:pt x="3855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59"/>
            <p:cNvSpPr/>
            <p:nvPr/>
          </p:nvSpPr>
          <p:spPr>
            <a:xfrm rot="10800000">
              <a:off x="3543087" y="-72928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86" y="1"/>
                  </a:moveTo>
                  <a:lnTo>
                    <a:pt x="1800" y="6"/>
                  </a:lnTo>
                  <a:lnTo>
                    <a:pt x="1613" y="17"/>
                  </a:lnTo>
                  <a:lnTo>
                    <a:pt x="1426" y="27"/>
                  </a:lnTo>
                  <a:lnTo>
                    <a:pt x="1239" y="49"/>
                  </a:lnTo>
                  <a:lnTo>
                    <a:pt x="1052" y="70"/>
                  </a:lnTo>
                  <a:lnTo>
                    <a:pt x="865" y="97"/>
                  </a:lnTo>
                  <a:lnTo>
                    <a:pt x="702" y="129"/>
                  </a:lnTo>
                  <a:lnTo>
                    <a:pt x="561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2"/>
                  </a:lnTo>
                  <a:lnTo>
                    <a:pt x="141" y="660"/>
                  </a:lnTo>
                  <a:lnTo>
                    <a:pt x="328" y="767"/>
                  </a:lnTo>
                  <a:lnTo>
                    <a:pt x="538" y="874"/>
                  </a:lnTo>
                  <a:lnTo>
                    <a:pt x="842" y="1008"/>
                  </a:lnTo>
                  <a:lnTo>
                    <a:pt x="1239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6"/>
                  </a:lnTo>
                  <a:lnTo>
                    <a:pt x="3785" y="1887"/>
                  </a:lnTo>
                  <a:lnTo>
                    <a:pt x="4229" y="1979"/>
                  </a:lnTo>
                  <a:lnTo>
                    <a:pt x="4697" y="2070"/>
                  </a:lnTo>
                  <a:lnTo>
                    <a:pt x="5211" y="2155"/>
                  </a:lnTo>
                  <a:lnTo>
                    <a:pt x="5725" y="2236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3" y="2456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86"/>
                  </a:lnTo>
                  <a:lnTo>
                    <a:pt x="12009" y="2708"/>
                  </a:lnTo>
                  <a:lnTo>
                    <a:pt x="12874" y="2718"/>
                  </a:lnTo>
                  <a:lnTo>
                    <a:pt x="13107" y="2713"/>
                  </a:lnTo>
                  <a:lnTo>
                    <a:pt x="13341" y="2702"/>
                  </a:lnTo>
                  <a:lnTo>
                    <a:pt x="13551" y="2692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9" y="2600"/>
                  </a:lnTo>
                  <a:lnTo>
                    <a:pt x="14439" y="2568"/>
                  </a:lnTo>
                  <a:lnTo>
                    <a:pt x="14579" y="2536"/>
                  </a:lnTo>
                  <a:lnTo>
                    <a:pt x="14719" y="2499"/>
                  </a:lnTo>
                  <a:lnTo>
                    <a:pt x="14813" y="2461"/>
                  </a:lnTo>
                  <a:lnTo>
                    <a:pt x="14906" y="2418"/>
                  </a:lnTo>
                  <a:lnTo>
                    <a:pt x="14976" y="2375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1"/>
                  </a:lnTo>
                  <a:lnTo>
                    <a:pt x="15070" y="2182"/>
                  </a:lnTo>
                  <a:lnTo>
                    <a:pt x="15046" y="2134"/>
                  </a:lnTo>
                  <a:lnTo>
                    <a:pt x="15000" y="2086"/>
                  </a:lnTo>
                  <a:lnTo>
                    <a:pt x="14929" y="2038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18"/>
                  </a:lnTo>
                  <a:lnTo>
                    <a:pt x="13995" y="1791"/>
                  </a:lnTo>
                  <a:lnTo>
                    <a:pt x="13808" y="1770"/>
                  </a:lnTo>
                  <a:lnTo>
                    <a:pt x="13598" y="1753"/>
                  </a:lnTo>
                  <a:lnTo>
                    <a:pt x="13388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60" y="1721"/>
                  </a:lnTo>
                  <a:lnTo>
                    <a:pt x="11775" y="1711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187" y="1630"/>
                  </a:lnTo>
                  <a:lnTo>
                    <a:pt x="9720" y="1587"/>
                  </a:lnTo>
                  <a:lnTo>
                    <a:pt x="9252" y="1544"/>
                  </a:lnTo>
                  <a:lnTo>
                    <a:pt x="8832" y="1501"/>
                  </a:lnTo>
                  <a:lnTo>
                    <a:pt x="8411" y="1448"/>
                  </a:lnTo>
                  <a:lnTo>
                    <a:pt x="8014" y="1394"/>
                  </a:lnTo>
                  <a:lnTo>
                    <a:pt x="7664" y="1335"/>
                  </a:lnTo>
                  <a:lnTo>
                    <a:pt x="7313" y="1276"/>
                  </a:lnTo>
                  <a:lnTo>
                    <a:pt x="6986" y="1212"/>
                  </a:lnTo>
                  <a:lnTo>
                    <a:pt x="6682" y="1153"/>
                  </a:lnTo>
                  <a:lnTo>
                    <a:pt x="6379" y="1089"/>
                  </a:lnTo>
                  <a:lnTo>
                    <a:pt x="6122" y="1024"/>
                  </a:lnTo>
                  <a:lnTo>
                    <a:pt x="5654" y="896"/>
                  </a:lnTo>
                  <a:lnTo>
                    <a:pt x="5234" y="767"/>
                  </a:lnTo>
                  <a:lnTo>
                    <a:pt x="4907" y="655"/>
                  </a:lnTo>
                  <a:lnTo>
                    <a:pt x="4650" y="547"/>
                  </a:lnTo>
                  <a:lnTo>
                    <a:pt x="4440" y="456"/>
                  </a:lnTo>
                  <a:lnTo>
                    <a:pt x="4299" y="392"/>
                  </a:lnTo>
                  <a:lnTo>
                    <a:pt x="4183" y="328"/>
                  </a:lnTo>
                  <a:lnTo>
                    <a:pt x="4042" y="252"/>
                  </a:lnTo>
                  <a:lnTo>
                    <a:pt x="3856" y="188"/>
                  </a:lnTo>
                  <a:lnTo>
                    <a:pt x="3645" y="135"/>
                  </a:lnTo>
                  <a:lnTo>
                    <a:pt x="3388" y="86"/>
                  </a:lnTo>
                  <a:lnTo>
                    <a:pt x="3108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59"/>
            <p:cNvSpPr/>
            <p:nvPr/>
          </p:nvSpPr>
          <p:spPr>
            <a:xfrm rot="10800000">
              <a:off x="3249542" y="-720463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02" y="27"/>
                  </a:lnTo>
                  <a:lnTo>
                    <a:pt x="1215" y="49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678" y="129"/>
                  </a:lnTo>
                  <a:lnTo>
                    <a:pt x="538" y="167"/>
                  </a:lnTo>
                  <a:lnTo>
                    <a:pt x="397" y="204"/>
                  </a:lnTo>
                  <a:lnTo>
                    <a:pt x="304" y="242"/>
                  </a:lnTo>
                  <a:lnTo>
                    <a:pt x="187" y="284"/>
                  </a:lnTo>
                  <a:lnTo>
                    <a:pt x="117" y="327"/>
                  </a:lnTo>
                  <a:lnTo>
                    <a:pt x="47" y="370"/>
                  </a:lnTo>
                  <a:lnTo>
                    <a:pt x="24" y="418"/>
                  </a:lnTo>
                  <a:lnTo>
                    <a:pt x="0" y="467"/>
                  </a:lnTo>
                  <a:lnTo>
                    <a:pt x="0" y="515"/>
                  </a:lnTo>
                  <a:lnTo>
                    <a:pt x="0" y="563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14" y="874"/>
                  </a:lnTo>
                  <a:lnTo>
                    <a:pt x="818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09"/>
                  </a:lnTo>
                  <a:lnTo>
                    <a:pt x="2967" y="1705"/>
                  </a:lnTo>
                  <a:lnTo>
                    <a:pt x="3364" y="1796"/>
                  </a:lnTo>
                  <a:lnTo>
                    <a:pt x="3762" y="1887"/>
                  </a:lnTo>
                  <a:lnTo>
                    <a:pt x="4206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69" y="2391"/>
                  </a:lnTo>
                  <a:lnTo>
                    <a:pt x="7500" y="2456"/>
                  </a:lnTo>
                  <a:lnTo>
                    <a:pt x="8177" y="2520"/>
                  </a:lnTo>
                  <a:lnTo>
                    <a:pt x="8855" y="2573"/>
                  </a:lnTo>
                  <a:lnTo>
                    <a:pt x="9602" y="2622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7"/>
                  </a:lnTo>
                  <a:lnTo>
                    <a:pt x="12873" y="2718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68"/>
                  </a:lnTo>
                  <a:lnTo>
                    <a:pt x="14579" y="2536"/>
                  </a:lnTo>
                  <a:lnTo>
                    <a:pt x="14695" y="2498"/>
                  </a:lnTo>
                  <a:lnTo>
                    <a:pt x="14812" y="2461"/>
                  </a:lnTo>
                  <a:lnTo>
                    <a:pt x="14882" y="2423"/>
                  </a:lnTo>
                  <a:lnTo>
                    <a:pt x="14952" y="2375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46" y="2182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12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298" y="1850"/>
                  </a:lnTo>
                  <a:lnTo>
                    <a:pt x="14135" y="1818"/>
                  </a:lnTo>
                  <a:lnTo>
                    <a:pt x="13971" y="1796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43" y="1732"/>
                  </a:lnTo>
                  <a:lnTo>
                    <a:pt x="12359" y="1721"/>
                  </a:lnTo>
                  <a:lnTo>
                    <a:pt x="11775" y="1710"/>
                  </a:lnTo>
                  <a:lnTo>
                    <a:pt x="11238" y="1689"/>
                  </a:lnTo>
                  <a:lnTo>
                    <a:pt x="10700" y="1662"/>
                  </a:lnTo>
                  <a:lnTo>
                    <a:pt x="10210" y="1630"/>
                  </a:lnTo>
                  <a:lnTo>
                    <a:pt x="9743" y="1592"/>
                  </a:lnTo>
                  <a:lnTo>
                    <a:pt x="9275" y="1550"/>
                  </a:lnTo>
                  <a:lnTo>
                    <a:pt x="8855" y="1507"/>
                  </a:lnTo>
                  <a:lnTo>
                    <a:pt x="8434" y="1453"/>
                  </a:lnTo>
                  <a:lnTo>
                    <a:pt x="8060" y="1399"/>
                  </a:lnTo>
                  <a:lnTo>
                    <a:pt x="7687" y="1346"/>
                  </a:lnTo>
                  <a:lnTo>
                    <a:pt x="7336" y="1287"/>
                  </a:lnTo>
                  <a:lnTo>
                    <a:pt x="7009" y="1228"/>
                  </a:lnTo>
                  <a:lnTo>
                    <a:pt x="6705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12"/>
                  </a:lnTo>
                  <a:lnTo>
                    <a:pt x="5280" y="788"/>
                  </a:lnTo>
                  <a:lnTo>
                    <a:pt x="4930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299" y="397"/>
                  </a:lnTo>
                  <a:lnTo>
                    <a:pt x="4159" y="322"/>
                  </a:lnTo>
                  <a:lnTo>
                    <a:pt x="4019" y="252"/>
                  </a:lnTo>
                  <a:lnTo>
                    <a:pt x="3832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59"/>
            <p:cNvSpPr/>
            <p:nvPr/>
          </p:nvSpPr>
          <p:spPr>
            <a:xfrm rot="10800000">
              <a:off x="3339185" y="-886496"/>
              <a:ext cx="151528" cy="98405"/>
            </a:xfrm>
            <a:custGeom>
              <a:avLst/>
              <a:gdLst/>
              <a:ahLst/>
              <a:cxnLst/>
              <a:rect l="l" t="t" r="r" b="b"/>
              <a:pathLst>
                <a:path w="15678" h="2510" extrusionOk="0">
                  <a:moveTo>
                    <a:pt x="2150" y="0"/>
                  </a:moveTo>
                  <a:lnTo>
                    <a:pt x="1917" y="6"/>
                  </a:lnTo>
                  <a:lnTo>
                    <a:pt x="1706" y="11"/>
                  </a:lnTo>
                  <a:lnTo>
                    <a:pt x="1473" y="27"/>
                  </a:lnTo>
                  <a:lnTo>
                    <a:pt x="1262" y="43"/>
                  </a:lnTo>
                  <a:lnTo>
                    <a:pt x="1052" y="70"/>
                  </a:lnTo>
                  <a:lnTo>
                    <a:pt x="889" y="97"/>
                  </a:lnTo>
                  <a:lnTo>
                    <a:pt x="725" y="129"/>
                  </a:lnTo>
                  <a:lnTo>
                    <a:pt x="562" y="161"/>
                  </a:lnTo>
                  <a:lnTo>
                    <a:pt x="421" y="199"/>
                  </a:lnTo>
                  <a:lnTo>
                    <a:pt x="305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65"/>
                  </a:lnTo>
                  <a:lnTo>
                    <a:pt x="24" y="413"/>
                  </a:lnTo>
                  <a:lnTo>
                    <a:pt x="1" y="461"/>
                  </a:lnTo>
                  <a:lnTo>
                    <a:pt x="1" y="510"/>
                  </a:lnTo>
                  <a:lnTo>
                    <a:pt x="24" y="558"/>
                  </a:lnTo>
                  <a:lnTo>
                    <a:pt x="48" y="606"/>
                  </a:lnTo>
                  <a:lnTo>
                    <a:pt x="118" y="654"/>
                  </a:lnTo>
                  <a:lnTo>
                    <a:pt x="188" y="703"/>
                  </a:lnTo>
                  <a:lnTo>
                    <a:pt x="421" y="804"/>
                  </a:lnTo>
                  <a:lnTo>
                    <a:pt x="678" y="906"/>
                  </a:lnTo>
                  <a:lnTo>
                    <a:pt x="1029" y="1035"/>
                  </a:lnTo>
                  <a:lnTo>
                    <a:pt x="1449" y="1180"/>
                  </a:lnTo>
                  <a:lnTo>
                    <a:pt x="2010" y="1341"/>
                  </a:lnTo>
                  <a:lnTo>
                    <a:pt x="2314" y="1421"/>
                  </a:lnTo>
                  <a:lnTo>
                    <a:pt x="2641" y="1507"/>
                  </a:lnTo>
                  <a:lnTo>
                    <a:pt x="3015" y="1592"/>
                  </a:lnTo>
                  <a:lnTo>
                    <a:pt x="3388" y="1678"/>
                  </a:lnTo>
                  <a:lnTo>
                    <a:pt x="3809" y="1764"/>
                  </a:lnTo>
                  <a:lnTo>
                    <a:pt x="4253" y="1844"/>
                  </a:lnTo>
                  <a:lnTo>
                    <a:pt x="4720" y="1930"/>
                  </a:lnTo>
                  <a:lnTo>
                    <a:pt x="5234" y="2011"/>
                  </a:lnTo>
                  <a:lnTo>
                    <a:pt x="5771" y="2086"/>
                  </a:lnTo>
                  <a:lnTo>
                    <a:pt x="6332" y="2155"/>
                  </a:lnTo>
                  <a:lnTo>
                    <a:pt x="6916" y="2225"/>
                  </a:lnTo>
                  <a:lnTo>
                    <a:pt x="7547" y="2284"/>
                  </a:lnTo>
                  <a:lnTo>
                    <a:pt x="8201" y="2338"/>
                  </a:lnTo>
                  <a:lnTo>
                    <a:pt x="8879" y="2386"/>
                  </a:lnTo>
                  <a:lnTo>
                    <a:pt x="9603" y="2429"/>
                  </a:lnTo>
                  <a:lnTo>
                    <a:pt x="10351" y="2461"/>
                  </a:lnTo>
                  <a:lnTo>
                    <a:pt x="11121" y="2488"/>
                  </a:lnTo>
                  <a:lnTo>
                    <a:pt x="11939" y="2504"/>
                  </a:lnTo>
                  <a:lnTo>
                    <a:pt x="12780" y="2509"/>
                  </a:lnTo>
                  <a:lnTo>
                    <a:pt x="13668" y="2498"/>
                  </a:lnTo>
                  <a:lnTo>
                    <a:pt x="13878" y="2493"/>
                  </a:lnTo>
                  <a:lnTo>
                    <a:pt x="14089" y="2482"/>
                  </a:lnTo>
                  <a:lnTo>
                    <a:pt x="14299" y="2466"/>
                  </a:lnTo>
                  <a:lnTo>
                    <a:pt x="14486" y="2450"/>
                  </a:lnTo>
                  <a:lnTo>
                    <a:pt x="14673" y="2423"/>
                  </a:lnTo>
                  <a:lnTo>
                    <a:pt x="14836" y="2397"/>
                  </a:lnTo>
                  <a:lnTo>
                    <a:pt x="15000" y="2364"/>
                  </a:lnTo>
                  <a:lnTo>
                    <a:pt x="15140" y="2332"/>
                  </a:lnTo>
                  <a:lnTo>
                    <a:pt x="15280" y="2295"/>
                  </a:lnTo>
                  <a:lnTo>
                    <a:pt x="15374" y="2257"/>
                  </a:lnTo>
                  <a:lnTo>
                    <a:pt x="15490" y="2214"/>
                  </a:lnTo>
                  <a:lnTo>
                    <a:pt x="15560" y="2166"/>
                  </a:lnTo>
                  <a:lnTo>
                    <a:pt x="15607" y="2123"/>
                  </a:lnTo>
                  <a:lnTo>
                    <a:pt x="15654" y="2075"/>
                  </a:lnTo>
                  <a:lnTo>
                    <a:pt x="15677" y="2027"/>
                  </a:lnTo>
                  <a:lnTo>
                    <a:pt x="15677" y="1973"/>
                  </a:lnTo>
                  <a:lnTo>
                    <a:pt x="15654" y="1925"/>
                  </a:lnTo>
                  <a:lnTo>
                    <a:pt x="15607" y="1877"/>
                  </a:lnTo>
                  <a:lnTo>
                    <a:pt x="15537" y="1828"/>
                  </a:lnTo>
                  <a:lnTo>
                    <a:pt x="15444" y="1785"/>
                  </a:lnTo>
                  <a:lnTo>
                    <a:pt x="15350" y="1743"/>
                  </a:lnTo>
                  <a:lnTo>
                    <a:pt x="15210" y="1705"/>
                  </a:lnTo>
                  <a:lnTo>
                    <a:pt x="15093" y="1668"/>
                  </a:lnTo>
                  <a:lnTo>
                    <a:pt x="14930" y="1635"/>
                  </a:lnTo>
                  <a:lnTo>
                    <a:pt x="14766" y="1603"/>
                  </a:lnTo>
                  <a:lnTo>
                    <a:pt x="14603" y="1576"/>
                  </a:lnTo>
                  <a:lnTo>
                    <a:pt x="14416" y="1555"/>
                  </a:lnTo>
                  <a:lnTo>
                    <a:pt x="14229" y="1539"/>
                  </a:lnTo>
                  <a:lnTo>
                    <a:pt x="14018" y="1523"/>
                  </a:lnTo>
                  <a:lnTo>
                    <a:pt x="13808" y="1517"/>
                  </a:lnTo>
                  <a:lnTo>
                    <a:pt x="13598" y="1512"/>
                  </a:lnTo>
                  <a:lnTo>
                    <a:pt x="13388" y="1512"/>
                  </a:lnTo>
                  <a:lnTo>
                    <a:pt x="12780" y="1523"/>
                  </a:lnTo>
                  <a:lnTo>
                    <a:pt x="12196" y="1517"/>
                  </a:lnTo>
                  <a:lnTo>
                    <a:pt x="11635" y="1512"/>
                  </a:lnTo>
                  <a:lnTo>
                    <a:pt x="11098" y="1496"/>
                  </a:lnTo>
                  <a:lnTo>
                    <a:pt x="10584" y="1475"/>
                  </a:lnTo>
                  <a:lnTo>
                    <a:pt x="10070" y="1442"/>
                  </a:lnTo>
                  <a:lnTo>
                    <a:pt x="9603" y="1410"/>
                  </a:lnTo>
                  <a:lnTo>
                    <a:pt x="9159" y="1373"/>
                  </a:lnTo>
                  <a:lnTo>
                    <a:pt x="8738" y="1330"/>
                  </a:lnTo>
                  <a:lnTo>
                    <a:pt x="8318" y="1282"/>
                  </a:lnTo>
                  <a:lnTo>
                    <a:pt x="7921" y="1233"/>
                  </a:lnTo>
                  <a:lnTo>
                    <a:pt x="7570" y="1180"/>
                  </a:lnTo>
                  <a:lnTo>
                    <a:pt x="7220" y="1126"/>
                  </a:lnTo>
                  <a:lnTo>
                    <a:pt x="6893" y="1067"/>
                  </a:lnTo>
                  <a:lnTo>
                    <a:pt x="6566" y="1008"/>
                  </a:lnTo>
                  <a:lnTo>
                    <a:pt x="6285" y="949"/>
                  </a:lnTo>
                  <a:lnTo>
                    <a:pt x="5771" y="831"/>
                  </a:lnTo>
                  <a:lnTo>
                    <a:pt x="5328" y="713"/>
                  </a:lnTo>
                  <a:lnTo>
                    <a:pt x="4954" y="601"/>
                  </a:lnTo>
                  <a:lnTo>
                    <a:pt x="4650" y="504"/>
                  </a:lnTo>
                  <a:lnTo>
                    <a:pt x="4416" y="418"/>
                  </a:lnTo>
                  <a:lnTo>
                    <a:pt x="4253" y="349"/>
                  </a:lnTo>
                  <a:lnTo>
                    <a:pt x="4113" y="290"/>
                  </a:lnTo>
                  <a:lnTo>
                    <a:pt x="3949" y="225"/>
                  </a:lnTo>
                  <a:lnTo>
                    <a:pt x="3762" y="167"/>
                  </a:lnTo>
                  <a:lnTo>
                    <a:pt x="3552" y="118"/>
                  </a:lnTo>
                  <a:lnTo>
                    <a:pt x="3295" y="75"/>
                  </a:lnTo>
                  <a:lnTo>
                    <a:pt x="3038" y="43"/>
                  </a:lnTo>
                  <a:lnTo>
                    <a:pt x="2758" y="22"/>
                  </a:lnTo>
                  <a:lnTo>
                    <a:pt x="2454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59"/>
            <p:cNvSpPr/>
            <p:nvPr/>
          </p:nvSpPr>
          <p:spPr>
            <a:xfrm rot="10800000">
              <a:off x="3801626" y="-827218"/>
              <a:ext cx="149489" cy="101149"/>
            </a:xfrm>
            <a:custGeom>
              <a:avLst/>
              <a:gdLst/>
              <a:ahLst/>
              <a:cxnLst/>
              <a:rect l="l" t="t" r="r" b="b"/>
              <a:pathLst>
                <a:path w="15467" h="2580" extrusionOk="0">
                  <a:moveTo>
                    <a:pt x="1939" y="1"/>
                  </a:moveTo>
                  <a:lnTo>
                    <a:pt x="1729" y="12"/>
                  </a:lnTo>
                  <a:lnTo>
                    <a:pt x="1519" y="22"/>
                  </a:lnTo>
                  <a:lnTo>
                    <a:pt x="1308" y="38"/>
                  </a:lnTo>
                  <a:lnTo>
                    <a:pt x="1122" y="60"/>
                  </a:lnTo>
                  <a:lnTo>
                    <a:pt x="935" y="87"/>
                  </a:lnTo>
                  <a:lnTo>
                    <a:pt x="771" y="119"/>
                  </a:lnTo>
                  <a:lnTo>
                    <a:pt x="608" y="151"/>
                  </a:lnTo>
                  <a:lnTo>
                    <a:pt x="467" y="189"/>
                  </a:lnTo>
                  <a:lnTo>
                    <a:pt x="351" y="226"/>
                  </a:lnTo>
                  <a:lnTo>
                    <a:pt x="234" y="264"/>
                  </a:lnTo>
                  <a:lnTo>
                    <a:pt x="164" y="307"/>
                  </a:lnTo>
                  <a:lnTo>
                    <a:pt x="94" y="355"/>
                  </a:lnTo>
                  <a:lnTo>
                    <a:pt x="47" y="398"/>
                  </a:lnTo>
                  <a:lnTo>
                    <a:pt x="0" y="446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47" y="591"/>
                  </a:lnTo>
                  <a:lnTo>
                    <a:pt x="94" y="639"/>
                  </a:lnTo>
                  <a:lnTo>
                    <a:pt x="164" y="687"/>
                  </a:lnTo>
                  <a:lnTo>
                    <a:pt x="374" y="794"/>
                  </a:lnTo>
                  <a:lnTo>
                    <a:pt x="631" y="896"/>
                  </a:lnTo>
                  <a:lnTo>
                    <a:pt x="958" y="1019"/>
                  </a:lnTo>
                  <a:lnTo>
                    <a:pt x="1379" y="1170"/>
                  </a:lnTo>
                  <a:lnTo>
                    <a:pt x="1893" y="1330"/>
                  </a:lnTo>
                  <a:lnTo>
                    <a:pt x="2196" y="1416"/>
                  </a:lnTo>
                  <a:lnTo>
                    <a:pt x="2523" y="1502"/>
                  </a:lnTo>
                  <a:lnTo>
                    <a:pt x="2874" y="1588"/>
                  </a:lnTo>
                  <a:lnTo>
                    <a:pt x="3248" y="1679"/>
                  </a:lnTo>
                  <a:lnTo>
                    <a:pt x="3645" y="1765"/>
                  </a:lnTo>
                  <a:lnTo>
                    <a:pt x="4089" y="1850"/>
                  </a:lnTo>
                  <a:lnTo>
                    <a:pt x="4556" y="1936"/>
                  </a:lnTo>
                  <a:lnTo>
                    <a:pt x="5046" y="2017"/>
                  </a:lnTo>
                  <a:lnTo>
                    <a:pt x="5560" y="2097"/>
                  </a:lnTo>
                  <a:lnTo>
                    <a:pt x="6121" y="2172"/>
                  </a:lnTo>
                  <a:lnTo>
                    <a:pt x="6705" y="2247"/>
                  </a:lnTo>
                  <a:lnTo>
                    <a:pt x="7313" y="2311"/>
                  </a:lnTo>
                  <a:lnTo>
                    <a:pt x="7943" y="2370"/>
                  </a:lnTo>
                  <a:lnTo>
                    <a:pt x="8621" y="2429"/>
                  </a:lnTo>
                  <a:lnTo>
                    <a:pt x="9345" y="2472"/>
                  </a:lnTo>
                  <a:lnTo>
                    <a:pt x="10093" y="2515"/>
                  </a:lnTo>
                  <a:lnTo>
                    <a:pt x="10864" y="2542"/>
                  </a:lnTo>
                  <a:lnTo>
                    <a:pt x="11658" y="2569"/>
                  </a:lnTo>
                  <a:lnTo>
                    <a:pt x="12523" y="2579"/>
                  </a:lnTo>
                  <a:lnTo>
                    <a:pt x="13387" y="2579"/>
                  </a:lnTo>
                  <a:lnTo>
                    <a:pt x="13621" y="2574"/>
                  </a:lnTo>
                  <a:lnTo>
                    <a:pt x="13831" y="2569"/>
                  </a:lnTo>
                  <a:lnTo>
                    <a:pt x="14018" y="2553"/>
                  </a:lnTo>
                  <a:lnTo>
                    <a:pt x="14228" y="2537"/>
                  </a:lnTo>
                  <a:lnTo>
                    <a:pt x="14415" y="2515"/>
                  </a:lnTo>
                  <a:lnTo>
                    <a:pt x="14578" y="2488"/>
                  </a:lnTo>
                  <a:lnTo>
                    <a:pt x="14742" y="2456"/>
                  </a:lnTo>
                  <a:lnTo>
                    <a:pt x="14882" y="2424"/>
                  </a:lnTo>
                  <a:lnTo>
                    <a:pt x="15022" y="2386"/>
                  </a:lnTo>
                  <a:lnTo>
                    <a:pt x="15139" y="2349"/>
                  </a:lnTo>
                  <a:lnTo>
                    <a:pt x="15233" y="2306"/>
                  </a:lnTo>
                  <a:lnTo>
                    <a:pt x="15326" y="2263"/>
                  </a:lnTo>
                  <a:lnTo>
                    <a:pt x="15396" y="2215"/>
                  </a:lnTo>
                  <a:lnTo>
                    <a:pt x="15443" y="2167"/>
                  </a:lnTo>
                  <a:lnTo>
                    <a:pt x="15466" y="2118"/>
                  </a:lnTo>
                  <a:lnTo>
                    <a:pt x="15466" y="2070"/>
                  </a:lnTo>
                  <a:lnTo>
                    <a:pt x="15443" y="2017"/>
                  </a:lnTo>
                  <a:lnTo>
                    <a:pt x="15396" y="1968"/>
                  </a:lnTo>
                  <a:lnTo>
                    <a:pt x="15349" y="1925"/>
                  </a:lnTo>
                  <a:lnTo>
                    <a:pt x="15279" y="1883"/>
                  </a:lnTo>
                  <a:lnTo>
                    <a:pt x="15163" y="1840"/>
                  </a:lnTo>
                  <a:lnTo>
                    <a:pt x="15069" y="1802"/>
                  </a:lnTo>
                  <a:lnTo>
                    <a:pt x="14929" y="1765"/>
                  </a:lnTo>
                  <a:lnTo>
                    <a:pt x="14789" y="1732"/>
                  </a:lnTo>
                  <a:lnTo>
                    <a:pt x="14625" y="1700"/>
                  </a:lnTo>
                  <a:lnTo>
                    <a:pt x="14462" y="1673"/>
                  </a:lnTo>
                  <a:lnTo>
                    <a:pt x="14275" y="1652"/>
                  </a:lnTo>
                  <a:lnTo>
                    <a:pt x="14088" y="1631"/>
                  </a:lnTo>
                  <a:lnTo>
                    <a:pt x="13878" y="1615"/>
                  </a:lnTo>
                  <a:lnTo>
                    <a:pt x="13667" y="1604"/>
                  </a:lnTo>
                  <a:lnTo>
                    <a:pt x="13457" y="1598"/>
                  </a:lnTo>
                  <a:lnTo>
                    <a:pt x="13247" y="1593"/>
                  </a:lnTo>
                  <a:lnTo>
                    <a:pt x="12639" y="1593"/>
                  </a:lnTo>
                  <a:lnTo>
                    <a:pt x="12055" y="1582"/>
                  </a:lnTo>
                  <a:lnTo>
                    <a:pt x="11518" y="1572"/>
                  </a:lnTo>
                  <a:lnTo>
                    <a:pt x="10981" y="1550"/>
                  </a:lnTo>
                  <a:lnTo>
                    <a:pt x="10467" y="1523"/>
                  </a:lnTo>
                  <a:lnTo>
                    <a:pt x="9999" y="1491"/>
                  </a:lnTo>
                  <a:lnTo>
                    <a:pt x="9532" y="1454"/>
                  </a:lnTo>
                  <a:lnTo>
                    <a:pt x="9088" y="1411"/>
                  </a:lnTo>
                  <a:lnTo>
                    <a:pt x="8668" y="1363"/>
                  </a:lnTo>
                  <a:lnTo>
                    <a:pt x="8247" y="1314"/>
                  </a:lnTo>
                  <a:lnTo>
                    <a:pt x="7873" y="1261"/>
                  </a:lnTo>
                  <a:lnTo>
                    <a:pt x="7523" y="1207"/>
                  </a:lnTo>
                  <a:lnTo>
                    <a:pt x="7172" y="1148"/>
                  </a:lnTo>
                  <a:lnTo>
                    <a:pt x="6845" y="1089"/>
                  </a:lnTo>
                  <a:lnTo>
                    <a:pt x="6542" y="1030"/>
                  </a:lnTo>
                  <a:lnTo>
                    <a:pt x="6261" y="966"/>
                  </a:lnTo>
                  <a:lnTo>
                    <a:pt x="5747" y="848"/>
                  </a:lnTo>
                  <a:lnTo>
                    <a:pt x="5303" y="730"/>
                  </a:lnTo>
                  <a:lnTo>
                    <a:pt x="4953" y="617"/>
                  </a:lnTo>
                  <a:lnTo>
                    <a:pt x="4649" y="516"/>
                  </a:lnTo>
                  <a:lnTo>
                    <a:pt x="4439" y="430"/>
                  </a:lnTo>
                  <a:lnTo>
                    <a:pt x="4276" y="365"/>
                  </a:lnTo>
                  <a:lnTo>
                    <a:pt x="4135" y="307"/>
                  </a:lnTo>
                  <a:lnTo>
                    <a:pt x="3995" y="237"/>
                  </a:lnTo>
                  <a:lnTo>
                    <a:pt x="3808" y="178"/>
                  </a:lnTo>
                  <a:lnTo>
                    <a:pt x="3575" y="124"/>
                  </a:lnTo>
                  <a:lnTo>
                    <a:pt x="3318" y="81"/>
                  </a:lnTo>
                  <a:lnTo>
                    <a:pt x="3061" y="49"/>
                  </a:lnTo>
                  <a:lnTo>
                    <a:pt x="2757" y="22"/>
                  </a:lnTo>
                  <a:lnTo>
                    <a:pt x="2453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59"/>
            <p:cNvSpPr/>
            <p:nvPr/>
          </p:nvSpPr>
          <p:spPr>
            <a:xfrm rot="10800000">
              <a:off x="4387354" y="-37640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76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41" y="103"/>
                  </a:lnTo>
                  <a:lnTo>
                    <a:pt x="701" y="130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4" y="242"/>
                  </a:lnTo>
                  <a:lnTo>
                    <a:pt x="211" y="285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6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92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3083" y="2713"/>
                  </a:lnTo>
                  <a:lnTo>
                    <a:pt x="13294" y="2708"/>
                  </a:lnTo>
                  <a:lnTo>
                    <a:pt x="13504" y="2692"/>
                  </a:lnTo>
                  <a:lnTo>
                    <a:pt x="13691" y="2676"/>
                  </a:lnTo>
                  <a:lnTo>
                    <a:pt x="13878" y="2654"/>
                  </a:lnTo>
                  <a:lnTo>
                    <a:pt x="14065" y="2633"/>
                  </a:lnTo>
                  <a:lnTo>
                    <a:pt x="14228" y="2606"/>
                  </a:lnTo>
                  <a:lnTo>
                    <a:pt x="14392" y="2574"/>
                  </a:lnTo>
                  <a:lnTo>
                    <a:pt x="14532" y="2542"/>
                  </a:lnTo>
                  <a:lnTo>
                    <a:pt x="14672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69" y="2236"/>
                  </a:lnTo>
                  <a:lnTo>
                    <a:pt x="15069" y="2183"/>
                  </a:lnTo>
                  <a:lnTo>
                    <a:pt x="15023" y="2135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2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7"/>
                  </a:lnTo>
                  <a:lnTo>
                    <a:pt x="13784" y="1775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32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60" y="1288"/>
                  </a:lnTo>
                  <a:lnTo>
                    <a:pt x="7032" y="1229"/>
                  </a:lnTo>
                  <a:lnTo>
                    <a:pt x="6729" y="1164"/>
                  </a:lnTo>
                  <a:lnTo>
                    <a:pt x="6425" y="1100"/>
                  </a:lnTo>
                  <a:lnTo>
                    <a:pt x="6168" y="1036"/>
                  </a:lnTo>
                  <a:lnTo>
                    <a:pt x="5701" y="912"/>
                  </a:lnTo>
                  <a:lnTo>
                    <a:pt x="5280" y="789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2" y="135"/>
                  </a:lnTo>
                  <a:lnTo>
                    <a:pt x="3365" y="87"/>
                  </a:lnTo>
                  <a:lnTo>
                    <a:pt x="3084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59"/>
            <p:cNvSpPr/>
            <p:nvPr/>
          </p:nvSpPr>
          <p:spPr>
            <a:xfrm rot="10800000">
              <a:off x="4223648" y="-635976"/>
              <a:ext cx="145652" cy="106794"/>
            </a:xfrm>
            <a:custGeom>
              <a:avLst/>
              <a:gdLst/>
              <a:ahLst/>
              <a:cxnLst/>
              <a:rect l="l" t="t" r="r" b="b"/>
              <a:pathLst>
                <a:path w="15070" h="2724" extrusionOk="0">
                  <a:moveTo>
                    <a:pt x="2150" y="0"/>
                  </a:moveTo>
                  <a:lnTo>
                    <a:pt x="1963" y="5"/>
                  </a:lnTo>
                  <a:lnTo>
                    <a:pt x="1776" y="11"/>
                  </a:lnTo>
                  <a:lnTo>
                    <a:pt x="1612" y="16"/>
                  </a:lnTo>
                  <a:lnTo>
                    <a:pt x="1425" y="32"/>
                  </a:lnTo>
                  <a:lnTo>
                    <a:pt x="1215" y="48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701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1"/>
                  </a:lnTo>
                  <a:lnTo>
                    <a:pt x="211" y="284"/>
                  </a:lnTo>
                  <a:lnTo>
                    <a:pt x="117" y="327"/>
                  </a:lnTo>
                  <a:lnTo>
                    <a:pt x="70" y="375"/>
                  </a:lnTo>
                  <a:lnTo>
                    <a:pt x="24" y="418"/>
                  </a:lnTo>
                  <a:lnTo>
                    <a:pt x="0" y="466"/>
                  </a:lnTo>
                  <a:lnTo>
                    <a:pt x="0" y="515"/>
                  </a:lnTo>
                  <a:lnTo>
                    <a:pt x="24" y="563"/>
                  </a:lnTo>
                  <a:lnTo>
                    <a:pt x="47" y="616"/>
                  </a:lnTo>
                  <a:lnTo>
                    <a:pt x="117" y="665"/>
                  </a:lnTo>
                  <a:lnTo>
                    <a:pt x="304" y="772"/>
                  </a:lnTo>
                  <a:lnTo>
                    <a:pt x="538" y="879"/>
                  </a:lnTo>
                  <a:lnTo>
                    <a:pt x="818" y="1013"/>
                  </a:lnTo>
                  <a:lnTo>
                    <a:pt x="1215" y="1169"/>
                  </a:lnTo>
                  <a:lnTo>
                    <a:pt x="1706" y="1340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67" y="1705"/>
                  </a:lnTo>
                  <a:lnTo>
                    <a:pt x="3365" y="1801"/>
                  </a:lnTo>
                  <a:lnTo>
                    <a:pt x="3762" y="1892"/>
                  </a:lnTo>
                  <a:lnTo>
                    <a:pt x="4206" y="1983"/>
                  </a:lnTo>
                  <a:lnTo>
                    <a:pt x="4696" y="2075"/>
                  </a:lnTo>
                  <a:lnTo>
                    <a:pt x="5187" y="2160"/>
                  </a:lnTo>
                  <a:lnTo>
                    <a:pt x="5724" y="2241"/>
                  </a:lnTo>
                  <a:lnTo>
                    <a:pt x="6285" y="2321"/>
                  </a:lnTo>
                  <a:lnTo>
                    <a:pt x="6869" y="2391"/>
                  </a:lnTo>
                  <a:lnTo>
                    <a:pt x="7500" y="2461"/>
                  </a:lnTo>
                  <a:lnTo>
                    <a:pt x="8177" y="2520"/>
                  </a:lnTo>
                  <a:lnTo>
                    <a:pt x="8855" y="2578"/>
                  </a:lnTo>
                  <a:lnTo>
                    <a:pt x="9602" y="2621"/>
                  </a:lnTo>
                  <a:lnTo>
                    <a:pt x="10350" y="2664"/>
                  </a:lnTo>
                  <a:lnTo>
                    <a:pt x="11144" y="2691"/>
                  </a:lnTo>
                  <a:lnTo>
                    <a:pt x="11985" y="2713"/>
                  </a:lnTo>
                  <a:lnTo>
                    <a:pt x="12873" y="2723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48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73"/>
                  </a:lnTo>
                  <a:lnTo>
                    <a:pt x="14579" y="2536"/>
                  </a:lnTo>
                  <a:lnTo>
                    <a:pt x="14695" y="2503"/>
                  </a:lnTo>
                  <a:lnTo>
                    <a:pt x="14812" y="2466"/>
                  </a:lnTo>
                  <a:lnTo>
                    <a:pt x="14882" y="2423"/>
                  </a:lnTo>
                  <a:lnTo>
                    <a:pt x="14952" y="2380"/>
                  </a:lnTo>
                  <a:lnTo>
                    <a:pt x="15023" y="2337"/>
                  </a:lnTo>
                  <a:lnTo>
                    <a:pt x="15046" y="2289"/>
                  </a:lnTo>
                  <a:lnTo>
                    <a:pt x="15069" y="2235"/>
                  </a:lnTo>
                  <a:lnTo>
                    <a:pt x="15046" y="2187"/>
                  </a:lnTo>
                  <a:lnTo>
                    <a:pt x="15023" y="2139"/>
                  </a:lnTo>
                  <a:lnTo>
                    <a:pt x="14976" y="2091"/>
                  </a:lnTo>
                  <a:lnTo>
                    <a:pt x="14906" y="2042"/>
                  </a:lnTo>
                  <a:lnTo>
                    <a:pt x="14812" y="2000"/>
                  </a:lnTo>
                  <a:lnTo>
                    <a:pt x="14719" y="1962"/>
                  </a:lnTo>
                  <a:lnTo>
                    <a:pt x="14602" y="1919"/>
                  </a:lnTo>
                  <a:lnTo>
                    <a:pt x="14462" y="1887"/>
                  </a:lnTo>
                  <a:lnTo>
                    <a:pt x="14298" y="1855"/>
                  </a:lnTo>
                  <a:lnTo>
                    <a:pt x="14135" y="1823"/>
                  </a:lnTo>
                  <a:lnTo>
                    <a:pt x="13971" y="1796"/>
                  </a:lnTo>
                  <a:lnTo>
                    <a:pt x="13784" y="1774"/>
                  </a:lnTo>
                  <a:lnTo>
                    <a:pt x="13597" y="1758"/>
                  </a:lnTo>
                  <a:lnTo>
                    <a:pt x="13387" y="1748"/>
                  </a:lnTo>
                  <a:lnTo>
                    <a:pt x="13177" y="1737"/>
                  </a:lnTo>
                  <a:lnTo>
                    <a:pt x="12943" y="1732"/>
                  </a:lnTo>
                  <a:lnTo>
                    <a:pt x="12359" y="1726"/>
                  </a:lnTo>
                  <a:lnTo>
                    <a:pt x="11775" y="1715"/>
                  </a:lnTo>
                  <a:lnTo>
                    <a:pt x="11214" y="1694"/>
                  </a:lnTo>
                  <a:lnTo>
                    <a:pt x="10677" y="1667"/>
                  </a:lnTo>
                  <a:lnTo>
                    <a:pt x="10186" y="1630"/>
                  </a:lnTo>
                  <a:lnTo>
                    <a:pt x="9696" y="1592"/>
                  </a:lnTo>
                  <a:lnTo>
                    <a:pt x="9252" y="1549"/>
                  </a:lnTo>
                  <a:lnTo>
                    <a:pt x="8808" y="1501"/>
                  </a:lnTo>
                  <a:lnTo>
                    <a:pt x="8388" y="1453"/>
                  </a:lnTo>
                  <a:lnTo>
                    <a:pt x="8014" y="1399"/>
                  </a:lnTo>
                  <a:lnTo>
                    <a:pt x="7640" y="1340"/>
                  </a:lnTo>
                  <a:lnTo>
                    <a:pt x="7289" y="1281"/>
                  </a:lnTo>
                  <a:lnTo>
                    <a:pt x="6962" y="1217"/>
                  </a:lnTo>
                  <a:lnTo>
                    <a:pt x="6659" y="1153"/>
                  </a:lnTo>
                  <a:lnTo>
                    <a:pt x="6378" y="1088"/>
                  </a:lnTo>
                  <a:lnTo>
                    <a:pt x="6098" y="1024"/>
                  </a:lnTo>
                  <a:lnTo>
                    <a:pt x="5631" y="895"/>
                  </a:lnTo>
                  <a:lnTo>
                    <a:pt x="5234" y="772"/>
                  </a:lnTo>
                  <a:lnTo>
                    <a:pt x="4906" y="654"/>
                  </a:lnTo>
                  <a:lnTo>
                    <a:pt x="4626" y="552"/>
                  </a:lnTo>
                  <a:lnTo>
                    <a:pt x="4439" y="461"/>
                  </a:lnTo>
                  <a:lnTo>
                    <a:pt x="4299" y="391"/>
                  </a:lnTo>
                  <a:lnTo>
                    <a:pt x="4182" y="332"/>
                  </a:lnTo>
                  <a:lnTo>
                    <a:pt x="4042" y="257"/>
                  </a:lnTo>
                  <a:lnTo>
                    <a:pt x="3855" y="193"/>
                  </a:lnTo>
                  <a:lnTo>
                    <a:pt x="3622" y="139"/>
                  </a:lnTo>
                  <a:lnTo>
                    <a:pt x="3365" y="91"/>
                  </a:lnTo>
                  <a:lnTo>
                    <a:pt x="3084" y="54"/>
                  </a:lnTo>
                  <a:lnTo>
                    <a:pt x="2804" y="27"/>
                  </a:lnTo>
                  <a:lnTo>
                    <a:pt x="2477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59"/>
            <p:cNvSpPr/>
            <p:nvPr/>
          </p:nvSpPr>
          <p:spPr>
            <a:xfrm rot="10800000">
              <a:off x="4060175" y="-410234"/>
              <a:ext cx="145652" cy="106559"/>
            </a:xfrm>
            <a:custGeom>
              <a:avLst/>
              <a:gdLst/>
              <a:ahLst/>
              <a:cxnLst/>
              <a:rect l="l" t="t" r="r" b="b"/>
              <a:pathLst>
                <a:path w="15070" h="2718" extrusionOk="0">
                  <a:moveTo>
                    <a:pt x="1987" y="0"/>
                  </a:moveTo>
                  <a:lnTo>
                    <a:pt x="1800" y="5"/>
                  </a:lnTo>
                  <a:lnTo>
                    <a:pt x="1613" y="16"/>
                  </a:lnTo>
                  <a:lnTo>
                    <a:pt x="1449" y="32"/>
                  </a:lnTo>
                  <a:lnTo>
                    <a:pt x="1239" y="48"/>
                  </a:lnTo>
                  <a:lnTo>
                    <a:pt x="1052" y="75"/>
                  </a:lnTo>
                  <a:lnTo>
                    <a:pt x="865" y="102"/>
                  </a:lnTo>
                  <a:lnTo>
                    <a:pt x="702" y="129"/>
                  </a:lnTo>
                  <a:lnTo>
                    <a:pt x="562" y="166"/>
                  </a:lnTo>
                  <a:lnTo>
                    <a:pt x="421" y="204"/>
                  </a:lnTo>
                  <a:lnTo>
                    <a:pt x="328" y="241"/>
                  </a:lnTo>
                  <a:lnTo>
                    <a:pt x="211" y="284"/>
                  </a:lnTo>
                  <a:lnTo>
                    <a:pt x="141" y="327"/>
                  </a:lnTo>
                  <a:lnTo>
                    <a:pt x="71" y="370"/>
                  </a:lnTo>
                  <a:lnTo>
                    <a:pt x="48" y="418"/>
                  </a:lnTo>
                  <a:lnTo>
                    <a:pt x="24" y="466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41" y="659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39" y="1163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41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6" y="1892"/>
                  </a:lnTo>
                  <a:lnTo>
                    <a:pt x="4230" y="1983"/>
                  </a:lnTo>
                  <a:lnTo>
                    <a:pt x="4697" y="2069"/>
                  </a:lnTo>
                  <a:lnTo>
                    <a:pt x="5211" y="2155"/>
                  </a:lnTo>
                  <a:lnTo>
                    <a:pt x="5748" y="2241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1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07"/>
                  </a:lnTo>
                  <a:lnTo>
                    <a:pt x="12874" y="2718"/>
                  </a:lnTo>
                  <a:lnTo>
                    <a:pt x="13131" y="2718"/>
                  </a:lnTo>
                  <a:lnTo>
                    <a:pt x="13364" y="2713"/>
                  </a:lnTo>
                  <a:lnTo>
                    <a:pt x="13575" y="2702"/>
                  </a:lnTo>
                  <a:lnTo>
                    <a:pt x="13785" y="2686"/>
                  </a:lnTo>
                  <a:lnTo>
                    <a:pt x="13972" y="2670"/>
                  </a:lnTo>
                  <a:lnTo>
                    <a:pt x="14159" y="2643"/>
                  </a:lnTo>
                  <a:lnTo>
                    <a:pt x="14322" y="2616"/>
                  </a:lnTo>
                  <a:lnTo>
                    <a:pt x="14462" y="2584"/>
                  </a:lnTo>
                  <a:lnTo>
                    <a:pt x="14603" y="2546"/>
                  </a:lnTo>
                  <a:lnTo>
                    <a:pt x="14719" y="2509"/>
                  </a:lnTo>
                  <a:lnTo>
                    <a:pt x="14813" y="2471"/>
                  </a:lnTo>
                  <a:lnTo>
                    <a:pt x="14906" y="2428"/>
                  </a:lnTo>
                  <a:lnTo>
                    <a:pt x="14976" y="2380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5"/>
                  </a:lnTo>
                  <a:lnTo>
                    <a:pt x="15070" y="2182"/>
                  </a:lnTo>
                  <a:lnTo>
                    <a:pt x="15047" y="2134"/>
                  </a:lnTo>
                  <a:lnTo>
                    <a:pt x="15000" y="2085"/>
                  </a:lnTo>
                  <a:lnTo>
                    <a:pt x="14930" y="2042"/>
                  </a:lnTo>
                  <a:lnTo>
                    <a:pt x="14836" y="2000"/>
                  </a:lnTo>
                  <a:lnTo>
                    <a:pt x="14743" y="1957"/>
                  </a:lnTo>
                  <a:lnTo>
                    <a:pt x="14603" y="1919"/>
                  </a:lnTo>
                  <a:lnTo>
                    <a:pt x="14486" y="1882"/>
                  </a:lnTo>
                  <a:lnTo>
                    <a:pt x="14322" y="1849"/>
                  </a:lnTo>
                  <a:lnTo>
                    <a:pt x="14159" y="1823"/>
                  </a:lnTo>
                  <a:lnTo>
                    <a:pt x="13995" y="1796"/>
                  </a:lnTo>
                  <a:lnTo>
                    <a:pt x="13808" y="1774"/>
                  </a:lnTo>
                  <a:lnTo>
                    <a:pt x="13598" y="1758"/>
                  </a:lnTo>
                  <a:lnTo>
                    <a:pt x="13411" y="1742"/>
                  </a:lnTo>
                  <a:lnTo>
                    <a:pt x="13178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76" y="1710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210" y="1630"/>
                  </a:lnTo>
                  <a:lnTo>
                    <a:pt x="9720" y="1592"/>
                  </a:lnTo>
                  <a:lnTo>
                    <a:pt x="9253" y="1549"/>
                  </a:lnTo>
                  <a:lnTo>
                    <a:pt x="8832" y="1501"/>
                  </a:lnTo>
                  <a:lnTo>
                    <a:pt x="8412" y="1447"/>
                  </a:lnTo>
                  <a:lnTo>
                    <a:pt x="8014" y="1394"/>
                  </a:lnTo>
                  <a:lnTo>
                    <a:pt x="7664" y="1340"/>
                  </a:lnTo>
                  <a:lnTo>
                    <a:pt x="7313" y="1276"/>
                  </a:lnTo>
                  <a:lnTo>
                    <a:pt x="6986" y="1217"/>
                  </a:lnTo>
                  <a:lnTo>
                    <a:pt x="6683" y="1153"/>
                  </a:lnTo>
                  <a:lnTo>
                    <a:pt x="6402" y="1088"/>
                  </a:lnTo>
                  <a:lnTo>
                    <a:pt x="6122" y="1024"/>
                  </a:lnTo>
                  <a:lnTo>
                    <a:pt x="5655" y="895"/>
                  </a:lnTo>
                  <a:lnTo>
                    <a:pt x="5258" y="772"/>
                  </a:lnTo>
                  <a:lnTo>
                    <a:pt x="4907" y="654"/>
                  </a:lnTo>
                  <a:lnTo>
                    <a:pt x="4650" y="547"/>
                  </a:lnTo>
                  <a:lnTo>
                    <a:pt x="4440" y="461"/>
                  </a:lnTo>
                  <a:lnTo>
                    <a:pt x="4300" y="391"/>
                  </a:lnTo>
                  <a:lnTo>
                    <a:pt x="4183" y="327"/>
                  </a:lnTo>
                  <a:lnTo>
                    <a:pt x="4043" y="257"/>
                  </a:lnTo>
                  <a:lnTo>
                    <a:pt x="3879" y="193"/>
                  </a:lnTo>
                  <a:lnTo>
                    <a:pt x="3646" y="134"/>
                  </a:lnTo>
                  <a:lnTo>
                    <a:pt x="3389" y="91"/>
                  </a:lnTo>
                  <a:lnTo>
                    <a:pt x="3108" y="54"/>
                  </a:lnTo>
                  <a:lnTo>
                    <a:pt x="2804" y="21"/>
                  </a:lnTo>
                  <a:lnTo>
                    <a:pt x="2501" y="5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59"/>
            <p:cNvSpPr/>
            <p:nvPr/>
          </p:nvSpPr>
          <p:spPr>
            <a:xfrm rot="10800000">
              <a:off x="3751504" y="-48884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1"/>
                  </a:moveTo>
                  <a:lnTo>
                    <a:pt x="1963" y="6"/>
                  </a:lnTo>
                  <a:lnTo>
                    <a:pt x="1776" y="12"/>
                  </a:lnTo>
                  <a:lnTo>
                    <a:pt x="1589" y="17"/>
                  </a:lnTo>
                  <a:lnTo>
                    <a:pt x="1426" y="33"/>
                  </a:lnTo>
                  <a:lnTo>
                    <a:pt x="1216" y="49"/>
                  </a:lnTo>
                  <a:lnTo>
                    <a:pt x="1029" y="76"/>
                  </a:lnTo>
                  <a:lnTo>
                    <a:pt x="842" y="103"/>
                  </a:lnTo>
                  <a:lnTo>
                    <a:pt x="678" y="135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5" y="242"/>
                  </a:lnTo>
                  <a:lnTo>
                    <a:pt x="211" y="285"/>
                  </a:lnTo>
                  <a:lnTo>
                    <a:pt x="118" y="328"/>
                  </a:lnTo>
                  <a:lnTo>
                    <a:pt x="71" y="376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6"/>
                  </a:lnTo>
                  <a:lnTo>
                    <a:pt x="24" y="564"/>
                  </a:lnTo>
                  <a:lnTo>
                    <a:pt x="48" y="612"/>
                  </a:lnTo>
                  <a:lnTo>
                    <a:pt x="118" y="660"/>
                  </a:lnTo>
                  <a:lnTo>
                    <a:pt x="305" y="773"/>
                  </a:lnTo>
                  <a:lnTo>
                    <a:pt x="538" y="880"/>
                  </a:lnTo>
                  <a:lnTo>
                    <a:pt x="819" y="1014"/>
                  </a:lnTo>
                  <a:lnTo>
                    <a:pt x="1216" y="1164"/>
                  </a:lnTo>
                  <a:lnTo>
                    <a:pt x="1706" y="1336"/>
                  </a:lnTo>
                  <a:lnTo>
                    <a:pt x="1987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68" y="1706"/>
                  </a:lnTo>
                  <a:lnTo>
                    <a:pt x="3365" y="1797"/>
                  </a:lnTo>
                  <a:lnTo>
                    <a:pt x="3786" y="1893"/>
                  </a:lnTo>
                  <a:lnTo>
                    <a:pt x="4229" y="1984"/>
                  </a:lnTo>
                  <a:lnTo>
                    <a:pt x="4697" y="2070"/>
                  </a:lnTo>
                  <a:lnTo>
                    <a:pt x="5187" y="2156"/>
                  </a:lnTo>
                  <a:lnTo>
                    <a:pt x="5725" y="2242"/>
                  </a:lnTo>
                  <a:lnTo>
                    <a:pt x="6285" y="2317"/>
                  </a:lnTo>
                  <a:lnTo>
                    <a:pt x="6893" y="2392"/>
                  </a:lnTo>
                  <a:lnTo>
                    <a:pt x="7500" y="2461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51" y="2660"/>
                  </a:lnTo>
                  <a:lnTo>
                    <a:pt x="11168" y="2692"/>
                  </a:lnTo>
                  <a:lnTo>
                    <a:pt x="11986" y="2713"/>
                  </a:lnTo>
                  <a:lnTo>
                    <a:pt x="12874" y="2719"/>
                  </a:lnTo>
                  <a:lnTo>
                    <a:pt x="13107" y="2719"/>
                  </a:lnTo>
                  <a:lnTo>
                    <a:pt x="13341" y="2713"/>
                  </a:lnTo>
                  <a:lnTo>
                    <a:pt x="13575" y="2697"/>
                  </a:lnTo>
                  <a:lnTo>
                    <a:pt x="13785" y="2681"/>
                  </a:lnTo>
                  <a:lnTo>
                    <a:pt x="13972" y="2665"/>
                  </a:lnTo>
                  <a:lnTo>
                    <a:pt x="14159" y="2638"/>
                  </a:lnTo>
                  <a:lnTo>
                    <a:pt x="14322" y="2612"/>
                  </a:lnTo>
                  <a:lnTo>
                    <a:pt x="14462" y="2579"/>
                  </a:lnTo>
                  <a:lnTo>
                    <a:pt x="14603" y="2547"/>
                  </a:lnTo>
                  <a:lnTo>
                    <a:pt x="14719" y="2510"/>
                  </a:lnTo>
                  <a:lnTo>
                    <a:pt x="14813" y="2467"/>
                  </a:lnTo>
                  <a:lnTo>
                    <a:pt x="14906" y="2424"/>
                  </a:lnTo>
                  <a:lnTo>
                    <a:pt x="14976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70" y="2236"/>
                  </a:lnTo>
                  <a:lnTo>
                    <a:pt x="15046" y="2188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3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9" y="1824"/>
                  </a:lnTo>
                  <a:lnTo>
                    <a:pt x="13972" y="1797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3"/>
                  </a:lnTo>
                  <a:lnTo>
                    <a:pt x="13177" y="1738"/>
                  </a:lnTo>
                  <a:lnTo>
                    <a:pt x="12944" y="1732"/>
                  </a:lnTo>
                  <a:lnTo>
                    <a:pt x="12360" y="1727"/>
                  </a:lnTo>
                  <a:lnTo>
                    <a:pt x="11776" y="1711"/>
                  </a:lnTo>
                  <a:lnTo>
                    <a:pt x="11238" y="1695"/>
                  </a:lnTo>
                  <a:lnTo>
                    <a:pt x="10724" y="1668"/>
                  </a:lnTo>
                  <a:lnTo>
                    <a:pt x="10210" y="1636"/>
                  </a:lnTo>
                  <a:lnTo>
                    <a:pt x="9743" y="1598"/>
                  </a:lnTo>
                  <a:lnTo>
                    <a:pt x="9276" y="1556"/>
                  </a:lnTo>
                  <a:lnTo>
                    <a:pt x="8855" y="1507"/>
                  </a:lnTo>
                  <a:lnTo>
                    <a:pt x="8458" y="1459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37" y="1287"/>
                  </a:lnTo>
                  <a:lnTo>
                    <a:pt x="7033" y="1229"/>
                  </a:lnTo>
                  <a:lnTo>
                    <a:pt x="6706" y="1164"/>
                  </a:lnTo>
                  <a:lnTo>
                    <a:pt x="6426" y="1105"/>
                  </a:lnTo>
                  <a:lnTo>
                    <a:pt x="6169" y="1041"/>
                  </a:lnTo>
                  <a:lnTo>
                    <a:pt x="5678" y="912"/>
                  </a:lnTo>
                  <a:lnTo>
                    <a:pt x="5281" y="789"/>
                  </a:lnTo>
                  <a:lnTo>
                    <a:pt x="4954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00" y="403"/>
                  </a:lnTo>
                  <a:lnTo>
                    <a:pt x="4183" y="328"/>
                  </a:lnTo>
                  <a:lnTo>
                    <a:pt x="4019" y="253"/>
                  </a:lnTo>
                  <a:lnTo>
                    <a:pt x="3856" y="194"/>
                  </a:lnTo>
                  <a:lnTo>
                    <a:pt x="3622" y="135"/>
                  </a:lnTo>
                  <a:lnTo>
                    <a:pt x="3365" y="92"/>
                  </a:lnTo>
                  <a:lnTo>
                    <a:pt x="3085" y="55"/>
                  </a:lnTo>
                  <a:lnTo>
                    <a:pt x="2781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59"/>
            <p:cNvSpPr/>
            <p:nvPr/>
          </p:nvSpPr>
          <p:spPr>
            <a:xfrm rot="10800000">
              <a:off x="4171718" y="-13011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0"/>
                  </a:moveTo>
                  <a:lnTo>
                    <a:pt x="1963" y="6"/>
                  </a:lnTo>
                  <a:lnTo>
                    <a:pt x="1776" y="11"/>
                  </a:lnTo>
                  <a:lnTo>
                    <a:pt x="1613" y="16"/>
                  </a:lnTo>
                  <a:lnTo>
                    <a:pt x="1426" y="32"/>
                  </a:lnTo>
                  <a:lnTo>
                    <a:pt x="1216" y="54"/>
                  </a:lnTo>
                  <a:lnTo>
                    <a:pt x="1029" y="75"/>
                  </a:lnTo>
                  <a:lnTo>
                    <a:pt x="865" y="102"/>
                  </a:lnTo>
                  <a:lnTo>
                    <a:pt x="702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2"/>
                  </a:lnTo>
                  <a:lnTo>
                    <a:pt x="211" y="284"/>
                  </a:lnTo>
                  <a:lnTo>
                    <a:pt x="118" y="327"/>
                  </a:lnTo>
                  <a:lnTo>
                    <a:pt x="71" y="376"/>
                  </a:lnTo>
                  <a:lnTo>
                    <a:pt x="24" y="418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18" y="660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16" y="1164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5" y="1893"/>
                  </a:lnTo>
                  <a:lnTo>
                    <a:pt x="4229" y="1984"/>
                  </a:lnTo>
                  <a:lnTo>
                    <a:pt x="4697" y="2069"/>
                  </a:lnTo>
                  <a:lnTo>
                    <a:pt x="5187" y="2155"/>
                  </a:lnTo>
                  <a:lnTo>
                    <a:pt x="5725" y="2241"/>
                  </a:lnTo>
                  <a:lnTo>
                    <a:pt x="6285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13"/>
                  </a:lnTo>
                  <a:lnTo>
                    <a:pt x="12874" y="2718"/>
                  </a:lnTo>
                  <a:lnTo>
                    <a:pt x="13084" y="2713"/>
                  </a:lnTo>
                  <a:lnTo>
                    <a:pt x="13294" y="2707"/>
                  </a:lnTo>
                  <a:lnTo>
                    <a:pt x="13504" y="2691"/>
                  </a:lnTo>
                  <a:lnTo>
                    <a:pt x="13715" y="2675"/>
                  </a:lnTo>
                  <a:lnTo>
                    <a:pt x="13902" y="2654"/>
                  </a:lnTo>
                  <a:lnTo>
                    <a:pt x="14065" y="2632"/>
                  </a:lnTo>
                  <a:lnTo>
                    <a:pt x="14252" y="2606"/>
                  </a:lnTo>
                  <a:lnTo>
                    <a:pt x="14392" y="2573"/>
                  </a:lnTo>
                  <a:lnTo>
                    <a:pt x="14532" y="2541"/>
                  </a:lnTo>
                  <a:lnTo>
                    <a:pt x="14673" y="2504"/>
                  </a:lnTo>
                  <a:lnTo>
                    <a:pt x="14789" y="2466"/>
                  </a:lnTo>
                  <a:lnTo>
                    <a:pt x="14883" y="2423"/>
                  </a:lnTo>
                  <a:lnTo>
                    <a:pt x="14953" y="2380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70" y="2236"/>
                  </a:lnTo>
                  <a:lnTo>
                    <a:pt x="15070" y="2187"/>
                  </a:lnTo>
                  <a:lnTo>
                    <a:pt x="15023" y="2134"/>
                  </a:lnTo>
                  <a:lnTo>
                    <a:pt x="14976" y="2091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7"/>
                  </a:lnTo>
                  <a:lnTo>
                    <a:pt x="14602" y="1919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23"/>
                  </a:lnTo>
                  <a:lnTo>
                    <a:pt x="13972" y="1796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2"/>
                  </a:lnTo>
                  <a:lnTo>
                    <a:pt x="13177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99" y="1710"/>
                  </a:lnTo>
                  <a:lnTo>
                    <a:pt x="11238" y="1694"/>
                  </a:lnTo>
                  <a:lnTo>
                    <a:pt x="10724" y="1667"/>
                  </a:lnTo>
                  <a:lnTo>
                    <a:pt x="10234" y="1635"/>
                  </a:lnTo>
                  <a:lnTo>
                    <a:pt x="9743" y="1598"/>
                  </a:lnTo>
                  <a:lnTo>
                    <a:pt x="9299" y="1555"/>
                  </a:lnTo>
                  <a:lnTo>
                    <a:pt x="8855" y="1507"/>
                  </a:lnTo>
                  <a:lnTo>
                    <a:pt x="8458" y="1458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60" y="1287"/>
                  </a:lnTo>
                  <a:lnTo>
                    <a:pt x="7033" y="1228"/>
                  </a:lnTo>
                  <a:lnTo>
                    <a:pt x="6729" y="1164"/>
                  </a:lnTo>
                  <a:lnTo>
                    <a:pt x="6425" y="1105"/>
                  </a:lnTo>
                  <a:lnTo>
                    <a:pt x="6168" y="1040"/>
                  </a:lnTo>
                  <a:lnTo>
                    <a:pt x="5701" y="912"/>
                  </a:lnTo>
                  <a:lnTo>
                    <a:pt x="5281" y="788"/>
                  </a:lnTo>
                  <a:lnTo>
                    <a:pt x="4954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323" y="402"/>
                  </a:lnTo>
                  <a:lnTo>
                    <a:pt x="4183" y="327"/>
                  </a:lnTo>
                  <a:lnTo>
                    <a:pt x="4042" y="258"/>
                  </a:lnTo>
                  <a:lnTo>
                    <a:pt x="3856" y="193"/>
                  </a:lnTo>
                  <a:lnTo>
                    <a:pt x="3622" y="134"/>
                  </a:lnTo>
                  <a:lnTo>
                    <a:pt x="3365" y="91"/>
                  </a:lnTo>
                  <a:lnTo>
                    <a:pt x="3085" y="54"/>
                  </a:lnTo>
                  <a:lnTo>
                    <a:pt x="2804" y="27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59"/>
            <p:cNvSpPr/>
            <p:nvPr/>
          </p:nvSpPr>
          <p:spPr>
            <a:xfrm rot="10800000">
              <a:off x="4776409" y="-6932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99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65" y="97"/>
                  </a:lnTo>
                  <a:lnTo>
                    <a:pt x="701" y="130"/>
                  </a:lnTo>
                  <a:lnTo>
                    <a:pt x="538" y="162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80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0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2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4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2920" y="2719"/>
                  </a:lnTo>
                  <a:lnTo>
                    <a:pt x="13130" y="2713"/>
                  </a:lnTo>
                  <a:lnTo>
                    <a:pt x="13340" y="2708"/>
                  </a:lnTo>
                  <a:lnTo>
                    <a:pt x="13551" y="2697"/>
                  </a:lnTo>
                  <a:lnTo>
                    <a:pt x="13738" y="2681"/>
                  </a:lnTo>
                  <a:lnTo>
                    <a:pt x="13924" y="2660"/>
                  </a:lnTo>
                  <a:lnTo>
                    <a:pt x="14111" y="2633"/>
                  </a:lnTo>
                  <a:lnTo>
                    <a:pt x="14275" y="2606"/>
                  </a:lnTo>
                  <a:lnTo>
                    <a:pt x="14415" y="2574"/>
                  </a:lnTo>
                  <a:lnTo>
                    <a:pt x="14555" y="2542"/>
                  </a:lnTo>
                  <a:lnTo>
                    <a:pt x="14695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76"/>
                  </a:lnTo>
                  <a:lnTo>
                    <a:pt x="15022" y="2333"/>
                  </a:lnTo>
                  <a:lnTo>
                    <a:pt x="15046" y="2285"/>
                  </a:lnTo>
                  <a:lnTo>
                    <a:pt x="15069" y="2231"/>
                  </a:lnTo>
                  <a:lnTo>
                    <a:pt x="15069" y="2183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8"/>
                  </a:lnTo>
                  <a:lnTo>
                    <a:pt x="14836" y="1995"/>
                  </a:lnTo>
                  <a:lnTo>
                    <a:pt x="14719" y="1958"/>
                  </a:lnTo>
                  <a:lnTo>
                    <a:pt x="14602" y="1915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70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710" y="1346"/>
                  </a:lnTo>
                  <a:lnTo>
                    <a:pt x="7360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48" y="1100"/>
                  </a:lnTo>
                  <a:lnTo>
                    <a:pt x="6168" y="1036"/>
                  </a:lnTo>
                  <a:lnTo>
                    <a:pt x="5701" y="907"/>
                  </a:lnTo>
                  <a:lnTo>
                    <a:pt x="5280" y="784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1" y="135"/>
                  </a:lnTo>
                  <a:lnTo>
                    <a:pt x="3364" y="87"/>
                  </a:lnTo>
                  <a:lnTo>
                    <a:pt x="3107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59"/>
            <p:cNvSpPr/>
            <p:nvPr/>
          </p:nvSpPr>
          <p:spPr>
            <a:xfrm rot="10800000">
              <a:off x="4648387" y="-261451"/>
              <a:ext cx="125548" cy="127612"/>
            </a:xfrm>
            <a:custGeom>
              <a:avLst/>
              <a:gdLst/>
              <a:ahLst/>
              <a:cxnLst/>
              <a:rect l="l" t="t" r="r" b="b"/>
              <a:pathLst>
                <a:path w="12990" h="3255" extrusionOk="0">
                  <a:moveTo>
                    <a:pt x="2150" y="1"/>
                  </a:moveTo>
                  <a:lnTo>
                    <a:pt x="1939" y="6"/>
                  </a:lnTo>
                  <a:lnTo>
                    <a:pt x="1706" y="11"/>
                  </a:lnTo>
                  <a:lnTo>
                    <a:pt x="1495" y="27"/>
                  </a:lnTo>
                  <a:lnTo>
                    <a:pt x="1309" y="44"/>
                  </a:lnTo>
                  <a:lnTo>
                    <a:pt x="1122" y="65"/>
                  </a:lnTo>
                  <a:lnTo>
                    <a:pt x="935" y="86"/>
                  </a:lnTo>
                  <a:lnTo>
                    <a:pt x="771" y="119"/>
                  </a:lnTo>
                  <a:lnTo>
                    <a:pt x="631" y="151"/>
                  </a:lnTo>
                  <a:lnTo>
                    <a:pt x="491" y="183"/>
                  </a:lnTo>
                  <a:lnTo>
                    <a:pt x="374" y="220"/>
                  </a:lnTo>
                  <a:lnTo>
                    <a:pt x="257" y="263"/>
                  </a:lnTo>
                  <a:lnTo>
                    <a:pt x="164" y="306"/>
                  </a:lnTo>
                  <a:lnTo>
                    <a:pt x="94" y="354"/>
                  </a:lnTo>
                  <a:lnTo>
                    <a:pt x="47" y="397"/>
                  </a:lnTo>
                  <a:lnTo>
                    <a:pt x="24" y="446"/>
                  </a:lnTo>
                  <a:lnTo>
                    <a:pt x="0" y="499"/>
                  </a:lnTo>
                  <a:lnTo>
                    <a:pt x="24" y="547"/>
                  </a:lnTo>
                  <a:lnTo>
                    <a:pt x="94" y="665"/>
                  </a:lnTo>
                  <a:lnTo>
                    <a:pt x="187" y="778"/>
                  </a:lnTo>
                  <a:lnTo>
                    <a:pt x="351" y="928"/>
                  </a:lnTo>
                  <a:lnTo>
                    <a:pt x="561" y="1100"/>
                  </a:lnTo>
                  <a:lnTo>
                    <a:pt x="865" y="1287"/>
                  </a:lnTo>
                  <a:lnTo>
                    <a:pt x="1028" y="1394"/>
                  </a:lnTo>
                  <a:lnTo>
                    <a:pt x="1238" y="1496"/>
                  </a:lnTo>
                  <a:lnTo>
                    <a:pt x="1472" y="1603"/>
                  </a:lnTo>
                  <a:lnTo>
                    <a:pt x="1706" y="1716"/>
                  </a:lnTo>
                  <a:lnTo>
                    <a:pt x="1986" y="1829"/>
                  </a:lnTo>
                  <a:lnTo>
                    <a:pt x="2290" y="1941"/>
                  </a:lnTo>
                  <a:lnTo>
                    <a:pt x="2640" y="2054"/>
                  </a:lnTo>
                  <a:lnTo>
                    <a:pt x="3014" y="2166"/>
                  </a:lnTo>
                  <a:lnTo>
                    <a:pt x="3411" y="2274"/>
                  </a:lnTo>
                  <a:lnTo>
                    <a:pt x="3832" y="2386"/>
                  </a:lnTo>
                  <a:lnTo>
                    <a:pt x="4299" y="2493"/>
                  </a:lnTo>
                  <a:lnTo>
                    <a:pt x="4813" y="2595"/>
                  </a:lnTo>
                  <a:lnTo>
                    <a:pt x="5350" y="2697"/>
                  </a:lnTo>
                  <a:lnTo>
                    <a:pt x="5911" y="2788"/>
                  </a:lnTo>
                  <a:lnTo>
                    <a:pt x="6542" y="2879"/>
                  </a:lnTo>
                  <a:lnTo>
                    <a:pt x="7196" y="2965"/>
                  </a:lnTo>
                  <a:lnTo>
                    <a:pt x="7897" y="3045"/>
                  </a:lnTo>
                  <a:lnTo>
                    <a:pt x="8644" y="3115"/>
                  </a:lnTo>
                  <a:lnTo>
                    <a:pt x="9439" y="3179"/>
                  </a:lnTo>
                  <a:lnTo>
                    <a:pt x="10280" y="3238"/>
                  </a:lnTo>
                  <a:lnTo>
                    <a:pt x="10490" y="3249"/>
                  </a:lnTo>
                  <a:lnTo>
                    <a:pt x="10700" y="3255"/>
                  </a:lnTo>
                  <a:lnTo>
                    <a:pt x="10911" y="3255"/>
                  </a:lnTo>
                  <a:lnTo>
                    <a:pt x="11121" y="3249"/>
                  </a:lnTo>
                  <a:lnTo>
                    <a:pt x="11331" y="3244"/>
                  </a:lnTo>
                  <a:lnTo>
                    <a:pt x="11541" y="3228"/>
                  </a:lnTo>
                  <a:lnTo>
                    <a:pt x="11728" y="3212"/>
                  </a:lnTo>
                  <a:lnTo>
                    <a:pt x="11915" y="3190"/>
                  </a:lnTo>
                  <a:lnTo>
                    <a:pt x="12079" y="3163"/>
                  </a:lnTo>
                  <a:lnTo>
                    <a:pt x="12242" y="3131"/>
                  </a:lnTo>
                  <a:lnTo>
                    <a:pt x="12406" y="3099"/>
                  </a:lnTo>
                  <a:lnTo>
                    <a:pt x="12546" y="3062"/>
                  </a:lnTo>
                  <a:lnTo>
                    <a:pt x="12663" y="3024"/>
                  </a:lnTo>
                  <a:lnTo>
                    <a:pt x="12756" y="2981"/>
                  </a:lnTo>
                  <a:lnTo>
                    <a:pt x="12850" y="2933"/>
                  </a:lnTo>
                  <a:lnTo>
                    <a:pt x="12920" y="2885"/>
                  </a:lnTo>
                  <a:lnTo>
                    <a:pt x="12967" y="2836"/>
                  </a:lnTo>
                  <a:lnTo>
                    <a:pt x="12990" y="2788"/>
                  </a:lnTo>
                  <a:lnTo>
                    <a:pt x="12990" y="2740"/>
                  </a:lnTo>
                  <a:lnTo>
                    <a:pt x="12967" y="2692"/>
                  </a:lnTo>
                  <a:lnTo>
                    <a:pt x="12920" y="2643"/>
                  </a:lnTo>
                  <a:lnTo>
                    <a:pt x="12873" y="2601"/>
                  </a:lnTo>
                  <a:lnTo>
                    <a:pt x="12780" y="2552"/>
                  </a:lnTo>
                  <a:lnTo>
                    <a:pt x="12686" y="2509"/>
                  </a:lnTo>
                  <a:lnTo>
                    <a:pt x="12569" y="2472"/>
                  </a:lnTo>
                  <a:lnTo>
                    <a:pt x="12453" y="2434"/>
                  </a:lnTo>
                  <a:lnTo>
                    <a:pt x="12312" y="2402"/>
                  </a:lnTo>
                  <a:lnTo>
                    <a:pt x="12149" y="2370"/>
                  </a:lnTo>
                  <a:lnTo>
                    <a:pt x="11985" y="2343"/>
                  </a:lnTo>
                  <a:lnTo>
                    <a:pt x="11798" y="2316"/>
                  </a:lnTo>
                  <a:lnTo>
                    <a:pt x="11588" y="2300"/>
                  </a:lnTo>
                  <a:lnTo>
                    <a:pt x="11378" y="2284"/>
                  </a:lnTo>
                  <a:lnTo>
                    <a:pt x="10794" y="2241"/>
                  </a:lnTo>
                  <a:lnTo>
                    <a:pt x="10256" y="2198"/>
                  </a:lnTo>
                  <a:lnTo>
                    <a:pt x="9742" y="2150"/>
                  </a:lnTo>
                  <a:lnTo>
                    <a:pt x="9252" y="2097"/>
                  </a:lnTo>
                  <a:lnTo>
                    <a:pt x="8808" y="2032"/>
                  </a:lnTo>
                  <a:lnTo>
                    <a:pt x="8364" y="1973"/>
                  </a:lnTo>
                  <a:lnTo>
                    <a:pt x="7967" y="1904"/>
                  </a:lnTo>
                  <a:lnTo>
                    <a:pt x="7593" y="1834"/>
                  </a:lnTo>
                  <a:lnTo>
                    <a:pt x="7243" y="1764"/>
                  </a:lnTo>
                  <a:lnTo>
                    <a:pt x="6916" y="1689"/>
                  </a:lnTo>
                  <a:lnTo>
                    <a:pt x="6635" y="1614"/>
                  </a:lnTo>
                  <a:lnTo>
                    <a:pt x="6355" y="1534"/>
                  </a:lnTo>
                  <a:lnTo>
                    <a:pt x="6098" y="1459"/>
                  </a:lnTo>
                  <a:lnTo>
                    <a:pt x="5864" y="1378"/>
                  </a:lnTo>
                  <a:lnTo>
                    <a:pt x="5654" y="1303"/>
                  </a:lnTo>
                  <a:lnTo>
                    <a:pt x="5467" y="1223"/>
                  </a:lnTo>
                  <a:lnTo>
                    <a:pt x="5140" y="1073"/>
                  </a:lnTo>
                  <a:lnTo>
                    <a:pt x="4860" y="933"/>
                  </a:lnTo>
                  <a:lnTo>
                    <a:pt x="4673" y="799"/>
                  </a:lnTo>
                  <a:lnTo>
                    <a:pt x="4509" y="681"/>
                  </a:lnTo>
                  <a:lnTo>
                    <a:pt x="4416" y="585"/>
                  </a:lnTo>
                  <a:lnTo>
                    <a:pt x="4346" y="510"/>
                  </a:lnTo>
                  <a:lnTo>
                    <a:pt x="4299" y="446"/>
                  </a:lnTo>
                  <a:lnTo>
                    <a:pt x="4276" y="397"/>
                  </a:lnTo>
                  <a:lnTo>
                    <a:pt x="4229" y="354"/>
                  </a:lnTo>
                  <a:lnTo>
                    <a:pt x="4159" y="312"/>
                  </a:lnTo>
                  <a:lnTo>
                    <a:pt x="4065" y="269"/>
                  </a:lnTo>
                  <a:lnTo>
                    <a:pt x="3972" y="231"/>
                  </a:lnTo>
                  <a:lnTo>
                    <a:pt x="3855" y="194"/>
                  </a:lnTo>
                  <a:lnTo>
                    <a:pt x="3738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94" y="76"/>
                  </a:lnTo>
                  <a:lnTo>
                    <a:pt x="3107" y="54"/>
                  </a:lnTo>
                  <a:lnTo>
                    <a:pt x="2944" y="33"/>
                  </a:lnTo>
                  <a:lnTo>
                    <a:pt x="2757" y="22"/>
                  </a:lnTo>
                  <a:lnTo>
                    <a:pt x="2570" y="11"/>
                  </a:lnTo>
                  <a:lnTo>
                    <a:pt x="2360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59"/>
            <p:cNvSpPr/>
            <p:nvPr/>
          </p:nvSpPr>
          <p:spPr>
            <a:xfrm rot="10800000">
              <a:off x="4449906" y="-96280"/>
              <a:ext cx="124650" cy="128240"/>
            </a:xfrm>
            <a:custGeom>
              <a:avLst/>
              <a:gdLst/>
              <a:ahLst/>
              <a:cxnLst/>
              <a:rect l="l" t="t" r="r" b="b"/>
              <a:pathLst>
                <a:path w="12897" h="3271" extrusionOk="0">
                  <a:moveTo>
                    <a:pt x="2150" y="0"/>
                  </a:moveTo>
                  <a:lnTo>
                    <a:pt x="1940" y="5"/>
                  </a:lnTo>
                  <a:lnTo>
                    <a:pt x="1729" y="11"/>
                  </a:lnTo>
                  <a:lnTo>
                    <a:pt x="1519" y="22"/>
                  </a:lnTo>
                  <a:lnTo>
                    <a:pt x="1309" y="43"/>
                  </a:lnTo>
                  <a:lnTo>
                    <a:pt x="1122" y="59"/>
                  </a:lnTo>
                  <a:lnTo>
                    <a:pt x="935" y="86"/>
                  </a:lnTo>
                  <a:lnTo>
                    <a:pt x="772" y="113"/>
                  </a:lnTo>
                  <a:lnTo>
                    <a:pt x="631" y="145"/>
                  </a:lnTo>
                  <a:lnTo>
                    <a:pt x="491" y="182"/>
                  </a:lnTo>
                  <a:lnTo>
                    <a:pt x="351" y="220"/>
                  </a:lnTo>
                  <a:lnTo>
                    <a:pt x="258" y="263"/>
                  </a:lnTo>
                  <a:lnTo>
                    <a:pt x="164" y="306"/>
                  </a:lnTo>
                  <a:lnTo>
                    <a:pt x="94" y="349"/>
                  </a:lnTo>
                  <a:lnTo>
                    <a:pt x="47" y="397"/>
                  </a:lnTo>
                  <a:lnTo>
                    <a:pt x="1" y="445"/>
                  </a:lnTo>
                  <a:lnTo>
                    <a:pt x="1" y="493"/>
                  </a:lnTo>
                  <a:lnTo>
                    <a:pt x="1" y="541"/>
                  </a:lnTo>
                  <a:lnTo>
                    <a:pt x="71" y="659"/>
                  </a:lnTo>
                  <a:lnTo>
                    <a:pt x="164" y="777"/>
                  </a:lnTo>
                  <a:lnTo>
                    <a:pt x="328" y="922"/>
                  </a:lnTo>
                  <a:lnTo>
                    <a:pt x="538" y="1094"/>
                  </a:lnTo>
                  <a:lnTo>
                    <a:pt x="818" y="1287"/>
                  </a:lnTo>
                  <a:lnTo>
                    <a:pt x="1005" y="1388"/>
                  </a:lnTo>
                  <a:lnTo>
                    <a:pt x="1192" y="1496"/>
                  </a:lnTo>
                  <a:lnTo>
                    <a:pt x="1426" y="1603"/>
                  </a:lnTo>
                  <a:lnTo>
                    <a:pt x="1659" y="1715"/>
                  </a:lnTo>
                  <a:lnTo>
                    <a:pt x="1940" y="1828"/>
                  </a:lnTo>
                  <a:lnTo>
                    <a:pt x="2243" y="1941"/>
                  </a:lnTo>
                  <a:lnTo>
                    <a:pt x="2570" y="2053"/>
                  </a:lnTo>
                  <a:lnTo>
                    <a:pt x="2944" y="2166"/>
                  </a:lnTo>
                  <a:lnTo>
                    <a:pt x="3341" y="2278"/>
                  </a:lnTo>
                  <a:lnTo>
                    <a:pt x="3762" y="2386"/>
                  </a:lnTo>
                  <a:lnTo>
                    <a:pt x="4229" y="2498"/>
                  </a:lnTo>
                  <a:lnTo>
                    <a:pt x="4720" y="2600"/>
                  </a:lnTo>
                  <a:lnTo>
                    <a:pt x="5257" y="2702"/>
                  </a:lnTo>
                  <a:lnTo>
                    <a:pt x="5841" y="2798"/>
                  </a:lnTo>
                  <a:lnTo>
                    <a:pt x="6472" y="2889"/>
                  </a:lnTo>
                  <a:lnTo>
                    <a:pt x="7126" y="2975"/>
                  </a:lnTo>
                  <a:lnTo>
                    <a:pt x="7827" y="3056"/>
                  </a:lnTo>
                  <a:lnTo>
                    <a:pt x="8575" y="3131"/>
                  </a:lnTo>
                  <a:lnTo>
                    <a:pt x="9346" y="3195"/>
                  </a:lnTo>
                  <a:lnTo>
                    <a:pt x="10187" y="3254"/>
                  </a:lnTo>
                  <a:lnTo>
                    <a:pt x="10397" y="3265"/>
                  </a:lnTo>
                  <a:lnTo>
                    <a:pt x="10607" y="3270"/>
                  </a:lnTo>
                  <a:lnTo>
                    <a:pt x="10817" y="3270"/>
                  </a:lnTo>
                  <a:lnTo>
                    <a:pt x="11028" y="3265"/>
                  </a:lnTo>
                  <a:lnTo>
                    <a:pt x="11238" y="3254"/>
                  </a:lnTo>
                  <a:lnTo>
                    <a:pt x="11448" y="3243"/>
                  </a:lnTo>
                  <a:lnTo>
                    <a:pt x="11635" y="3227"/>
                  </a:lnTo>
                  <a:lnTo>
                    <a:pt x="11822" y="3206"/>
                  </a:lnTo>
                  <a:lnTo>
                    <a:pt x="11986" y="3179"/>
                  </a:lnTo>
                  <a:lnTo>
                    <a:pt x="12149" y="3147"/>
                  </a:lnTo>
                  <a:lnTo>
                    <a:pt x="12313" y="3115"/>
                  </a:lnTo>
                  <a:lnTo>
                    <a:pt x="12453" y="3082"/>
                  </a:lnTo>
                  <a:lnTo>
                    <a:pt x="12570" y="3040"/>
                  </a:lnTo>
                  <a:lnTo>
                    <a:pt x="12663" y="2997"/>
                  </a:lnTo>
                  <a:lnTo>
                    <a:pt x="12757" y="2954"/>
                  </a:lnTo>
                  <a:lnTo>
                    <a:pt x="12827" y="2906"/>
                  </a:lnTo>
                  <a:lnTo>
                    <a:pt x="12873" y="2857"/>
                  </a:lnTo>
                  <a:lnTo>
                    <a:pt x="12897" y="2804"/>
                  </a:lnTo>
                  <a:lnTo>
                    <a:pt x="12897" y="2755"/>
                  </a:lnTo>
                  <a:lnTo>
                    <a:pt x="12897" y="2707"/>
                  </a:lnTo>
                  <a:lnTo>
                    <a:pt x="12850" y="2664"/>
                  </a:lnTo>
                  <a:lnTo>
                    <a:pt x="12780" y="2616"/>
                  </a:lnTo>
                  <a:lnTo>
                    <a:pt x="12710" y="2573"/>
                  </a:lnTo>
                  <a:lnTo>
                    <a:pt x="12616" y="2530"/>
                  </a:lnTo>
                  <a:lnTo>
                    <a:pt x="12500" y="2487"/>
                  </a:lnTo>
                  <a:lnTo>
                    <a:pt x="12383" y="2450"/>
                  </a:lnTo>
                  <a:lnTo>
                    <a:pt x="12243" y="2418"/>
                  </a:lnTo>
                  <a:lnTo>
                    <a:pt x="12079" y="2386"/>
                  </a:lnTo>
                  <a:lnTo>
                    <a:pt x="11916" y="2359"/>
                  </a:lnTo>
                  <a:lnTo>
                    <a:pt x="11729" y="2332"/>
                  </a:lnTo>
                  <a:lnTo>
                    <a:pt x="11518" y="2316"/>
                  </a:lnTo>
                  <a:lnTo>
                    <a:pt x="11308" y="2300"/>
                  </a:lnTo>
                  <a:lnTo>
                    <a:pt x="10747" y="2257"/>
                  </a:lnTo>
                  <a:lnTo>
                    <a:pt x="10187" y="2214"/>
                  </a:lnTo>
                  <a:lnTo>
                    <a:pt x="9673" y="2160"/>
                  </a:lnTo>
                  <a:lnTo>
                    <a:pt x="9205" y="2107"/>
                  </a:lnTo>
                  <a:lnTo>
                    <a:pt x="8738" y="2048"/>
                  </a:lnTo>
                  <a:lnTo>
                    <a:pt x="8318" y="1984"/>
                  </a:lnTo>
                  <a:lnTo>
                    <a:pt x="7921" y="1914"/>
                  </a:lnTo>
                  <a:lnTo>
                    <a:pt x="7547" y="1844"/>
                  </a:lnTo>
                  <a:lnTo>
                    <a:pt x="7196" y="1774"/>
                  </a:lnTo>
                  <a:lnTo>
                    <a:pt x="6869" y="1699"/>
                  </a:lnTo>
                  <a:lnTo>
                    <a:pt x="6589" y="1619"/>
                  </a:lnTo>
                  <a:lnTo>
                    <a:pt x="6308" y="1544"/>
                  </a:lnTo>
                  <a:lnTo>
                    <a:pt x="6051" y="1464"/>
                  </a:lnTo>
                  <a:lnTo>
                    <a:pt x="5818" y="1388"/>
                  </a:lnTo>
                  <a:lnTo>
                    <a:pt x="5631" y="1308"/>
                  </a:lnTo>
                  <a:lnTo>
                    <a:pt x="5421" y="1233"/>
                  </a:lnTo>
                  <a:lnTo>
                    <a:pt x="5094" y="1078"/>
                  </a:lnTo>
                  <a:lnTo>
                    <a:pt x="4837" y="938"/>
                  </a:lnTo>
                  <a:lnTo>
                    <a:pt x="4650" y="804"/>
                  </a:lnTo>
                  <a:lnTo>
                    <a:pt x="4510" y="686"/>
                  </a:lnTo>
                  <a:lnTo>
                    <a:pt x="4393" y="590"/>
                  </a:lnTo>
                  <a:lnTo>
                    <a:pt x="4346" y="515"/>
                  </a:lnTo>
                  <a:lnTo>
                    <a:pt x="4299" y="450"/>
                  </a:lnTo>
                  <a:lnTo>
                    <a:pt x="4253" y="402"/>
                  </a:lnTo>
                  <a:lnTo>
                    <a:pt x="4206" y="354"/>
                  </a:lnTo>
                  <a:lnTo>
                    <a:pt x="4159" y="311"/>
                  </a:lnTo>
                  <a:lnTo>
                    <a:pt x="4066" y="273"/>
                  </a:lnTo>
                  <a:lnTo>
                    <a:pt x="3972" y="231"/>
                  </a:lnTo>
                  <a:lnTo>
                    <a:pt x="3855" y="193"/>
                  </a:lnTo>
                  <a:lnTo>
                    <a:pt x="3739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71" y="75"/>
                  </a:lnTo>
                  <a:lnTo>
                    <a:pt x="3108" y="54"/>
                  </a:lnTo>
                  <a:lnTo>
                    <a:pt x="2921" y="38"/>
                  </a:lnTo>
                  <a:lnTo>
                    <a:pt x="2757" y="22"/>
                  </a:lnTo>
                  <a:lnTo>
                    <a:pt x="2547" y="11"/>
                  </a:lnTo>
                  <a:lnTo>
                    <a:pt x="2360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59"/>
            <p:cNvSpPr/>
            <p:nvPr/>
          </p:nvSpPr>
          <p:spPr>
            <a:xfrm rot="10800000">
              <a:off x="3201227" y="400699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40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50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61"/>
                  </a:lnTo>
                  <a:lnTo>
                    <a:pt x="2570" y="2252"/>
                  </a:lnTo>
                  <a:lnTo>
                    <a:pt x="2454" y="2338"/>
                  </a:lnTo>
                  <a:lnTo>
                    <a:pt x="2337" y="2424"/>
                  </a:lnTo>
                  <a:lnTo>
                    <a:pt x="2080" y="2579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9"/>
                  </a:lnTo>
                  <a:lnTo>
                    <a:pt x="982" y="3035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6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6"/>
                  </a:lnTo>
                  <a:lnTo>
                    <a:pt x="71" y="3614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3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70" y="3978"/>
                  </a:lnTo>
                  <a:lnTo>
                    <a:pt x="205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818" y="3083"/>
                  </a:lnTo>
                  <a:lnTo>
                    <a:pt x="6005" y="2976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79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4"/>
                  </a:lnTo>
                  <a:lnTo>
                    <a:pt x="4253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59"/>
            <p:cNvSpPr/>
            <p:nvPr/>
          </p:nvSpPr>
          <p:spPr>
            <a:xfrm rot="10800000">
              <a:off x="3059422" y="417490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6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5"/>
                  </a:lnTo>
                  <a:lnTo>
                    <a:pt x="2640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3" y="2434"/>
                  </a:lnTo>
                  <a:lnTo>
                    <a:pt x="2033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35" y="3040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187" y="3281"/>
                  </a:lnTo>
                  <a:lnTo>
                    <a:pt x="117" y="3324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3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17" y="3651"/>
                  </a:lnTo>
                  <a:lnTo>
                    <a:pt x="211" y="3699"/>
                  </a:lnTo>
                  <a:lnTo>
                    <a:pt x="304" y="3737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1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7"/>
                  </a:lnTo>
                  <a:lnTo>
                    <a:pt x="1846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607" y="3179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59"/>
            <p:cNvSpPr/>
            <p:nvPr/>
          </p:nvSpPr>
          <p:spPr>
            <a:xfrm rot="10800000">
              <a:off x="2924170" y="4157031"/>
              <a:ext cx="63228" cy="157055"/>
            </a:xfrm>
            <a:custGeom>
              <a:avLst/>
              <a:gdLst/>
              <a:ahLst/>
              <a:cxnLst/>
              <a:rect l="l" t="t" r="r" b="b"/>
              <a:pathLst>
                <a:path w="6542" h="4006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22"/>
                  </a:lnTo>
                  <a:lnTo>
                    <a:pt x="1659" y="44"/>
                  </a:lnTo>
                  <a:lnTo>
                    <a:pt x="1379" y="81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8"/>
                  </a:lnTo>
                  <a:lnTo>
                    <a:pt x="771" y="215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44"/>
                  </a:lnTo>
                  <a:lnTo>
                    <a:pt x="444" y="387"/>
                  </a:lnTo>
                  <a:lnTo>
                    <a:pt x="398" y="435"/>
                  </a:lnTo>
                  <a:lnTo>
                    <a:pt x="374" y="483"/>
                  </a:lnTo>
                  <a:lnTo>
                    <a:pt x="374" y="531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4" y="671"/>
                  </a:lnTo>
                  <a:lnTo>
                    <a:pt x="608" y="719"/>
                  </a:lnTo>
                  <a:lnTo>
                    <a:pt x="701" y="762"/>
                  </a:lnTo>
                  <a:lnTo>
                    <a:pt x="1005" y="880"/>
                  </a:lnTo>
                  <a:lnTo>
                    <a:pt x="1285" y="998"/>
                  </a:lnTo>
                  <a:lnTo>
                    <a:pt x="1496" y="1110"/>
                  </a:lnTo>
                  <a:lnTo>
                    <a:pt x="1706" y="1228"/>
                  </a:lnTo>
                  <a:lnTo>
                    <a:pt x="1846" y="1341"/>
                  </a:lnTo>
                  <a:lnTo>
                    <a:pt x="1986" y="1453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81"/>
                  </a:lnTo>
                  <a:lnTo>
                    <a:pt x="2126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16" y="2445"/>
                  </a:lnTo>
                  <a:lnTo>
                    <a:pt x="1706" y="2606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7"/>
                  </a:lnTo>
                  <a:lnTo>
                    <a:pt x="304" y="3260"/>
                  </a:lnTo>
                  <a:lnTo>
                    <a:pt x="187" y="3303"/>
                  </a:lnTo>
                  <a:lnTo>
                    <a:pt x="117" y="3346"/>
                  </a:lnTo>
                  <a:lnTo>
                    <a:pt x="47" y="3394"/>
                  </a:lnTo>
                  <a:lnTo>
                    <a:pt x="24" y="3437"/>
                  </a:lnTo>
                  <a:lnTo>
                    <a:pt x="0" y="3485"/>
                  </a:lnTo>
                  <a:lnTo>
                    <a:pt x="0" y="3533"/>
                  </a:lnTo>
                  <a:lnTo>
                    <a:pt x="24" y="3582"/>
                  </a:lnTo>
                  <a:lnTo>
                    <a:pt x="47" y="3630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65" y="3903"/>
                  </a:lnTo>
                  <a:lnTo>
                    <a:pt x="1028" y="3935"/>
                  </a:lnTo>
                  <a:lnTo>
                    <a:pt x="1215" y="3957"/>
                  </a:lnTo>
                  <a:lnTo>
                    <a:pt x="1426" y="3978"/>
                  </a:lnTo>
                  <a:lnTo>
                    <a:pt x="1612" y="3989"/>
                  </a:lnTo>
                  <a:lnTo>
                    <a:pt x="1823" y="4000"/>
                  </a:lnTo>
                  <a:lnTo>
                    <a:pt x="2033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40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4" y="3941"/>
                  </a:lnTo>
                  <a:lnTo>
                    <a:pt x="3388" y="3914"/>
                  </a:lnTo>
                  <a:lnTo>
                    <a:pt x="3552" y="3882"/>
                  </a:lnTo>
                  <a:lnTo>
                    <a:pt x="3715" y="3850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14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7"/>
                  </a:lnTo>
                  <a:lnTo>
                    <a:pt x="5631" y="3029"/>
                  </a:lnTo>
                  <a:lnTo>
                    <a:pt x="5794" y="2922"/>
                  </a:lnTo>
                  <a:lnTo>
                    <a:pt x="5958" y="2810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34"/>
                  </a:lnTo>
                  <a:lnTo>
                    <a:pt x="6425" y="2300"/>
                  </a:lnTo>
                  <a:lnTo>
                    <a:pt x="6495" y="2161"/>
                  </a:lnTo>
                  <a:lnTo>
                    <a:pt x="6519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28" y="1078"/>
                  </a:lnTo>
                  <a:lnTo>
                    <a:pt x="5794" y="917"/>
                  </a:lnTo>
                  <a:lnTo>
                    <a:pt x="5514" y="746"/>
                  </a:lnTo>
                  <a:lnTo>
                    <a:pt x="5187" y="580"/>
                  </a:lnTo>
                  <a:lnTo>
                    <a:pt x="4813" y="408"/>
                  </a:lnTo>
                  <a:lnTo>
                    <a:pt x="4369" y="231"/>
                  </a:lnTo>
                  <a:lnTo>
                    <a:pt x="4182" y="183"/>
                  </a:lnTo>
                  <a:lnTo>
                    <a:pt x="3995" y="135"/>
                  </a:lnTo>
                  <a:lnTo>
                    <a:pt x="3785" y="97"/>
                  </a:lnTo>
                  <a:lnTo>
                    <a:pt x="3552" y="65"/>
                  </a:lnTo>
                  <a:lnTo>
                    <a:pt x="3318" y="38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59"/>
            <p:cNvSpPr/>
            <p:nvPr/>
          </p:nvSpPr>
          <p:spPr>
            <a:xfrm rot="10800000">
              <a:off x="4900604" y="386385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3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8"/>
                  </a:lnTo>
                  <a:lnTo>
                    <a:pt x="1496" y="2842"/>
                  </a:lnTo>
                  <a:lnTo>
                    <a:pt x="1215" y="2944"/>
                  </a:lnTo>
                  <a:lnTo>
                    <a:pt x="982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1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59"/>
            <p:cNvSpPr/>
            <p:nvPr/>
          </p:nvSpPr>
          <p:spPr>
            <a:xfrm rot="10800000">
              <a:off x="5081243" y="373397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0"/>
                  </a:moveTo>
                  <a:lnTo>
                    <a:pt x="3435" y="6"/>
                  </a:lnTo>
                  <a:lnTo>
                    <a:pt x="3201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66" y="440"/>
                  </a:lnTo>
                  <a:lnTo>
                    <a:pt x="1543" y="488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67" y="970"/>
                  </a:lnTo>
                  <a:lnTo>
                    <a:pt x="2454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2"/>
                  </a:lnTo>
                  <a:lnTo>
                    <a:pt x="2828" y="1555"/>
                  </a:lnTo>
                  <a:lnTo>
                    <a:pt x="2851" y="1667"/>
                  </a:lnTo>
                  <a:lnTo>
                    <a:pt x="2851" y="1775"/>
                  </a:lnTo>
                  <a:lnTo>
                    <a:pt x="2828" y="1882"/>
                  </a:lnTo>
                  <a:lnTo>
                    <a:pt x="2781" y="1984"/>
                  </a:lnTo>
                  <a:lnTo>
                    <a:pt x="2734" y="2080"/>
                  </a:lnTo>
                  <a:lnTo>
                    <a:pt x="2641" y="2177"/>
                  </a:lnTo>
                  <a:lnTo>
                    <a:pt x="2547" y="2268"/>
                  </a:lnTo>
                  <a:lnTo>
                    <a:pt x="2430" y="2353"/>
                  </a:lnTo>
                  <a:lnTo>
                    <a:pt x="2314" y="2439"/>
                  </a:lnTo>
                  <a:lnTo>
                    <a:pt x="2033" y="2595"/>
                  </a:lnTo>
                  <a:lnTo>
                    <a:pt x="1753" y="2739"/>
                  </a:lnTo>
                  <a:lnTo>
                    <a:pt x="1473" y="2857"/>
                  </a:lnTo>
                  <a:lnTo>
                    <a:pt x="1192" y="2965"/>
                  </a:lnTo>
                  <a:lnTo>
                    <a:pt x="959" y="3045"/>
                  </a:lnTo>
                  <a:lnTo>
                    <a:pt x="748" y="3109"/>
                  </a:lnTo>
                  <a:lnTo>
                    <a:pt x="561" y="3158"/>
                  </a:lnTo>
                  <a:lnTo>
                    <a:pt x="421" y="3200"/>
                  </a:lnTo>
                  <a:lnTo>
                    <a:pt x="304" y="3238"/>
                  </a:lnTo>
                  <a:lnTo>
                    <a:pt x="211" y="3286"/>
                  </a:lnTo>
                  <a:lnTo>
                    <a:pt x="118" y="3329"/>
                  </a:lnTo>
                  <a:lnTo>
                    <a:pt x="71" y="3372"/>
                  </a:lnTo>
                  <a:lnTo>
                    <a:pt x="24" y="3420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08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9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60" y="3972"/>
                  </a:lnTo>
                  <a:lnTo>
                    <a:pt x="1846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87" y="3972"/>
                  </a:lnTo>
                  <a:lnTo>
                    <a:pt x="2874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9" y="3860"/>
                  </a:lnTo>
                  <a:lnTo>
                    <a:pt x="3762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7" y="3511"/>
                  </a:lnTo>
                  <a:lnTo>
                    <a:pt x="5187" y="3361"/>
                  </a:lnTo>
                  <a:lnTo>
                    <a:pt x="5608" y="3179"/>
                  </a:lnTo>
                  <a:lnTo>
                    <a:pt x="5818" y="3083"/>
                  </a:lnTo>
                  <a:lnTo>
                    <a:pt x="6028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89" y="2627"/>
                  </a:lnTo>
                  <a:lnTo>
                    <a:pt x="6753" y="2498"/>
                  </a:lnTo>
                  <a:lnTo>
                    <a:pt x="6893" y="2370"/>
                  </a:lnTo>
                  <a:lnTo>
                    <a:pt x="7010" y="2230"/>
                  </a:lnTo>
                  <a:lnTo>
                    <a:pt x="7103" y="2085"/>
                  </a:lnTo>
                  <a:lnTo>
                    <a:pt x="7150" y="1941"/>
                  </a:lnTo>
                  <a:lnTo>
                    <a:pt x="7196" y="1791"/>
                  </a:lnTo>
                  <a:lnTo>
                    <a:pt x="7196" y="1635"/>
                  </a:lnTo>
                  <a:lnTo>
                    <a:pt x="7150" y="1474"/>
                  </a:lnTo>
                  <a:lnTo>
                    <a:pt x="7080" y="1314"/>
                  </a:lnTo>
                  <a:lnTo>
                    <a:pt x="6963" y="1147"/>
                  </a:lnTo>
                  <a:lnTo>
                    <a:pt x="6799" y="976"/>
                  </a:lnTo>
                  <a:lnTo>
                    <a:pt x="6566" y="804"/>
                  </a:lnTo>
                  <a:lnTo>
                    <a:pt x="6309" y="627"/>
                  </a:lnTo>
                  <a:lnTo>
                    <a:pt x="5982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59"/>
            <p:cNvSpPr/>
            <p:nvPr/>
          </p:nvSpPr>
          <p:spPr>
            <a:xfrm rot="10800000">
              <a:off x="4929280" y="3592322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2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1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59"/>
            <p:cNvSpPr/>
            <p:nvPr/>
          </p:nvSpPr>
          <p:spPr>
            <a:xfrm rot="10800000">
              <a:off x="5131820" y="3509952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66" y="440"/>
                  </a:lnTo>
                  <a:lnTo>
                    <a:pt x="1542" y="488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67" y="971"/>
                  </a:lnTo>
                  <a:lnTo>
                    <a:pt x="2430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3"/>
                  </a:lnTo>
                  <a:lnTo>
                    <a:pt x="2827" y="1561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7" y="1882"/>
                  </a:lnTo>
                  <a:lnTo>
                    <a:pt x="2781" y="1984"/>
                  </a:lnTo>
                  <a:lnTo>
                    <a:pt x="2734" y="2081"/>
                  </a:lnTo>
                  <a:lnTo>
                    <a:pt x="2640" y="2177"/>
                  </a:lnTo>
                  <a:lnTo>
                    <a:pt x="2547" y="2268"/>
                  </a:lnTo>
                  <a:lnTo>
                    <a:pt x="2430" y="2359"/>
                  </a:lnTo>
                  <a:lnTo>
                    <a:pt x="2313" y="2440"/>
                  </a:lnTo>
                  <a:lnTo>
                    <a:pt x="2033" y="2601"/>
                  </a:lnTo>
                  <a:lnTo>
                    <a:pt x="1753" y="2740"/>
                  </a:lnTo>
                  <a:lnTo>
                    <a:pt x="1472" y="2863"/>
                  </a:lnTo>
                  <a:lnTo>
                    <a:pt x="1192" y="2965"/>
                  </a:lnTo>
                  <a:lnTo>
                    <a:pt x="935" y="3045"/>
                  </a:lnTo>
                  <a:lnTo>
                    <a:pt x="748" y="3110"/>
                  </a:lnTo>
                  <a:lnTo>
                    <a:pt x="561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211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4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2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4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35" y="3892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41"/>
                  </a:lnTo>
                  <a:lnTo>
                    <a:pt x="4766" y="3512"/>
                  </a:lnTo>
                  <a:lnTo>
                    <a:pt x="5164" y="3362"/>
                  </a:lnTo>
                  <a:lnTo>
                    <a:pt x="5608" y="3185"/>
                  </a:lnTo>
                  <a:lnTo>
                    <a:pt x="5818" y="3083"/>
                  </a:lnTo>
                  <a:lnTo>
                    <a:pt x="6028" y="2981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52" y="2504"/>
                  </a:lnTo>
                  <a:lnTo>
                    <a:pt x="6893" y="2370"/>
                  </a:lnTo>
                  <a:lnTo>
                    <a:pt x="7009" y="2231"/>
                  </a:lnTo>
                  <a:lnTo>
                    <a:pt x="7103" y="2091"/>
                  </a:lnTo>
                  <a:lnTo>
                    <a:pt x="7149" y="1941"/>
                  </a:lnTo>
                  <a:lnTo>
                    <a:pt x="7196" y="1791"/>
                  </a:lnTo>
                  <a:lnTo>
                    <a:pt x="7196" y="1636"/>
                  </a:lnTo>
                  <a:lnTo>
                    <a:pt x="7149" y="1480"/>
                  </a:lnTo>
                  <a:lnTo>
                    <a:pt x="7079" y="1314"/>
                  </a:lnTo>
                  <a:lnTo>
                    <a:pt x="6963" y="1148"/>
                  </a:lnTo>
                  <a:lnTo>
                    <a:pt x="6776" y="982"/>
                  </a:lnTo>
                  <a:lnTo>
                    <a:pt x="6565" y="805"/>
                  </a:lnTo>
                  <a:lnTo>
                    <a:pt x="6308" y="633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6"/>
                  </a:lnTo>
                  <a:lnTo>
                    <a:pt x="4533" y="44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59"/>
            <p:cNvSpPr/>
            <p:nvPr/>
          </p:nvSpPr>
          <p:spPr>
            <a:xfrm rot="10800000">
              <a:off x="4947344" y="3392259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21" y="33"/>
                  </a:lnTo>
                  <a:lnTo>
                    <a:pt x="2687" y="60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83"/>
                  </a:lnTo>
                  <a:lnTo>
                    <a:pt x="1893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66" y="392"/>
                  </a:lnTo>
                  <a:lnTo>
                    <a:pt x="1542" y="440"/>
                  </a:lnTo>
                  <a:lnTo>
                    <a:pt x="1519" y="488"/>
                  </a:lnTo>
                  <a:lnTo>
                    <a:pt x="1519" y="537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59" y="676"/>
                  </a:lnTo>
                  <a:lnTo>
                    <a:pt x="1752" y="724"/>
                  </a:lnTo>
                  <a:lnTo>
                    <a:pt x="2009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57" y="1437"/>
                  </a:lnTo>
                  <a:lnTo>
                    <a:pt x="2827" y="1550"/>
                  </a:lnTo>
                  <a:lnTo>
                    <a:pt x="2850" y="1657"/>
                  </a:lnTo>
                  <a:lnTo>
                    <a:pt x="2850" y="1764"/>
                  </a:lnTo>
                  <a:lnTo>
                    <a:pt x="2827" y="1866"/>
                  </a:lnTo>
                  <a:lnTo>
                    <a:pt x="2780" y="1968"/>
                  </a:lnTo>
                  <a:lnTo>
                    <a:pt x="2710" y="2064"/>
                  </a:lnTo>
                  <a:lnTo>
                    <a:pt x="2640" y="2161"/>
                  </a:lnTo>
                  <a:lnTo>
                    <a:pt x="2547" y="2252"/>
                  </a:lnTo>
                  <a:lnTo>
                    <a:pt x="2453" y="2338"/>
                  </a:lnTo>
                  <a:lnTo>
                    <a:pt x="2313" y="2424"/>
                  </a:lnTo>
                  <a:lnTo>
                    <a:pt x="2056" y="2579"/>
                  </a:lnTo>
                  <a:lnTo>
                    <a:pt x="1776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58" y="3035"/>
                  </a:lnTo>
                  <a:lnTo>
                    <a:pt x="748" y="3099"/>
                  </a:lnTo>
                  <a:lnTo>
                    <a:pt x="538" y="3163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47" y="3378"/>
                  </a:lnTo>
                  <a:lnTo>
                    <a:pt x="24" y="3426"/>
                  </a:lnTo>
                  <a:lnTo>
                    <a:pt x="0" y="3474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14"/>
                  </a:lnTo>
                  <a:lnTo>
                    <a:pt x="117" y="3657"/>
                  </a:lnTo>
                  <a:lnTo>
                    <a:pt x="210" y="3705"/>
                  </a:lnTo>
                  <a:lnTo>
                    <a:pt x="304" y="3748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01" y="3860"/>
                  </a:lnTo>
                  <a:lnTo>
                    <a:pt x="888" y="3892"/>
                  </a:lnTo>
                  <a:lnTo>
                    <a:pt x="1052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36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53" y="3978"/>
                  </a:lnTo>
                  <a:lnTo>
                    <a:pt x="2664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11" y="3892"/>
                  </a:lnTo>
                  <a:lnTo>
                    <a:pt x="3575" y="3860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5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378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91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74"/>
                  </a:lnTo>
                  <a:lnTo>
                    <a:pt x="5420" y="210"/>
                  </a:lnTo>
                  <a:lnTo>
                    <a:pt x="5233" y="156"/>
                  </a:lnTo>
                  <a:lnTo>
                    <a:pt x="5023" y="113"/>
                  </a:lnTo>
                  <a:lnTo>
                    <a:pt x="4790" y="76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59"/>
            <p:cNvSpPr/>
            <p:nvPr/>
          </p:nvSpPr>
          <p:spPr>
            <a:xfrm rot="10800000">
              <a:off x="5105183" y="3973787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178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1" y="1443"/>
                  </a:lnTo>
                  <a:lnTo>
                    <a:pt x="2828" y="1555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81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33" y="2595"/>
                  </a:lnTo>
                  <a:lnTo>
                    <a:pt x="1753" y="2735"/>
                  </a:lnTo>
                  <a:lnTo>
                    <a:pt x="1449" y="2858"/>
                  </a:lnTo>
                  <a:lnTo>
                    <a:pt x="1192" y="2960"/>
                  </a:lnTo>
                  <a:lnTo>
                    <a:pt x="935" y="3046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6"/>
                  </a:lnTo>
                  <a:lnTo>
                    <a:pt x="304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80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2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59"/>
            <p:cNvSpPr/>
            <p:nvPr/>
          </p:nvSpPr>
          <p:spPr>
            <a:xfrm rot="10800000">
              <a:off x="4963379" y="414189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0"/>
                  </a:moveTo>
                  <a:lnTo>
                    <a:pt x="3435" y="5"/>
                  </a:lnTo>
                  <a:lnTo>
                    <a:pt x="3178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42" y="434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43" y="965"/>
                  </a:lnTo>
                  <a:lnTo>
                    <a:pt x="2430" y="1088"/>
                  </a:lnTo>
                  <a:lnTo>
                    <a:pt x="2570" y="1206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44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7"/>
                  </a:lnTo>
                  <a:lnTo>
                    <a:pt x="2734" y="2064"/>
                  </a:lnTo>
                  <a:lnTo>
                    <a:pt x="2664" y="2160"/>
                  </a:lnTo>
                  <a:lnTo>
                    <a:pt x="2570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80" y="2579"/>
                  </a:lnTo>
                  <a:lnTo>
                    <a:pt x="1799" y="2718"/>
                  </a:lnTo>
                  <a:lnTo>
                    <a:pt x="1496" y="2841"/>
                  </a:lnTo>
                  <a:lnTo>
                    <a:pt x="1215" y="2948"/>
                  </a:lnTo>
                  <a:lnTo>
                    <a:pt x="982" y="3034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7" y="3286"/>
                  </a:lnTo>
                  <a:lnTo>
                    <a:pt x="117" y="3329"/>
                  </a:lnTo>
                  <a:lnTo>
                    <a:pt x="71" y="3377"/>
                  </a:lnTo>
                  <a:lnTo>
                    <a:pt x="24" y="3426"/>
                  </a:lnTo>
                  <a:lnTo>
                    <a:pt x="0" y="3468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8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59" y="3972"/>
                  </a:lnTo>
                  <a:lnTo>
                    <a:pt x="1869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6"/>
                  </a:lnTo>
                  <a:lnTo>
                    <a:pt x="3061" y="3935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8" y="3854"/>
                  </a:lnTo>
                  <a:lnTo>
                    <a:pt x="3739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6" y="3511"/>
                  </a:lnTo>
                  <a:lnTo>
                    <a:pt x="5164" y="3361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5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65" y="2627"/>
                  </a:lnTo>
                  <a:lnTo>
                    <a:pt x="6729" y="2498"/>
                  </a:lnTo>
                  <a:lnTo>
                    <a:pt x="6869" y="2364"/>
                  </a:lnTo>
                  <a:lnTo>
                    <a:pt x="6986" y="2230"/>
                  </a:lnTo>
                  <a:lnTo>
                    <a:pt x="7079" y="2085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49" y="1474"/>
                  </a:lnTo>
                  <a:lnTo>
                    <a:pt x="7056" y="1313"/>
                  </a:lnTo>
                  <a:lnTo>
                    <a:pt x="6939" y="1147"/>
                  </a:lnTo>
                  <a:lnTo>
                    <a:pt x="6776" y="976"/>
                  </a:lnTo>
                  <a:lnTo>
                    <a:pt x="6565" y="804"/>
                  </a:lnTo>
                  <a:lnTo>
                    <a:pt x="6308" y="627"/>
                  </a:lnTo>
                  <a:lnTo>
                    <a:pt x="5981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23" y="107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59"/>
            <p:cNvSpPr/>
            <p:nvPr/>
          </p:nvSpPr>
          <p:spPr>
            <a:xfrm rot="10800000">
              <a:off x="4828349" y="4124059"/>
              <a:ext cx="63006" cy="156820"/>
            </a:xfrm>
            <a:custGeom>
              <a:avLst/>
              <a:gdLst/>
              <a:ahLst/>
              <a:cxnLst/>
              <a:rect l="l" t="t" r="r" b="b"/>
              <a:pathLst>
                <a:path w="6519" h="4000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17"/>
                  </a:lnTo>
                  <a:lnTo>
                    <a:pt x="1659" y="44"/>
                  </a:lnTo>
                  <a:lnTo>
                    <a:pt x="1379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2"/>
                  </a:lnTo>
                  <a:lnTo>
                    <a:pt x="772" y="210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38"/>
                  </a:lnTo>
                  <a:lnTo>
                    <a:pt x="421" y="387"/>
                  </a:lnTo>
                  <a:lnTo>
                    <a:pt x="398" y="430"/>
                  </a:lnTo>
                  <a:lnTo>
                    <a:pt x="374" y="478"/>
                  </a:lnTo>
                  <a:lnTo>
                    <a:pt x="374" y="526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5" y="671"/>
                  </a:lnTo>
                  <a:lnTo>
                    <a:pt x="608" y="714"/>
                  </a:lnTo>
                  <a:lnTo>
                    <a:pt x="701" y="757"/>
                  </a:lnTo>
                  <a:lnTo>
                    <a:pt x="1005" y="874"/>
                  </a:lnTo>
                  <a:lnTo>
                    <a:pt x="1286" y="992"/>
                  </a:lnTo>
                  <a:lnTo>
                    <a:pt x="1496" y="1110"/>
                  </a:lnTo>
                  <a:lnTo>
                    <a:pt x="1706" y="1223"/>
                  </a:lnTo>
                  <a:lnTo>
                    <a:pt x="1846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73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75"/>
                  </a:lnTo>
                  <a:lnTo>
                    <a:pt x="2127" y="2172"/>
                  </a:lnTo>
                  <a:lnTo>
                    <a:pt x="2080" y="2263"/>
                  </a:lnTo>
                  <a:lnTo>
                    <a:pt x="2010" y="2354"/>
                  </a:lnTo>
                  <a:lnTo>
                    <a:pt x="1916" y="2440"/>
                  </a:lnTo>
                  <a:lnTo>
                    <a:pt x="1706" y="2601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2"/>
                  </a:lnTo>
                  <a:lnTo>
                    <a:pt x="281" y="3255"/>
                  </a:lnTo>
                  <a:lnTo>
                    <a:pt x="187" y="3298"/>
                  </a:lnTo>
                  <a:lnTo>
                    <a:pt x="117" y="3346"/>
                  </a:lnTo>
                  <a:lnTo>
                    <a:pt x="47" y="3389"/>
                  </a:lnTo>
                  <a:lnTo>
                    <a:pt x="1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47" y="3625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42" y="3903"/>
                  </a:lnTo>
                  <a:lnTo>
                    <a:pt x="1029" y="3930"/>
                  </a:lnTo>
                  <a:lnTo>
                    <a:pt x="1215" y="3957"/>
                  </a:lnTo>
                  <a:lnTo>
                    <a:pt x="1426" y="3973"/>
                  </a:lnTo>
                  <a:lnTo>
                    <a:pt x="1613" y="3989"/>
                  </a:lnTo>
                  <a:lnTo>
                    <a:pt x="1823" y="3994"/>
                  </a:lnTo>
                  <a:lnTo>
                    <a:pt x="2033" y="4000"/>
                  </a:lnTo>
                  <a:lnTo>
                    <a:pt x="2454" y="4000"/>
                  </a:lnTo>
                  <a:lnTo>
                    <a:pt x="2641" y="3989"/>
                  </a:lnTo>
                  <a:lnTo>
                    <a:pt x="2851" y="3978"/>
                  </a:lnTo>
                  <a:lnTo>
                    <a:pt x="3038" y="3957"/>
                  </a:lnTo>
                  <a:lnTo>
                    <a:pt x="3225" y="3935"/>
                  </a:lnTo>
                  <a:lnTo>
                    <a:pt x="3388" y="3909"/>
                  </a:lnTo>
                  <a:lnTo>
                    <a:pt x="3552" y="3882"/>
                  </a:lnTo>
                  <a:lnTo>
                    <a:pt x="3715" y="3844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08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35" y="2804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72" y="2156"/>
                  </a:lnTo>
                  <a:lnTo>
                    <a:pt x="6519" y="2011"/>
                  </a:lnTo>
                  <a:lnTo>
                    <a:pt x="6519" y="1866"/>
                  </a:lnTo>
                  <a:lnTo>
                    <a:pt x="6495" y="1716"/>
                  </a:lnTo>
                  <a:lnTo>
                    <a:pt x="6449" y="1561"/>
                  </a:lnTo>
                  <a:lnTo>
                    <a:pt x="6355" y="1400"/>
                  </a:lnTo>
                  <a:lnTo>
                    <a:pt x="6215" y="1239"/>
                  </a:lnTo>
                  <a:lnTo>
                    <a:pt x="6028" y="1078"/>
                  </a:lnTo>
                  <a:lnTo>
                    <a:pt x="5795" y="912"/>
                  </a:lnTo>
                  <a:lnTo>
                    <a:pt x="5514" y="746"/>
                  </a:lnTo>
                  <a:lnTo>
                    <a:pt x="5187" y="574"/>
                  </a:lnTo>
                  <a:lnTo>
                    <a:pt x="4790" y="403"/>
                  </a:lnTo>
                  <a:lnTo>
                    <a:pt x="4346" y="231"/>
                  </a:lnTo>
                  <a:lnTo>
                    <a:pt x="4183" y="178"/>
                  </a:lnTo>
                  <a:lnTo>
                    <a:pt x="3996" y="135"/>
                  </a:lnTo>
                  <a:lnTo>
                    <a:pt x="3785" y="92"/>
                  </a:lnTo>
                  <a:lnTo>
                    <a:pt x="3552" y="60"/>
                  </a:lnTo>
                  <a:lnTo>
                    <a:pt x="3318" y="33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41" name="Google Shape;1141;p59"/>
          <p:cNvSpPr txBox="1">
            <a:spLocks noGrp="1"/>
          </p:cNvSpPr>
          <p:nvPr>
            <p:ph type="title"/>
          </p:nvPr>
        </p:nvSpPr>
        <p:spPr>
          <a:xfrm>
            <a:off x="2391900" y="247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Luyện tập</a:t>
            </a:r>
            <a:endParaRPr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42" name="Google Shape;1142;p59"/>
          <p:cNvSpPr txBox="1">
            <a:spLocks noGrp="1"/>
          </p:cNvSpPr>
          <p:nvPr>
            <p:ph type="title" idx="2"/>
          </p:nvPr>
        </p:nvSpPr>
        <p:spPr>
          <a:xfrm>
            <a:off x="2391900" y="1736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  <a:latin typeface="+mj-lt"/>
              </a:rPr>
              <a:t>02</a:t>
            </a:r>
            <a:endParaRPr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144" name="Google Shape;1144;p59"/>
          <p:cNvGrpSpPr/>
          <p:nvPr/>
        </p:nvGrpSpPr>
        <p:grpSpPr>
          <a:xfrm>
            <a:off x="6310397" y="4146613"/>
            <a:ext cx="441715" cy="380375"/>
            <a:chOff x="-12016453" y="295150"/>
            <a:chExt cx="441715" cy="380375"/>
          </a:xfrm>
        </p:grpSpPr>
        <p:sp>
          <p:nvSpPr>
            <p:cNvPr id="1145" name="Google Shape;1145;p59"/>
            <p:cNvSpPr/>
            <p:nvPr/>
          </p:nvSpPr>
          <p:spPr>
            <a:xfrm>
              <a:off x="-12016453" y="421175"/>
              <a:ext cx="408578" cy="102175"/>
            </a:xfrm>
            <a:custGeom>
              <a:avLst/>
              <a:gdLst/>
              <a:ahLst/>
              <a:cxnLst/>
              <a:rect l="l" t="t" r="r" b="b"/>
              <a:pathLst>
                <a:path w="36842" h="4087" extrusionOk="0">
                  <a:moveTo>
                    <a:pt x="1478" y="1"/>
                  </a:moveTo>
                  <a:lnTo>
                    <a:pt x="1319" y="7"/>
                  </a:lnTo>
                  <a:lnTo>
                    <a:pt x="1176" y="19"/>
                  </a:lnTo>
                  <a:lnTo>
                    <a:pt x="1017" y="43"/>
                  </a:lnTo>
                  <a:lnTo>
                    <a:pt x="874" y="67"/>
                  </a:lnTo>
                  <a:lnTo>
                    <a:pt x="747" y="91"/>
                  </a:lnTo>
                  <a:lnTo>
                    <a:pt x="620" y="127"/>
                  </a:lnTo>
                  <a:lnTo>
                    <a:pt x="493" y="163"/>
                  </a:lnTo>
                  <a:lnTo>
                    <a:pt x="398" y="205"/>
                  </a:lnTo>
                  <a:lnTo>
                    <a:pt x="302" y="253"/>
                  </a:lnTo>
                  <a:lnTo>
                    <a:pt x="207" y="307"/>
                  </a:lnTo>
                  <a:lnTo>
                    <a:pt x="143" y="361"/>
                  </a:lnTo>
                  <a:lnTo>
                    <a:pt x="80" y="415"/>
                  </a:lnTo>
                  <a:lnTo>
                    <a:pt x="32" y="475"/>
                  </a:lnTo>
                  <a:lnTo>
                    <a:pt x="0" y="542"/>
                  </a:lnTo>
                  <a:lnTo>
                    <a:pt x="0" y="602"/>
                  </a:lnTo>
                  <a:lnTo>
                    <a:pt x="0" y="662"/>
                  </a:lnTo>
                  <a:lnTo>
                    <a:pt x="16" y="722"/>
                  </a:lnTo>
                  <a:lnTo>
                    <a:pt x="48" y="776"/>
                  </a:lnTo>
                  <a:lnTo>
                    <a:pt x="96" y="836"/>
                  </a:lnTo>
                  <a:lnTo>
                    <a:pt x="175" y="890"/>
                  </a:lnTo>
                  <a:lnTo>
                    <a:pt x="239" y="938"/>
                  </a:lnTo>
                  <a:lnTo>
                    <a:pt x="334" y="986"/>
                  </a:lnTo>
                  <a:lnTo>
                    <a:pt x="429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09"/>
                  </a:lnTo>
                  <a:lnTo>
                    <a:pt x="34855" y="4075"/>
                  </a:lnTo>
                  <a:lnTo>
                    <a:pt x="35030" y="4081"/>
                  </a:lnTo>
                  <a:lnTo>
                    <a:pt x="35204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2" y="4033"/>
                  </a:lnTo>
                  <a:lnTo>
                    <a:pt x="35999" y="4008"/>
                  </a:lnTo>
                  <a:lnTo>
                    <a:pt x="36110" y="3984"/>
                  </a:lnTo>
                  <a:lnTo>
                    <a:pt x="36222" y="3954"/>
                  </a:lnTo>
                  <a:lnTo>
                    <a:pt x="36317" y="3918"/>
                  </a:lnTo>
                  <a:lnTo>
                    <a:pt x="36412" y="3882"/>
                  </a:lnTo>
                  <a:lnTo>
                    <a:pt x="36508" y="3846"/>
                  </a:lnTo>
                  <a:lnTo>
                    <a:pt x="36587" y="3804"/>
                  </a:lnTo>
                  <a:lnTo>
                    <a:pt x="36651" y="3756"/>
                  </a:lnTo>
                  <a:lnTo>
                    <a:pt x="36714" y="3708"/>
                  </a:lnTo>
                  <a:lnTo>
                    <a:pt x="36762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0" y="3251"/>
                  </a:lnTo>
                  <a:lnTo>
                    <a:pt x="36667" y="3197"/>
                  </a:lnTo>
                  <a:lnTo>
                    <a:pt x="36587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5" y="3011"/>
                  </a:lnTo>
                  <a:lnTo>
                    <a:pt x="36158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29" y="2891"/>
                  </a:lnTo>
                  <a:lnTo>
                    <a:pt x="35570" y="2873"/>
                  </a:lnTo>
                  <a:lnTo>
                    <a:pt x="1971" y="1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59"/>
            <p:cNvSpPr/>
            <p:nvPr/>
          </p:nvSpPr>
          <p:spPr>
            <a:xfrm>
              <a:off x="-11851656" y="295150"/>
              <a:ext cx="148429" cy="380375"/>
            </a:xfrm>
            <a:custGeom>
              <a:avLst/>
              <a:gdLst/>
              <a:ahLst/>
              <a:cxnLst/>
              <a:rect l="l" t="t" r="r" b="b"/>
              <a:pathLst>
                <a:path w="13384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1" y="19"/>
                  </a:lnTo>
                  <a:lnTo>
                    <a:pt x="11237" y="31"/>
                  </a:lnTo>
                  <a:lnTo>
                    <a:pt x="11094" y="55"/>
                  </a:lnTo>
                  <a:lnTo>
                    <a:pt x="10951" y="79"/>
                  </a:lnTo>
                  <a:lnTo>
                    <a:pt x="10824" y="115"/>
                  </a:lnTo>
                  <a:lnTo>
                    <a:pt x="10697" y="151"/>
                  </a:lnTo>
                  <a:lnTo>
                    <a:pt x="10586" y="187"/>
                  </a:lnTo>
                  <a:lnTo>
                    <a:pt x="10475" y="235"/>
                  </a:lnTo>
                  <a:lnTo>
                    <a:pt x="10395" y="283"/>
                  </a:lnTo>
                  <a:lnTo>
                    <a:pt x="10316" y="337"/>
                  </a:lnTo>
                  <a:lnTo>
                    <a:pt x="10236" y="391"/>
                  </a:lnTo>
                  <a:lnTo>
                    <a:pt x="10189" y="451"/>
                  </a:lnTo>
                  <a:lnTo>
                    <a:pt x="64" y="14439"/>
                  </a:lnTo>
                  <a:lnTo>
                    <a:pt x="33" y="14499"/>
                  </a:lnTo>
                  <a:lnTo>
                    <a:pt x="1" y="14559"/>
                  </a:lnTo>
                  <a:lnTo>
                    <a:pt x="1" y="14619"/>
                  </a:lnTo>
                  <a:lnTo>
                    <a:pt x="17" y="14680"/>
                  </a:lnTo>
                  <a:lnTo>
                    <a:pt x="48" y="14740"/>
                  </a:lnTo>
                  <a:lnTo>
                    <a:pt x="96" y="14800"/>
                  </a:lnTo>
                  <a:lnTo>
                    <a:pt x="144" y="14854"/>
                  </a:lnTo>
                  <a:lnTo>
                    <a:pt x="223" y="14908"/>
                  </a:lnTo>
                  <a:lnTo>
                    <a:pt x="303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1" y="15082"/>
                  </a:lnTo>
                  <a:lnTo>
                    <a:pt x="748" y="15118"/>
                  </a:lnTo>
                  <a:lnTo>
                    <a:pt x="891" y="15148"/>
                  </a:lnTo>
                  <a:lnTo>
                    <a:pt x="1050" y="15172"/>
                  </a:lnTo>
                  <a:lnTo>
                    <a:pt x="1193" y="15196"/>
                  </a:lnTo>
                  <a:lnTo>
                    <a:pt x="1415" y="15208"/>
                  </a:lnTo>
                  <a:lnTo>
                    <a:pt x="1622" y="15214"/>
                  </a:lnTo>
                  <a:lnTo>
                    <a:pt x="1765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4" y="15166"/>
                  </a:lnTo>
                  <a:lnTo>
                    <a:pt x="2385" y="15142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3" y="15058"/>
                  </a:lnTo>
                  <a:lnTo>
                    <a:pt x="2798" y="15028"/>
                  </a:lnTo>
                  <a:lnTo>
                    <a:pt x="2893" y="14986"/>
                  </a:lnTo>
                  <a:lnTo>
                    <a:pt x="2973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8" y="14812"/>
                  </a:lnTo>
                  <a:lnTo>
                    <a:pt x="3195" y="14764"/>
                  </a:lnTo>
                  <a:lnTo>
                    <a:pt x="13320" y="776"/>
                  </a:lnTo>
                  <a:lnTo>
                    <a:pt x="13367" y="716"/>
                  </a:lnTo>
                  <a:lnTo>
                    <a:pt x="13383" y="656"/>
                  </a:lnTo>
                  <a:lnTo>
                    <a:pt x="13383" y="589"/>
                  </a:lnTo>
                  <a:lnTo>
                    <a:pt x="13367" y="529"/>
                  </a:lnTo>
                  <a:lnTo>
                    <a:pt x="13335" y="475"/>
                  </a:lnTo>
                  <a:lnTo>
                    <a:pt x="13304" y="415"/>
                  </a:lnTo>
                  <a:lnTo>
                    <a:pt x="13240" y="361"/>
                  </a:lnTo>
                  <a:lnTo>
                    <a:pt x="13176" y="307"/>
                  </a:lnTo>
                  <a:lnTo>
                    <a:pt x="13081" y="259"/>
                  </a:lnTo>
                  <a:lnTo>
                    <a:pt x="12986" y="211"/>
                  </a:lnTo>
                  <a:lnTo>
                    <a:pt x="12875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50" y="43"/>
                  </a:lnTo>
                  <a:lnTo>
                    <a:pt x="12191" y="19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59"/>
            <p:cNvSpPr/>
            <p:nvPr/>
          </p:nvSpPr>
          <p:spPr>
            <a:xfrm>
              <a:off x="-11914758" y="321900"/>
              <a:ext cx="259295" cy="304950"/>
            </a:xfrm>
            <a:custGeom>
              <a:avLst/>
              <a:gdLst/>
              <a:ahLst/>
              <a:cxnLst/>
              <a:rect l="l" t="t" r="r" b="b"/>
              <a:pathLst>
                <a:path w="23381" h="12198" extrusionOk="0">
                  <a:moveTo>
                    <a:pt x="1447" y="0"/>
                  </a:moveTo>
                  <a:lnTo>
                    <a:pt x="1288" y="12"/>
                  </a:lnTo>
                  <a:lnTo>
                    <a:pt x="1145" y="24"/>
                  </a:lnTo>
                  <a:lnTo>
                    <a:pt x="986" y="48"/>
                  </a:lnTo>
                  <a:lnTo>
                    <a:pt x="843" y="72"/>
                  </a:lnTo>
                  <a:lnTo>
                    <a:pt x="700" y="108"/>
                  </a:lnTo>
                  <a:lnTo>
                    <a:pt x="573" y="144"/>
                  </a:lnTo>
                  <a:lnTo>
                    <a:pt x="446" y="186"/>
                  </a:lnTo>
                  <a:lnTo>
                    <a:pt x="351" y="234"/>
                  </a:lnTo>
                  <a:lnTo>
                    <a:pt x="255" y="283"/>
                  </a:lnTo>
                  <a:lnTo>
                    <a:pt x="176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3" y="505"/>
                  </a:lnTo>
                  <a:lnTo>
                    <a:pt x="1" y="559"/>
                  </a:lnTo>
                  <a:lnTo>
                    <a:pt x="1" y="619"/>
                  </a:lnTo>
                  <a:lnTo>
                    <a:pt x="17" y="679"/>
                  </a:lnTo>
                  <a:lnTo>
                    <a:pt x="33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07"/>
                  </a:lnTo>
                  <a:lnTo>
                    <a:pt x="287" y="962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25"/>
                  </a:lnTo>
                  <a:lnTo>
                    <a:pt x="21203" y="12155"/>
                  </a:lnTo>
                  <a:lnTo>
                    <a:pt x="21378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8" y="12191"/>
                  </a:lnTo>
                  <a:lnTo>
                    <a:pt x="22236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6" y="12113"/>
                  </a:lnTo>
                  <a:lnTo>
                    <a:pt x="22681" y="12083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7" y="11957"/>
                  </a:lnTo>
                  <a:lnTo>
                    <a:pt x="23142" y="11909"/>
                  </a:lnTo>
                  <a:lnTo>
                    <a:pt x="23205" y="11861"/>
                  </a:lnTo>
                  <a:lnTo>
                    <a:pt x="23269" y="11807"/>
                  </a:lnTo>
                  <a:lnTo>
                    <a:pt x="23333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3"/>
                  </a:lnTo>
                  <a:lnTo>
                    <a:pt x="23348" y="11458"/>
                  </a:lnTo>
                  <a:lnTo>
                    <a:pt x="23317" y="11398"/>
                  </a:lnTo>
                  <a:lnTo>
                    <a:pt x="23253" y="11338"/>
                  </a:lnTo>
                  <a:lnTo>
                    <a:pt x="23190" y="11284"/>
                  </a:lnTo>
                  <a:lnTo>
                    <a:pt x="23094" y="11230"/>
                  </a:lnTo>
                  <a:lnTo>
                    <a:pt x="2957" y="265"/>
                  </a:lnTo>
                  <a:lnTo>
                    <a:pt x="2862" y="210"/>
                  </a:lnTo>
                  <a:lnTo>
                    <a:pt x="2750" y="168"/>
                  </a:lnTo>
                  <a:lnTo>
                    <a:pt x="2623" y="126"/>
                  </a:lnTo>
                  <a:lnTo>
                    <a:pt x="2496" y="90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18"/>
                  </a:lnTo>
                  <a:lnTo>
                    <a:pt x="1908" y="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59"/>
            <p:cNvSpPr/>
            <p:nvPr/>
          </p:nvSpPr>
          <p:spPr>
            <a:xfrm>
              <a:off x="-11965339" y="357200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8" y="0"/>
                  </a:moveTo>
                  <a:lnTo>
                    <a:pt x="33329" y="6"/>
                  </a:lnTo>
                  <a:lnTo>
                    <a:pt x="33186" y="18"/>
                  </a:lnTo>
                  <a:lnTo>
                    <a:pt x="33027" y="36"/>
                  </a:lnTo>
                  <a:lnTo>
                    <a:pt x="32884" y="60"/>
                  </a:lnTo>
                  <a:lnTo>
                    <a:pt x="32741" y="90"/>
                  </a:lnTo>
                  <a:lnTo>
                    <a:pt x="763" y="7691"/>
                  </a:lnTo>
                  <a:lnTo>
                    <a:pt x="620" y="7727"/>
                  </a:lnTo>
                  <a:lnTo>
                    <a:pt x="509" y="7769"/>
                  </a:lnTo>
                  <a:lnTo>
                    <a:pt x="398" y="7811"/>
                  </a:lnTo>
                  <a:lnTo>
                    <a:pt x="302" y="7859"/>
                  </a:lnTo>
                  <a:lnTo>
                    <a:pt x="207" y="7913"/>
                  </a:lnTo>
                  <a:lnTo>
                    <a:pt x="143" y="7961"/>
                  </a:lnTo>
                  <a:lnTo>
                    <a:pt x="96" y="8022"/>
                  </a:lnTo>
                  <a:lnTo>
                    <a:pt x="48" y="8076"/>
                  </a:lnTo>
                  <a:lnTo>
                    <a:pt x="16" y="8136"/>
                  </a:lnTo>
                  <a:lnTo>
                    <a:pt x="0" y="8190"/>
                  </a:lnTo>
                  <a:lnTo>
                    <a:pt x="16" y="8250"/>
                  </a:lnTo>
                  <a:lnTo>
                    <a:pt x="32" y="8310"/>
                  </a:lnTo>
                  <a:lnTo>
                    <a:pt x="64" y="8370"/>
                  </a:lnTo>
                  <a:lnTo>
                    <a:pt x="112" y="8430"/>
                  </a:lnTo>
                  <a:lnTo>
                    <a:pt x="175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3" y="8785"/>
                  </a:lnTo>
                  <a:lnTo>
                    <a:pt x="1224" y="8809"/>
                  </a:lnTo>
                  <a:lnTo>
                    <a:pt x="1431" y="8821"/>
                  </a:lnTo>
                  <a:lnTo>
                    <a:pt x="1637" y="8827"/>
                  </a:lnTo>
                  <a:lnTo>
                    <a:pt x="1860" y="8821"/>
                  </a:lnTo>
                  <a:lnTo>
                    <a:pt x="2067" y="8803"/>
                  </a:lnTo>
                  <a:lnTo>
                    <a:pt x="2289" y="8773"/>
                  </a:lnTo>
                  <a:lnTo>
                    <a:pt x="2496" y="8731"/>
                  </a:lnTo>
                  <a:lnTo>
                    <a:pt x="34474" y="1130"/>
                  </a:lnTo>
                  <a:lnTo>
                    <a:pt x="34601" y="1094"/>
                  </a:lnTo>
                  <a:lnTo>
                    <a:pt x="34728" y="1052"/>
                  </a:lnTo>
                  <a:lnTo>
                    <a:pt x="34839" y="1010"/>
                  </a:lnTo>
                  <a:lnTo>
                    <a:pt x="34934" y="962"/>
                  </a:lnTo>
                  <a:lnTo>
                    <a:pt x="35014" y="913"/>
                  </a:lnTo>
                  <a:lnTo>
                    <a:pt x="35093" y="859"/>
                  </a:lnTo>
                  <a:lnTo>
                    <a:pt x="35141" y="805"/>
                  </a:lnTo>
                  <a:lnTo>
                    <a:pt x="35189" y="745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1"/>
                  </a:lnTo>
                  <a:lnTo>
                    <a:pt x="35125" y="397"/>
                  </a:lnTo>
                  <a:lnTo>
                    <a:pt x="35062" y="337"/>
                  </a:lnTo>
                  <a:lnTo>
                    <a:pt x="34982" y="283"/>
                  </a:lnTo>
                  <a:lnTo>
                    <a:pt x="34871" y="234"/>
                  </a:lnTo>
                  <a:lnTo>
                    <a:pt x="34775" y="186"/>
                  </a:lnTo>
                  <a:lnTo>
                    <a:pt x="34648" y="144"/>
                  </a:lnTo>
                  <a:lnTo>
                    <a:pt x="34521" y="108"/>
                  </a:lnTo>
                  <a:lnTo>
                    <a:pt x="34394" y="78"/>
                  </a:lnTo>
                  <a:lnTo>
                    <a:pt x="34251" y="48"/>
                  </a:lnTo>
                  <a:lnTo>
                    <a:pt x="34108" y="30"/>
                  </a:lnTo>
                  <a:lnTo>
                    <a:pt x="33965" y="12"/>
                  </a:lnTo>
                  <a:lnTo>
                    <a:pt x="33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9" name="Google Shape;1149;p59"/>
          <p:cNvGrpSpPr/>
          <p:nvPr/>
        </p:nvGrpSpPr>
        <p:grpSpPr>
          <a:xfrm flipH="1">
            <a:off x="273055" y="3594652"/>
            <a:ext cx="1432233" cy="950925"/>
            <a:chOff x="5696222" y="4244600"/>
            <a:chExt cx="1777405" cy="1180100"/>
          </a:xfrm>
        </p:grpSpPr>
        <p:sp>
          <p:nvSpPr>
            <p:cNvPr id="1150" name="Google Shape;1150;p59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59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59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59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59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59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59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59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9" name="Google Shape;1159;p59"/>
          <p:cNvSpPr/>
          <p:nvPr/>
        </p:nvSpPr>
        <p:spPr>
          <a:xfrm flipH="1">
            <a:off x="6813884" y="3760400"/>
            <a:ext cx="3555300" cy="33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60" name="Google Shape;1160;p59"/>
          <p:cNvGrpSpPr/>
          <p:nvPr/>
        </p:nvGrpSpPr>
        <p:grpSpPr>
          <a:xfrm>
            <a:off x="6516917" y="1736838"/>
            <a:ext cx="3958751" cy="2178662"/>
            <a:chOff x="-4949741" y="-1657345"/>
            <a:chExt cx="12036337" cy="6600005"/>
          </a:xfrm>
        </p:grpSpPr>
        <p:sp>
          <p:nvSpPr>
            <p:cNvPr id="1161" name="Google Shape;1161;p59"/>
            <p:cNvSpPr/>
            <p:nvPr/>
          </p:nvSpPr>
          <p:spPr>
            <a:xfrm rot="10800000">
              <a:off x="-4949741" y="-1657345"/>
              <a:ext cx="11658571" cy="6580481"/>
            </a:xfrm>
            <a:custGeom>
              <a:avLst/>
              <a:gdLst/>
              <a:ahLst/>
              <a:cxnLst/>
              <a:rect l="l" t="t" r="r" b="b"/>
              <a:pathLst>
                <a:path w="1206267" h="167848" extrusionOk="0">
                  <a:moveTo>
                    <a:pt x="901687" y="1"/>
                  </a:moveTo>
                  <a:lnTo>
                    <a:pt x="799007" y="9430"/>
                  </a:lnTo>
                  <a:lnTo>
                    <a:pt x="799428" y="9682"/>
                  </a:lnTo>
                  <a:lnTo>
                    <a:pt x="799895" y="9993"/>
                  </a:lnTo>
                  <a:lnTo>
                    <a:pt x="800526" y="10411"/>
                  </a:lnTo>
                  <a:lnTo>
                    <a:pt x="801273" y="10931"/>
                  </a:lnTo>
                  <a:lnTo>
                    <a:pt x="802115" y="11547"/>
                  </a:lnTo>
                  <a:lnTo>
                    <a:pt x="802558" y="11885"/>
                  </a:lnTo>
                  <a:lnTo>
                    <a:pt x="803002" y="12250"/>
                  </a:lnTo>
                  <a:lnTo>
                    <a:pt x="803470" y="12630"/>
                  </a:lnTo>
                  <a:lnTo>
                    <a:pt x="803937" y="13032"/>
                  </a:lnTo>
                  <a:lnTo>
                    <a:pt x="804404" y="13450"/>
                  </a:lnTo>
                  <a:lnTo>
                    <a:pt x="804871" y="13885"/>
                  </a:lnTo>
                  <a:lnTo>
                    <a:pt x="805339" y="14335"/>
                  </a:lnTo>
                  <a:lnTo>
                    <a:pt x="805806" y="14801"/>
                  </a:lnTo>
                  <a:lnTo>
                    <a:pt x="806250" y="15284"/>
                  </a:lnTo>
                  <a:lnTo>
                    <a:pt x="806670" y="15777"/>
                  </a:lnTo>
                  <a:lnTo>
                    <a:pt x="807091" y="16286"/>
                  </a:lnTo>
                  <a:lnTo>
                    <a:pt x="807465" y="16806"/>
                  </a:lnTo>
                  <a:lnTo>
                    <a:pt x="807838" y="17332"/>
                  </a:lnTo>
                  <a:lnTo>
                    <a:pt x="808166" y="17868"/>
                  </a:lnTo>
                  <a:lnTo>
                    <a:pt x="808469" y="18414"/>
                  </a:lnTo>
                  <a:lnTo>
                    <a:pt x="808726" y="18972"/>
                  </a:lnTo>
                  <a:lnTo>
                    <a:pt x="808960" y="19529"/>
                  </a:lnTo>
                  <a:lnTo>
                    <a:pt x="809147" y="20098"/>
                  </a:lnTo>
                  <a:lnTo>
                    <a:pt x="809287" y="20666"/>
                  </a:lnTo>
                  <a:lnTo>
                    <a:pt x="809380" y="21245"/>
                  </a:lnTo>
                  <a:lnTo>
                    <a:pt x="809404" y="21818"/>
                  </a:lnTo>
                  <a:lnTo>
                    <a:pt x="809404" y="22108"/>
                  </a:lnTo>
                  <a:lnTo>
                    <a:pt x="809380" y="22397"/>
                  </a:lnTo>
                  <a:lnTo>
                    <a:pt x="809357" y="22692"/>
                  </a:lnTo>
                  <a:lnTo>
                    <a:pt x="809310" y="22982"/>
                  </a:lnTo>
                  <a:lnTo>
                    <a:pt x="809240" y="23271"/>
                  </a:lnTo>
                  <a:lnTo>
                    <a:pt x="809147" y="23561"/>
                  </a:lnTo>
                  <a:lnTo>
                    <a:pt x="809053" y="23850"/>
                  </a:lnTo>
                  <a:lnTo>
                    <a:pt x="808936" y="24140"/>
                  </a:lnTo>
                  <a:lnTo>
                    <a:pt x="808820" y="24429"/>
                  </a:lnTo>
                  <a:lnTo>
                    <a:pt x="808656" y="24719"/>
                  </a:lnTo>
                  <a:lnTo>
                    <a:pt x="808493" y="25003"/>
                  </a:lnTo>
                  <a:lnTo>
                    <a:pt x="808306" y="25292"/>
                  </a:lnTo>
                  <a:lnTo>
                    <a:pt x="808095" y="25576"/>
                  </a:lnTo>
                  <a:lnTo>
                    <a:pt x="807885" y="25860"/>
                  </a:lnTo>
                  <a:lnTo>
                    <a:pt x="807628" y="26144"/>
                  </a:lnTo>
                  <a:lnTo>
                    <a:pt x="807371" y="26429"/>
                  </a:lnTo>
                  <a:lnTo>
                    <a:pt x="807067" y="26707"/>
                  </a:lnTo>
                  <a:lnTo>
                    <a:pt x="806764" y="26986"/>
                  </a:lnTo>
                  <a:lnTo>
                    <a:pt x="806437" y="27265"/>
                  </a:lnTo>
                  <a:lnTo>
                    <a:pt x="806086" y="27538"/>
                  </a:lnTo>
                  <a:lnTo>
                    <a:pt x="805712" y="27817"/>
                  </a:lnTo>
                  <a:lnTo>
                    <a:pt x="805315" y="28085"/>
                  </a:lnTo>
                  <a:lnTo>
                    <a:pt x="804871" y="28358"/>
                  </a:lnTo>
                  <a:lnTo>
                    <a:pt x="804427" y="28621"/>
                  </a:lnTo>
                  <a:lnTo>
                    <a:pt x="803960" y="28889"/>
                  </a:lnTo>
                  <a:lnTo>
                    <a:pt x="803470" y="29152"/>
                  </a:lnTo>
                  <a:lnTo>
                    <a:pt x="802956" y="29409"/>
                  </a:lnTo>
                  <a:lnTo>
                    <a:pt x="802395" y="29666"/>
                  </a:lnTo>
                  <a:lnTo>
                    <a:pt x="801834" y="29924"/>
                  </a:lnTo>
                  <a:lnTo>
                    <a:pt x="801227" y="30176"/>
                  </a:lnTo>
                  <a:lnTo>
                    <a:pt x="800596" y="30422"/>
                  </a:lnTo>
                  <a:lnTo>
                    <a:pt x="799942" y="30669"/>
                  </a:lnTo>
                  <a:lnTo>
                    <a:pt x="799264" y="30910"/>
                  </a:lnTo>
                  <a:lnTo>
                    <a:pt x="798540" y="31146"/>
                  </a:lnTo>
                  <a:lnTo>
                    <a:pt x="797816" y="31382"/>
                  </a:lnTo>
                  <a:lnTo>
                    <a:pt x="797045" y="31612"/>
                  </a:lnTo>
                  <a:lnTo>
                    <a:pt x="796250" y="31837"/>
                  </a:lnTo>
                  <a:lnTo>
                    <a:pt x="795409" y="32063"/>
                  </a:lnTo>
                  <a:lnTo>
                    <a:pt x="794568" y="32282"/>
                  </a:lnTo>
                  <a:lnTo>
                    <a:pt x="793681" y="32497"/>
                  </a:lnTo>
                  <a:lnTo>
                    <a:pt x="792746" y="32706"/>
                  </a:lnTo>
                  <a:lnTo>
                    <a:pt x="791788" y="32915"/>
                  </a:lnTo>
                  <a:lnTo>
                    <a:pt x="790807" y="33113"/>
                  </a:lnTo>
                  <a:lnTo>
                    <a:pt x="789802" y="33312"/>
                  </a:lnTo>
                  <a:lnTo>
                    <a:pt x="788751" y="33505"/>
                  </a:lnTo>
                  <a:lnTo>
                    <a:pt x="787653" y="33692"/>
                  </a:lnTo>
                  <a:lnTo>
                    <a:pt x="786555" y="33875"/>
                  </a:lnTo>
                  <a:lnTo>
                    <a:pt x="785387" y="34051"/>
                  </a:lnTo>
                  <a:lnTo>
                    <a:pt x="784195" y="34223"/>
                  </a:lnTo>
                  <a:lnTo>
                    <a:pt x="782980" y="34389"/>
                  </a:lnTo>
                  <a:lnTo>
                    <a:pt x="781719" y="34550"/>
                  </a:lnTo>
                  <a:lnTo>
                    <a:pt x="780434" y="34705"/>
                  </a:lnTo>
                  <a:lnTo>
                    <a:pt x="779102" y="34856"/>
                  </a:lnTo>
                  <a:lnTo>
                    <a:pt x="777747" y="35000"/>
                  </a:lnTo>
                  <a:lnTo>
                    <a:pt x="776322" y="35140"/>
                  </a:lnTo>
                  <a:lnTo>
                    <a:pt x="774897" y="35274"/>
                  </a:lnTo>
                  <a:lnTo>
                    <a:pt x="773402" y="35397"/>
                  </a:lnTo>
                  <a:lnTo>
                    <a:pt x="771883" y="35520"/>
                  </a:lnTo>
                  <a:lnTo>
                    <a:pt x="770341" y="35633"/>
                  </a:lnTo>
                  <a:lnTo>
                    <a:pt x="768729" y="35740"/>
                  </a:lnTo>
                  <a:lnTo>
                    <a:pt x="767094" y="35837"/>
                  </a:lnTo>
                  <a:lnTo>
                    <a:pt x="765435" y="35933"/>
                  </a:lnTo>
                  <a:lnTo>
                    <a:pt x="740670" y="35912"/>
                  </a:lnTo>
                  <a:lnTo>
                    <a:pt x="713827" y="35901"/>
                  </a:lnTo>
                  <a:lnTo>
                    <a:pt x="721840" y="596"/>
                  </a:lnTo>
                  <a:lnTo>
                    <a:pt x="592948" y="596"/>
                  </a:lnTo>
                  <a:lnTo>
                    <a:pt x="602480" y="35912"/>
                  </a:lnTo>
                  <a:lnTo>
                    <a:pt x="577552" y="35928"/>
                  </a:lnTo>
                  <a:lnTo>
                    <a:pt x="552226" y="35944"/>
                  </a:lnTo>
                  <a:lnTo>
                    <a:pt x="526574" y="35960"/>
                  </a:lnTo>
                  <a:lnTo>
                    <a:pt x="500688" y="35987"/>
                  </a:lnTo>
                  <a:lnTo>
                    <a:pt x="474732" y="36013"/>
                  </a:lnTo>
                  <a:lnTo>
                    <a:pt x="448729" y="36040"/>
                  </a:lnTo>
                  <a:lnTo>
                    <a:pt x="422867" y="36078"/>
                  </a:lnTo>
                  <a:lnTo>
                    <a:pt x="397168" y="36115"/>
                  </a:lnTo>
                  <a:lnTo>
                    <a:pt x="405251" y="596"/>
                  </a:lnTo>
                  <a:lnTo>
                    <a:pt x="276359" y="596"/>
                  </a:lnTo>
                  <a:lnTo>
                    <a:pt x="285984" y="36340"/>
                  </a:lnTo>
                  <a:lnTo>
                    <a:pt x="262575" y="36399"/>
                  </a:lnTo>
                  <a:lnTo>
                    <a:pt x="240123" y="36469"/>
                  </a:lnTo>
                  <a:lnTo>
                    <a:pt x="218723" y="36539"/>
                  </a:lnTo>
                  <a:lnTo>
                    <a:pt x="198514" y="36619"/>
                  </a:lnTo>
                  <a:lnTo>
                    <a:pt x="198514" y="36619"/>
                  </a:lnTo>
                  <a:lnTo>
                    <a:pt x="206691" y="596"/>
                  </a:lnTo>
                  <a:lnTo>
                    <a:pt x="77822" y="596"/>
                  </a:lnTo>
                  <a:lnTo>
                    <a:pt x="87775" y="37584"/>
                  </a:lnTo>
                  <a:lnTo>
                    <a:pt x="87518" y="37600"/>
                  </a:lnTo>
                  <a:lnTo>
                    <a:pt x="87331" y="37616"/>
                  </a:lnTo>
                  <a:lnTo>
                    <a:pt x="87167" y="37638"/>
                  </a:lnTo>
                  <a:lnTo>
                    <a:pt x="87004" y="37665"/>
                  </a:lnTo>
                  <a:lnTo>
                    <a:pt x="86817" y="37702"/>
                  </a:lnTo>
                  <a:lnTo>
                    <a:pt x="86653" y="37750"/>
                  </a:lnTo>
                  <a:lnTo>
                    <a:pt x="86490" y="37804"/>
                  </a:lnTo>
                  <a:lnTo>
                    <a:pt x="86326" y="37868"/>
                  </a:lnTo>
                  <a:lnTo>
                    <a:pt x="86163" y="37938"/>
                  </a:lnTo>
                  <a:lnTo>
                    <a:pt x="85999" y="38018"/>
                  </a:lnTo>
                  <a:lnTo>
                    <a:pt x="85672" y="38201"/>
                  </a:lnTo>
                  <a:lnTo>
                    <a:pt x="85345" y="38420"/>
                  </a:lnTo>
                  <a:lnTo>
                    <a:pt x="85041" y="38667"/>
                  </a:lnTo>
                  <a:lnTo>
                    <a:pt x="84714" y="38946"/>
                  </a:lnTo>
                  <a:lnTo>
                    <a:pt x="84410" y="39257"/>
                  </a:lnTo>
                  <a:lnTo>
                    <a:pt x="84107" y="39594"/>
                  </a:lnTo>
                  <a:lnTo>
                    <a:pt x="83803" y="39970"/>
                  </a:lnTo>
                  <a:lnTo>
                    <a:pt x="83523" y="40366"/>
                  </a:lnTo>
                  <a:lnTo>
                    <a:pt x="83242" y="40795"/>
                  </a:lnTo>
                  <a:lnTo>
                    <a:pt x="82962" y="41251"/>
                  </a:lnTo>
                  <a:lnTo>
                    <a:pt x="82705" y="41733"/>
                  </a:lnTo>
                  <a:lnTo>
                    <a:pt x="82448" y="42248"/>
                  </a:lnTo>
                  <a:lnTo>
                    <a:pt x="82191" y="42784"/>
                  </a:lnTo>
                  <a:lnTo>
                    <a:pt x="81981" y="43347"/>
                  </a:lnTo>
                  <a:lnTo>
                    <a:pt x="81747" y="43936"/>
                  </a:lnTo>
                  <a:lnTo>
                    <a:pt x="81537" y="44553"/>
                  </a:lnTo>
                  <a:lnTo>
                    <a:pt x="81350" y="45191"/>
                  </a:lnTo>
                  <a:lnTo>
                    <a:pt x="81186" y="45856"/>
                  </a:lnTo>
                  <a:lnTo>
                    <a:pt x="81023" y="46547"/>
                  </a:lnTo>
                  <a:lnTo>
                    <a:pt x="80883" y="47255"/>
                  </a:lnTo>
                  <a:lnTo>
                    <a:pt x="80766" y="47989"/>
                  </a:lnTo>
                  <a:lnTo>
                    <a:pt x="80649" y="48745"/>
                  </a:lnTo>
                  <a:lnTo>
                    <a:pt x="80556" y="49522"/>
                  </a:lnTo>
                  <a:lnTo>
                    <a:pt x="80485" y="50321"/>
                  </a:lnTo>
                  <a:lnTo>
                    <a:pt x="80439" y="51141"/>
                  </a:lnTo>
                  <a:lnTo>
                    <a:pt x="80415" y="51977"/>
                  </a:lnTo>
                  <a:lnTo>
                    <a:pt x="80415" y="52835"/>
                  </a:lnTo>
                  <a:lnTo>
                    <a:pt x="80439" y="53714"/>
                  </a:lnTo>
                  <a:lnTo>
                    <a:pt x="80462" y="54610"/>
                  </a:lnTo>
                  <a:lnTo>
                    <a:pt x="80532" y="55526"/>
                  </a:lnTo>
                  <a:lnTo>
                    <a:pt x="80626" y="56459"/>
                  </a:lnTo>
                  <a:lnTo>
                    <a:pt x="80742" y="57408"/>
                  </a:lnTo>
                  <a:lnTo>
                    <a:pt x="80883" y="58373"/>
                  </a:lnTo>
                  <a:lnTo>
                    <a:pt x="81046" y="59354"/>
                  </a:lnTo>
                  <a:lnTo>
                    <a:pt x="81256" y="60351"/>
                  </a:lnTo>
                  <a:lnTo>
                    <a:pt x="81467" y="61364"/>
                  </a:lnTo>
                  <a:lnTo>
                    <a:pt x="81724" y="62393"/>
                  </a:lnTo>
                  <a:lnTo>
                    <a:pt x="82027" y="63433"/>
                  </a:lnTo>
                  <a:lnTo>
                    <a:pt x="82331" y="64484"/>
                  </a:lnTo>
                  <a:lnTo>
                    <a:pt x="82682" y="65556"/>
                  </a:lnTo>
                  <a:lnTo>
                    <a:pt x="83079" y="66633"/>
                  </a:lnTo>
                  <a:lnTo>
                    <a:pt x="83499" y="67727"/>
                  </a:lnTo>
                  <a:lnTo>
                    <a:pt x="83943" y="68831"/>
                  </a:lnTo>
                  <a:lnTo>
                    <a:pt x="84434" y="69941"/>
                  </a:lnTo>
                  <a:lnTo>
                    <a:pt x="84948" y="71067"/>
                  </a:lnTo>
                  <a:lnTo>
                    <a:pt x="85508" y="72203"/>
                  </a:lnTo>
                  <a:lnTo>
                    <a:pt x="86092" y="73345"/>
                  </a:lnTo>
                  <a:lnTo>
                    <a:pt x="86723" y="74503"/>
                  </a:lnTo>
                  <a:lnTo>
                    <a:pt x="87401" y="75661"/>
                  </a:lnTo>
                  <a:lnTo>
                    <a:pt x="88125" y="76835"/>
                  </a:lnTo>
                  <a:lnTo>
                    <a:pt x="88873" y="78009"/>
                  </a:lnTo>
                  <a:lnTo>
                    <a:pt x="89667" y="79193"/>
                  </a:lnTo>
                  <a:lnTo>
                    <a:pt x="90485" y="80384"/>
                  </a:lnTo>
                  <a:lnTo>
                    <a:pt x="91372" y="81579"/>
                  </a:lnTo>
                  <a:lnTo>
                    <a:pt x="92284" y="82780"/>
                  </a:lnTo>
                  <a:lnTo>
                    <a:pt x="93265" y="83986"/>
                  </a:lnTo>
                  <a:lnTo>
                    <a:pt x="94269" y="85197"/>
                  </a:lnTo>
                  <a:lnTo>
                    <a:pt x="95321" y="86414"/>
                  </a:lnTo>
                  <a:lnTo>
                    <a:pt x="96419" y="87631"/>
                  </a:lnTo>
                  <a:lnTo>
                    <a:pt x="97587" y="88853"/>
                  </a:lnTo>
                  <a:lnTo>
                    <a:pt x="97587" y="88853"/>
                  </a:lnTo>
                  <a:lnTo>
                    <a:pt x="96232" y="88768"/>
                  </a:lnTo>
                  <a:lnTo>
                    <a:pt x="94900" y="88676"/>
                  </a:lnTo>
                  <a:lnTo>
                    <a:pt x="93569" y="88575"/>
                  </a:lnTo>
                  <a:lnTo>
                    <a:pt x="92284" y="88467"/>
                  </a:lnTo>
                  <a:lnTo>
                    <a:pt x="90975" y="88360"/>
                  </a:lnTo>
                  <a:lnTo>
                    <a:pt x="89690" y="88242"/>
                  </a:lnTo>
                  <a:lnTo>
                    <a:pt x="88429" y="88119"/>
                  </a:lnTo>
                  <a:lnTo>
                    <a:pt x="87167" y="87990"/>
                  </a:lnTo>
                  <a:lnTo>
                    <a:pt x="85929" y="87856"/>
                  </a:lnTo>
                  <a:lnTo>
                    <a:pt x="84691" y="87717"/>
                  </a:lnTo>
                  <a:lnTo>
                    <a:pt x="83476" y="87572"/>
                  </a:lnTo>
                  <a:lnTo>
                    <a:pt x="82261" y="87422"/>
                  </a:lnTo>
                  <a:lnTo>
                    <a:pt x="81069" y="87272"/>
                  </a:lnTo>
                  <a:lnTo>
                    <a:pt x="79901" y="87111"/>
                  </a:lnTo>
                  <a:lnTo>
                    <a:pt x="78733" y="86945"/>
                  </a:lnTo>
                  <a:lnTo>
                    <a:pt x="77565" y="86779"/>
                  </a:lnTo>
                  <a:lnTo>
                    <a:pt x="76420" y="86602"/>
                  </a:lnTo>
                  <a:lnTo>
                    <a:pt x="75299" y="86425"/>
                  </a:lnTo>
                  <a:lnTo>
                    <a:pt x="74177" y="86243"/>
                  </a:lnTo>
                  <a:lnTo>
                    <a:pt x="73056" y="86055"/>
                  </a:lnTo>
                  <a:lnTo>
                    <a:pt x="71958" y="85862"/>
                  </a:lnTo>
                  <a:lnTo>
                    <a:pt x="70883" y="85669"/>
                  </a:lnTo>
                  <a:lnTo>
                    <a:pt x="69809" y="85471"/>
                  </a:lnTo>
                  <a:lnTo>
                    <a:pt x="68757" y="85267"/>
                  </a:lnTo>
                  <a:lnTo>
                    <a:pt x="67706" y="85063"/>
                  </a:lnTo>
                  <a:lnTo>
                    <a:pt x="66678" y="84849"/>
                  </a:lnTo>
                  <a:lnTo>
                    <a:pt x="65650" y="84635"/>
                  </a:lnTo>
                  <a:lnTo>
                    <a:pt x="64622" y="84420"/>
                  </a:lnTo>
                  <a:lnTo>
                    <a:pt x="63618" y="84200"/>
                  </a:lnTo>
                  <a:lnTo>
                    <a:pt x="62636" y="83975"/>
                  </a:lnTo>
                  <a:lnTo>
                    <a:pt x="61655" y="83750"/>
                  </a:lnTo>
                  <a:lnTo>
                    <a:pt x="60697" y="83520"/>
                  </a:lnTo>
                  <a:lnTo>
                    <a:pt x="59739" y="83289"/>
                  </a:lnTo>
                  <a:lnTo>
                    <a:pt x="58805" y="83053"/>
                  </a:lnTo>
                  <a:lnTo>
                    <a:pt x="57870" y="82812"/>
                  </a:lnTo>
                  <a:lnTo>
                    <a:pt x="56959" y="82571"/>
                  </a:lnTo>
                  <a:lnTo>
                    <a:pt x="56048" y="82329"/>
                  </a:lnTo>
                  <a:lnTo>
                    <a:pt x="55137" y="82083"/>
                  </a:lnTo>
                  <a:lnTo>
                    <a:pt x="54272" y="81836"/>
                  </a:lnTo>
                  <a:lnTo>
                    <a:pt x="53385" y="81590"/>
                  </a:lnTo>
                  <a:lnTo>
                    <a:pt x="52520" y="81338"/>
                  </a:lnTo>
                  <a:lnTo>
                    <a:pt x="51679" y="81086"/>
                  </a:lnTo>
                  <a:lnTo>
                    <a:pt x="50020" y="80571"/>
                  </a:lnTo>
                  <a:lnTo>
                    <a:pt x="48385" y="80051"/>
                  </a:lnTo>
                  <a:lnTo>
                    <a:pt x="46820" y="79531"/>
                  </a:lnTo>
                  <a:lnTo>
                    <a:pt x="45278" y="79001"/>
                  </a:lnTo>
                  <a:lnTo>
                    <a:pt x="43783" y="78470"/>
                  </a:lnTo>
                  <a:lnTo>
                    <a:pt x="42357" y="77939"/>
                  </a:lnTo>
                  <a:lnTo>
                    <a:pt x="40956" y="77403"/>
                  </a:lnTo>
                  <a:lnTo>
                    <a:pt x="39601" y="76867"/>
                  </a:lnTo>
                  <a:lnTo>
                    <a:pt x="38269" y="76331"/>
                  </a:lnTo>
                  <a:lnTo>
                    <a:pt x="37007" y="75795"/>
                  </a:lnTo>
                  <a:lnTo>
                    <a:pt x="35769" y="75259"/>
                  </a:lnTo>
                  <a:lnTo>
                    <a:pt x="34578" y="74728"/>
                  </a:lnTo>
                  <a:lnTo>
                    <a:pt x="33433" y="74197"/>
                  </a:lnTo>
                  <a:lnTo>
                    <a:pt x="32335" y="73677"/>
                  </a:lnTo>
                  <a:lnTo>
                    <a:pt x="31283" y="73157"/>
                  </a:lnTo>
                  <a:lnTo>
                    <a:pt x="30255" y="72648"/>
                  </a:lnTo>
                  <a:lnTo>
                    <a:pt x="29274" y="72139"/>
                  </a:lnTo>
                  <a:lnTo>
                    <a:pt x="28340" y="71640"/>
                  </a:lnTo>
                  <a:lnTo>
                    <a:pt x="27429" y="71153"/>
                  </a:lnTo>
                  <a:lnTo>
                    <a:pt x="26588" y="70675"/>
                  </a:lnTo>
                  <a:lnTo>
                    <a:pt x="25770" y="70209"/>
                  </a:lnTo>
                  <a:lnTo>
                    <a:pt x="24975" y="69748"/>
                  </a:lnTo>
                  <a:lnTo>
                    <a:pt x="24228" y="69303"/>
                  </a:lnTo>
                  <a:lnTo>
                    <a:pt x="23527" y="68874"/>
                  </a:lnTo>
                  <a:lnTo>
                    <a:pt x="22873" y="68456"/>
                  </a:lnTo>
                  <a:lnTo>
                    <a:pt x="21658" y="67668"/>
                  </a:lnTo>
                  <a:lnTo>
                    <a:pt x="20607" y="66944"/>
                  </a:lnTo>
                  <a:lnTo>
                    <a:pt x="19696" y="66296"/>
                  </a:lnTo>
                  <a:lnTo>
                    <a:pt x="18925" y="65728"/>
                  </a:lnTo>
                  <a:lnTo>
                    <a:pt x="18294" y="65245"/>
                  </a:lnTo>
                  <a:lnTo>
                    <a:pt x="17826" y="64859"/>
                  </a:lnTo>
                  <a:lnTo>
                    <a:pt x="17476" y="64575"/>
                  </a:lnTo>
                  <a:lnTo>
                    <a:pt x="17219" y="64339"/>
                  </a:lnTo>
                  <a:lnTo>
                    <a:pt x="1" y="63932"/>
                  </a:lnTo>
                  <a:lnTo>
                    <a:pt x="445" y="64596"/>
                  </a:lnTo>
                  <a:lnTo>
                    <a:pt x="888" y="65256"/>
                  </a:lnTo>
                  <a:lnTo>
                    <a:pt x="1356" y="65904"/>
                  </a:lnTo>
                  <a:lnTo>
                    <a:pt x="1846" y="66542"/>
                  </a:lnTo>
                  <a:lnTo>
                    <a:pt x="2337" y="67175"/>
                  </a:lnTo>
                  <a:lnTo>
                    <a:pt x="2851" y="67802"/>
                  </a:lnTo>
                  <a:lnTo>
                    <a:pt x="3365" y="68419"/>
                  </a:lnTo>
                  <a:lnTo>
                    <a:pt x="3902" y="69024"/>
                  </a:lnTo>
                  <a:lnTo>
                    <a:pt x="4463" y="69625"/>
                  </a:lnTo>
                  <a:lnTo>
                    <a:pt x="5024" y="70220"/>
                  </a:lnTo>
                  <a:lnTo>
                    <a:pt x="5608" y="70804"/>
                  </a:lnTo>
                  <a:lnTo>
                    <a:pt x="6192" y="71383"/>
                  </a:lnTo>
                  <a:lnTo>
                    <a:pt x="6799" y="71951"/>
                  </a:lnTo>
                  <a:lnTo>
                    <a:pt x="7407" y="72514"/>
                  </a:lnTo>
                  <a:lnTo>
                    <a:pt x="8037" y="73066"/>
                  </a:lnTo>
                  <a:lnTo>
                    <a:pt x="8692" y="73613"/>
                  </a:lnTo>
                  <a:lnTo>
                    <a:pt x="9346" y="74154"/>
                  </a:lnTo>
                  <a:lnTo>
                    <a:pt x="10023" y="74685"/>
                  </a:lnTo>
                  <a:lnTo>
                    <a:pt x="10701" y="75211"/>
                  </a:lnTo>
                  <a:lnTo>
                    <a:pt x="11378" y="75725"/>
                  </a:lnTo>
                  <a:lnTo>
                    <a:pt x="12079" y="76234"/>
                  </a:lnTo>
                  <a:lnTo>
                    <a:pt x="12803" y="76738"/>
                  </a:lnTo>
                  <a:lnTo>
                    <a:pt x="13528" y="77231"/>
                  </a:lnTo>
                  <a:lnTo>
                    <a:pt x="14252" y="77725"/>
                  </a:lnTo>
                  <a:lnTo>
                    <a:pt x="15000" y="78202"/>
                  </a:lnTo>
                  <a:lnTo>
                    <a:pt x="15747" y="78679"/>
                  </a:lnTo>
                  <a:lnTo>
                    <a:pt x="16518" y="79145"/>
                  </a:lnTo>
                  <a:lnTo>
                    <a:pt x="17289" y="79606"/>
                  </a:lnTo>
                  <a:lnTo>
                    <a:pt x="18083" y="80057"/>
                  </a:lnTo>
                  <a:lnTo>
                    <a:pt x="18878" y="80507"/>
                  </a:lnTo>
                  <a:lnTo>
                    <a:pt x="19672" y="80946"/>
                  </a:lnTo>
                  <a:lnTo>
                    <a:pt x="20490" y="81381"/>
                  </a:lnTo>
                  <a:lnTo>
                    <a:pt x="21308" y="81804"/>
                  </a:lnTo>
                  <a:lnTo>
                    <a:pt x="22149" y="82222"/>
                  </a:lnTo>
                  <a:lnTo>
                    <a:pt x="22990" y="82635"/>
                  </a:lnTo>
                  <a:lnTo>
                    <a:pt x="23831" y="83042"/>
                  </a:lnTo>
                  <a:lnTo>
                    <a:pt x="24695" y="83444"/>
                  </a:lnTo>
                  <a:lnTo>
                    <a:pt x="25560" y="83841"/>
                  </a:lnTo>
                  <a:lnTo>
                    <a:pt x="26424" y="84227"/>
                  </a:lnTo>
                  <a:lnTo>
                    <a:pt x="27312" y="84608"/>
                  </a:lnTo>
                  <a:lnTo>
                    <a:pt x="28176" y="84983"/>
                  </a:lnTo>
                  <a:lnTo>
                    <a:pt x="29087" y="85353"/>
                  </a:lnTo>
                  <a:lnTo>
                    <a:pt x="29975" y="85712"/>
                  </a:lnTo>
                  <a:lnTo>
                    <a:pt x="30886" y="86071"/>
                  </a:lnTo>
                  <a:lnTo>
                    <a:pt x="31797" y="86420"/>
                  </a:lnTo>
                  <a:lnTo>
                    <a:pt x="32709" y="86763"/>
                  </a:lnTo>
                  <a:lnTo>
                    <a:pt x="33643" y="87106"/>
                  </a:lnTo>
                  <a:lnTo>
                    <a:pt x="34578" y="87438"/>
                  </a:lnTo>
                  <a:lnTo>
                    <a:pt x="35512" y="87765"/>
                  </a:lnTo>
                  <a:lnTo>
                    <a:pt x="36447" y="88087"/>
                  </a:lnTo>
                  <a:lnTo>
                    <a:pt x="37404" y="88398"/>
                  </a:lnTo>
                  <a:lnTo>
                    <a:pt x="38339" y="88709"/>
                  </a:lnTo>
                  <a:lnTo>
                    <a:pt x="39297" y="89014"/>
                  </a:lnTo>
                  <a:lnTo>
                    <a:pt x="40278" y="89309"/>
                  </a:lnTo>
                  <a:lnTo>
                    <a:pt x="41236" y="89604"/>
                  </a:lnTo>
                  <a:lnTo>
                    <a:pt x="42194" y="89893"/>
                  </a:lnTo>
                  <a:lnTo>
                    <a:pt x="43175" y="90172"/>
                  </a:lnTo>
                  <a:lnTo>
                    <a:pt x="44156" y="90451"/>
                  </a:lnTo>
                  <a:lnTo>
                    <a:pt x="45138" y="90719"/>
                  </a:lnTo>
                  <a:lnTo>
                    <a:pt x="46119" y="90987"/>
                  </a:lnTo>
                  <a:lnTo>
                    <a:pt x="47100" y="91250"/>
                  </a:lnTo>
                  <a:lnTo>
                    <a:pt x="48105" y="91502"/>
                  </a:lnTo>
                  <a:lnTo>
                    <a:pt x="49086" y="91754"/>
                  </a:lnTo>
                  <a:lnTo>
                    <a:pt x="50090" y="92000"/>
                  </a:lnTo>
                  <a:lnTo>
                    <a:pt x="51095" y="92236"/>
                  </a:lnTo>
                  <a:lnTo>
                    <a:pt x="52076" y="92472"/>
                  </a:lnTo>
                  <a:lnTo>
                    <a:pt x="53081" y="92702"/>
                  </a:lnTo>
                  <a:lnTo>
                    <a:pt x="54085" y="92927"/>
                  </a:lnTo>
                  <a:lnTo>
                    <a:pt x="55090" y="93153"/>
                  </a:lnTo>
                  <a:lnTo>
                    <a:pt x="56095" y="93367"/>
                  </a:lnTo>
                  <a:lnTo>
                    <a:pt x="57099" y="93576"/>
                  </a:lnTo>
                  <a:lnTo>
                    <a:pt x="58127" y="93785"/>
                  </a:lnTo>
                  <a:lnTo>
                    <a:pt x="59132" y="93984"/>
                  </a:lnTo>
                  <a:lnTo>
                    <a:pt x="60136" y="94182"/>
                  </a:lnTo>
                  <a:lnTo>
                    <a:pt x="61141" y="94375"/>
                  </a:lnTo>
                  <a:lnTo>
                    <a:pt x="62146" y="94562"/>
                  </a:lnTo>
                  <a:lnTo>
                    <a:pt x="63174" y="94750"/>
                  </a:lnTo>
                  <a:lnTo>
                    <a:pt x="64178" y="94927"/>
                  </a:lnTo>
                  <a:lnTo>
                    <a:pt x="65183" y="95104"/>
                  </a:lnTo>
                  <a:lnTo>
                    <a:pt x="66187" y="95275"/>
                  </a:lnTo>
                  <a:lnTo>
                    <a:pt x="67192" y="95442"/>
                  </a:lnTo>
                  <a:lnTo>
                    <a:pt x="68197" y="95602"/>
                  </a:lnTo>
                  <a:lnTo>
                    <a:pt x="70206" y="95913"/>
                  </a:lnTo>
                  <a:lnTo>
                    <a:pt x="72215" y="96214"/>
                  </a:lnTo>
                  <a:lnTo>
                    <a:pt x="74201" y="96492"/>
                  </a:lnTo>
                  <a:lnTo>
                    <a:pt x="76187" y="96760"/>
                  </a:lnTo>
                  <a:lnTo>
                    <a:pt x="78149" y="97012"/>
                  </a:lnTo>
                  <a:lnTo>
                    <a:pt x="80112" y="97248"/>
                  </a:lnTo>
                  <a:lnTo>
                    <a:pt x="82051" y="97473"/>
                  </a:lnTo>
                  <a:lnTo>
                    <a:pt x="83966" y="97682"/>
                  </a:lnTo>
                  <a:lnTo>
                    <a:pt x="85882" y="97875"/>
                  </a:lnTo>
                  <a:lnTo>
                    <a:pt x="87751" y="98063"/>
                  </a:lnTo>
                  <a:lnTo>
                    <a:pt x="89620" y="98235"/>
                  </a:lnTo>
                  <a:lnTo>
                    <a:pt x="91466" y="98390"/>
                  </a:lnTo>
                  <a:lnTo>
                    <a:pt x="93265" y="98540"/>
                  </a:lnTo>
                  <a:lnTo>
                    <a:pt x="95040" y="98679"/>
                  </a:lnTo>
                  <a:lnTo>
                    <a:pt x="96816" y="98803"/>
                  </a:lnTo>
                  <a:lnTo>
                    <a:pt x="98545" y="98921"/>
                  </a:lnTo>
                  <a:lnTo>
                    <a:pt x="100227" y="99028"/>
                  </a:lnTo>
                  <a:lnTo>
                    <a:pt x="101886" y="99124"/>
                  </a:lnTo>
                  <a:lnTo>
                    <a:pt x="103521" y="99210"/>
                  </a:lnTo>
                  <a:lnTo>
                    <a:pt x="105110" y="99291"/>
                  </a:lnTo>
                  <a:lnTo>
                    <a:pt x="106652" y="99360"/>
                  </a:lnTo>
                  <a:lnTo>
                    <a:pt x="108170" y="99425"/>
                  </a:lnTo>
                  <a:lnTo>
                    <a:pt x="109642" y="99478"/>
                  </a:lnTo>
                  <a:lnTo>
                    <a:pt x="110787" y="100341"/>
                  </a:lnTo>
                  <a:lnTo>
                    <a:pt x="111978" y="101199"/>
                  </a:lnTo>
                  <a:lnTo>
                    <a:pt x="113170" y="102057"/>
                  </a:lnTo>
                  <a:lnTo>
                    <a:pt x="114408" y="102914"/>
                  </a:lnTo>
                  <a:lnTo>
                    <a:pt x="115670" y="103772"/>
                  </a:lnTo>
                  <a:lnTo>
                    <a:pt x="116978" y="104624"/>
                  </a:lnTo>
                  <a:lnTo>
                    <a:pt x="118286" y="105477"/>
                  </a:lnTo>
                  <a:lnTo>
                    <a:pt x="119641" y="106324"/>
                  </a:lnTo>
                  <a:lnTo>
                    <a:pt x="121020" y="107171"/>
                  </a:lnTo>
                  <a:lnTo>
                    <a:pt x="122445" y="108012"/>
                  </a:lnTo>
                  <a:lnTo>
                    <a:pt x="123870" y="108854"/>
                  </a:lnTo>
                  <a:lnTo>
                    <a:pt x="125342" y="109696"/>
                  </a:lnTo>
                  <a:lnTo>
                    <a:pt x="126837" y="110532"/>
                  </a:lnTo>
                  <a:lnTo>
                    <a:pt x="128379" y="111363"/>
                  </a:lnTo>
                  <a:lnTo>
                    <a:pt x="129944" y="112188"/>
                  </a:lnTo>
                  <a:lnTo>
                    <a:pt x="131533" y="113014"/>
                  </a:lnTo>
                  <a:lnTo>
                    <a:pt x="133145" y="113834"/>
                  </a:lnTo>
                  <a:lnTo>
                    <a:pt x="134804" y="114654"/>
                  </a:lnTo>
                  <a:lnTo>
                    <a:pt x="136509" y="115464"/>
                  </a:lnTo>
                  <a:lnTo>
                    <a:pt x="138215" y="116273"/>
                  </a:lnTo>
                  <a:lnTo>
                    <a:pt x="139967" y="117077"/>
                  </a:lnTo>
                  <a:lnTo>
                    <a:pt x="141766" y="117876"/>
                  </a:lnTo>
                  <a:lnTo>
                    <a:pt x="143565" y="118669"/>
                  </a:lnTo>
                  <a:lnTo>
                    <a:pt x="145434" y="119457"/>
                  </a:lnTo>
                  <a:lnTo>
                    <a:pt x="147303" y="120240"/>
                  </a:lnTo>
                  <a:lnTo>
                    <a:pt x="149242" y="121023"/>
                  </a:lnTo>
                  <a:lnTo>
                    <a:pt x="151181" y="121795"/>
                  </a:lnTo>
                  <a:lnTo>
                    <a:pt x="153167" y="122561"/>
                  </a:lnTo>
                  <a:lnTo>
                    <a:pt x="155200" y="123322"/>
                  </a:lnTo>
                  <a:lnTo>
                    <a:pt x="157255" y="124078"/>
                  </a:lnTo>
                  <a:lnTo>
                    <a:pt x="159335" y="124823"/>
                  </a:lnTo>
                  <a:lnTo>
                    <a:pt x="161484" y="125569"/>
                  </a:lnTo>
                  <a:lnTo>
                    <a:pt x="163633" y="126303"/>
                  </a:lnTo>
                  <a:lnTo>
                    <a:pt x="165830" y="127032"/>
                  </a:lnTo>
                  <a:lnTo>
                    <a:pt x="168072" y="127750"/>
                  </a:lnTo>
                  <a:lnTo>
                    <a:pt x="170339" y="128463"/>
                  </a:lnTo>
                  <a:lnTo>
                    <a:pt x="172652" y="129171"/>
                  </a:lnTo>
                  <a:lnTo>
                    <a:pt x="175011" y="129873"/>
                  </a:lnTo>
                  <a:lnTo>
                    <a:pt x="177394" y="130559"/>
                  </a:lnTo>
                  <a:lnTo>
                    <a:pt x="179801" y="131245"/>
                  </a:lnTo>
                  <a:lnTo>
                    <a:pt x="182254" y="131921"/>
                  </a:lnTo>
                  <a:lnTo>
                    <a:pt x="184753" y="132586"/>
                  </a:lnTo>
                  <a:lnTo>
                    <a:pt x="187300" y="133245"/>
                  </a:lnTo>
                  <a:lnTo>
                    <a:pt x="189870" y="133894"/>
                  </a:lnTo>
                  <a:lnTo>
                    <a:pt x="192486" y="134537"/>
                  </a:lnTo>
                  <a:lnTo>
                    <a:pt x="195126" y="135169"/>
                  </a:lnTo>
                  <a:lnTo>
                    <a:pt x="196482" y="135480"/>
                  </a:lnTo>
                  <a:lnTo>
                    <a:pt x="197837" y="135791"/>
                  </a:lnTo>
                  <a:lnTo>
                    <a:pt x="199192" y="136102"/>
                  </a:lnTo>
                  <a:lnTo>
                    <a:pt x="200570" y="136408"/>
                  </a:lnTo>
                  <a:lnTo>
                    <a:pt x="201948" y="136708"/>
                  </a:lnTo>
                  <a:lnTo>
                    <a:pt x="203327" y="137008"/>
                  </a:lnTo>
                  <a:lnTo>
                    <a:pt x="204729" y="137308"/>
                  </a:lnTo>
                  <a:lnTo>
                    <a:pt x="206154" y="137603"/>
                  </a:lnTo>
                  <a:lnTo>
                    <a:pt x="207555" y="137898"/>
                  </a:lnTo>
                  <a:lnTo>
                    <a:pt x="209004" y="138188"/>
                  </a:lnTo>
                  <a:lnTo>
                    <a:pt x="210429" y="138477"/>
                  </a:lnTo>
                  <a:lnTo>
                    <a:pt x="211901" y="138761"/>
                  </a:lnTo>
                  <a:lnTo>
                    <a:pt x="213349" y="139045"/>
                  </a:lnTo>
                  <a:lnTo>
                    <a:pt x="214821" y="139329"/>
                  </a:lnTo>
                  <a:lnTo>
                    <a:pt x="216317" y="139608"/>
                  </a:lnTo>
                  <a:lnTo>
                    <a:pt x="217812" y="139881"/>
                  </a:lnTo>
                  <a:lnTo>
                    <a:pt x="219307" y="140155"/>
                  </a:lnTo>
                  <a:lnTo>
                    <a:pt x="220826" y="140423"/>
                  </a:lnTo>
                  <a:lnTo>
                    <a:pt x="222344" y="140691"/>
                  </a:lnTo>
                  <a:lnTo>
                    <a:pt x="223886" y="140959"/>
                  </a:lnTo>
                  <a:lnTo>
                    <a:pt x="225428" y="141222"/>
                  </a:lnTo>
                  <a:lnTo>
                    <a:pt x="226970" y="141479"/>
                  </a:lnTo>
                  <a:lnTo>
                    <a:pt x="228535" y="141736"/>
                  </a:lnTo>
                  <a:lnTo>
                    <a:pt x="230124" y="141988"/>
                  </a:lnTo>
                  <a:lnTo>
                    <a:pt x="231713" y="142240"/>
                  </a:lnTo>
                  <a:lnTo>
                    <a:pt x="233301" y="142487"/>
                  </a:lnTo>
                  <a:lnTo>
                    <a:pt x="234913" y="142733"/>
                  </a:lnTo>
                  <a:lnTo>
                    <a:pt x="236549" y="142975"/>
                  </a:lnTo>
                  <a:lnTo>
                    <a:pt x="238161" y="143216"/>
                  </a:lnTo>
                  <a:lnTo>
                    <a:pt x="239819" y="143452"/>
                  </a:lnTo>
                  <a:lnTo>
                    <a:pt x="241455" y="143688"/>
                  </a:lnTo>
                  <a:lnTo>
                    <a:pt x="243137" y="143918"/>
                  </a:lnTo>
                  <a:lnTo>
                    <a:pt x="244796" y="144143"/>
                  </a:lnTo>
                  <a:lnTo>
                    <a:pt x="246478" y="144368"/>
                  </a:lnTo>
                  <a:lnTo>
                    <a:pt x="248183" y="144588"/>
                  </a:lnTo>
                  <a:lnTo>
                    <a:pt x="249889" y="144808"/>
                  </a:lnTo>
                  <a:lnTo>
                    <a:pt x="251618" y="145022"/>
                  </a:lnTo>
                  <a:lnTo>
                    <a:pt x="253347" y="145237"/>
                  </a:lnTo>
                  <a:lnTo>
                    <a:pt x="255075" y="145446"/>
                  </a:lnTo>
                  <a:lnTo>
                    <a:pt x="256828" y="145650"/>
                  </a:lnTo>
                  <a:lnTo>
                    <a:pt x="258603" y="145853"/>
                  </a:lnTo>
                  <a:lnTo>
                    <a:pt x="260379" y="146057"/>
                  </a:lnTo>
                  <a:lnTo>
                    <a:pt x="262154" y="146250"/>
                  </a:lnTo>
                  <a:lnTo>
                    <a:pt x="263953" y="146443"/>
                  </a:lnTo>
                  <a:lnTo>
                    <a:pt x="265752" y="146636"/>
                  </a:lnTo>
                  <a:lnTo>
                    <a:pt x="267574" y="146818"/>
                  </a:lnTo>
                  <a:lnTo>
                    <a:pt x="269420" y="147006"/>
                  </a:lnTo>
                  <a:lnTo>
                    <a:pt x="271266" y="147183"/>
                  </a:lnTo>
                  <a:lnTo>
                    <a:pt x="273111" y="147360"/>
                  </a:lnTo>
                  <a:lnTo>
                    <a:pt x="274980" y="147531"/>
                  </a:lnTo>
                  <a:lnTo>
                    <a:pt x="276849" y="147703"/>
                  </a:lnTo>
                  <a:lnTo>
                    <a:pt x="278742" y="147869"/>
                  </a:lnTo>
                  <a:lnTo>
                    <a:pt x="280634" y="148035"/>
                  </a:lnTo>
                  <a:lnTo>
                    <a:pt x="282550" y="148190"/>
                  </a:lnTo>
                  <a:lnTo>
                    <a:pt x="284466" y="148346"/>
                  </a:lnTo>
                  <a:lnTo>
                    <a:pt x="286405" y="148501"/>
                  </a:lnTo>
                  <a:lnTo>
                    <a:pt x="288367" y="148652"/>
                  </a:lnTo>
                  <a:lnTo>
                    <a:pt x="290330" y="148796"/>
                  </a:lnTo>
                  <a:lnTo>
                    <a:pt x="292292" y="148936"/>
                  </a:lnTo>
                  <a:lnTo>
                    <a:pt x="294278" y="149075"/>
                  </a:lnTo>
                  <a:lnTo>
                    <a:pt x="296264" y="149209"/>
                  </a:lnTo>
                  <a:lnTo>
                    <a:pt x="298273" y="149343"/>
                  </a:lnTo>
                  <a:lnTo>
                    <a:pt x="300282" y="149466"/>
                  </a:lnTo>
                  <a:lnTo>
                    <a:pt x="302315" y="149590"/>
                  </a:lnTo>
                  <a:lnTo>
                    <a:pt x="304371" y="149713"/>
                  </a:lnTo>
                  <a:lnTo>
                    <a:pt x="306427" y="149825"/>
                  </a:lnTo>
                  <a:lnTo>
                    <a:pt x="308483" y="149938"/>
                  </a:lnTo>
                  <a:lnTo>
                    <a:pt x="310562" y="150051"/>
                  </a:lnTo>
                  <a:lnTo>
                    <a:pt x="312665" y="150152"/>
                  </a:lnTo>
                  <a:lnTo>
                    <a:pt x="314767" y="150254"/>
                  </a:lnTo>
                  <a:lnTo>
                    <a:pt x="316870" y="150351"/>
                  </a:lnTo>
                  <a:lnTo>
                    <a:pt x="318996" y="150447"/>
                  </a:lnTo>
                  <a:lnTo>
                    <a:pt x="321145" y="150533"/>
                  </a:lnTo>
                  <a:lnTo>
                    <a:pt x="323295" y="150619"/>
                  </a:lnTo>
                  <a:lnTo>
                    <a:pt x="325467" y="150705"/>
                  </a:lnTo>
                  <a:lnTo>
                    <a:pt x="327640" y="150780"/>
                  </a:lnTo>
                  <a:lnTo>
                    <a:pt x="329813" y="150855"/>
                  </a:lnTo>
                  <a:lnTo>
                    <a:pt x="332032" y="150924"/>
                  </a:lnTo>
                  <a:lnTo>
                    <a:pt x="334228" y="150989"/>
                  </a:lnTo>
                  <a:lnTo>
                    <a:pt x="336471" y="151048"/>
                  </a:lnTo>
                  <a:lnTo>
                    <a:pt x="338714" y="151107"/>
                  </a:lnTo>
                  <a:lnTo>
                    <a:pt x="340957" y="151160"/>
                  </a:lnTo>
                  <a:lnTo>
                    <a:pt x="343223" y="151209"/>
                  </a:lnTo>
                  <a:lnTo>
                    <a:pt x="345489" y="151257"/>
                  </a:lnTo>
                  <a:lnTo>
                    <a:pt x="347779" y="151300"/>
                  </a:lnTo>
                  <a:lnTo>
                    <a:pt x="350092" y="151332"/>
                  </a:lnTo>
                  <a:lnTo>
                    <a:pt x="352405" y="151369"/>
                  </a:lnTo>
                  <a:lnTo>
                    <a:pt x="354741" y="151396"/>
                  </a:lnTo>
                  <a:lnTo>
                    <a:pt x="357077" y="151418"/>
                  </a:lnTo>
                  <a:lnTo>
                    <a:pt x="359437" y="151439"/>
                  </a:lnTo>
                  <a:lnTo>
                    <a:pt x="361796" y="151455"/>
                  </a:lnTo>
                  <a:lnTo>
                    <a:pt x="364179" y="151466"/>
                  </a:lnTo>
                  <a:lnTo>
                    <a:pt x="366562" y="151471"/>
                  </a:lnTo>
                  <a:lnTo>
                    <a:pt x="368969" y="151477"/>
                  </a:lnTo>
                  <a:lnTo>
                    <a:pt x="371399" y="151477"/>
                  </a:lnTo>
                  <a:lnTo>
                    <a:pt x="373828" y="151471"/>
                  </a:lnTo>
                  <a:lnTo>
                    <a:pt x="376258" y="151460"/>
                  </a:lnTo>
                  <a:lnTo>
                    <a:pt x="378711" y="151444"/>
                  </a:lnTo>
                  <a:lnTo>
                    <a:pt x="381188" y="151423"/>
                  </a:lnTo>
                  <a:lnTo>
                    <a:pt x="383687" y="151402"/>
                  </a:lnTo>
                  <a:lnTo>
                    <a:pt x="386164" y="151369"/>
                  </a:lnTo>
                  <a:lnTo>
                    <a:pt x="388687" y="151337"/>
                  </a:lnTo>
                  <a:lnTo>
                    <a:pt x="391210" y="151300"/>
                  </a:lnTo>
                  <a:lnTo>
                    <a:pt x="393757" y="151257"/>
                  </a:lnTo>
                  <a:lnTo>
                    <a:pt x="396303" y="151214"/>
                  </a:lnTo>
                  <a:lnTo>
                    <a:pt x="398850" y="151160"/>
                  </a:lnTo>
                  <a:lnTo>
                    <a:pt x="401443" y="151107"/>
                  </a:lnTo>
                  <a:lnTo>
                    <a:pt x="404036" y="151042"/>
                  </a:lnTo>
                  <a:lnTo>
                    <a:pt x="406630" y="150978"/>
                  </a:lnTo>
                  <a:lnTo>
                    <a:pt x="409246" y="150908"/>
                  </a:lnTo>
                  <a:lnTo>
                    <a:pt x="411886" y="150833"/>
                  </a:lnTo>
                  <a:lnTo>
                    <a:pt x="414526" y="150758"/>
                  </a:lnTo>
                  <a:lnTo>
                    <a:pt x="417190" y="150672"/>
                  </a:lnTo>
                  <a:lnTo>
                    <a:pt x="419853" y="150581"/>
                  </a:lnTo>
                  <a:lnTo>
                    <a:pt x="422540" y="150490"/>
                  </a:lnTo>
                  <a:lnTo>
                    <a:pt x="425250" y="150388"/>
                  </a:lnTo>
                  <a:lnTo>
                    <a:pt x="427960" y="150287"/>
                  </a:lnTo>
                  <a:lnTo>
                    <a:pt x="430693" y="150179"/>
                  </a:lnTo>
                  <a:lnTo>
                    <a:pt x="433427" y="150067"/>
                  </a:lnTo>
                  <a:lnTo>
                    <a:pt x="436184" y="149949"/>
                  </a:lnTo>
                  <a:lnTo>
                    <a:pt x="438940" y="149825"/>
                  </a:lnTo>
                  <a:lnTo>
                    <a:pt x="441720" y="149697"/>
                  </a:lnTo>
                  <a:lnTo>
                    <a:pt x="444524" y="149563"/>
                  </a:lnTo>
                  <a:lnTo>
                    <a:pt x="447328" y="149423"/>
                  </a:lnTo>
                  <a:lnTo>
                    <a:pt x="450154" y="149279"/>
                  </a:lnTo>
                  <a:lnTo>
                    <a:pt x="453005" y="149134"/>
                  </a:lnTo>
                  <a:lnTo>
                    <a:pt x="455855" y="148979"/>
                  </a:lnTo>
                  <a:lnTo>
                    <a:pt x="458729" y="148823"/>
                  </a:lnTo>
                  <a:lnTo>
                    <a:pt x="461602" y="148657"/>
                  </a:lnTo>
                  <a:lnTo>
                    <a:pt x="464499" y="148491"/>
                  </a:lnTo>
                  <a:lnTo>
                    <a:pt x="467396" y="148314"/>
                  </a:lnTo>
                  <a:lnTo>
                    <a:pt x="470340" y="148137"/>
                  </a:lnTo>
                  <a:lnTo>
                    <a:pt x="473260" y="147949"/>
                  </a:lnTo>
                  <a:lnTo>
                    <a:pt x="476227" y="147762"/>
                  </a:lnTo>
                  <a:lnTo>
                    <a:pt x="479194" y="147569"/>
                  </a:lnTo>
                  <a:lnTo>
                    <a:pt x="482161" y="147365"/>
                  </a:lnTo>
                  <a:lnTo>
                    <a:pt x="485175" y="147161"/>
                  </a:lnTo>
                  <a:lnTo>
                    <a:pt x="488166" y="146952"/>
                  </a:lnTo>
                  <a:lnTo>
                    <a:pt x="491203" y="146738"/>
                  </a:lnTo>
                  <a:lnTo>
                    <a:pt x="494240" y="146513"/>
                  </a:lnTo>
                  <a:lnTo>
                    <a:pt x="497301" y="146287"/>
                  </a:lnTo>
                  <a:lnTo>
                    <a:pt x="500361" y="146057"/>
                  </a:lnTo>
                  <a:lnTo>
                    <a:pt x="503445" y="145816"/>
                  </a:lnTo>
                  <a:lnTo>
                    <a:pt x="506529" y="145574"/>
                  </a:lnTo>
                  <a:lnTo>
                    <a:pt x="509659" y="145328"/>
                  </a:lnTo>
                  <a:lnTo>
                    <a:pt x="512790" y="145071"/>
                  </a:lnTo>
                  <a:lnTo>
                    <a:pt x="515921" y="144813"/>
                  </a:lnTo>
                  <a:lnTo>
                    <a:pt x="519075" y="144545"/>
                  </a:lnTo>
                  <a:lnTo>
                    <a:pt x="522252" y="144277"/>
                  </a:lnTo>
                  <a:lnTo>
                    <a:pt x="525429" y="143998"/>
                  </a:lnTo>
                  <a:lnTo>
                    <a:pt x="528630" y="143720"/>
                  </a:lnTo>
                  <a:lnTo>
                    <a:pt x="531854" y="143430"/>
                  </a:lnTo>
                  <a:lnTo>
                    <a:pt x="535078" y="143135"/>
                  </a:lnTo>
                  <a:lnTo>
                    <a:pt x="538326" y="142835"/>
                  </a:lnTo>
                  <a:lnTo>
                    <a:pt x="541596" y="142535"/>
                  </a:lnTo>
                  <a:lnTo>
                    <a:pt x="544867" y="142224"/>
                  </a:lnTo>
                  <a:lnTo>
                    <a:pt x="548161" y="141908"/>
                  </a:lnTo>
                  <a:lnTo>
                    <a:pt x="551455" y="141586"/>
                  </a:lnTo>
                  <a:lnTo>
                    <a:pt x="554796" y="141259"/>
                  </a:lnTo>
                  <a:lnTo>
                    <a:pt x="558114" y="140921"/>
                  </a:lnTo>
                  <a:lnTo>
                    <a:pt x="561478" y="140584"/>
                  </a:lnTo>
                  <a:lnTo>
                    <a:pt x="564842" y="140241"/>
                  </a:lnTo>
                  <a:lnTo>
                    <a:pt x="568230" y="139887"/>
                  </a:lnTo>
                  <a:lnTo>
                    <a:pt x="571617" y="139533"/>
                  </a:lnTo>
                  <a:lnTo>
                    <a:pt x="571991" y="139656"/>
                  </a:lnTo>
                  <a:lnTo>
                    <a:pt x="573113" y="140021"/>
                  </a:lnTo>
                  <a:lnTo>
                    <a:pt x="574935" y="140611"/>
                  </a:lnTo>
                  <a:lnTo>
                    <a:pt x="576103" y="140975"/>
                  </a:lnTo>
                  <a:lnTo>
                    <a:pt x="577458" y="141393"/>
                  </a:lnTo>
                  <a:lnTo>
                    <a:pt x="579000" y="141854"/>
                  </a:lnTo>
                  <a:lnTo>
                    <a:pt x="580682" y="142353"/>
                  </a:lnTo>
                  <a:lnTo>
                    <a:pt x="582551" y="142894"/>
                  </a:lnTo>
                  <a:lnTo>
                    <a:pt x="584584" y="143473"/>
                  </a:lnTo>
                  <a:lnTo>
                    <a:pt x="586780" y="144084"/>
                  </a:lnTo>
                  <a:lnTo>
                    <a:pt x="589140" y="144733"/>
                  </a:lnTo>
                  <a:lnTo>
                    <a:pt x="591663" y="145403"/>
                  </a:lnTo>
                  <a:lnTo>
                    <a:pt x="594349" y="146105"/>
                  </a:lnTo>
                  <a:lnTo>
                    <a:pt x="597176" y="146834"/>
                  </a:lnTo>
                  <a:lnTo>
                    <a:pt x="600167" y="147579"/>
                  </a:lnTo>
                  <a:lnTo>
                    <a:pt x="601732" y="147960"/>
                  </a:lnTo>
                  <a:lnTo>
                    <a:pt x="603321" y="148346"/>
                  </a:lnTo>
                  <a:lnTo>
                    <a:pt x="604956" y="148737"/>
                  </a:lnTo>
                  <a:lnTo>
                    <a:pt x="606615" y="149129"/>
                  </a:lnTo>
                  <a:lnTo>
                    <a:pt x="608320" y="149525"/>
                  </a:lnTo>
                  <a:lnTo>
                    <a:pt x="610073" y="149927"/>
                  </a:lnTo>
                  <a:lnTo>
                    <a:pt x="611848" y="150329"/>
                  </a:lnTo>
                  <a:lnTo>
                    <a:pt x="613670" y="150737"/>
                  </a:lnTo>
                  <a:lnTo>
                    <a:pt x="615516" y="151144"/>
                  </a:lnTo>
                  <a:lnTo>
                    <a:pt x="617408" y="151552"/>
                  </a:lnTo>
                  <a:lnTo>
                    <a:pt x="619324" y="151964"/>
                  </a:lnTo>
                  <a:lnTo>
                    <a:pt x="621287" y="152377"/>
                  </a:lnTo>
                  <a:lnTo>
                    <a:pt x="623296" y="152790"/>
                  </a:lnTo>
                  <a:lnTo>
                    <a:pt x="625328" y="153208"/>
                  </a:lnTo>
                  <a:lnTo>
                    <a:pt x="627384" y="153621"/>
                  </a:lnTo>
                  <a:lnTo>
                    <a:pt x="629487" y="154034"/>
                  </a:lnTo>
                  <a:lnTo>
                    <a:pt x="631613" y="154452"/>
                  </a:lnTo>
                  <a:lnTo>
                    <a:pt x="633786" y="154865"/>
                  </a:lnTo>
                  <a:lnTo>
                    <a:pt x="636005" y="155277"/>
                  </a:lnTo>
                  <a:lnTo>
                    <a:pt x="638225" y="155690"/>
                  </a:lnTo>
                  <a:lnTo>
                    <a:pt x="640514" y="156103"/>
                  </a:lnTo>
                  <a:lnTo>
                    <a:pt x="642804" y="156510"/>
                  </a:lnTo>
                  <a:lnTo>
                    <a:pt x="645140" y="156918"/>
                  </a:lnTo>
                  <a:lnTo>
                    <a:pt x="647523" y="157320"/>
                  </a:lnTo>
                  <a:lnTo>
                    <a:pt x="649929" y="157722"/>
                  </a:lnTo>
                  <a:lnTo>
                    <a:pt x="652359" y="158118"/>
                  </a:lnTo>
                  <a:lnTo>
                    <a:pt x="654836" y="158515"/>
                  </a:lnTo>
                  <a:lnTo>
                    <a:pt x="657335" y="158906"/>
                  </a:lnTo>
                  <a:lnTo>
                    <a:pt x="659859" y="159292"/>
                  </a:lnTo>
                  <a:lnTo>
                    <a:pt x="662429" y="159673"/>
                  </a:lnTo>
                  <a:lnTo>
                    <a:pt x="665022" y="160054"/>
                  </a:lnTo>
                  <a:lnTo>
                    <a:pt x="667638" y="160424"/>
                  </a:lnTo>
                  <a:lnTo>
                    <a:pt x="670302" y="160793"/>
                  </a:lnTo>
                  <a:lnTo>
                    <a:pt x="672989" y="161153"/>
                  </a:lnTo>
                  <a:lnTo>
                    <a:pt x="675722" y="161512"/>
                  </a:lnTo>
                  <a:lnTo>
                    <a:pt x="678455" y="161860"/>
                  </a:lnTo>
                  <a:lnTo>
                    <a:pt x="681236" y="162203"/>
                  </a:lnTo>
                  <a:lnTo>
                    <a:pt x="684039" y="162541"/>
                  </a:lnTo>
                  <a:lnTo>
                    <a:pt x="686889" y="162868"/>
                  </a:lnTo>
                  <a:lnTo>
                    <a:pt x="689740" y="163190"/>
                  </a:lnTo>
                  <a:lnTo>
                    <a:pt x="692637" y="163501"/>
                  </a:lnTo>
                  <a:lnTo>
                    <a:pt x="695557" y="163806"/>
                  </a:lnTo>
                  <a:lnTo>
                    <a:pt x="698524" y="164106"/>
                  </a:lnTo>
                  <a:lnTo>
                    <a:pt x="701491" y="164390"/>
                  </a:lnTo>
                  <a:lnTo>
                    <a:pt x="704505" y="164669"/>
                  </a:lnTo>
                  <a:lnTo>
                    <a:pt x="707542" y="164937"/>
                  </a:lnTo>
                  <a:lnTo>
                    <a:pt x="710603" y="165200"/>
                  </a:lnTo>
                  <a:lnTo>
                    <a:pt x="713686" y="165446"/>
                  </a:lnTo>
                  <a:lnTo>
                    <a:pt x="716817" y="165688"/>
                  </a:lnTo>
                  <a:lnTo>
                    <a:pt x="719948" y="165913"/>
                  </a:lnTo>
                  <a:lnTo>
                    <a:pt x="723125" y="166133"/>
                  </a:lnTo>
                  <a:lnTo>
                    <a:pt x="726326" y="166336"/>
                  </a:lnTo>
                  <a:lnTo>
                    <a:pt x="727938" y="166438"/>
                  </a:lnTo>
                  <a:lnTo>
                    <a:pt x="729550" y="166535"/>
                  </a:lnTo>
                  <a:lnTo>
                    <a:pt x="731162" y="166626"/>
                  </a:lnTo>
                  <a:lnTo>
                    <a:pt x="732797" y="166712"/>
                  </a:lnTo>
                  <a:lnTo>
                    <a:pt x="734433" y="166803"/>
                  </a:lnTo>
                  <a:lnTo>
                    <a:pt x="736068" y="166883"/>
                  </a:lnTo>
                  <a:lnTo>
                    <a:pt x="737727" y="166963"/>
                  </a:lnTo>
                  <a:lnTo>
                    <a:pt x="739362" y="167039"/>
                  </a:lnTo>
                  <a:lnTo>
                    <a:pt x="741021" y="167114"/>
                  </a:lnTo>
                  <a:lnTo>
                    <a:pt x="742703" y="167183"/>
                  </a:lnTo>
                  <a:lnTo>
                    <a:pt x="744362" y="167253"/>
                  </a:lnTo>
                  <a:lnTo>
                    <a:pt x="746044" y="167317"/>
                  </a:lnTo>
                  <a:lnTo>
                    <a:pt x="747726" y="167376"/>
                  </a:lnTo>
                  <a:lnTo>
                    <a:pt x="749432" y="167435"/>
                  </a:lnTo>
                  <a:lnTo>
                    <a:pt x="751114" y="167489"/>
                  </a:lnTo>
                  <a:lnTo>
                    <a:pt x="752819" y="167537"/>
                  </a:lnTo>
                  <a:lnTo>
                    <a:pt x="754525" y="167585"/>
                  </a:lnTo>
                  <a:lnTo>
                    <a:pt x="756253" y="167628"/>
                  </a:lnTo>
                  <a:lnTo>
                    <a:pt x="757959" y="167666"/>
                  </a:lnTo>
                  <a:lnTo>
                    <a:pt x="759688" y="167703"/>
                  </a:lnTo>
                  <a:lnTo>
                    <a:pt x="761417" y="167730"/>
                  </a:lnTo>
                  <a:lnTo>
                    <a:pt x="763169" y="167762"/>
                  </a:lnTo>
                  <a:lnTo>
                    <a:pt x="764898" y="167784"/>
                  </a:lnTo>
                  <a:lnTo>
                    <a:pt x="766650" y="167805"/>
                  </a:lnTo>
                  <a:lnTo>
                    <a:pt x="768402" y="167821"/>
                  </a:lnTo>
                  <a:lnTo>
                    <a:pt x="770178" y="167832"/>
                  </a:lnTo>
                  <a:lnTo>
                    <a:pt x="771930" y="167843"/>
                  </a:lnTo>
                  <a:lnTo>
                    <a:pt x="773705" y="167848"/>
                  </a:lnTo>
                  <a:lnTo>
                    <a:pt x="775481" y="167848"/>
                  </a:lnTo>
                  <a:lnTo>
                    <a:pt x="777280" y="167843"/>
                  </a:lnTo>
                  <a:lnTo>
                    <a:pt x="779055" y="167837"/>
                  </a:lnTo>
                  <a:lnTo>
                    <a:pt x="780854" y="167827"/>
                  </a:lnTo>
                  <a:lnTo>
                    <a:pt x="782653" y="167810"/>
                  </a:lnTo>
                  <a:lnTo>
                    <a:pt x="784476" y="167789"/>
                  </a:lnTo>
                  <a:lnTo>
                    <a:pt x="786275" y="167768"/>
                  </a:lnTo>
                  <a:lnTo>
                    <a:pt x="788097" y="167735"/>
                  </a:lnTo>
                  <a:lnTo>
                    <a:pt x="789919" y="167703"/>
                  </a:lnTo>
                  <a:lnTo>
                    <a:pt x="791741" y="167666"/>
                  </a:lnTo>
                  <a:lnTo>
                    <a:pt x="793587" y="167623"/>
                  </a:lnTo>
                  <a:lnTo>
                    <a:pt x="795433" y="167580"/>
                  </a:lnTo>
                  <a:lnTo>
                    <a:pt x="797255" y="167526"/>
                  </a:lnTo>
                  <a:lnTo>
                    <a:pt x="799124" y="167473"/>
                  </a:lnTo>
                  <a:lnTo>
                    <a:pt x="800970" y="167414"/>
                  </a:lnTo>
                  <a:lnTo>
                    <a:pt x="802839" y="167349"/>
                  </a:lnTo>
                  <a:lnTo>
                    <a:pt x="804708" y="167280"/>
                  </a:lnTo>
                  <a:lnTo>
                    <a:pt x="806577" y="167205"/>
                  </a:lnTo>
                  <a:lnTo>
                    <a:pt x="808446" y="167124"/>
                  </a:lnTo>
                  <a:lnTo>
                    <a:pt x="810315" y="167044"/>
                  </a:lnTo>
                  <a:lnTo>
                    <a:pt x="812207" y="166953"/>
                  </a:lnTo>
                  <a:lnTo>
                    <a:pt x="814100" y="166862"/>
                  </a:lnTo>
                  <a:lnTo>
                    <a:pt x="815992" y="166765"/>
                  </a:lnTo>
                  <a:lnTo>
                    <a:pt x="817908" y="166658"/>
                  </a:lnTo>
                  <a:lnTo>
                    <a:pt x="819800" y="166551"/>
                  </a:lnTo>
                  <a:lnTo>
                    <a:pt x="821716" y="166438"/>
                  </a:lnTo>
                  <a:lnTo>
                    <a:pt x="823632" y="166320"/>
                  </a:lnTo>
                  <a:lnTo>
                    <a:pt x="825547" y="166197"/>
                  </a:lnTo>
                  <a:lnTo>
                    <a:pt x="827487" y="166068"/>
                  </a:lnTo>
                  <a:lnTo>
                    <a:pt x="829402" y="165934"/>
                  </a:lnTo>
                  <a:lnTo>
                    <a:pt x="831341" y="165800"/>
                  </a:lnTo>
                  <a:lnTo>
                    <a:pt x="833280" y="165656"/>
                  </a:lnTo>
                  <a:lnTo>
                    <a:pt x="835220" y="165505"/>
                  </a:lnTo>
                  <a:lnTo>
                    <a:pt x="837182" y="165350"/>
                  </a:lnTo>
                  <a:lnTo>
                    <a:pt x="839145" y="165189"/>
                  </a:lnTo>
                  <a:lnTo>
                    <a:pt x="841084" y="165023"/>
                  </a:lnTo>
                  <a:lnTo>
                    <a:pt x="843046" y="164857"/>
                  </a:lnTo>
                  <a:lnTo>
                    <a:pt x="845032" y="164680"/>
                  </a:lnTo>
                  <a:lnTo>
                    <a:pt x="846994" y="164498"/>
                  </a:lnTo>
                  <a:lnTo>
                    <a:pt x="848980" y="164310"/>
                  </a:lnTo>
                  <a:lnTo>
                    <a:pt x="850966" y="164117"/>
                  </a:lnTo>
                  <a:lnTo>
                    <a:pt x="852952" y="163919"/>
                  </a:lnTo>
                  <a:lnTo>
                    <a:pt x="854938" y="163715"/>
                  </a:lnTo>
                  <a:lnTo>
                    <a:pt x="856924" y="163501"/>
                  </a:lnTo>
                  <a:lnTo>
                    <a:pt x="858933" y="163286"/>
                  </a:lnTo>
                  <a:lnTo>
                    <a:pt x="860919" y="163066"/>
                  </a:lnTo>
                  <a:lnTo>
                    <a:pt x="862928" y="162836"/>
                  </a:lnTo>
                  <a:lnTo>
                    <a:pt x="864960" y="162605"/>
                  </a:lnTo>
                  <a:lnTo>
                    <a:pt x="866970" y="162364"/>
                  </a:lnTo>
                  <a:lnTo>
                    <a:pt x="868979" y="162117"/>
                  </a:lnTo>
                  <a:lnTo>
                    <a:pt x="871011" y="161866"/>
                  </a:lnTo>
                  <a:lnTo>
                    <a:pt x="873044" y="161608"/>
                  </a:lnTo>
                  <a:lnTo>
                    <a:pt x="875053" y="161346"/>
                  </a:lnTo>
                  <a:lnTo>
                    <a:pt x="877062" y="161083"/>
                  </a:lnTo>
                  <a:lnTo>
                    <a:pt x="879048" y="160809"/>
                  </a:lnTo>
                  <a:lnTo>
                    <a:pt x="880987" y="160531"/>
                  </a:lnTo>
                  <a:lnTo>
                    <a:pt x="882926" y="160252"/>
                  </a:lnTo>
                  <a:lnTo>
                    <a:pt x="884842" y="159968"/>
                  </a:lnTo>
                  <a:lnTo>
                    <a:pt x="886758" y="159673"/>
                  </a:lnTo>
                  <a:lnTo>
                    <a:pt x="888627" y="159384"/>
                  </a:lnTo>
                  <a:lnTo>
                    <a:pt x="890473" y="159083"/>
                  </a:lnTo>
                  <a:lnTo>
                    <a:pt x="892318" y="158778"/>
                  </a:lnTo>
                  <a:lnTo>
                    <a:pt x="894117" y="158472"/>
                  </a:lnTo>
                  <a:lnTo>
                    <a:pt x="895916" y="158161"/>
                  </a:lnTo>
                  <a:lnTo>
                    <a:pt x="897692" y="157845"/>
                  </a:lnTo>
                  <a:lnTo>
                    <a:pt x="899444" y="157529"/>
                  </a:lnTo>
                  <a:lnTo>
                    <a:pt x="901196" y="157207"/>
                  </a:lnTo>
                  <a:lnTo>
                    <a:pt x="902902" y="156880"/>
                  </a:lnTo>
                  <a:lnTo>
                    <a:pt x="904607" y="156548"/>
                  </a:lnTo>
                  <a:lnTo>
                    <a:pt x="906289" y="156210"/>
                  </a:lnTo>
                  <a:lnTo>
                    <a:pt x="907948" y="155872"/>
                  </a:lnTo>
                  <a:lnTo>
                    <a:pt x="909583" y="155529"/>
                  </a:lnTo>
                  <a:lnTo>
                    <a:pt x="911195" y="155181"/>
                  </a:lnTo>
                  <a:lnTo>
                    <a:pt x="912807" y="154832"/>
                  </a:lnTo>
                  <a:lnTo>
                    <a:pt x="914373" y="154479"/>
                  </a:lnTo>
                  <a:lnTo>
                    <a:pt x="915938" y="154119"/>
                  </a:lnTo>
                  <a:lnTo>
                    <a:pt x="917503" y="153760"/>
                  </a:lnTo>
                  <a:lnTo>
                    <a:pt x="919022" y="153396"/>
                  </a:lnTo>
                  <a:lnTo>
                    <a:pt x="920540" y="153026"/>
                  </a:lnTo>
                  <a:lnTo>
                    <a:pt x="922036" y="152656"/>
                  </a:lnTo>
                  <a:lnTo>
                    <a:pt x="923507" y="152281"/>
                  </a:lnTo>
                  <a:lnTo>
                    <a:pt x="924956" y="151905"/>
                  </a:lnTo>
                  <a:lnTo>
                    <a:pt x="926381" y="151525"/>
                  </a:lnTo>
                  <a:lnTo>
                    <a:pt x="927806" y="151139"/>
                  </a:lnTo>
                  <a:lnTo>
                    <a:pt x="929208" y="150748"/>
                  </a:lnTo>
                  <a:lnTo>
                    <a:pt x="930610" y="150362"/>
                  </a:lnTo>
                  <a:lnTo>
                    <a:pt x="931965" y="149965"/>
                  </a:lnTo>
                  <a:lnTo>
                    <a:pt x="933320" y="149568"/>
                  </a:lnTo>
                  <a:lnTo>
                    <a:pt x="934652" y="149166"/>
                  </a:lnTo>
                  <a:lnTo>
                    <a:pt x="935983" y="148764"/>
                  </a:lnTo>
                  <a:lnTo>
                    <a:pt x="937268" y="148357"/>
                  </a:lnTo>
                  <a:lnTo>
                    <a:pt x="938553" y="147949"/>
                  </a:lnTo>
                  <a:lnTo>
                    <a:pt x="939815" y="147536"/>
                  </a:lnTo>
                  <a:lnTo>
                    <a:pt x="941076" y="147124"/>
                  </a:lnTo>
                  <a:lnTo>
                    <a:pt x="942315" y="146706"/>
                  </a:lnTo>
                  <a:lnTo>
                    <a:pt x="943529" y="146287"/>
                  </a:lnTo>
                  <a:lnTo>
                    <a:pt x="944721" y="145864"/>
                  </a:lnTo>
                  <a:lnTo>
                    <a:pt x="945912" y="145435"/>
                  </a:lnTo>
                  <a:lnTo>
                    <a:pt x="947081" y="145012"/>
                  </a:lnTo>
                  <a:lnTo>
                    <a:pt x="948249" y="144577"/>
                  </a:lnTo>
                  <a:lnTo>
                    <a:pt x="949370" y="144143"/>
                  </a:lnTo>
                  <a:lnTo>
                    <a:pt x="950515" y="143709"/>
                  </a:lnTo>
                  <a:lnTo>
                    <a:pt x="951613" y="143275"/>
                  </a:lnTo>
                  <a:lnTo>
                    <a:pt x="952711" y="142835"/>
                  </a:lnTo>
                  <a:lnTo>
                    <a:pt x="953786" y="142390"/>
                  </a:lnTo>
                  <a:lnTo>
                    <a:pt x="954837" y="141945"/>
                  </a:lnTo>
                  <a:lnTo>
                    <a:pt x="955888" y="141500"/>
                  </a:lnTo>
                  <a:lnTo>
                    <a:pt x="956916" y="141050"/>
                  </a:lnTo>
                  <a:lnTo>
                    <a:pt x="957944" y="140600"/>
                  </a:lnTo>
                  <a:lnTo>
                    <a:pt x="958949" y="140144"/>
                  </a:lnTo>
                  <a:lnTo>
                    <a:pt x="959930" y="139688"/>
                  </a:lnTo>
                  <a:lnTo>
                    <a:pt x="960911" y="139233"/>
                  </a:lnTo>
                  <a:lnTo>
                    <a:pt x="961869" y="138777"/>
                  </a:lnTo>
                  <a:lnTo>
                    <a:pt x="962827" y="138316"/>
                  </a:lnTo>
                  <a:lnTo>
                    <a:pt x="963762" y="137850"/>
                  </a:lnTo>
                  <a:lnTo>
                    <a:pt x="964673" y="137389"/>
                  </a:lnTo>
                  <a:lnTo>
                    <a:pt x="965584" y="136922"/>
                  </a:lnTo>
                  <a:lnTo>
                    <a:pt x="966472" y="136451"/>
                  </a:lnTo>
                  <a:lnTo>
                    <a:pt x="967336" y="135984"/>
                  </a:lnTo>
                  <a:lnTo>
                    <a:pt x="968200" y="135513"/>
                  </a:lnTo>
                  <a:lnTo>
                    <a:pt x="969065" y="135041"/>
                  </a:lnTo>
                  <a:lnTo>
                    <a:pt x="969906" y="134564"/>
                  </a:lnTo>
                  <a:lnTo>
                    <a:pt x="970724" y="134087"/>
                  </a:lnTo>
                  <a:lnTo>
                    <a:pt x="971541" y="133610"/>
                  </a:lnTo>
                  <a:lnTo>
                    <a:pt x="973130" y="132655"/>
                  </a:lnTo>
                  <a:lnTo>
                    <a:pt x="974649" y="131690"/>
                  </a:lnTo>
                  <a:lnTo>
                    <a:pt x="976144" y="130720"/>
                  </a:lnTo>
                  <a:lnTo>
                    <a:pt x="977569" y="129750"/>
                  </a:lnTo>
                  <a:lnTo>
                    <a:pt x="978971" y="128774"/>
                  </a:lnTo>
                  <a:lnTo>
                    <a:pt x="980302" y="127793"/>
                  </a:lnTo>
                  <a:lnTo>
                    <a:pt x="981611" y="126807"/>
                  </a:lnTo>
                  <a:lnTo>
                    <a:pt x="982849" y="125820"/>
                  </a:lnTo>
                  <a:lnTo>
                    <a:pt x="984064" y="124829"/>
                  </a:lnTo>
                  <a:lnTo>
                    <a:pt x="985232" y="123837"/>
                  </a:lnTo>
                  <a:lnTo>
                    <a:pt x="986353" y="122845"/>
                  </a:lnTo>
                  <a:lnTo>
                    <a:pt x="987428" y="121854"/>
                  </a:lnTo>
                  <a:lnTo>
                    <a:pt x="988479" y="120857"/>
                  </a:lnTo>
                  <a:lnTo>
                    <a:pt x="989484" y="119859"/>
                  </a:lnTo>
                  <a:lnTo>
                    <a:pt x="990442" y="118862"/>
                  </a:lnTo>
                  <a:lnTo>
                    <a:pt x="991376" y="117865"/>
                  </a:lnTo>
                  <a:lnTo>
                    <a:pt x="992264" y="116868"/>
                  </a:lnTo>
                  <a:lnTo>
                    <a:pt x="993129" y="115871"/>
                  </a:lnTo>
                  <a:lnTo>
                    <a:pt x="993946" y="114874"/>
                  </a:lnTo>
                  <a:lnTo>
                    <a:pt x="994741" y="113882"/>
                  </a:lnTo>
                  <a:lnTo>
                    <a:pt x="995488" y="112891"/>
                  </a:lnTo>
                  <a:lnTo>
                    <a:pt x="996212" y="111899"/>
                  </a:lnTo>
                  <a:lnTo>
                    <a:pt x="996890" y="110912"/>
                  </a:lnTo>
                  <a:lnTo>
                    <a:pt x="997567" y="109926"/>
                  </a:lnTo>
                  <a:lnTo>
                    <a:pt x="998198" y="108945"/>
                  </a:lnTo>
                  <a:lnTo>
                    <a:pt x="998806" y="107969"/>
                  </a:lnTo>
                  <a:lnTo>
                    <a:pt x="999390" y="106994"/>
                  </a:lnTo>
                  <a:lnTo>
                    <a:pt x="999927" y="106029"/>
                  </a:lnTo>
                  <a:lnTo>
                    <a:pt x="1000464" y="105064"/>
                  </a:lnTo>
                  <a:lnTo>
                    <a:pt x="1000955" y="104104"/>
                  </a:lnTo>
                  <a:lnTo>
                    <a:pt x="1001446" y="103150"/>
                  </a:lnTo>
                  <a:lnTo>
                    <a:pt x="1001890" y="102201"/>
                  </a:lnTo>
                  <a:lnTo>
                    <a:pt x="1002333" y="101258"/>
                  </a:lnTo>
                  <a:lnTo>
                    <a:pt x="1002754" y="100325"/>
                  </a:lnTo>
                  <a:lnTo>
                    <a:pt x="1003151" y="99392"/>
                  </a:lnTo>
                  <a:lnTo>
                    <a:pt x="1003525" y="98476"/>
                  </a:lnTo>
                  <a:lnTo>
                    <a:pt x="1003875" y="97559"/>
                  </a:lnTo>
                  <a:lnTo>
                    <a:pt x="1004226" y="96653"/>
                  </a:lnTo>
                  <a:lnTo>
                    <a:pt x="1004857" y="94868"/>
                  </a:lnTo>
                  <a:lnTo>
                    <a:pt x="1005441" y="93120"/>
                  </a:lnTo>
                  <a:lnTo>
                    <a:pt x="1005978" y="91410"/>
                  </a:lnTo>
                  <a:lnTo>
                    <a:pt x="1006469" y="89743"/>
                  </a:lnTo>
                  <a:lnTo>
                    <a:pt x="1006936" y="88119"/>
                  </a:lnTo>
                  <a:lnTo>
                    <a:pt x="1007777" y="85021"/>
                  </a:lnTo>
                  <a:lnTo>
                    <a:pt x="1008174" y="83552"/>
                  </a:lnTo>
                  <a:lnTo>
                    <a:pt x="1008571" y="82136"/>
                  </a:lnTo>
                  <a:lnTo>
                    <a:pt x="1008968" y="80786"/>
                  </a:lnTo>
                  <a:lnTo>
                    <a:pt x="1009389" y="79494"/>
                  </a:lnTo>
                  <a:lnTo>
                    <a:pt x="1009810" y="78266"/>
                  </a:lnTo>
                  <a:lnTo>
                    <a:pt x="1010043" y="77682"/>
                  </a:lnTo>
                  <a:lnTo>
                    <a:pt x="1010277" y="77108"/>
                  </a:lnTo>
                  <a:lnTo>
                    <a:pt x="1010510" y="76561"/>
                  </a:lnTo>
                  <a:lnTo>
                    <a:pt x="1010767" y="76025"/>
                  </a:lnTo>
                  <a:lnTo>
                    <a:pt x="1011024" y="75511"/>
                  </a:lnTo>
                  <a:lnTo>
                    <a:pt x="1011305" y="75012"/>
                  </a:lnTo>
                  <a:lnTo>
                    <a:pt x="1011585" y="74540"/>
                  </a:lnTo>
                  <a:lnTo>
                    <a:pt x="1011865" y="74079"/>
                  </a:lnTo>
                  <a:lnTo>
                    <a:pt x="1012193" y="73645"/>
                  </a:lnTo>
                  <a:lnTo>
                    <a:pt x="1012520" y="73227"/>
                  </a:lnTo>
                  <a:lnTo>
                    <a:pt x="1012847" y="72830"/>
                  </a:lnTo>
                  <a:lnTo>
                    <a:pt x="1013220" y="72455"/>
                  </a:lnTo>
                  <a:lnTo>
                    <a:pt x="1013594" y="72101"/>
                  </a:lnTo>
                  <a:lnTo>
                    <a:pt x="1013991" y="71774"/>
                  </a:lnTo>
                  <a:lnTo>
                    <a:pt x="1014389" y="71463"/>
                  </a:lnTo>
                  <a:lnTo>
                    <a:pt x="1014833" y="71179"/>
                  </a:lnTo>
                  <a:lnTo>
                    <a:pt x="1015066" y="71040"/>
                  </a:lnTo>
                  <a:lnTo>
                    <a:pt x="1015276" y="70911"/>
                  </a:lnTo>
                  <a:lnTo>
                    <a:pt x="1015533" y="70788"/>
                  </a:lnTo>
                  <a:lnTo>
                    <a:pt x="1015767" y="70675"/>
                  </a:lnTo>
                  <a:lnTo>
                    <a:pt x="1016024" y="70563"/>
                  </a:lnTo>
                  <a:lnTo>
                    <a:pt x="1016258" y="70456"/>
                  </a:lnTo>
                  <a:lnTo>
                    <a:pt x="1016515" y="70359"/>
                  </a:lnTo>
                  <a:lnTo>
                    <a:pt x="1016795" y="70263"/>
                  </a:lnTo>
                  <a:lnTo>
                    <a:pt x="1017075" y="70177"/>
                  </a:lnTo>
                  <a:lnTo>
                    <a:pt x="1017332" y="70096"/>
                  </a:lnTo>
                  <a:lnTo>
                    <a:pt x="1017636" y="70021"/>
                  </a:lnTo>
                  <a:lnTo>
                    <a:pt x="1017916" y="69952"/>
                  </a:lnTo>
                  <a:lnTo>
                    <a:pt x="1018220" y="69893"/>
                  </a:lnTo>
                  <a:lnTo>
                    <a:pt x="1018524" y="69834"/>
                  </a:lnTo>
                  <a:lnTo>
                    <a:pt x="1018828" y="69786"/>
                  </a:lnTo>
                  <a:lnTo>
                    <a:pt x="1019155" y="69743"/>
                  </a:lnTo>
                  <a:lnTo>
                    <a:pt x="1019482" y="69705"/>
                  </a:lnTo>
                  <a:lnTo>
                    <a:pt x="1019809" y="69678"/>
                  </a:lnTo>
                  <a:lnTo>
                    <a:pt x="1020159" y="69652"/>
                  </a:lnTo>
                  <a:lnTo>
                    <a:pt x="1020510" y="69635"/>
                  </a:lnTo>
                  <a:lnTo>
                    <a:pt x="1020860" y="69625"/>
                  </a:lnTo>
                  <a:lnTo>
                    <a:pt x="1021608" y="69625"/>
                  </a:lnTo>
                  <a:lnTo>
                    <a:pt x="1021982" y="69635"/>
                  </a:lnTo>
                  <a:lnTo>
                    <a:pt x="1022379" y="69652"/>
                  </a:lnTo>
                  <a:lnTo>
                    <a:pt x="1022776" y="69678"/>
                  </a:lnTo>
                  <a:lnTo>
                    <a:pt x="1023173" y="69705"/>
                  </a:lnTo>
                  <a:lnTo>
                    <a:pt x="1023594" y="69743"/>
                  </a:lnTo>
                  <a:lnTo>
                    <a:pt x="1024435" y="69834"/>
                  </a:lnTo>
                  <a:lnTo>
                    <a:pt x="1025299" y="69930"/>
                  </a:lnTo>
                  <a:lnTo>
                    <a:pt x="1026187" y="70043"/>
                  </a:lnTo>
                  <a:lnTo>
                    <a:pt x="1027098" y="70166"/>
                  </a:lnTo>
                  <a:lnTo>
                    <a:pt x="1028032" y="70306"/>
                  </a:lnTo>
                  <a:lnTo>
                    <a:pt x="1028990" y="70450"/>
                  </a:lnTo>
                  <a:lnTo>
                    <a:pt x="1029948" y="70606"/>
                  </a:lnTo>
                  <a:lnTo>
                    <a:pt x="1030953" y="70777"/>
                  </a:lnTo>
                  <a:lnTo>
                    <a:pt x="1031934" y="70954"/>
                  </a:lnTo>
                  <a:lnTo>
                    <a:pt x="1032962" y="71142"/>
                  </a:lnTo>
                  <a:lnTo>
                    <a:pt x="1034013" y="71345"/>
                  </a:lnTo>
                  <a:lnTo>
                    <a:pt x="1035065" y="71555"/>
                  </a:lnTo>
                  <a:lnTo>
                    <a:pt x="1036116" y="71774"/>
                  </a:lnTo>
                  <a:lnTo>
                    <a:pt x="1037214" y="72005"/>
                  </a:lnTo>
                  <a:lnTo>
                    <a:pt x="1038312" y="72246"/>
                  </a:lnTo>
                  <a:lnTo>
                    <a:pt x="1039410" y="72493"/>
                  </a:lnTo>
                  <a:lnTo>
                    <a:pt x="1040532" y="72755"/>
                  </a:lnTo>
                  <a:lnTo>
                    <a:pt x="1041676" y="73023"/>
                  </a:lnTo>
                  <a:lnTo>
                    <a:pt x="1042821" y="73297"/>
                  </a:lnTo>
                  <a:lnTo>
                    <a:pt x="1043966" y="73586"/>
                  </a:lnTo>
                  <a:lnTo>
                    <a:pt x="1045134" y="73876"/>
                  </a:lnTo>
                  <a:lnTo>
                    <a:pt x="1046302" y="74181"/>
                  </a:lnTo>
                  <a:lnTo>
                    <a:pt x="1047494" y="74492"/>
                  </a:lnTo>
                  <a:lnTo>
                    <a:pt x="1048685" y="74814"/>
                  </a:lnTo>
                  <a:lnTo>
                    <a:pt x="1049877" y="75141"/>
                  </a:lnTo>
                  <a:lnTo>
                    <a:pt x="1051092" y="75473"/>
                  </a:lnTo>
                  <a:lnTo>
                    <a:pt x="1052306" y="75816"/>
                  </a:lnTo>
                  <a:lnTo>
                    <a:pt x="1053521" y="76165"/>
                  </a:lnTo>
                  <a:lnTo>
                    <a:pt x="1054760" y="76524"/>
                  </a:lnTo>
                  <a:lnTo>
                    <a:pt x="1055974" y="76888"/>
                  </a:lnTo>
                  <a:lnTo>
                    <a:pt x="1057213" y="77258"/>
                  </a:lnTo>
                  <a:lnTo>
                    <a:pt x="1058451" y="77639"/>
                  </a:lnTo>
                  <a:lnTo>
                    <a:pt x="1059689" y="78025"/>
                  </a:lnTo>
                  <a:lnTo>
                    <a:pt x="1060927" y="78411"/>
                  </a:lnTo>
                  <a:lnTo>
                    <a:pt x="1062189" y="78813"/>
                  </a:lnTo>
                  <a:lnTo>
                    <a:pt x="1063427" y="79215"/>
                  </a:lnTo>
                  <a:lnTo>
                    <a:pt x="1064665" y="79622"/>
                  </a:lnTo>
                  <a:lnTo>
                    <a:pt x="1065904" y="80040"/>
                  </a:lnTo>
                  <a:lnTo>
                    <a:pt x="1067165" y="80459"/>
                  </a:lnTo>
                  <a:lnTo>
                    <a:pt x="1068403" y="80882"/>
                  </a:lnTo>
                  <a:lnTo>
                    <a:pt x="1069642" y="81316"/>
                  </a:lnTo>
                  <a:lnTo>
                    <a:pt x="1070880" y="81751"/>
                  </a:lnTo>
                  <a:lnTo>
                    <a:pt x="1072118" y="82190"/>
                  </a:lnTo>
                  <a:lnTo>
                    <a:pt x="1073333" y="82635"/>
                  </a:lnTo>
                  <a:lnTo>
                    <a:pt x="1074571" y="83085"/>
                  </a:lnTo>
                  <a:lnTo>
                    <a:pt x="1075786" y="83541"/>
                  </a:lnTo>
                  <a:lnTo>
                    <a:pt x="1077001" y="83997"/>
                  </a:lnTo>
                  <a:lnTo>
                    <a:pt x="1078192" y="84463"/>
                  </a:lnTo>
                  <a:lnTo>
                    <a:pt x="1079407" y="84924"/>
                  </a:lnTo>
                  <a:lnTo>
                    <a:pt x="1080599" y="85396"/>
                  </a:lnTo>
                  <a:lnTo>
                    <a:pt x="1081790" y="85868"/>
                  </a:lnTo>
                  <a:lnTo>
                    <a:pt x="1082958" y="86345"/>
                  </a:lnTo>
                  <a:lnTo>
                    <a:pt x="1084127" y="86822"/>
                  </a:lnTo>
                  <a:lnTo>
                    <a:pt x="1085271" y="87304"/>
                  </a:lnTo>
                  <a:lnTo>
                    <a:pt x="1086416" y="87792"/>
                  </a:lnTo>
                  <a:lnTo>
                    <a:pt x="1087561" y="88280"/>
                  </a:lnTo>
                  <a:lnTo>
                    <a:pt x="1088682" y="88768"/>
                  </a:lnTo>
                  <a:lnTo>
                    <a:pt x="1089804" y="89261"/>
                  </a:lnTo>
                  <a:lnTo>
                    <a:pt x="1090902" y="89754"/>
                  </a:lnTo>
                  <a:lnTo>
                    <a:pt x="1091976" y="90253"/>
                  </a:lnTo>
                  <a:lnTo>
                    <a:pt x="1093051" y="90746"/>
                  </a:lnTo>
                  <a:lnTo>
                    <a:pt x="1094102" y="91250"/>
                  </a:lnTo>
                  <a:lnTo>
                    <a:pt x="1095130" y="91748"/>
                  </a:lnTo>
                  <a:lnTo>
                    <a:pt x="1096158" y="92247"/>
                  </a:lnTo>
                  <a:lnTo>
                    <a:pt x="1097163" y="92751"/>
                  </a:lnTo>
                  <a:lnTo>
                    <a:pt x="1098144" y="93254"/>
                  </a:lnTo>
                  <a:lnTo>
                    <a:pt x="1099125" y="93758"/>
                  </a:lnTo>
                  <a:lnTo>
                    <a:pt x="1100060" y="94262"/>
                  </a:lnTo>
                  <a:lnTo>
                    <a:pt x="1100994" y="94766"/>
                  </a:lnTo>
                  <a:lnTo>
                    <a:pt x="1101906" y="95275"/>
                  </a:lnTo>
                  <a:lnTo>
                    <a:pt x="1102817" y="95779"/>
                  </a:lnTo>
                  <a:lnTo>
                    <a:pt x="1103681" y="96283"/>
                  </a:lnTo>
                  <a:lnTo>
                    <a:pt x="1104522" y="96787"/>
                  </a:lnTo>
                  <a:lnTo>
                    <a:pt x="1105363" y="97291"/>
                  </a:lnTo>
                  <a:lnTo>
                    <a:pt x="1106158" y="97795"/>
                  </a:lnTo>
                  <a:lnTo>
                    <a:pt x="1106929" y="98294"/>
                  </a:lnTo>
                  <a:lnTo>
                    <a:pt x="1107700" y="98797"/>
                  </a:lnTo>
                  <a:lnTo>
                    <a:pt x="1108424" y="99296"/>
                  </a:lnTo>
                  <a:lnTo>
                    <a:pt x="1109125" y="99794"/>
                  </a:lnTo>
                  <a:lnTo>
                    <a:pt x="1109802" y="100288"/>
                  </a:lnTo>
                  <a:lnTo>
                    <a:pt x="1110456" y="100786"/>
                  </a:lnTo>
                  <a:lnTo>
                    <a:pt x="1111087" y="101279"/>
                  </a:lnTo>
                  <a:lnTo>
                    <a:pt x="1111695" y="101767"/>
                  </a:lnTo>
                  <a:lnTo>
                    <a:pt x="1112255" y="102255"/>
                  </a:lnTo>
                  <a:lnTo>
                    <a:pt x="1112793" y="102743"/>
                  </a:lnTo>
                  <a:lnTo>
                    <a:pt x="1113307" y="103225"/>
                  </a:lnTo>
                  <a:lnTo>
                    <a:pt x="1113797" y="103708"/>
                  </a:lnTo>
                  <a:lnTo>
                    <a:pt x="1114241" y="104185"/>
                  </a:lnTo>
                  <a:lnTo>
                    <a:pt x="1114662" y="104657"/>
                  </a:lnTo>
                  <a:lnTo>
                    <a:pt x="1115035" y="105128"/>
                  </a:lnTo>
                  <a:lnTo>
                    <a:pt x="1115409" y="105595"/>
                  </a:lnTo>
                  <a:lnTo>
                    <a:pt x="1115713" y="106056"/>
                  </a:lnTo>
                  <a:lnTo>
                    <a:pt x="1116017" y="106517"/>
                  </a:lnTo>
                  <a:lnTo>
                    <a:pt x="1116250" y="106972"/>
                  </a:lnTo>
                  <a:lnTo>
                    <a:pt x="1116484" y="107423"/>
                  </a:lnTo>
                  <a:lnTo>
                    <a:pt x="1116647" y="107868"/>
                  </a:lnTo>
                  <a:lnTo>
                    <a:pt x="1116811" y="108313"/>
                  </a:lnTo>
                  <a:lnTo>
                    <a:pt x="1116904" y="108752"/>
                  </a:lnTo>
                  <a:lnTo>
                    <a:pt x="1116975" y="109181"/>
                  </a:lnTo>
                  <a:lnTo>
                    <a:pt x="1117021" y="109610"/>
                  </a:lnTo>
                  <a:lnTo>
                    <a:pt x="1116998" y="110033"/>
                  </a:lnTo>
                  <a:lnTo>
                    <a:pt x="1116951" y="110446"/>
                  </a:lnTo>
                  <a:lnTo>
                    <a:pt x="1116881" y="110859"/>
                  </a:lnTo>
                  <a:lnTo>
                    <a:pt x="1116741" y="111266"/>
                  </a:lnTo>
                  <a:lnTo>
                    <a:pt x="1116577" y="111663"/>
                  </a:lnTo>
                  <a:lnTo>
                    <a:pt x="1116367" y="112054"/>
                  </a:lnTo>
                  <a:lnTo>
                    <a:pt x="1116110" y="112446"/>
                  </a:lnTo>
                  <a:lnTo>
                    <a:pt x="1115806" y="112821"/>
                  </a:lnTo>
                  <a:lnTo>
                    <a:pt x="1115479" y="113196"/>
                  </a:lnTo>
                  <a:lnTo>
                    <a:pt x="1115082" y="113566"/>
                  </a:lnTo>
                  <a:lnTo>
                    <a:pt x="1114662" y="113925"/>
                  </a:lnTo>
                  <a:lnTo>
                    <a:pt x="1114194" y="114274"/>
                  </a:lnTo>
                  <a:lnTo>
                    <a:pt x="1113657" y="114622"/>
                  </a:lnTo>
                  <a:lnTo>
                    <a:pt x="1113400" y="114788"/>
                  </a:lnTo>
                  <a:lnTo>
                    <a:pt x="1113096" y="114960"/>
                  </a:lnTo>
                  <a:lnTo>
                    <a:pt x="1112793" y="115126"/>
                  </a:lnTo>
                  <a:lnTo>
                    <a:pt x="1112489" y="115287"/>
                  </a:lnTo>
                  <a:lnTo>
                    <a:pt x="1112162" y="115448"/>
                  </a:lnTo>
                  <a:lnTo>
                    <a:pt x="1111835" y="115608"/>
                  </a:lnTo>
                  <a:lnTo>
                    <a:pt x="1111484" y="115769"/>
                  </a:lnTo>
                  <a:lnTo>
                    <a:pt x="1111111" y="115925"/>
                  </a:lnTo>
                  <a:lnTo>
                    <a:pt x="1110737" y="116080"/>
                  </a:lnTo>
                  <a:lnTo>
                    <a:pt x="1110363" y="116230"/>
                  </a:lnTo>
                  <a:lnTo>
                    <a:pt x="1109942" y="116380"/>
                  </a:lnTo>
                  <a:lnTo>
                    <a:pt x="1109545" y="116525"/>
                  </a:lnTo>
                  <a:lnTo>
                    <a:pt x="1109125" y="116670"/>
                  </a:lnTo>
                  <a:lnTo>
                    <a:pt x="1108681" y="116815"/>
                  </a:lnTo>
                  <a:lnTo>
                    <a:pt x="1108237" y="116954"/>
                  </a:lnTo>
                  <a:lnTo>
                    <a:pt x="1107770" y="117093"/>
                  </a:lnTo>
                  <a:lnTo>
                    <a:pt x="1107302" y="117233"/>
                  </a:lnTo>
                  <a:lnTo>
                    <a:pt x="1106812" y="117367"/>
                  </a:lnTo>
                  <a:lnTo>
                    <a:pt x="1106298" y="117495"/>
                  </a:lnTo>
                  <a:lnTo>
                    <a:pt x="1105784" y="117629"/>
                  </a:lnTo>
                  <a:lnTo>
                    <a:pt x="1105270" y="117753"/>
                  </a:lnTo>
                  <a:lnTo>
                    <a:pt x="1104709" y="117881"/>
                  </a:lnTo>
                  <a:lnTo>
                    <a:pt x="1104172" y="118005"/>
                  </a:lnTo>
                  <a:lnTo>
                    <a:pt x="1103588" y="118123"/>
                  </a:lnTo>
                  <a:lnTo>
                    <a:pt x="1103027" y="118241"/>
                  </a:lnTo>
                  <a:lnTo>
                    <a:pt x="1102420" y="118358"/>
                  </a:lnTo>
                  <a:lnTo>
                    <a:pt x="1101812" y="118471"/>
                  </a:lnTo>
                  <a:lnTo>
                    <a:pt x="1101181" y="118578"/>
                  </a:lnTo>
                  <a:lnTo>
                    <a:pt x="1100551" y="118685"/>
                  </a:lnTo>
                  <a:lnTo>
                    <a:pt x="1099896" y="118793"/>
                  </a:lnTo>
                  <a:lnTo>
                    <a:pt x="1098611" y="119002"/>
                  </a:lnTo>
                  <a:lnTo>
                    <a:pt x="1097373" y="119205"/>
                  </a:lnTo>
                  <a:lnTo>
                    <a:pt x="1096205" y="119404"/>
                  </a:lnTo>
                  <a:lnTo>
                    <a:pt x="1095084" y="119602"/>
                  </a:lnTo>
                  <a:lnTo>
                    <a:pt x="1094009" y="119795"/>
                  </a:lnTo>
                  <a:lnTo>
                    <a:pt x="1092981" y="119988"/>
                  </a:lnTo>
                  <a:lnTo>
                    <a:pt x="1092000" y="120176"/>
                  </a:lnTo>
                  <a:lnTo>
                    <a:pt x="1091065" y="120363"/>
                  </a:lnTo>
                  <a:lnTo>
                    <a:pt x="1090201" y="120546"/>
                  </a:lnTo>
                  <a:lnTo>
                    <a:pt x="1089360" y="120722"/>
                  </a:lnTo>
                  <a:lnTo>
                    <a:pt x="1088589" y="120899"/>
                  </a:lnTo>
                  <a:lnTo>
                    <a:pt x="1087865" y="121076"/>
                  </a:lnTo>
                  <a:lnTo>
                    <a:pt x="1087164" y="121242"/>
                  </a:lnTo>
                  <a:lnTo>
                    <a:pt x="1086533" y="121409"/>
                  </a:lnTo>
                  <a:lnTo>
                    <a:pt x="1085925" y="121575"/>
                  </a:lnTo>
                  <a:lnTo>
                    <a:pt x="1085388" y="121736"/>
                  </a:lnTo>
                  <a:lnTo>
                    <a:pt x="1084874" y="121891"/>
                  </a:lnTo>
                  <a:lnTo>
                    <a:pt x="1084407" y="122047"/>
                  </a:lnTo>
                  <a:lnTo>
                    <a:pt x="1083986" y="122197"/>
                  </a:lnTo>
                  <a:lnTo>
                    <a:pt x="1083589" y="122347"/>
                  </a:lnTo>
                  <a:lnTo>
                    <a:pt x="1083262" y="122492"/>
                  </a:lnTo>
                  <a:lnTo>
                    <a:pt x="1082958" y="122636"/>
                  </a:lnTo>
                  <a:lnTo>
                    <a:pt x="1082701" y="122770"/>
                  </a:lnTo>
                  <a:lnTo>
                    <a:pt x="1082468" y="122910"/>
                  </a:lnTo>
                  <a:lnTo>
                    <a:pt x="1082304" y="123044"/>
                  </a:lnTo>
                  <a:lnTo>
                    <a:pt x="1082141" y="123172"/>
                  </a:lnTo>
                  <a:lnTo>
                    <a:pt x="1082047" y="123296"/>
                  </a:lnTo>
                  <a:lnTo>
                    <a:pt x="1081977" y="123419"/>
                  </a:lnTo>
                  <a:lnTo>
                    <a:pt x="1081930" y="123542"/>
                  </a:lnTo>
                  <a:lnTo>
                    <a:pt x="1081930" y="123655"/>
                  </a:lnTo>
                  <a:lnTo>
                    <a:pt x="1081954" y="123773"/>
                  </a:lnTo>
                  <a:lnTo>
                    <a:pt x="1082024" y="123880"/>
                  </a:lnTo>
                  <a:lnTo>
                    <a:pt x="1082117" y="123987"/>
                  </a:lnTo>
                  <a:lnTo>
                    <a:pt x="1082258" y="124094"/>
                  </a:lnTo>
                  <a:lnTo>
                    <a:pt x="1082421" y="124191"/>
                  </a:lnTo>
                  <a:lnTo>
                    <a:pt x="1082608" y="124293"/>
                  </a:lnTo>
                  <a:lnTo>
                    <a:pt x="1082842" y="124384"/>
                  </a:lnTo>
                  <a:lnTo>
                    <a:pt x="1083099" y="124475"/>
                  </a:lnTo>
                  <a:lnTo>
                    <a:pt x="1083379" y="124566"/>
                  </a:lnTo>
                  <a:lnTo>
                    <a:pt x="1083683" y="124652"/>
                  </a:lnTo>
                  <a:lnTo>
                    <a:pt x="1084033" y="124732"/>
                  </a:lnTo>
                  <a:lnTo>
                    <a:pt x="1084384" y="124807"/>
                  </a:lnTo>
                  <a:lnTo>
                    <a:pt x="1084781" y="124882"/>
                  </a:lnTo>
                  <a:lnTo>
                    <a:pt x="1085201" y="124957"/>
                  </a:lnTo>
                  <a:lnTo>
                    <a:pt x="1085645" y="125027"/>
                  </a:lnTo>
                  <a:lnTo>
                    <a:pt x="1086112" y="125091"/>
                  </a:lnTo>
                  <a:lnTo>
                    <a:pt x="1086603" y="125156"/>
                  </a:lnTo>
                  <a:lnTo>
                    <a:pt x="1087117" y="125215"/>
                  </a:lnTo>
                  <a:lnTo>
                    <a:pt x="1087654" y="125268"/>
                  </a:lnTo>
                  <a:lnTo>
                    <a:pt x="1088192" y="125322"/>
                  </a:lnTo>
                  <a:lnTo>
                    <a:pt x="1088776" y="125370"/>
                  </a:lnTo>
                  <a:lnTo>
                    <a:pt x="1089383" y="125418"/>
                  </a:lnTo>
                  <a:lnTo>
                    <a:pt x="1089991" y="125461"/>
                  </a:lnTo>
                  <a:lnTo>
                    <a:pt x="1090621" y="125499"/>
                  </a:lnTo>
                  <a:lnTo>
                    <a:pt x="1091276" y="125536"/>
                  </a:lnTo>
                  <a:lnTo>
                    <a:pt x="1091953" y="125569"/>
                  </a:lnTo>
                  <a:lnTo>
                    <a:pt x="1092654" y="125601"/>
                  </a:lnTo>
                  <a:lnTo>
                    <a:pt x="1093355" y="125627"/>
                  </a:lnTo>
                  <a:lnTo>
                    <a:pt x="1094079" y="125649"/>
                  </a:lnTo>
                  <a:lnTo>
                    <a:pt x="1094803" y="125670"/>
                  </a:lnTo>
                  <a:lnTo>
                    <a:pt x="1095551" y="125686"/>
                  </a:lnTo>
                  <a:lnTo>
                    <a:pt x="1096322" y="125703"/>
                  </a:lnTo>
                  <a:lnTo>
                    <a:pt x="1097093" y="125708"/>
                  </a:lnTo>
                  <a:lnTo>
                    <a:pt x="1097887" y="125719"/>
                  </a:lnTo>
                  <a:lnTo>
                    <a:pt x="1098682" y="125719"/>
                  </a:lnTo>
                  <a:lnTo>
                    <a:pt x="1099499" y="125724"/>
                  </a:lnTo>
                  <a:lnTo>
                    <a:pt x="1100317" y="125719"/>
                  </a:lnTo>
                  <a:lnTo>
                    <a:pt x="1101135" y="125713"/>
                  </a:lnTo>
                  <a:lnTo>
                    <a:pt x="1102840" y="125692"/>
                  </a:lnTo>
                  <a:lnTo>
                    <a:pt x="1104546" y="125654"/>
                  </a:lnTo>
                  <a:lnTo>
                    <a:pt x="1106274" y="125606"/>
                  </a:lnTo>
                  <a:lnTo>
                    <a:pt x="1108050" y="125542"/>
                  </a:lnTo>
                  <a:lnTo>
                    <a:pt x="1109826" y="125467"/>
                  </a:lnTo>
                  <a:lnTo>
                    <a:pt x="1111601" y="125376"/>
                  </a:lnTo>
                  <a:lnTo>
                    <a:pt x="1112489" y="125327"/>
                  </a:lnTo>
                  <a:lnTo>
                    <a:pt x="1113377" y="125274"/>
                  </a:lnTo>
                  <a:lnTo>
                    <a:pt x="1114288" y="125220"/>
                  </a:lnTo>
                  <a:lnTo>
                    <a:pt x="1115176" y="125161"/>
                  </a:lnTo>
                  <a:lnTo>
                    <a:pt x="1116063" y="125097"/>
                  </a:lnTo>
                  <a:lnTo>
                    <a:pt x="1116951" y="125027"/>
                  </a:lnTo>
                  <a:lnTo>
                    <a:pt x="1117839" y="124957"/>
                  </a:lnTo>
                  <a:lnTo>
                    <a:pt x="1118703" y="124888"/>
                  </a:lnTo>
                  <a:lnTo>
                    <a:pt x="1119591" y="124807"/>
                  </a:lnTo>
                  <a:lnTo>
                    <a:pt x="1120456" y="124732"/>
                  </a:lnTo>
                  <a:lnTo>
                    <a:pt x="1121320" y="124646"/>
                  </a:lnTo>
                  <a:lnTo>
                    <a:pt x="1122184" y="124561"/>
                  </a:lnTo>
                  <a:lnTo>
                    <a:pt x="1123026" y="124470"/>
                  </a:lnTo>
                  <a:lnTo>
                    <a:pt x="1123867" y="124373"/>
                  </a:lnTo>
                  <a:lnTo>
                    <a:pt x="1124708" y="124277"/>
                  </a:lnTo>
                  <a:lnTo>
                    <a:pt x="1125525" y="124180"/>
                  </a:lnTo>
                  <a:lnTo>
                    <a:pt x="1126343" y="124073"/>
                  </a:lnTo>
                  <a:lnTo>
                    <a:pt x="1127137" y="123966"/>
                  </a:lnTo>
                  <a:lnTo>
                    <a:pt x="1127932" y="123858"/>
                  </a:lnTo>
                  <a:lnTo>
                    <a:pt x="1128726" y="123741"/>
                  </a:lnTo>
                  <a:lnTo>
                    <a:pt x="1129474" y="123623"/>
                  </a:lnTo>
                  <a:lnTo>
                    <a:pt x="1130245" y="123505"/>
                  </a:lnTo>
                  <a:lnTo>
                    <a:pt x="1130969" y="123381"/>
                  </a:lnTo>
                  <a:lnTo>
                    <a:pt x="1131693" y="123253"/>
                  </a:lnTo>
                  <a:lnTo>
                    <a:pt x="1132417" y="123119"/>
                  </a:lnTo>
                  <a:lnTo>
                    <a:pt x="1133118" y="122985"/>
                  </a:lnTo>
                  <a:lnTo>
                    <a:pt x="1133796" y="122845"/>
                  </a:lnTo>
                  <a:lnTo>
                    <a:pt x="1134450" y="122706"/>
                  </a:lnTo>
                  <a:lnTo>
                    <a:pt x="1135081" y="122561"/>
                  </a:lnTo>
                  <a:lnTo>
                    <a:pt x="1135712" y="122411"/>
                  </a:lnTo>
                  <a:lnTo>
                    <a:pt x="1136319" y="122261"/>
                  </a:lnTo>
                  <a:lnTo>
                    <a:pt x="1136903" y="122106"/>
                  </a:lnTo>
                  <a:lnTo>
                    <a:pt x="1137464" y="121945"/>
                  </a:lnTo>
                  <a:lnTo>
                    <a:pt x="1138024" y="121784"/>
                  </a:lnTo>
                  <a:lnTo>
                    <a:pt x="1138538" y="121618"/>
                  </a:lnTo>
                  <a:lnTo>
                    <a:pt x="1139029" y="121446"/>
                  </a:lnTo>
                  <a:lnTo>
                    <a:pt x="1139520" y="121275"/>
                  </a:lnTo>
                  <a:lnTo>
                    <a:pt x="1139964" y="121098"/>
                  </a:lnTo>
                  <a:lnTo>
                    <a:pt x="1140384" y="120915"/>
                  </a:lnTo>
                  <a:lnTo>
                    <a:pt x="1140781" y="120733"/>
                  </a:lnTo>
                  <a:lnTo>
                    <a:pt x="1141155" y="120546"/>
                  </a:lnTo>
                  <a:lnTo>
                    <a:pt x="1141505" y="120353"/>
                  </a:lnTo>
                  <a:lnTo>
                    <a:pt x="1141833" y="120160"/>
                  </a:lnTo>
                  <a:lnTo>
                    <a:pt x="1142136" y="119961"/>
                  </a:lnTo>
                  <a:lnTo>
                    <a:pt x="1142393" y="119763"/>
                  </a:lnTo>
                  <a:lnTo>
                    <a:pt x="1142627" y="119559"/>
                  </a:lnTo>
                  <a:lnTo>
                    <a:pt x="1142837" y="119350"/>
                  </a:lnTo>
                  <a:lnTo>
                    <a:pt x="1143001" y="119136"/>
                  </a:lnTo>
                  <a:lnTo>
                    <a:pt x="1143398" y="119248"/>
                  </a:lnTo>
                  <a:lnTo>
                    <a:pt x="1144543" y="119554"/>
                  </a:lnTo>
                  <a:lnTo>
                    <a:pt x="1145384" y="119768"/>
                  </a:lnTo>
                  <a:lnTo>
                    <a:pt x="1146365" y="120026"/>
                  </a:lnTo>
                  <a:lnTo>
                    <a:pt x="1147533" y="120315"/>
                  </a:lnTo>
                  <a:lnTo>
                    <a:pt x="1148818" y="120631"/>
                  </a:lnTo>
                  <a:lnTo>
                    <a:pt x="1150243" y="120980"/>
                  </a:lnTo>
                  <a:lnTo>
                    <a:pt x="1151808" y="121344"/>
                  </a:lnTo>
                  <a:lnTo>
                    <a:pt x="1153467" y="121730"/>
                  </a:lnTo>
                  <a:lnTo>
                    <a:pt x="1155266" y="122127"/>
                  </a:lnTo>
                  <a:lnTo>
                    <a:pt x="1157159" y="122534"/>
                  </a:lnTo>
                  <a:lnTo>
                    <a:pt x="1159144" y="122947"/>
                  </a:lnTo>
                  <a:lnTo>
                    <a:pt x="1161200" y="123360"/>
                  </a:lnTo>
                  <a:lnTo>
                    <a:pt x="1162275" y="123569"/>
                  </a:lnTo>
                  <a:lnTo>
                    <a:pt x="1163350" y="123778"/>
                  </a:lnTo>
                  <a:lnTo>
                    <a:pt x="1164448" y="123982"/>
                  </a:lnTo>
                  <a:lnTo>
                    <a:pt x="1165569" y="124185"/>
                  </a:lnTo>
                  <a:lnTo>
                    <a:pt x="1166691" y="124384"/>
                  </a:lnTo>
                  <a:lnTo>
                    <a:pt x="1167835" y="124582"/>
                  </a:lnTo>
                  <a:lnTo>
                    <a:pt x="1168980" y="124775"/>
                  </a:lnTo>
                  <a:lnTo>
                    <a:pt x="1170148" y="124968"/>
                  </a:lnTo>
                  <a:lnTo>
                    <a:pt x="1171340" y="125150"/>
                  </a:lnTo>
                  <a:lnTo>
                    <a:pt x="1172508" y="125333"/>
                  </a:lnTo>
                  <a:lnTo>
                    <a:pt x="1173723" y="125510"/>
                  </a:lnTo>
                  <a:lnTo>
                    <a:pt x="1174914" y="125676"/>
                  </a:lnTo>
                  <a:lnTo>
                    <a:pt x="1176129" y="125842"/>
                  </a:lnTo>
                  <a:lnTo>
                    <a:pt x="1177344" y="125997"/>
                  </a:lnTo>
                  <a:lnTo>
                    <a:pt x="1178559" y="126147"/>
                  </a:lnTo>
                  <a:lnTo>
                    <a:pt x="1179774" y="126287"/>
                  </a:lnTo>
                  <a:lnTo>
                    <a:pt x="1181012" y="126421"/>
                  </a:lnTo>
                  <a:lnTo>
                    <a:pt x="1182227" y="126544"/>
                  </a:lnTo>
                  <a:lnTo>
                    <a:pt x="1183465" y="126657"/>
                  </a:lnTo>
                  <a:lnTo>
                    <a:pt x="1184680" y="126764"/>
                  </a:lnTo>
                  <a:lnTo>
                    <a:pt x="1185918" y="126855"/>
                  </a:lnTo>
                  <a:lnTo>
                    <a:pt x="1187133" y="126941"/>
                  </a:lnTo>
                  <a:lnTo>
                    <a:pt x="1188348" y="127011"/>
                  </a:lnTo>
                  <a:lnTo>
                    <a:pt x="1189563" y="127075"/>
                  </a:lnTo>
                  <a:lnTo>
                    <a:pt x="1190754" y="127123"/>
                  </a:lnTo>
                  <a:lnTo>
                    <a:pt x="1191946" y="127155"/>
                  </a:lnTo>
                  <a:lnTo>
                    <a:pt x="1192553" y="127166"/>
                  </a:lnTo>
                  <a:lnTo>
                    <a:pt x="1193137" y="127177"/>
                  </a:lnTo>
                  <a:lnTo>
                    <a:pt x="1193721" y="127182"/>
                  </a:lnTo>
                  <a:lnTo>
                    <a:pt x="1194305" y="127187"/>
                  </a:lnTo>
                  <a:lnTo>
                    <a:pt x="1194913" y="127182"/>
                  </a:lnTo>
                  <a:lnTo>
                    <a:pt x="1195473" y="127177"/>
                  </a:lnTo>
                  <a:lnTo>
                    <a:pt x="1196058" y="127171"/>
                  </a:lnTo>
                  <a:lnTo>
                    <a:pt x="1196642" y="127155"/>
                  </a:lnTo>
                  <a:lnTo>
                    <a:pt x="1197202" y="127139"/>
                  </a:lnTo>
                  <a:lnTo>
                    <a:pt x="1197786" y="127123"/>
                  </a:lnTo>
                  <a:lnTo>
                    <a:pt x="1198347" y="127096"/>
                  </a:lnTo>
                  <a:lnTo>
                    <a:pt x="1198908" y="127070"/>
                  </a:lnTo>
                  <a:lnTo>
                    <a:pt x="1199468" y="127037"/>
                  </a:lnTo>
                  <a:lnTo>
                    <a:pt x="1200029" y="127000"/>
                  </a:lnTo>
                  <a:lnTo>
                    <a:pt x="1200567" y="126962"/>
                  </a:lnTo>
                  <a:lnTo>
                    <a:pt x="1201127" y="126914"/>
                  </a:lnTo>
                  <a:lnTo>
                    <a:pt x="1201641" y="126866"/>
                  </a:lnTo>
                  <a:lnTo>
                    <a:pt x="1202155" y="126818"/>
                  </a:lnTo>
                  <a:lnTo>
                    <a:pt x="1202622" y="126764"/>
                  </a:lnTo>
                  <a:lnTo>
                    <a:pt x="1203043" y="126705"/>
                  </a:lnTo>
                  <a:lnTo>
                    <a:pt x="1203464" y="126646"/>
                  </a:lnTo>
                  <a:lnTo>
                    <a:pt x="1203837" y="126582"/>
                  </a:lnTo>
                  <a:lnTo>
                    <a:pt x="1204188" y="126517"/>
                  </a:lnTo>
                  <a:lnTo>
                    <a:pt x="1204515" y="126448"/>
                  </a:lnTo>
                  <a:lnTo>
                    <a:pt x="1204795" y="126378"/>
                  </a:lnTo>
                  <a:lnTo>
                    <a:pt x="1205052" y="126303"/>
                  </a:lnTo>
                  <a:lnTo>
                    <a:pt x="1205309" y="126228"/>
                  </a:lnTo>
                  <a:lnTo>
                    <a:pt x="1205519" y="126153"/>
                  </a:lnTo>
                  <a:lnTo>
                    <a:pt x="1205683" y="126067"/>
                  </a:lnTo>
                  <a:lnTo>
                    <a:pt x="1205847" y="125987"/>
                  </a:lnTo>
                  <a:lnTo>
                    <a:pt x="1205987" y="125901"/>
                  </a:lnTo>
                  <a:lnTo>
                    <a:pt x="1206080" y="125810"/>
                  </a:lnTo>
                  <a:lnTo>
                    <a:pt x="1206174" y="125719"/>
                  </a:lnTo>
                  <a:lnTo>
                    <a:pt x="1206220" y="125627"/>
                  </a:lnTo>
                  <a:lnTo>
                    <a:pt x="1206267" y="125531"/>
                  </a:lnTo>
                  <a:lnTo>
                    <a:pt x="1206267" y="125435"/>
                  </a:lnTo>
                  <a:lnTo>
                    <a:pt x="1206267" y="125333"/>
                  </a:lnTo>
                  <a:lnTo>
                    <a:pt x="1206220" y="125231"/>
                  </a:lnTo>
                  <a:lnTo>
                    <a:pt x="1206174" y="125124"/>
                  </a:lnTo>
                  <a:lnTo>
                    <a:pt x="1206080" y="125016"/>
                  </a:lnTo>
                  <a:lnTo>
                    <a:pt x="1205987" y="124909"/>
                  </a:lnTo>
                  <a:lnTo>
                    <a:pt x="1205870" y="124797"/>
                  </a:lnTo>
                  <a:lnTo>
                    <a:pt x="1205706" y="124684"/>
                  </a:lnTo>
                  <a:lnTo>
                    <a:pt x="1205543" y="124566"/>
                  </a:lnTo>
                  <a:lnTo>
                    <a:pt x="1205379" y="124448"/>
                  </a:lnTo>
                  <a:lnTo>
                    <a:pt x="1205169" y="124330"/>
                  </a:lnTo>
                  <a:lnTo>
                    <a:pt x="1204702" y="124084"/>
                  </a:lnTo>
                  <a:lnTo>
                    <a:pt x="1204188" y="123826"/>
                  </a:lnTo>
                  <a:lnTo>
                    <a:pt x="1203580" y="123569"/>
                  </a:lnTo>
                  <a:lnTo>
                    <a:pt x="1202903" y="123296"/>
                  </a:lnTo>
                  <a:lnTo>
                    <a:pt x="1202179" y="123022"/>
                  </a:lnTo>
                  <a:lnTo>
                    <a:pt x="1201408" y="122738"/>
                  </a:lnTo>
                  <a:lnTo>
                    <a:pt x="1200567" y="122449"/>
                  </a:lnTo>
                  <a:lnTo>
                    <a:pt x="1199655" y="122154"/>
                  </a:lnTo>
                  <a:lnTo>
                    <a:pt x="1198721" y="121854"/>
                  </a:lnTo>
                  <a:lnTo>
                    <a:pt x="1197740" y="121543"/>
                  </a:lnTo>
                  <a:lnTo>
                    <a:pt x="1196712" y="121232"/>
                  </a:lnTo>
                  <a:lnTo>
                    <a:pt x="1195637" y="120915"/>
                  </a:lnTo>
                  <a:lnTo>
                    <a:pt x="1194539" y="120588"/>
                  </a:lnTo>
                  <a:lnTo>
                    <a:pt x="1192249" y="119929"/>
                  </a:lnTo>
                  <a:lnTo>
                    <a:pt x="1189866" y="119248"/>
                  </a:lnTo>
                  <a:lnTo>
                    <a:pt x="1184890" y="117844"/>
                  </a:lnTo>
                  <a:lnTo>
                    <a:pt x="1182367" y="117125"/>
                  </a:lnTo>
                  <a:lnTo>
                    <a:pt x="1179867" y="116391"/>
                  </a:lnTo>
                  <a:lnTo>
                    <a:pt x="1178629" y="116027"/>
                  </a:lnTo>
                  <a:lnTo>
                    <a:pt x="1177391" y="115657"/>
                  </a:lnTo>
                  <a:lnTo>
                    <a:pt x="1176176" y="115281"/>
                  </a:lnTo>
                  <a:lnTo>
                    <a:pt x="1174984" y="114912"/>
                  </a:lnTo>
                  <a:lnTo>
                    <a:pt x="1173816" y="114536"/>
                  </a:lnTo>
                  <a:lnTo>
                    <a:pt x="1172671" y="114161"/>
                  </a:lnTo>
                  <a:lnTo>
                    <a:pt x="1171550" y="113791"/>
                  </a:lnTo>
                  <a:lnTo>
                    <a:pt x="1170475" y="113416"/>
                  </a:lnTo>
                  <a:lnTo>
                    <a:pt x="1169424" y="113041"/>
                  </a:lnTo>
                  <a:lnTo>
                    <a:pt x="1168419" y="112665"/>
                  </a:lnTo>
                  <a:lnTo>
                    <a:pt x="1167462" y="112290"/>
                  </a:lnTo>
                  <a:lnTo>
                    <a:pt x="1166550" y="111915"/>
                  </a:lnTo>
                  <a:lnTo>
                    <a:pt x="1165686" y="111545"/>
                  </a:lnTo>
                  <a:lnTo>
                    <a:pt x="1164868" y="111170"/>
                  </a:lnTo>
                  <a:lnTo>
                    <a:pt x="1164121" y="110800"/>
                  </a:lnTo>
                  <a:lnTo>
                    <a:pt x="1163420" y="110435"/>
                  </a:lnTo>
                  <a:lnTo>
                    <a:pt x="1163093" y="110253"/>
                  </a:lnTo>
                  <a:lnTo>
                    <a:pt x="1162789" y="110066"/>
                  </a:lnTo>
                  <a:lnTo>
                    <a:pt x="1162509" y="109883"/>
                  </a:lnTo>
                  <a:lnTo>
                    <a:pt x="1162228" y="109706"/>
                  </a:lnTo>
                  <a:lnTo>
                    <a:pt x="1161971" y="109524"/>
                  </a:lnTo>
                  <a:lnTo>
                    <a:pt x="1161738" y="109342"/>
                  </a:lnTo>
                  <a:lnTo>
                    <a:pt x="1161504" y="109165"/>
                  </a:lnTo>
                  <a:lnTo>
                    <a:pt x="1161317" y="108983"/>
                  </a:lnTo>
                  <a:lnTo>
                    <a:pt x="1161130" y="108806"/>
                  </a:lnTo>
                  <a:lnTo>
                    <a:pt x="1160967" y="108629"/>
                  </a:lnTo>
                  <a:lnTo>
                    <a:pt x="1160826" y="108452"/>
                  </a:lnTo>
                  <a:lnTo>
                    <a:pt x="1160710" y="108275"/>
                  </a:lnTo>
                  <a:lnTo>
                    <a:pt x="1160616" y="108098"/>
                  </a:lnTo>
                  <a:lnTo>
                    <a:pt x="1160523" y="107927"/>
                  </a:lnTo>
                  <a:lnTo>
                    <a:pt x="1160476" y="107750"/>
                  </a:lnTo>
                  <a:lnTo>
                    <a:pt x="1160429" y="107578"/>
                  </a:lnTo>
                  <a:lnTo>
                    <a:pt x="1160196" y="105638"/>
                  </a:lnTo>
                  <a:lnTo>
                    <a:pt x="1159985" y="104271"/>
                  </a:lnTo>
                  <a:lnTo>
                    <a:pt x="1159869" y="103499"/>
                  </a:lnTo>
                  <a:lnTo>
                    <a:pt x="1159705" y="102668"/>
                  </a:lnTo>
                  <a:lnTo>
                    <a:pt x="1159542" y="101783"/>
                  </a:lnTo>
                  <a:lnTo>
                    <a:pt x="1159308" y="100845"/>
                  </a:lnTo>
                  <a:lnTo>
                    <a:pt x="1159074" y="99859"/>
                  </a:lnTo>
                  <a:lnTo>
                    <a:pt x="1158794" y="98824"/>
                  </a:lnTo>
                  <a:lnTo>
                    <a:pt x="1158467" y="97747"/>
                  </a:lnTo>
                  <a:lnTo>
                    <a:pt x="1158116" y="96626"/>
                  </a:lnTo>
                  <a:lnTo>
                    <a:pt x="1157719" y="95463"/>
                  </a:lnTo>
                  <a:lnTo>
                    <a:pt x="1157275" y="94268"/>
                  </a:lnTo>
                  <a:lnTo>
                    <a:pt x="1156761" y="93035"/>
                  </a:lnTo>
                  <a:lnTo>
                    <a:pt x="1156201" y="91770"/>
                  </a:lnTo>
                  <a:lnTo>
                    <a:pt x="1155593" y="90472"/>
                  </a:lnTo>
                  <a:lnTo>
                    <a:pt x="1154939" y="89154"/>
                  </a:lnTo>
                  <a:lnTo>
                    <a:pt x="1154191" y="87803"/>
                  </a:lnTo>
                  <a:lnTo>
                    <a:pt x="1153397" y="86436"/>
                  </a:lnTo>
                  <a:lnTo>
                    <a:pt x="1152977" y="85744"/>
                  </a:lnTo>
                  <a:lnTo>
                    <a:pt x="1152556" y="85047"/>
                  </a:lnTo>
                  <a:lnTo>
                    <a:pt x="1152089" y="84345"/>
                  </a:lnTo>
                  <a:lnTo>
                    <a:pt x="1151622" y="83637"/>
                  </a:lnTo>
                  <a:lnTo>
                    <a:pt x="1151131" y="82930"/>
                  </a:lnTo>
                  <a:lnTo>
                    <a:pt x="1150617" y="82217"/>
                  </a:lnTo>
                  <a:lnTo>
                    <a:pt x="1150080" y="81499"/>
                  </a:lnTo>
                  <a:lnTo>
                    <a:pt x="1149519" y="80780"/>
                  </a:lnTo>
                  <a:lnTo>
                    <a:pt x="1148958" y="80057"/>
                  </a:lnTo>
                  <a:lnTo>
                    <a:pt x="1148374" y="79333"/>
                  </a:lnTo>
                  <a:lnTo>
                    <a:pt x="1147767" y="78609"/>
                  </a:lnTo>
                  <a:lnTo>
                    <a:pt x="1147136" y="77880"/>
                  </a:lnTo>
                  <a:lnTo>
                    <a:pt x="1146482" y="77151"/>
                  </a:lnTo>
                  <a:lnTo>
                    <a:pt x="1145804" y="76422"/>
                  </a:lnTo>
                  <a:lnTo>
                    <a:pt x="1145103" y="75693"/>
                  </a:lnTo>
                  <a:lnTo>
                    <a:pt x="1144379" y="74964"/>
                  </a:lnTo>
                  <a:lnTo>
                    <a:pt x="1143631" y="74230"/>
                  </a:lnTo>
                  <a:lnTo>
                    <a:pt x="1142884" y="73500"/>
                  </a:lnTo>
                  <a:lnTo>
                    <a:pt x="1142090" y="72771"/>
                  </a:lnTo>
                  <a:lnTo>
                    <a:pt x="1141272" y="72042"/>
                  </a:lnTo>
                  <a:lnTo>
                    <a:pt x="1140454" y="71313"/>
                  </a:lnTo>
                  <a:lnTo>
                    <a:pt x="1139590" y="70584"/>
                  </a:lnTo>
                  <a:lnTo>
                    <a:pt x="1138702" y="69861"/>
                  </a:lnTo>
                  <a:lnTo>
                    <a:pt x="1137791" y="69137"/>
                  </a:lnTo>
                  <a:lnTo>
                    <a:pt x="1136856" y="68419"/>
                  </a:lnTo>
                  <a:lnTo>
                    <a:pt x="1135898" y="67700"/>
                  </a:lnTo>
                  <a:lnTo>
                    <a:pt x="1134917" y="66982"/>
                  </a:lnTo>
                  <a:lnTo>
                    <a:pt x="1133889" y="66274"/>
                  </a:lnTo>
                  <a:lnTo>
                    <a:pt x="1132861" y="65561"/>
                  </a:lnTo>
                  <a:lnTo>
                    <a:pt x="1131787" y="64859"/>
                  </a:lnTo>
                  <a:lnTo>
                    <a:pt x="1130689" y="64157"/>
                  </a:lnTo>
                  <a:lnTo>
                    <a:pt x="1129567" y="63465"/>
                  </a:lnTo>
                  <a:lnTo>
                    <a:pt x="1128399" y="62774"/>
                  </a:lnTo>
                  <a:lnTo>
                    <a:pt x="1127231" y="62088"/>
                  </a:lnTo>
                  <a:lnTo>
                    <a:pt x="1126016" y="61407"/>
                  </a:lnTo>
                  <a:lnTo>
                    <a:pt x="1124778" y="60731"/>
                  </a:lnTo>
                  <a:lnTo>
                    <a:pt x="1123516" y="60061"/>
                  </a:lnTo>
                  <a:lnTo>
                    <a:pt x="1122208" y="59402"/>
                  </a:lnTo>
                  <a:lnTo>
                    <a:pt x="1120876" y="58748"/>
                  </a:lnTo>
                  <a:lnTo>
                    <a:pt x="1119521" y="58099"/>
                  </a:lnTo>
                  <a:lnTo>
                    <a:pt x="1118119" y="57456"/>
                  </a:lnTo>
                  <a:lnTo>
                    <a:pt x="1116694" y="56823"/>
                  </a:lnTo>
                  <a:lnTo>
                    <a:pt x="1115246" y="56196"/>
                  </a:lnTo>
                  <a:lnTo>
                    <a:pt x="1113751" y="55580"/>
                  </a:lnTo>
                  <a:lnTo>
                    <a:pt x="1112232" y="54969"/>
                  </a:lnTo>
                  <a:lnTo>
                    <a:pt x="1110667" y="54368"/>
                  </a:lnTo>
                  <a:lnTo>
                    <a:pt x="1109078" y="53779"/>
                  </a:lnTo>
                  <a:lnTo>
                    <a:pt x="1107466" y="53200"/>
                  </a:lnTo>
                  <a:lnTo>
                    <a:pt x="1105807" y="52626"/>
                  </a:lnTo>
                  <a:lnTo>
                    <a:pt x="1104102" y="52063"/>
                  </a:lnTo>
                  <a:lnTo>
                    <a:pt x="1102396" y="51511"/>
                  </a:lnTo>
                  <a:lnTo>
                    <a:pt x="1101508" y="51238"/>
                  </a:lnTo>
                  <a:lnTo>
                    <a:pt x="1100621" y="50970"/>
                  </a:lnTo>
                  <a:lnTo>
                    <a:pt x="1099733" y="50707"/>
                  </a:lnTo>
                  <a:lnTo>
                    <a:pt x="1098822" y="50439"/>
                  </a:lnTo>
                  <a:lnTo>
                    <a:pt x="1097911" y="50182"/>
                  </a:lnTo>
                  <a:lnTo>
                    <a:pt x="1096999" y="49924"/>
                  </a:lnTo>
                  <a:lnTo>
                    <a:pt x="1096065" y="49667"/>
                  </a:lnTo>
                  <a:lnTo>
                    <a:pt x="1095130" y="49415"/>
                  </a:lnTo>
                  <a:lnTo>
                    <a:pt x="1094173" y="49168"/>
                  </a:lnTo>
                  <a:lnTo>
                    <a:pt x="1093215" y="48922"/>
                  </a:lnTo>
                  <a:lnTo>
                    <a:pt x="1092257" y="48675"/>
                  </a:lnTo>
                  <a:lnTo>
                    <a:pt x="1091276" y="48439"/>
                  </a:lnTo>
                  <a:lnTo>
                    <a:pt x="1090294" y="48198"/>
                  </a:lnTo>
                  <a:lnTo>
                    <a:pt x="1089290" y="47968"/>
                  </a:lnTo>
                  <a:lnTo>
                    <a:pt x="1088285" y="47737"/>
                  </a:lnTo>
                  <a:lnTo>
                    <a:pt x="1087280" y="47507"/>
                  </a:lnTo>
                  <a:lnTo>
                    <a:pt x="1086253" y="47287"/>
                  </a:lnTo>
                  <a:lnTo>
                    <a:pt x="1085225" y="47062"/>
                  </a:lnTo>
                  <a:lnTo>
                    <a:pt x="1084173" y="46847"/>
                  </a:lnTo>
                  <a:lnTo>
                    <a:pt x="1083122" y="46633"/>
                  </a:lnTo>
                  <a:lnTo>
                    <a:pt x="1082047" y="46424"/>
                  </a:lnTo>
                  <a:lnTo>
                    <a:pt x="1080973" y="46215"/>
                  </a:lnTo>
                  <a:lnTo>
                    <a:pt x="1079898" y="46011"/>
                  </a:lnTo>
                  <a:lnTo>
                    <a:pt x="1078800" y="45813"/>
                  </a:lnTo>
                  <a:lnTo>
                    <a:pt x="1077702" y="45614"/>
                  </a:lnTo>
                  <a:lnTo>
                    <a:pt x="1076604" y="45421"/>
                  </a:lnTo>
                  <a:lnTo>
                    <a:pt x="1075482" y="45234"/>
                  </a:lnTo>
                  <a:lnTo>
                    <a:pt x="1074338" y="45046"/>
                  </a:lnTo>
                  <a:lnTo>
                    <a:pt x="1073193" y="44869"/>
                  </a:lnTo>
                  <a:lnTo>
                    <a:pt x="1072048" y="44687"/>
                  </a:lnTo>
                  <a:lnTo>
                    <a:pt x="1070880" y="44515"/>
                  </a:lnTo>
                  <a:lnTo>
                    <a:pt x="1069712" y="44344"/>
                  </a:lnTo>
                  <a:lnTo>
                    <a:pt x="1068520" y="44178"/>
                  </a:lnTo>
                  <a:lnTo>
                    <a:pt x="1067329" y="44017"/>
                  </a:lnTo>
                  <a:lnTo>
                    <a:pt x="1066137" y="43856"/>
                  </a:lnTo>
                  <a:lnTo>
                    <a:pt x="1064922" y="43706"/>
                  </a:lnTo>
                  <a:lnTo>
                    <a:pt x="1063684" y="43551"/>
                  </a:lnTo>
                  <a:lnTo>
                    <a:pt x="1062469" y="43406"/>
                  </a:lnTo>
                  <a:lnTo>
                    <a:pt x="1061208" y="43266"/>
                  </a:lnTo>
                  <a:lnTo>
                    <a:pt x="1059969" y="43127"/>
                  </a:lnTo>
                  <a:lnTo>
                    <a:pt x="1058684" y="42993"/>
                  </a:lnTo>
                  <a:lnTo>
                    <a:pt x="1057423" y="42864"/>
                  </a:lnTo>
                  <a:lnTo>
                    <a:pt x="1056115" y="42736"/>
                  </a:lnTo>
                  <a:lnTo>
                    <a:pt x="1054830" y="42618"/>
                  </a:lnTo>
                  <a:lnTo>
                    <a:pt x="1053521" y="42500"/>
                  </a:lnTo>
                  <a:lnTo>
                    <a:pt x="1052190" y="42387"/>
                  </a:lnTo>
                  <a:lnTo>
                    <a:pt x="1050858" y="42280"/>
                  </a:lnTo>
                  <a:lnTo>
                    <a:pt x="1049526" y="42178"/>
                  </a:lnTo>
                  <a:lnTo>
                    <a:pt x="1048171" y="42076"/>
                  </a:lnTo>
                  <a:lnTo>
                    <a:pt x="1046816" y="41985"/>
                  </a:lnTo>
                  <a:lnTo>
                    <a:pt x="1045438" y="41894"/>
                  </a:lnTo>
                  <a:lnTo>
                    <a:pt x="1044036" y="41808"/>
                  </a:lnTo>
                  <a:lnTo>
                    <a:pt x="1042634" y="41728"/>
                  </a:lnTo>
                  <a:lnTo>
                    <a:pt x="1041232" y="41653"/>
                  </a:lnTo>
                  <a:lnTo>
                    <a:pt x="1039807" y="41583"/>
                  </a:lnTo>
                  <a:lnTo>
                    <a:pt x="1038382" y="41519"/>
                  </a:lnTo>
                  <a:lnTo>
                    <a:pt x="1036934" y="41454"/>
                  </a:lnTo>
                  <a:lnTo>
                    <a:pt x="1035485" y="41401"/>
                  </a:lnTo>
                  <a:lnTo>
                    <a:pt x="1034013" y="41347"/>
                  </a:lnTo>
                  <a:lnTo>
                    <a:pt x="1032542" y="41299"/>
                  </a:lnTo>
                  <a:lnTo>
                    <a:pt x="1031046" y="41256"/>
                  </a:lnTo>
                  <a:lnTo>
                    <a:pt x="1029551" y="41224"/>
                  </a:lnTo>
                  <a:lnTo>
                    <a:pt x="1028032" y="41192"/>
                  </a:lnTo>
                  <a:lnTo>
                    <a:pt x="1026514" y="41165"/>
                  </a:lnTo>
                  <a:lnTo>
                    <a:pt x="1024972" y="41144"/>
                  </a:lnTo>
                  <a:lnTo>
                    <a:pt x="1023430" y="41127"/>
                  </a:lnTo>
                  <a:lnTo>
                    <a:pt x="1021024" y="41111"/>
                  </a:lnTo>
                  <a:lnTo>
                    <a:pt x="1018641" y="41101"/>
                  </a:lnTo>
                  <a:lnTo>
                    <a:pt x="1016258" y="41101"/>
                  </a:lnTo>
                  <a:lnTo>
                    <a:pt x="1013875" y="41111"/>
                  </a:lnTo>
                  <a:lnTo>
                    <a:pt x="1011515" y="41127"/>
                  </a:lnTo>
                  <a:lnTo>
                    <a:pt x="1009179" y="41154"/>
                  </a:lnTo>
                  <a:lnTo>
                    <a:pt x="1006842" y="41192"/>
                  </a:lnTo>
                  <a:lnTo>
                    <a:pt x="1004506" y="41235"/>
                  </a:lnTo>
                  <a:lnTo>
                    <a:pt x="1002193" y="41283"/>
                  </a:lnTo>
                  <a:lnTo>
                    <a:pt x="999904" y="41342"/>
                  </a:lnTo>
                  <a:lnTo>
                    <a:pt x="997591" y="41406"/>
                  </a:lnTo>
                  <a:lnTo>
                    <a:pt x="995325" y="41481"/>
                  </a:lnTo>
                  <a:lnTo>
                    <a:pt x="993058" y="41562"/>
                  </a:lnTo>
                  <a:lnTo>
                    <a:pt x="990792" y="41647"/>
                  </a:lnTo>
                  <a:lnTo>
                    <a:pt x="988549" y="41744"/>
                  </a:lnTo>
                  <a:lnTo>
                    <a:pt x="986330" y="41846"/>
                  </a:lnTo>
                  <a:lnTo>
                    <a:pt x="984110" y="41953"/>
                  </a:lnTo>
                  <a:lnTo>
                    <a:pt x="981914" y="42071"/>
                  </a:lnTo>
                  <a:lnTo>
                    <a:pt x="979718" y="42189"/>
                  </a:lnTo>
                  <a:lnTo>
                    <a:pt x="977522" y="42318"/>
                  </a:lnTo>
                  <a:lnTo>
                    <a:pt x="975373" y="42452"/>
                  </a:lnTo>
                  <a:lnTo>
                    <a:pt x="973223" y="42596"/>
                  </a:lnTo>
                  <a:lnTo>
                    <a:pt x="971074" y="42741"/>
                  </a:lnTo>
                  <a:lnTo>
                    <a:pt x="968948" y="42891"/>
                  </a:lnTo>
                  <a:lnTo>
                    <a:pt x="966822" y="43052"/>
                  </a:lnTo>
                  <a:lnTo>
                    <a:pt x="964743" y="43218"/>
                  </a:lnTo>
                  <a:lnTo>
                    <a:pt x="962640" y="43384"/>
                  </a:lnTo>
                  <a:lnTo>
                    <a:pt x="960584" y="43561"/>
                  </a:lnTo>
                  <a:lnTo>
                    <a:pt x="958528" y="43738"/>
                  </a:lnTo>
                  <a:lnTo>
                    <a:pt x="956472" y="43926"/>
                  </a:lnTo>
                  <a:lnTo>
                    <a:pt x="954440" y="44113"/>
                  </a:lnTo>
                  <a:lnTo>
                    <a:pt x="952431" y="44306"/>
                  </a:lnTo>
                  <a:lnTo>
                    <a:pt x="950445" y="44505"/>
                  </a:lnTo>
                  <a:lnTo>
                    <a:pt x="948459" y="44708"/>
                  </a:lnTo>
                  <a:lnTo>
                    <a:pt x="946473" y="44917"/>
                  </a:lnTo>
                  <a:lnTo>
                    <a:pt x="944534" y="45127"/>
                  </a:lnTo>
                  <a:lnTo>
                    <a:pt x="942595" y="45341"/>
                  </a:lnTo>
                  <a:lnTo>
                    <a:pt x="940656" y="45561"/>
                  </a:lnTo>
                  <a:lnTo>
                    <a:pt x="938763" y="45786"/>
                  </a:lnTo>
                  <a:lnTo>
                    <a:pt x="936871" y="46011"/>
                  </a:lnTo>
                  <a:lnTo>
                    <a:pt x="934979" y="46242"/>
                  </a:lnTo>
                  <a:lnTo>
                    <a:pt x="933133" y="46477"/>
                  </a:lnTo>
                  <a:lnTo>
                    <a:pt x="931287" y="46713"/>
                  </a:lnTo>
                  <a:lnTo>
                    <a:pt x="929442" y="46955"/>
                  </a:lnTo>
                  <a:lnTo>
                    <a:pt x="927643" y="47196"/>
                  </a:lnTo>
                  <a:lnTo>
                    <a:pt x="925844" y="47442"/>
                  </a:lnTo>
                  <a:lnTo>
                    <a:pt x="924068" y="47694"/>
                  </a:lnTo>
                  <a:lnTo>
                    <a:pt x="922293" y="47941"/>
                  </a:lnTo>
                  <a:lnTo>
                    <a:pt x="920540" y="48198"/>
                  </a:lnTo>
                  <a:lnTo>
                    <a:pt x="918812" y="48450"/>
                  </a:lnTo>
                  <a:lnTo>
                    <a:pt x="917106" y="48713"/>
                  </a:lnTo>
                  <a:lnTo>
                    <a:pt x="915401" y="48970"/>
                  </a:lnTo>
                  <a:lnTo>
                    <a:pt x="913742" y="49233"/>
                  </a:lnTo>
                  <a:lnTo>
                    <a:pt x="912060" y="49495"/>
                  </a:lnTo>
                  <a:lnTo>
                    <a:pt x="910424" y="49758"/>
                  </a:lnTo>
                  <a:lnTo>
                    <a:pt x="908789" y="50026"/>
                  </a:lnTo>
                  <a:lnTo>
                    <a:pt x="907200" y="50294"/>
                  </a:lnTo>
                  <a:lnTo>
                    <a:pt x="905612" y="50562"/>
                  </a:lnTo>
                  <a:lnTo>
                    <a:pt x="904023" y="50830"/>
                  </a:lnTo>
                  <a:lnTo>
                    <a:pt x="902481" y="51104"/>
                  </a:lnTo>
                  <a:lnTo>
                    <a:pt x="899420" y="51645"/>
                  </a:lnTo>
                  <a:lnTo>
                    <a:pt x="896430" y="52187"/>
                  </a:lnTo>
                  <a:lnTo>
                    <a:pt x="893533" y="52733"/>
                  </a:lnTo>
                  <a:lnTo>
                    <a:pt x="890706" y="53280"/>
                  </a:lnTo>
                  <a:lnTo>
                    <a:pt x="887949" y="53822"/>
                  </a:lnTo>
                  <a:lnTo>
                    <a:pt x="885286" y="54363"/>
                  </a:lnTo>
                  <a:lnTo>
                    <a:pt x="882693" y="54899"/>
                  </a:lnTo>
                  <a:lnTo>
                    <a:pt x="880193" y="55430"/>
                  </a:lnTo>
                  <a:lnTo>
                    <a:pt x="877740" y="55960"/>
                  </a:lnTo>
                  <a:lnTo>
                    <a:pt x="875404" y="56475"/>
                  </a:lnTo>
                  <a:lnTo>
                    <a:pt x="873137" y="56990"/>
                  </a:lnTo>
                  <a:lnTo>
                    <a:pt x="870965" y="57488"/>
                  </a:lnTo>
                  <a:lnTo>
                    <a:pt x="868862" y="57981"/>
                  </a:lnTo>
                  <a:lnTo>
                    <a:pt x="866853" y="58458"/>
                  </a:lnTo>
                  <a:lnTo>
                    <a:pt x="864937" y="58925"/>
                  </a:lnTo>
                  <a:lnTo>
                    <a:pt x="863115" y="59381"/>
                  </a:lnTo>
                  <a:lnTo>
                    <a:pt x="861363" y="59820"/>
                  </a:lnTo>
                  <a:lnTo>
                    <a:pt x="859704" y="60244"/>
                  </a:lnTo>
                  <a:lnTo>
                    <a:pt x="858162" y="60646"/>
                  </a:lnTo>
                  <a:lnTo>
                    <a:pt x="856690" y="61037"/>
                  </a:lnTo>
                  <a:lnTo>
                    <a:pt x="855312" y="61401"/>
                  </a:lnTo>
                  <a:lnTo>
                    <a:pt x="854050" y="61750"/>
                  </a:lnTo>
                  <a:lnTo>
                    <a:pt x="851784" y="62382"/>
                  </a:lnTo>
                  <a:lnTo>
                    <a:pt x="849915" y="62913"/>
                  </a:lnTo>
                  <a:lnTo>
                    <a:pt x="848443" y="63347"/>
                  </a:lnTo>
                  <a:lnTo>
                    <a:pt x="847392" y="63669"/>
                  </a:lnTo>
                  <a:lnTo>
                    <a:pt x="846527" y="63932"/>
                  </a:lnTo>
                  <a:lnTo>
                    <a:pt x="850102" y="55966"/>
                  </a:lnTo>
                  <a:lnTo>
                    <a:pt x="852274" y="55591"/>
                  </a:lnTo>
                  <a:lnTo>
                    <a:pt x="854751" y="55156"/>
                  </a:lnTo>
                  <a:lnTo>
                    <a:pt x="857508" y="54663"/>
                  </a:lnTo>
                  <a:lnTo>
                    <a:pt x="860498" y="54116"/>
                  </a:lnTo>
                  <a:lnTo>
                    <a:pt x="863699" y="53521"/>
                  </a:lnTo>
                  <a:lnTo>
                    <a:pt x="867110" y="52867"/>
                  </a:lnTo>
                  <a:lnTo>
                    <a:pt x="870708" y="52170"/>
                  </a:lnTo>
                  <a:lnTo>
                    <a:pt x="872553" y="51801"/>
                  </a:lnTo>
                  <a:lnTo>
                    <a:pt x="874446" y="51420"/>
                  </a:lnTo>
                  <a:lnTo>
                    <a:pt x="876361" y="51034"/>
                  </a:lnTo>
                  <a:lnTo>
                    <a:pt x="878301" y="50632"/>
                  </a:lnTo>
                  <a:lnTo>
                    <a:pt x="880286" y="50219"/>
                  </a:lnTo>
                  <a:lnTo>
                    <a:pt x="882272" y="49796"/>
                  </a:lnTo>
                  <a:lnTo>
                    <a:pt x="884305" y="49361"/>
                  </a:lnTo>
                  <a:lnTo>
                    <a:pt x="886314" y="48917"/>
                  </a:lnTo>
                  <a:lnTo>
                    <a:pt x="888370" y="48466"/>
                  </a:lnTo>
                  <a:lnTo>
                    <a:pt x="890426" y="48005"/>
                  </a:lnTo>
                  <a:lnTo>
                    <a:pt x="892482" y="47533"/>
                  </a:lnTo>
                  <a:lnTo>
                    <a:pt x="894538" y="47051"/>
                  </a:lnTo>
                  <a:lnTo>
                    <a:pt x="896617" y="46558"/>
                  </a:lnTo>
                  <a:lnTo>
                    <a:pt x="898673" y="46059"/>
                  </a:lnTo>
                  <a:lnTo>
                    <a:pt x="900752" y="45555"/>
                  </a:lnTo>
                  <a:lnTo>
                    <a:pt x="902785" y="45041"/>
                  </a:lnTo>
                  <a:lnTo>
                    <a:pt x="904841" y="44515"/>
                  </a:lnTo>
                  <a:lnTo>
                    <a:pt x="906850" y="43985"/>
                  </a:lnTo>
                  <a:lnTo>
                    <a:pt x="908882" y="43449"/>
                  </a:lnTo>
                  <a:lnTo>
                    <a:pt x="910868" y="42902"/>
                  </a:lnTo>
                  <a:lnTo>
                    <a:pt x="912831" y="42350"/>
                  </a:lnTo>
                  <a:lnTo>
                    <a:pt x="914770" y="41787"/>
                  </a:lnTo>
                  <a:lnTo>
                    <a:pt x="916686" y="41224"/>
                  </a:lnTo>
                  <a:lnTo>
                    <a:pt x="918555" y="40650"/>
                  </a:lnTo>
                  <a:lnTo>
                    <a:pt x="920400" y="40077"/>
                  </a:lnTo>
                  <a:lnTo>
                    <a:pt x="922223" y="39492"/>
                  </a:lnTo>
                  <a:lnTo>
                    <a:pt x="923975" y="38903"/>
                  </a:lnTo>
                  <a:lnTo>
                    <a:pt x="925704" y="38308"/>
                  </a:lnTo>
                  <a:lnTo>
                    <a:pt x="927362" y="37707"/>
                  </a:lnTo>
                  <a:lnTo>
                    <a:pt x="928998" y="37107"/>
                  </a:lnTo>
                  <a:lnTo>
                    <a:pt x="929792" y="36801"/>
                  </a:lnTo>
                  <a:lnTo>
                    <a:pt x="930563" y="36496"/>
                  </a:lnTo>
                  <a:lnTo>
                    <a:pt x="931334" y="36190"/>
                  </a:lnTo>
                  <a:lnTo>
                    <a:pt x="932082" y="35885"/>
                  </a:lnTo>
                  <a:lnTo>
                    <a:pt x="932806" y="35574"/>
                  </a:lnTo>
                  <a:lnTo>
                    <a:pt x="933530" y="35268"/>
                  </a:lnTo>
                  <a:lnTo>
                    <a:pt x="934231" y="34957"/>
                  </a:lnTo>
                  <a:lnTo>
                    <a:pt x="934932" y="34646"/>
                  </a:lnTo>
                  <a:lnTo>
                    <a:pt x="935586" y="34336"/>
                  </a:lnTo>
                  <a:lnTo>
                    <a:pt x="936240" y="34019"/>
                  </a:lnTo>
                  <a:lnTo>
                    <a:pt x="936894" y="33708"/>
                  </a:lnTo>
                  <a:lnTo>
                    <a:pt x="937502" y="33392"/>
                  </a:lnTo>
                  <a:lnTo>
                    <a:pt x="938109" y="33081"/>
                  </a:lnTo>
                  <a:lnTo>
                    <a:pt x="938693" y="32765"/>
                  </a:lnTo>
                  <a:lnTo>
                    <a:pt x="939254" y="32449"/>
                  </a:lnTo>
                  <a:lnTo>
                    <a:pt x="939791" y="32132"/>
                  </a:lnTo>
                  <a:lnTo>
                    <a:pt x="940329" y="31811"/>
                  </a:lnTo>
                  <a:lnTo>
                    <a:pt x="940843" y="31494"/>
                  </a:lnTo>
                  <a:lnTo>
                    <a:pt x="941310" y="31178"/>
                  </a:lnTo>
                  <a:lnTo>
                    <a:pt x="941777" y="30856"/>
                  </a:lnTo>
                  <a:lnTo>
                    <a:pt x="942221" y="30535"/>
                  </a:lnTo>
                  <a:lnTo>
                    <a:pt x="942642" y="30213"/>
                  </a:lnTo>
                  <a:lnTo>
                    <a:pt x="943062" y="29897"/>
                  </a:lnTo>
                  <a:lnTo>
                    <a:pt x="943436" y="29575"/>
                  </a:lnTo>
                  <a:lnTo>
                    <a:pt x="943786" y="29254"/>
                  </a:lnTo>
                  <a:lnTo>
                    <a:pt x="944113" y="28932"/>
                  </a:lnTo>
                  <a:lnTo>
                    <a:pt x="944441" y="28605"/>
                  </a:lnTo>
                  <a:lnTo>
                    <a:pt x="944721" y="28283"/>
                  </a:lnTo>
                  <a:lnTo>
                    <a:pt x="944978" y="27962"/>
                  </a:lnTo>
                  <a:lnTo>
                    <a:pt x="945235" y="27640"/>
                  </a:lnTo>
                  <a:lnTo>
                    <a:pt x="945445" y="27313"/>
                  </a:lnTo>
                  <a:lnTo>
                    <a:pt x="945632" y="26991"/>
                  </a:lnTo>
                  <a:lnTo>
                    <a:pt x="945796" y="26664"/>
                  </a:lnTo>
                  <a:lnTo>
                    <a:pt x="945936" y="26343"/>
                  </a:lnTo>
                  <a:lnTo>
                    <a:pt x="946053" y="26021"/>
                  </a:lnTo>
                  <a:lnTo>
                    <a:pt x="946123" y="25694"/>
                  </a:lnTo>
                  <a:lnTo>
                    <a:pt x="946193" y="25373"/>
                  </a:lnTo>
                  <a:lnTo>
                    <a:pt x="946216" y="25046"/>
                  </a:lnTo>
                  <a:lnTo>
                    <a:pt x="946216" y="24724"/>
                  </a:lnTo>
                  <a:lnTo>
                    <a:pt x="946193" y="24397"/>
                  </a:lnTo>
                  <a:lnTo>
                    <a:pt x="946169" y="24166"/>
                  </a:lnTo>
                  <a:lnTo>
                    <a:pt x="946099" y="23931"/>
                  </a:lnTo>
                  <a:lnTo>
                    <a:pt x="946053" y="23695"/>
                  </a:lnTo>
                  <a:lnTo>
                    <a:pt x="945959" y="23453"/>
                  </a:lnTo>
                  <a:lnTo>
                    <a:pt x="945749" y="22976"/>
                  </a:lnTo>
                  <a:lnTo>
                    <a:pt x="945492" y="22488"/>
                  </a:lnTo>
                  <a:lnTo>
                    <a:pt x="945188" y="22001"/>
                  </a:lnTo>
                  <a:lnTo>
                    <a:pt x="944814" y="21502"/>
                  </a:lnTo>
                  <a:lnTo>
                    <a:pt x="944394" y="21004"/>
                  </a:lnTo>
                  <a:lnTo>
                    <a:pt x="943927" y="20505"/>
                  </a:lnTo>
                  <a:lnTo>
                    <a:pt x="943436" y="19996"/>
                  </a:lnTo>
                  <a:lnTo>
                    <a:pt x="942875" y="19487"/>
                  </a:lnTo>
                  <a:lnTo>
                    <a:pt x="942268" y="18977"/>
                  </a:lnTo>
                  <a:lnTo>
                    <a:pt x="941637" y="18463"/>
                  </a:lnTo>
                  <a:lnTo>
                    <a:pt x="940959" y="17948"/>
                  </a:lnTo>
                  <a:lnTo>
                    <a:pt x="940259" y="17433"/>
                  </a:lnTo>
                  <a:lnTo>
                    <a:pt x="939511" y="16919"/>
                  </a:lnTo>
                  <a:lnTo>
                    <a:pt x="938740" y="16404"/>
                  </a:lnTo>
                  <a:lnTo>
                    <a:pt x="937922" y="15884"/>
                  </a:lnTo>
                  <a:lnTo>
                    <a:pt x="937081" y="15370"/>
                  </a:lnTo>
                  <a:lnTo>
                    <a:pt x="936217" y="14855"/>
                  </a:lnTo>
                  <a:lnTo>
                    <a:pt x="935329" y="14346"/>
                  </a:lnTo>
                  <a:lnTo>
                    <a:pt x="934418" y="13836"/>
                  </a:lnTo>
                  <a:lnTo>
                    <a:pt x="933507" y="13327"/>
                  </a:lnTo>
                  <a:lnTo>
                    <a:pt x="932549" y="12823"/>
                  </a:lnTo>
                  <a:lnTo>
                    <a:pt x="931591" y="12319"/>
                  </a:lnTo>
                  <a:lnTo>
                    <a:pt x="930610" y="11821"/>
                  </a:lnTo>
                  <a:lnTo>
                    <a:pt x="929605" y="11328"/>
                  </a:lnTo>
                  <a:lnTo>
                    <a:pt x="928601" y="10840"/>
                  </a:lnTo>
                  <a:lnTo>
                    <a:pt x="927596" y="10357"/>
                  </a:lnTo>
                  <a:lnTo>
                    <a:pt x="926568" y="9875"/>
                  </a:lnTo>
                  <a:lnTo>
                    <a:pt x="925540" y="9403"/>
                  </a:lnTo>
                  <a:lnTo>
                    <a:pt x="924512" y="8937"/>
                  </a:lnTo>
                  <a:lnTo>
                    <a:pt x="923484" y="8481"/>
                  </a:lnTo>
                  <a:lnTo>
                    <a:pt x="921428" y="7586"/>
                  </a:lnTo>
                  <a:lnTo>
                    <a:pt x="919396" y="6717"/>
                  </a:lnTo>
                  <a:lnTo>
                    <a:pt x="917386" y="5892"/>
                  </a:lnTo>
                  <a:lnTo>
                    <a:pt x="915447" y="5104"/>
                  </a:lnTo>
                  <a:lnTo>
                    <a:pt x="913555" y="4359"/>
                  </a:lnTo>
                  <a:lnTo>
                    <a:pt x="911756" y="3662"/>
                  </a:lnTo>
                  <a:lnTo>
                    <a:pt x="910051" y="3013"/>
                  </a:lnTo>
                  <a:lnTo>
                    <a:pt x="908462" y="2418"/>
                  </a:lnTo>
                  <a:lnTo>
                    <a:pt x="906990" y="1877"/>
                  </a:lnTo>
                  <a:lnTo>
                    <a:pt x="905682" y="1400"/>
                  </a:lnTo>
                  <a:lnTo>
                    <a:pt x="903532" y="638"/>
                  </a:lnTo>
                  <a:lnTo>
                    <a:pt x="902154" y="161"/>
                  </a:lnTo>
                  <a:lnTo>
                    <a:pt x="9016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59"/>
            <p:cNvSpPr/>
            <p:nvPr/>
          </p:nvSpPr>
          <p:spPr>
            <a:xfrm rot="10800000">
              <a:off x="-444566" y="-957928"/>
              <a:ext cx="1955906" cy="2867532"/>
            </a:xfrm>
            <a:custGeom>
              <a:avLst/>
              <a:gdLst/>
              <a:ahLst/>
              <a:cxnLst/>
              <a:rect l="l" t="t" r="r" b="b"/>
              <a:pathLst>
                <a:path w="202370" h="73142" extrusionOk="0">
                  <a:moveTo>
                    <a:pt x="71047" y="1"/>
                  </a:moveTo>
                  <a:lnTo>
                    <a:pt x="63337" y="6"/>
                  </a:lnTo>
                  <a:lnTo>
                    <a:pt x="55931" y="12"/>
                  </a:lnTo>
                  <a:lnTo>
                    <a:pt x="48899" y="28"/>
                  </a:lnTo>
                  <a:lnTo>
                    <a:pt x="42241" y="55"/>
                  </a:lnTo>
                  <a:lnTo>
                    <a:pt x="36073" y="87"/>
                  </a:lnTo>
                  <a:lnTo>
                    <a:pt x="33176" y="108"/>
                  </a:lnTo>
                  <a:lnTo>
                    <a:pt x="30419" y="130"/>
                  </a:lnTo>
                  <a:lnTo>
                    <a:pt x="27826" y="156"/>
                  </a:lnTo>
                  <a:lnTo>
                    <a:pt x="25349" y="189"/>
                  </a:lnTo>
                  <a:lnTo>
                    <a:pt x="23060" y="215"/>
                  </a:lnTo>
                  <a:lnTo>
                    <a:pt x="20934" y="253"/>
                  </a:lnTo>
                  <a:lnTo>
                    <a:pt x="18995" y="290"/>
                  </a:lnTo>
                  <a:lnTo>
                    <a:pt x="17219" y="328"/>
                  </a:lnTo>
                  <a:lnTo>
                    <a:pt x="15631" y="371"/>
                  </a:lnTo>
                  <a:lnTo>
                    <a:pt x="14252" y="419"/>
                  </a:lnTo>
                  <a:lnTo>
                    <a:pt x="13061" y="467"/>
                  </a:lnTo>
                  <a:lnTo>
                    <a:pt x="12547" y="494"/>
                  </a:lnTo>
                  <a:lnTo>
                    <a:pt x="12103" y="521"/>
                  </a:lnTo>
                  <a:lnTo>
                    <a:pt x="11892" y="537"/>
                  </a:lnTo>
                  <a:lnTo>
                    <a:pt x="11659" y="558"/>
                  </a:lnTo>
                  <a:lnTo>
                    <a:pt x="11449" y="585"/>
                  </a:lnTo>
                  <a:lnTo>
                    <a:pt x="11238" y="617"/>
                  </a:lnTo>
                  <a:lnTo>
                    <a:pt x="11028" y="650"/>
                  </a:lnTo>
                  <a:lnTo>
                    <a:pt x="10818" y="692"/>
                  </a:lnTo>
                  <a:lnTo>
                    <a:pt x="10584" y="735"/>
                  </a:lnTo>
                  <a:lnTo>
                    <a:pt x="10374" y="789"/>
                  </a:lnTo>
                  <a:lnTo>
                    <a:pt x="9953" y="902"/>
                  </a:lnTo>
                  <a:lnTo>
                    <a:pt x="9533" y="1036"/>
                  </a:lnTo>
                  <a:lnTo>
                    <a:pt x="9112" y="1186"/>
                  </a:lnTo>
                  <a:lnTo>
                    <a:pt x="8692" y="1352"/>
                  </a:lnTo>
                  <a:lnTo>
                    <a:pt x="8295" y="1539"/>
                  </a:lnTo>
                  <a:lnTo>
                    <a:pt x="7874" y="1743"/>
                  </a:lnTo>
                  <a:lnTo>
                    <a:pt x="7477" y="1963"/>
                  </a:lnTo>
                  <a:lnTo>
                    <a:pt x="7080" y="2199"/>
                  </a:lnTo>
                  <a:lnTo>
                    <a:pt x="6706" y="2456"/>
                  </a:lnTo>
                  <a:lnTo>
                    <a:pt x="6309" y="2724"/>
                  </a:lnTo>
                  <a:lnTo>
                    <a:pt x="5935" y="3014"/>
                  </a:lnTo>
                  <a:lnTo>
                    <a:pt x="5561" y="3314"/>
                  </a:lnTo>
                  <a:lnTo>
                    <a:pt x="5211" y="3630"/>
                  </a:lnTo>
                  <a:lnTo>
                    <a:pt x="4860" y="3968"/>
                  </a:lnTo>
                  <a:lnTo>
                    <a:pt x="4510" y="4316"/>
                  </a:lnTo>
                  <a:lnTo>
                    <a:pt x="4183" y="4675"/>
                  </a:lnTo>
                  <a:lnTo>
                    <a:pt x="3856" y="5056"/>
                  </a:lnTo>
                  <a:lnTo>
                    <a:pt x="3529" y="5447"/>
                  </a:lnTo>
                  <a:lnTo>
                    <a:pt x="3225" y="5849"/>
                  </a:lnTo>
                  <a:lnTo>
                    <a:pt x="2921" y="6268"/>
                  </a:lnTo>
                  <a:lnTo>
                    <a:pt x="2641" y="6702"/>
                  </a:lnTo>
                  <a:lnTo>
                    <a:pt x="2384" y="7147"/>
                  </a:lnTo>
                  <a:lnTo>
                    <a:pt x="2103" y="7608"/>
                  </a:lnTo>
                  <a:lnTo>
                    <a:pt x="1870" y="8079"/>
                  </a:lnTo>
                  <a:lnTo>
                    <a:pt x="1636" y="8562"/>
                  </a:lnTo>
                  <a:lnTo>
                    <a:pt x="1403" y="9055"/>
                  </a:lnTo>
                  <a:lnTo>
                    <a:pt x="1216" y="9564"/>
                  </a:lnTo>
                  <a:lnTo>
                    <a:pt x="1005" y="10079"/>
                  </a:lnTo>
                  <a:lnTo>
                    <a:pt x="842" y="10610"/>
                  </a:lnTo>
                  <a:lnTo>
                    <a:pt x="678" y="11151"/>
                  </a:lnTo>
                  <a:lnTo>
                    <a:pt x="538" y="11703"/>
                  </a:lnTo>
                  <a:lnTo>
                    <a:pt x="398" y="12266"/>
                  </a:lnTo>
                  <a:lnTo>
                    <a:pt x="305" y="12834"/>
                  </a:lnTo>
                  <a:lnTo>
                    <a:pt x="211" y="13419"/>
                  </a:lnTo>
                  <a:lnTo>
                    <a:pt x="118" y="14008"/>
                  </a:lnTo>
                  <a:lnTo>
                    <a:pt x="71" y="14609"/>
                  </a:lnTo>
                  <a:lnTo>
                    <a:pt x="24" y="15220"/>
                  </a:lnTo>
                  <a:lnTo>
                    <a:pt x="1" y="15836"/>
                  </a:lnTo>
                  <a:lnTo>
                    <a:pt x="1" y="16464"/>
                  </a:lnTo>
                  <a:lnTo>
                    <a:pt x="24" y="17101"/>
                  </a:lnTo>
                  <a:lnTo>
                    <a:pt x="71" y="17745"/>
                  </a:lnTo>
                  <a:lnTo>
                    <a:pt x="118" y="18393"/>
                  </a:lnTo>
                  <a:lnTo>
                    <a:pt x="211" y="19053"/>
                  </a:lnTo>
                  <a:lnTo>
                    <a:pt x="305" y="19717"/>
                  </a:lnTo>
                  <a:lnTo>
                    <a:pt x="421" y="20393"/>
                  </a:lnTo>
                  <a:lnTo>
                    <a:pt x="585" y="21068"/>
                  </a:lnTo>
                  <a:lnTo>
                    <a:pt x="748" y="21755"/>
                  </a:lnTo>
                  <a:lnTo>
                    <a:pt x="935" y="22446"/>
                  </a:lnTo>
                  <a:lnTo>
                    <a:pt x="1169" y="23143"/>
                  </a:lnTo>
                  <a:lnTo>
                    <a:pt x="1403" y="23851"/>
                  </a:lnTo>
                  <a:lnTo>
                    <a:pt x="1683" y="24558"/>
                  </a:lnTo>
                  <a:lnTo>
                    <a:pt x="1963" y="25271"/>
                  </a:lnTo>
                  <a:lnTo>
                    <a:pt x="2290" y="25989"/>
                  </a:lnTo>
                  <a:lnTo>
                    <a:pt x="2641" y="26713"/>
                  </a:lnTo>
                  <a:lnTo>
                    <a:pt x="3015" y="27437"/>
                  </a:lnTo>
                  <a:lnTo>
                    <a:pt x="3412" y="28166"/>
                  </a:lnTo>
                  <a:lnTo>
                    <a:pt x="3832" y="28906"/>
                  </a:lnTo>
                  <a:lnTo>
                    <a:pt x="4300" y="29640"/>
                  </a:lnTo>
                  <a:lnTo>
                    <a:pt x="4790" y="30380"/>
                  </a:lnTo>
                  <a:lnTo>
                    <a:pt x="5304" y="31125"/>
                  </a:lnTo>
                  <a:lnTo>
                    <a:pt x="5842" y="31870"/>
                  </a:lnTo>
                  <a:lnTo>
                    <a:pt x="6426" y="32621"/>
                  </a:lnTo>
                  <a:lnTo>
                    <a:pt x="7033" y="33371"/>
                  </a:lnTo>
                  <a:lnTo>
                    <a:pt x="7664" y="34127"/>
                  </a:lnTo>
                  <a:lnTo>
                    <a:pt x="8318" y="34877"/>
                  </a:lnTo>
                  <a:lnTo>
                    <a:pt x="9019" y="35633"/>
                  </a:lnTo>
                  <a:lnTo>
                    <a:pt x="9766" y="36389"/>
                  </a:lnTo>
                  <a:lnTo>
                    <a:pt x="10514" y="37150"/>
                  </a:lnTo>
                  <a:lnTo>
                    <a:pt x="11308" y="37906"/>
                  </a:lnTo>
                  <a:lnTo>
                    <a:pt x="12149" y="38662"/>
                  </a:lnTo>
                  <a:lnTo>
                    <a:pt x="13014" y="39423"/>
                  </a:lnTo>
                  <a:lnTo>
                    <a:pt x="13902" y="40179"/>
                  </a:lnTo>
                  <a:lnTo>
                    <a:pt x="14836" y="40935"/>
                  </a:lnTo>
                  <a:lnTo>
                    <a:pt x="15817" y="41691"/>
                  </a:lnTo>
                  <a:lnTo>
                    <a:pt x="16822" y="42447"/>
                  </a:lnTo>
                  <a:lnTo>
                    <a:pt x="17873" y="43202"/>
                  </a:lnTo>
                  <a:lnTo>
                    <a:pt x="18948" y="43953"/>
                  </a:lnTo>
                  <a:lnTo>
                    <a:pt x="20069" y="44703"/>
                  </a:lnTo>
                  <a:lnTo>
                    <a:pt x="21214" y="45449"/>
                  </a:lnTo>
                  <a:lnTo>
                    <a:pt x="22406" y="46194"/>
                  </a:lnTo>
                  <a:lnTo>
                    <a:pt x="23644" y="46939"/>
                  </a:lnTo>
                  <a:lnTo>
                    <a:pt x="24906" y="47679"/>
                  </a:lnTo>
                  <a:lnTo>
                    <a:pt x="26214" y="48413"/>
                  </a:lnTo>
                  <a:lnTo>
                    <a:pt x="27569" y="49142"/>
                  </a:lnTo>
                  <a:lnTo>
                    <a:pt x="28971" y="49871"/>
                  </a:lnTo>
                  <a:lnTo>
                    <a:pt x="30396" y="50595"/>
                  </a:lnTo>
                  <a:lnTo>
                    <a:pt x="31868" y="51319"/>
                  </a:lnTo>
                  <a:lnTo>
                    <a:pt x="33386" y="52031"/>
                  </a:lnTo>
                  <a:lnTo>
                    <a:pt x="34928" y="52744"/>
                  </a:lnTo>
                  <a:lnTo>
                    <a:pt x="36540" y="53447"/>
                  </a:lnTo>
                  <a:lnTo>
                    <a:pt x="38176" y="54149"/>
                  </a:lnTo>
                  <a:lnTo>
                    <a:pt x="39858" y="54840"/>
                  </a:lnTo>
                  <a:lnTo>
                    <a:pt x="41587" y="55532"/>
                  </a:lnTo>
                  <a:lnTo>
                    <a:pt x="43362" y="56213"/>
                  </a:lnTo>
                  <a:lnTo>
                    <a:pt x="45184" y="56888"/>
                  </a:lnTo>
                  <a:lnTo>
                    <a:pt x="47053" y="57553"/>
                  </a:lnTo>
                  <a:lnTo>
                    <a:pt x="48969" y="58218"/>
                  </a:lnTo>
                  <a:lnTo>
                    <a:pt x="49950" y="58545"/>
                  </a:lnTo>
                  <a:lnTo>
                    <a:pt x="50932" y="58872"/>
                  </a:lnTo>
                  <a:lnTo>
                    <a:pt x="51936" y="59193"/>
                  </a:lnTo>
                  <a:lnTo>
                    <a:pt x="52941" y="59515"/>
                  </a:lnTo>
                  <a:lnTo>
                    <a:pt x="53945" y="59837"/>
                  </a:lnTo>
                  <a:lnTo>
                    <a:pt x="54997" y="60153"/>
                  </a:lnTo>
                  <a:lnTo>
                    <a:pt x="56025" y="60469"/>
                  </a:lnTo>
                  <a:lnTo>
                    <a:pt x="57099" y="60785"/>
                  </a:lnTo>
                  <a:lnTo>
                    <a:pt x="58151" y="61096"/>
                  </a:lnTo>
                  <a:lnTo>
                    <a:pt x="59225" y="61407"/>
                  </a:lnTo>
                  <a:lnTo>
                    <a:pt x="60323" y="61713"/>
                  </a:lnTo>
                  <a:lnTo>
                    <a:pt x="61445" y="62018"/>
                  </a:lnTo>
                  <a:lnTo>
                    <a:pt x="62543" y="62324"/>
                  </a:lnTo>
                  <a:lnTo>
                    <a:pt x="63688" y="62624"/>
                  </a:lnTo>
                  <a:lnTo>
                    <a:pt x="64833" y="62924"/>
                  </a:lnTo>
                  <a:lnTo>
                    <a:pt x="65977" y="63219"/>
                  </a:lnTo>
                  <a:lnTo>
                    <a:pt x="67145" y="63514"/>
                  </a:lnTo>
                  <a:lnTo>
                    <a:pt x="68314" y="63803"/>
                  </a:lnTo>
                  <a:lnTo>
                    <a:pt x="69505" y="64093"/>
                  </a:lnTo>
                  <a:lnTo>
                    <a:pt x="70720" y="64382"/>
                  </a:lnTo>
                  <a:lnTo>
                    <a:pt x="71935" y="64667"/>
                  </a:lnTo>
                  <a:lnTo>
                    <a:pt x="73173" y="64945"/>
                  </a:lnTo>
                  <a:lnTo>
                    <a:pt x="74411" y="65224"/>
                  </a:lnTo>
                  <a:lnTo>
                    <a:pt x="75673" y="65503"/>
                  </a:lnTo>
                  <a:lnTo>
                    <a:pt x="76934" y="65776"/>
                  </a:lnTo>
                  <a:lnTo>
                    <a:pt x="78219" y="66044"/>
                  </a:lnTo>
                  <a:lnTo>
                    <a:pt x="79504" y="66318"/>
                  </a:lnTo>
                  <a:lnTo>
                    <a:pt x="80813" y="66580"/>
                  </a:lnTo>
                  <a:lnTo>
                    <a:pt x="82144" y="66843"/>
                  </a:lnTo>
                  <a:lnTo>
                    <a:pt x="83476" y="67106"/>
                  </a:lnTo>
                  <a:lnTo>
                    <a:pt x="84831" y="67363"/>
                  </a:lnTo>
                  <a:lnTo>
                    <a:pt x="86186" y="67615"/>
                  </a:lnTo>
                  <a:lnTo>
                    <a:pt x="87564" y="67867"/>
                  </a:lnTo>
                  <a:lnTo>
                    <a:pt x="88943" y="68113"/>
                  </a:lnTo>
                  <a:lnTo>
                    <a:pt x="90345" y="68360"/>
                  </a:lnTo>
                  <a:lnTo>
                    <a:pt x="91770" y="68601"/>
                  </a:lnTo>
                  <a:lnTo>
                    <a:pt x="93195" y="68843"/>
                  </a:lnTo>
                  <a:lnTo>
                    <a:pt x="94643" y="69078"/>
                  </a:lnTo>
                  <a:lnTo>
                    <a:pt x="96092" y="69314"/>
                  </a:lnTo>
                  <a:lnTo>
                    <a:pt x="97564" y="69539"/>
                  </a:lnTo>
                  <a:lnTo>
                    <a:pt x="99059" y="69770"/>
                  </a:lnTo>
                  <a:lnTo>
                    <a:pt x="100554" y="69995"/>
                  </a:lnTo>
                  <a:lnTo>
                    <a:pt x="102049" y="70215"/>
                  </a:lnTo>
                  <a:lnTo>
                    <a:pt x="103591" y="70429"/>
                  </a:lnTo>
                  <a:lnTo>
                    <a:pt x="105133" y="70644"/>
                  </a:lnTo>
                  <a:lnTo>
                    <a:pt x="106675" y="70853"/>
                  </a:lnTo>
                  <a:lnTo>
                    <a:pt x="108241" y="71062"/>
                  </a:lnTo>
                  <a:lnTo>
                    <a:pt x="109829" y="71266"/>
                  </a:lnTo>
                  <a:lnTo>
                    <a:pt x="111418" y="71464"/>
                  </a:lnTo>
                  <a:lnTo>
                    <a:pt x="113030" y="71662"/>
                  </a:lnTo>
                  <a:lnTo>
                    <a:pt x="114665" y="71855"/>
                  </a:lnTo>
                  <a:lnTo>
                    <a:pt x="116301" y="72043"/>
                  </a:lnTo>
                  <a:lnTo>
                    <a:pt x="117959" y="72230"/>
                  </a:lnTo>
                  <a:lnTo>
                    <a:pt x="119642" y="72413"/>
                  </a:lnTo>
                  <a:lnTo>
                    <a:pt x="120436" y="72498"/>
                  </a:lnTo>
                  <a:lnTo>
                    <a:pt x="121230" y="72574"/>
                  </a:lnTo>
                  <a:lnTo>
                    <a:pt x="122025" y="72649"/>
                  </a:lnTo>
                  <a:lnTo>
                    <a:pt x="122819" y="72718"/>
                  </a:lnTo>
                  <a:lnTo>
                    <a:pt x="123590" y="72783"/>
                  </a:lnTo>
                  <a:lnTo>
                    <a:pt x="124384" y="72836"/>
                  </a:lnTo>
                  <a:lnTo>
                    <a:pt x="125155" y="72890"/>
                  </a:lnTo>
                  <a:lnTo>
                    <a:pt x="125926" y="72938"/>
                  </a:lnTo>
                  <a:lnTo>
                    <a:pt x="126697" y="72981"/>
                  </a:lnTo>
                  <a:lnTo>
                    <a:pt x="127468" y="73018"/>
                  </a:lnTo>
                  <a:lnTo>
                    <a:pt x="128216" y="73051"/>
                  </a:lnTo>
                  <a:lnTo>
                    <a:pt x="128987" y="73077"/>
                  </a:lnTo>
                  <a:lnTo>
                    <a:pt x="129734" y="73099"/>
                  </a:lnTo>
                  <a:lnTo>
                    <a:pt x="130482" y="73115"/>
                  </a:lnTo>
                  <a:lnTo>
                    <a:pt x="131229" y="73131"/>
                  </a:lnTo>
                  <a:lnTo>
                    <a:pt x="131977" y="73136"/>
                  </a:lnTo>
                  <a:lnTo>
                    <a:pt x="132701" y="73142"/>
                  </a:lnTo>
                  <a:lnTo>
                    <a:pt x="133449" y="73136"/>
                  </a:lnTo>
                  <a:lnTo>
                    <a:pt x="134173" y="73131"/>
                  </a:lnTo>
                  <a:lnTo>
                    <a:pt x="134897" y="73120"/>
                  </a:lnTo>
                  <a:lnTo>
                    <a:pt x="135622" y="73104"/>
                  </a:lnTo>
                  <a:lnTo>
                    <a:pt x="136346" y="73083"/>
                  </a:lnTo>
                  <a:lnTo>
                    <a:pt x="137047" y="73056"/>
                  </a:lnTo>
                  <a:lnTo>
                    <a:pt x="137771" y="73024"/>
                  </a:lnTo>
                  <a:lnTo>
                    <a:pt x="138472" y="72992"/>
                  </a:lnTo>
                  <a:lnTo>
                    <a:pt x="139173" y="72949"/>
                  </a:lnTo>
                  <a:lnTo>
                    <a:pt x="139874" y="72906"/>
                  </a:lnTo>
                  <a:lnTo>
                    <a:pt x="140551" y="72858"/>
                  </a:lnTo>
                  <a:lnTo>
                    <a:pt x="141252" y="72804"/>
                  </a:lnTo>
                  <a:lnTo>
                    <a:pt x="141930" y="72745"/>
                  </a:lnTo>
                  <a:lnTo>
                    <a:pt x="142630" y="72686"/>
                  </a:lnTo>
                  <a:lnTo>
                    <a:pt x="143308" y="72616"/>
                  </a:lnTo>
                  <a:lnTo>
                    <a:pt x="143986" y="72547"/>
                  </a:lnTo>
                  <a:lnTo>
                    <a:pt x="144640" y="72472"/>
                  </a:lnTo>
                  <a:lnTo>
                    <a:pt x="145317" y="72391"/>
                  </a:lnTo>
                  <a:lnTo>
                    <a:pt x="145971" y="72305"/>
                  </a:lnTo>
                  <a:lnTo>
                    <a:pt x="146626" y="72220"/>
                  </a:lnTo>
                  <a:lnTo>
                    <a:pt x="147280" y="72129"/>
                  </a:lnTo>
                  <a:lnTo>
                    <a:pt x="147934" y="72032"/>
                  </a:lnTo>
                  <a:lnTo>
                    <a:pt x="148588" y="71930"/>
                  </a:lnTo>
                  <a:lnTo>
                    <a:pt x="149242" y="71823"/>
                  </a:lnTo>
                  <a:lnTo>
                    <a:pt x="149873" y="71716"/>
                  </a:lnTo>
                  <a:lnTo>
                    <a:pt x="150504" y="71603"/>
                  </a:lnTo>
                  <a:lnTo>
                    <a:pt x="151135" y="71485"/>
                  </a:lnTo>
                  <a:lnTo>
                    <a:pt x="151765" y="71362"/>
                  </a:lnTo>
                  <a:lnTo>
                    <a:pt x="152396" y="71239"/>
                  </a:lnTo>
                  <a:lnTo>
                    <a:pt x="153004" y="71110"/>
                  </a:lnTo>
                  <a:lnTo>
                    <a:pt x="153634" y="70976"/>
                  </a:lnTo>
                  <a:lnTo>
                    <a:pt x="154242" y="70837"/>
                  </a:lnTo>
                  <a:lnTo>
                    <a:pt x="154849" y="70697"/>
                  </a:lnTo>
                  <a:lnTo>
                    <a:pt x="155457" y="70553"/>
                  </a:lnTo>
                  <a:lnTo>
                    <a:pt x="156041" y="70402"/>
                  </a:lnTo>
                  <a:lnTo>
                    <a:pt x="157232" y="70092"/>
                  </a:lnTo>
                  <a:lnTo>
                    <a:pt x="158424" y="69765"/>
                  </a:lnTo>
                  <a:lnTo>
                    <a:pt x="159569" y="69427"/>
                  </a:lnTo>
                  <a:lnTo>
                    <a:pt x="160713" y="69073"/>
                  </a:lnTo>
                  <a:lnTo>
                    <a:pt x="161835" y="68703"/>
                  </a:lnTo>
                  <a:lnTo>
                    <a:pt x="162956" y="68323"/>
                  </a:lnTo>
                  <a:lnTo>
                    <a:pt x="164054" y="67926"/>
                  </a:lnTo>
                  <a:lnTo>
                    <a:pt x="165129" y="67518"/>
                  </a:lnTo>
                  <a:lnTo>
                    <a:pt x="166204" y="67095"/>
                  </a:lnTo>
                  <a:lnTo>
                    <a:pt x="167231" y="66655"/>
                  </a:lnTo>
                  <a:lnTo>
                    <a:pt x="168283" y="66205"/>
                  </a:lnTo>
                  <a:lnTo>
                    <a:pt x="169287" y="65744"/>
                  </a:lnTo>
                  <a:lnTo>
                    <a:pt x="170292" y="65267"/>
                  </a:lnTo>
                  <a:lnTo>
                    <a:pt x="171273" y="64779"/>
                  </a:lnTo>
                  <a:lnTo>
                    <a:pt x="172254" y="64281"/>
                  </a:lnTo>
                  <a:lnTo>
                    <a:pt x="173212" y="63771"/>
                  </a:lnTo>
                  <a:lnTo>
                    <a:pt x="174147" y="63246"/>
                  </a:lnTo>
                  <a:lnTo>
                    <a:pt x="175081" y="62710"/>
                  </a:lnTo>
                  <a:lnTo>
                    <a:pt x="175993" y="62168"/>
                  </a:lnTo>
                  <a:lnTo>
                    <a:pt x="176880" y="61611"/>
                  </a:lnTo>
                  <a:lnTo>
                    <a:pt x="177745" y="61043"/>
                  </a:lnTo>
                  <a:lnTo>
                    <a:pt x="178609" y="60464"/>
                  </a:lnTo>
                  <a:lnTo>
                    <a:pt x="179474" y="59879"/>
                  </a:lnTo>
                  <a:lnTo>
                    <a:pt x="180291" y="59279"/>
                  </a:lnTo>
                  <a:lnTo>
                    <a:pt x="181109" y="58673"/>
                  </a:lnTo>
                  <a:lnTo>
                    <a:pt x="181903" y="58052"/>
                  </a:lnTo>
                  <a:lnTo>
                    <a:pt x="182698" y="57424"/>
                  </a:lnTo>
                  <a:lnTo>
                    <a:pt x="183469" y="56792"/>
                  </a:lnTo>
                  <a:lnTo>
                    <a:pt x="184216" y="56148"/>
                  </a:lnTo>
                  <a:lnTo>
                    <a:pt x="184964" y="55494"/>
                  </a:lnTo>
                  <a:lnTo>
                    <a:pt x="185688" y="54830"/>
                  </a:lnTo>
                  <a:lnTo>
                    <a:pt x="186389" y="54160"/>
                  </a:lnTo>
                  <a:lnTo>
                    <a:pt x="187090" y="53484"/>
                  </a:lnTo>
                  <a:lnTo>
                    <a:pt x="187767" y="52798"/>
                  </a:lnTo>
                  <a:lnTo>
                    <a:pt x="188422" y="52101"/>
                  </a:lnTo>
                  <a:lnTo>
                    <a:pt x="189076" y="51404"/>
                  </a:lnTo>
                  <a:lnTo>
                    <a:pt x="189706" y="50697"/>
                  </a:lnTo>
                  <a:lnTo>
                    <a:pt x="190314" y="49984"/>
                  </a:lnTo>
                  <a:lnTo>
                    <a:pt x="190921" y="49260"/>
                  </a:lnTo>
                  <a:lnTo>
                    <a:pt x="191505" y="48531"/>
                  </a:lnTo>
                  <a:lnTo>
                    <a:pt x="192066" y="47797"/>
                  </a:lnTo>
                  <a:lnTo>
                    <a:pt x="192627" y="47062"/>
                  </a:lnTo>
                  <a:lnTo>
                    <a:pt x="193164" y="46317"/>
                  </a:lnTo>
                  <a:lnTo>
                    <a:pt x="193678" y="45567"/>
                  </a:lnTo>
                  <a:lnTo>
                    <a:pt x="194192" y="44811"/>
                  </a:lnTo>
                  <a:lnTo>
                    <a:pt x="194683" y="44049"/>
                  </a:lnTo>
                  <a:lnTo>
                    <a:pt x="195173" y="43283"/>
                  </a:lnTo>
                  <a:lnTo>
                    <a:pt x="195617" y="42511"/>
                  </a:lnTo>
                  <a:lnTo>
                    <a:pt x="196061" y="41739"/>
                  </a:lnTo>
                  <a:lnTo>
                    <a:pt x="196505" y="40956"/>
                  </a:lnTo>
                  <a:lnTo>
                    <a:pt x="196926" y="40174"/>
                  </a:lnTo>
                  <a:lnTo>
                    <a:pt x="197323" y="39391"/>
                  </a:lnTo>
                  <a:lnTo>
                    <a:pt x="197697" y="38603"/>
                  </a:lnTo>
                  <a:lnTo>
                    <a:pt x="198070" y="37810"/>
                  </a:lnTo>
                  <a:lnTo>
                    <a:pt x="198421" y="37011"/>
                  </a:lnTo>
                  <a:lnTo>
                    <a:pt x="198771" y="36212"/>
                  </a:lnTo>
                  <a:lnTo>
                    <a:pt x="199098" y="35413"/>
                  </a:lnTo>
                  <a:lnTo>
                    <a:pt x="199402" y="34609"/>
                  </a:lnTo>
                  <a:lnTo>
                    <a:pt x="199682" y="33805"/>
                  </a:lnTo>
                  <a:lnTo>
                    <a:pt x="199963" y="33001"/>
                  </a:lnTo>
                  <a:lnTo>
                    <a:pt x="200243" y="32192"/>
                  </a:lnTo>
                  <a:lnTo>
                    <a:pt x="200477" y="31382"/>
                  </a:lnTo>
                  <a:lnTo>
                    <a:pt x="200710" y="30573"/>
                  </a:lnTo>
                  <a:lnTo>
                    <a:pt x="200921" y="29758"/>
                  </a:lnTo>
                  <a:lnTo>
                    <a:pt x="201131" y="28949"/>
                  </a:lnTo>
                  <a:lnTo>
                    <a:pt x="201318" y="28134"/>
                  </a:lnTo>
                  <a:lnTo>
                    <a:pt x="201481" y="27319"/>
                  </a:lnTo>
                  <a:lnTo>
                    <a:pt x="201645" y="26509"/>
                  </a:lnTo>
                  <a:lnTo>
                    <a:pt x="201785" y="25695"/>
                  </a:lnTo>
                  <a:lnTo>
                    <a:pt x="201902" y="24885"/>
                  </a:lnTo>
                  <a:lnTo>
                    <a:pt x="202019" y="24070"/>
                  </a:lnTo>
                  <a:lnTo>
                    <a:pt x="202112" y="23261"/>
                  </a:lnTo>
                  <a:lnTo>
                    <a:pt x="202206" y="22451"/>
                  </a:lnTo>
                  <a:lnTo>
                    <a:pt x="202252" y="21642"/>
                  </a:lnTo>
                  <a:lnTo>
                    <a:pt x="202322" y="20838"/>
                  </a:lnTo>
                  <a:lnTo>
                    <a:pt x="202346" y="20034"/>
                  </a:lnTo>
                  <a:lnTo>
                    <a:pt x="202369" y="19230"/>
                  </a:lnTo>
                  <a:lnTo>
                    <a:pt x="202369" y="18431"/>
                  </a:lnTo>
                  <a:lnTo>
                    <a:pt x="202369" y="17632"/>
                  </a:lnTo>
                  <a:lnTo>
                    <a:pt x="202322" y="16839"/>
                  </a:lnTo>
                  <a:lnTo>
                    <a:pt x="202299" y="16045"/>
                  </a:lnTo>
                  <a:lnTo>
                    <a:pt x="202229" y="15257"/>
                  </a:lnTo>
                  <a:lnTo>
                    <a:pt x="202159" y="14475"/>
                  </a:lnTo>
                  <a:lnTo>
                    <a:pt x="202089" y="13692"/>
                  </a:lnTo>
                  <a:lnTo>
                    <a:pt x="201972" y="12915"/>
                  </a:lnTo>
                  <a:lnTo>
                    <a:pt x="201855" y="12143"/>
                  </a:lnTo>
                  <a:lnTo>
                    <a:pt x="201738" y="11371"/>
                  </a:lnTo>
                  <a:lnTo>
                    <a:pt x="201575" y="10610"/>
                  </a:lnTo>
                  <a:lnTo>
                    <a:pt x="201411" y="9848"/>
                  </a:lnTo>
                  <a:lnTo>
                    <a:pt x="201248" y="9098"/>
                  </a:lnTo>
                  <a:lnTo>
                    <a:pt x="201037" y="8348"/>
                  </a:lnTo>
                  <a:lnTo>
                    <a:pt x="200851" y="7602"/>
                  </a:lnTo>
                  <a:lnTo>
                    <a:pt x="200617" y="6863"/>
                  </a:lnTo>
                  <a:lnTo>
                    <a:pt x="200383" y="6134"/>
                  </a:lnTo>
                  <a:lnTo>
                    <a:pt x="200126" y="5410"/>
                  </a:lnTo>
                  <a:lnTo>
                    <a:pt x="199869" y="4686"/>
                  </a:lnTo>
                  <a:lnTo>
                    <a:pt x="199566" y="3979"/>
                  </a:lnTo>
                  <a:lnTo>
                    <a:pt x="199285" y="3271"/>
                  </a:lnTo>
                  <a:lnTo>
                    <a:pt x="198958" y="2574"/>
                  </a:lnTo>
                  <a:lnTo>
                    <a:pt x="198631" y="1883"/>
                  </a:lnTo>
                  <a:lnTo>
                    <a:pt x="198304" y="1196"/>
                  </a:lnTo>
                  <a:lnTo>
                    <a:pt x="197930" y="521"/>
                  </a:lnTo>
                  <a:lnTo>
                    <a:pt x="190711" y="473"/>
                  </a:lnTo>
                  <a:lnTo>
                    <a:pt x="182371" y="424"/>
                  </a:lnTo>
                  <a:lnTo>
                    <a:pt x="171484" y="360"/>
                  </a:lnTo>
                  <a:lnTo>
                    <a:pt x="158541" y="285"/>
                  </a:lnTo>
                  <a:lnTo>
                    <a:pt x="143986" y="215"/>
                  </a:lnTo>
                  <a:lnTo>
                    <a:pt x="128286" y="146"/>
                  </a:lnTo>
                  <a:lnTo>
                    <a:pt x="120156" y="114"/>
                  </a:lnTo>
                  <a:lnTo>
                    <a:pt x="111908" y="81"/>
                  </a:lnTo>
                  <a:lnTo>
                    <a:pt x="103615" y="60"/>
                  </a:lnTo>
                  <a:lnTo>
                    <a:pt x="95321" y="38"/>
                  </a:lnTo>
                  <a:lnTo>
                    <a:pt x="87097" y="17"/>
                  </a:lnTo>
                  <a:lnTo>
                    <a:pt x="78967" y="6"/>
                  </a:lnTo>
                  <a:lnTo>
                    <a:pt x="71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 rot="10800000">
              <a:off x="-288534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11" y="279"/>
                  </a:lnTo>
                  <a:lnTo>
                    <a:pt x="140" y="322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6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1" y="6154"/>
                  </a:lnTo>
                  <a:lnTo>
                    <a:pt x="18293" y="6524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37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1"/>
                  </a:lnTo>
                  <a:lnTo>
                    <a:pt x="24157" y="7816"/>
                  </a:lnTo>
                  <a:lnTo>
                    <a:pt x="24882" y="7956"/>
                  </a:lnTo>
                  <a:lnTo>
                    <a:pt x="25606" y="8090"/>
                  </a:lnTo>
                  <a:lnTo>
                    <a:pt x="26330" y="8218"/>
                  </a:lnTo>
                  <a:lnTo>
                    <a:pt x="27054" y="8347"/>
                  </a:lnTo>
                  <a:lnTo>
                    <a:pt x="27779" y="8465"/>
                  </a:lnTo>
                  <a:lnTo>
                    <a:pt x="28480" y="8577"/>
                  </a:lnTo>
                  <a:lnTo>
                    <a:pt x="29204" y="8685"/>
                  </a:lnTo>
                  <a:lnTo>
                    <a:pt x="29928" y="8792"/>
                  </a:lnTo>
                  <a:lnTo>
                    <a:pt x="30652" y="8888"/>
                  </a:lnTo>
                  <a:lnTo>
                    <a:pt x="31353" y="8985"/>
                  </a:lnTo>
                  <a:lnTo>
                    <a:pt x="32077" y="9071"/>
                  </a:lnTo>
                  <a:lnTo>
                    <a:pt x="32778" y="9156"/>
                  </a:lnTo>
                  <a:lnTo>
                    <a:pt x="33503" y="9237"/>
                  </a:lnTo>
                  <a:lnTo>
                    <a:pt x="34203" y="9312"/>
                  </a:lnTo>
                  <a:lnTo>
                    <a:pt x="34904" y="9376"/>
                  </a:lnTo>
                  <a:lnTo>
                    <a:pt x="35629" y="9441"/>
                  </a:lnTo>
                  <a:lnTo>
                    <a:pt x="36329" y="9499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19"/>
                  </a:lnTo>
                  <a:lnTo>
                    <a:pt x="40535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614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16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5" y="9687"/>
                  </a:lnTo>
                  <a:lnTo>
                    <a:pt x="49856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28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7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5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27" y="5779"/>
                  </a:lnTo>
                  <a:lnTo>
                    <a:pt x="88779" y="6133"/>
                  </a:lnTo>
                  <a:lnTo>
                    <a:pt x="89830" y="6471"/>
                  </a:lnTo>
                  <a:lnTo>
                    <a:pt x="90858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42" y="7650"/>
                  </a:lnTo>
                  <a:lnTo>
                    <a:pt x="94970" y="7902"/>
                  </a:lnTo>
                  <a:lnTo>
                    <a:pt x="95975" y="8133"/>
                  </a:lnTo>
                  <a:lnTo>
                    <a:pt x="96979" y="8352"/>
                  </a:lnTo>
                  <a:lnTo>
                    <a:pt x="97984" y="8551"/>
                  </a:lnTo>
                  <a:lnTo>
                    <a:pt x="98965" y="8733"/>
                  </a:lnTo>
                  <a:lnTo>
                    <a:pt x="99479" y="8819"/>
                  </a:lnTo>
                  <a:lnTo>
                    <a:pt x="99970" y="8899"/>
                  </a:lnTo>
                  <a:lnTo>
                    <a:pt x="100460" y="8974"/>
                  </a:lnTo>
                  <a:lnTo>
                    <a:pt x="100951" y="9044"/>
                  </a:lnTo>
                  <a:lnTo>
                    <a:pt x="101441" y="9114"/>
                  </a:lnTo>
                  <a:lnTo>
                    <a:pt x="101932" y="9178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71" y="9387"/>
                  </a:lnTo>
                  <a:lnTo>
                    <a:pt x="104362" y="9430"/>
                  </a:lnTo>
                  <a:lnTo>
                    <a:pt x="104852" y="9467"/>
                  </a:lnTo>
                  <a:lnTo>
                    <a:pt x="105320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193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8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0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19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29"/>
                  </a:lnTo>
                  <a:lnTo>
                    <a:pt x="105553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287" y="8218"/>
                  </a:lnTo>
                  <a:lnTo>
                    <a:pt x="102493" y="8095"/>
                  </a:lnTo>
                  <a:lnTo>
                    <a:pt x="101652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12" y="7436"/>
                  </a:lnTo>
                  <a:lnTo>
                    <a:pt x="98077" y="7221"/>
                  </a:lnTo>
                  <a:lnTo>
                    <a:pt x="97119" y="6985"/>
                  </a:lnTo>
                  <a:lnTo>
                    <a:pt x="96138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31" y="5806"/>
                  </a:lnTo>
                  <a:lnTo>
                    <a:pt x="91956" y="5452"/>
                  </a:lnTo>
                  <a:lnTo>
                    <a:pt x="90835" y="5066"/>
                  </a:lnTo>
                  <a:lnTo>
                    <a:pt x="89690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5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64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8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37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49" y="7564"/>
                  </a:lnTo>
                  <a:lnTo>
                    <a:pt x="56748" y="7698"/>
                  </a:lnTo>
                  <a:lnTo>
                    <a:pt x="56001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8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8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76" y="8787"/>
                  </a:lnTo>
                  <a:lnTo>
                    <a:pt x="40768" y="8760"/>
                  </a:lnTo>
                  <a:lnTo>
                    <a:pt x="40138" y="8733"/>
                  </a:lnTo>
                  <a:lnTo>
                    <a:pt x="39530" y="8701"/>
                  </a:lnTo>
                  <a:lnTo>
                    <a:pt x="38899" y="8663"/>
                  </a:lnTo>
                  <a:lnTo>
                    <a:pt x="38292" y="8620"/>
                  </a:lnTo>
                  <a:lnTo>
                    <a:pt x="37661" y="8572"/>
                  </a:lnTo>
                  <a:lnTo>
                    <a:pt x="37030" y="8518"/>
                  </a:lnTo>
                  <a:lnTo>
                    <a:pt x="36399" y="8465"/>
                  </a:lnTo>
                  <a:lnTo>
                    <a:pt x="35792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76" y="8191"/>
                  </a:lnTo>
                  <a:lnTo>
                    <a:pt x="33246" y="8111"/>
                  </a:lnTo>
                  <a:lnTo>
                    <a:pt x="32591" y="8025"/>
                  </a:lnTo>
                  <a:lnTo>
                    <a:pt x="31961" y="7934"/>
                  </a:lnTo>
                  <a:lnTo>
                    <a:pt x="31306" y="7843"/>
                  </a:lnTo>
                  <a:lnTo>
                    <a:pt x="30676" y="7741"/>
                  </a:lnTo>
                  <a:lnTo>
                    <a:pt x="30021" y="7639"/>
                  </a:lnTo>
                  <a:lnTo>
                    <a:pt x="29367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51" y="7050"/>
                  </a:lnTo>
                  <a:lnTo>
                    <a:pt x="26097" y="6921"/>
                  </a:lnTo>
                  <a:lnTo>
                    <a:pt x="24765" y="6642"/>
                  </a:lnTo>
                  <a:lnTo>
                    <a:pt x="23433" y="6347"/>
                  </a:lnTo>
                  <a:lnTo>
                    <a:pt x="22101" y="6031"/>
                  </a:lnTo>
                  <a:lnTo>
                    <a:pt x="20746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7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 rot="10800000">
              <a:off x="2771299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8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3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7" y="2456"/>
                  </a:lnTo>
                  <a:lnTo>
                    <a:pt x="6355" y="2986"/>
                  </a:lnTo>
                  <a:lnTo>
                    <a:pt x="7850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31" y="5350"/>
                  </a:lnTo>
                  <a:lnTo>
                    <a:pt x="15326" y="5763"/>
                  </a:lnTo>
                  <a:lnTo>
                    <a:pt x="16798" y="6154"/>
                  </a:lnTo>
                  <a:lnTo>
                    <a:pt x="18270" y="6530"/>
                  </a:lnTo>
                  <a:lnTo>
                    <a:pt x="19018" y="6707"/>
                  </a:lnTo>
                  <a:lnTo>
                    <a:pt x="19742" y="6878"/>
                  </a:lnTo>
                  <a:lnTo>
                    <a:pt x="20490" y="7050"/>
                  </a:lnTo>
                  <a:lnTo>
                    <a:pt x="21214" y="7210"/>
                  </a:lnTo>
                  <a:lnTo>
                    <a:pt x="21938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181" y="8690"/>
                  </a:lnTo>
                  <a:lnTo>
                    <a:pt x="29905" y="8792"/>
                  </a:lnTo>
                  <a:lnTo>
                    <a:pt x="30629" y="8888"/>
                  </a:lnTo>
                  <a:lnTo>
                    <a:pt x="31330" y="8985"/>
                  </a:lnTo>
                  <a:lnTo>
                    <a:pt x="32054" y="9076"/>
                  </a:lnTo>
                  <a:lnTo>
                    <a:pt x="32755" y="9156"/>
                  </a:lnTo>
                  <a:lnTo>
                    <a:pt x="33479" y="9237"/>
                  </a:lnTo>
                  <a:lnTo>
                    <a:pt x="34180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07" y="9558"/>
                  </a:lnTo>
                  <a:lnTo>
                    <a:pt x="37708" y="9607"/>
                  </a:lnTo>
                  <a:lnTo>
                    <a:pt x="38409" y="9650"/>
                  </a:lnTo>
                  <a:lnTo>
                    <a:pt x="39110" y="9687"/>
                  </a:lnTo>
                  <a:lnTo>
                    <a:pt x="39811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890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69" y="9821"/>
                  </a:lnTo>
                  <a:lnTo>
                    <a:pt x="44670" y="9821"/>
                  </a:lnTo>
                  <a:lnTo>
                    <a:pt x="45348" y="9810"/>
                  </a:lnTo>
                  <a:lnTo>
                    <a:pt x="46025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6" y="9687"/>
                  </a:lnTo>
                  <a:lnTo>
                    <a:pt x="49857" y="9639"/>
                  </a:lnTo>
                  <a:lnTo>
                    <a:pt x="50628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06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06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05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7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8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51" y="3678"/>
                  </a:lnTo>
                  <a:lnTo>
                    <a:pt x="75158" y="3378"/>
                  </a:lnTo>
                  <a:lnTo>
                    <a:pt x="75743" y="3088"/>
                  </a:lnTo>
                  <a:lnTo>
                    <a:pt x="76257" y="2809"/>
                  </a:lnTo>
                  <a:lnTo>
                    <a:pt x="76747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07" y="2316"/>
                  </a:lnTo>
                  <a:lnTo>
                    <a:pt x="80205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6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30" y="6471"/>
                  </a:lnTo>
                  <a:lnTo>
                    <a:pt x="90882" y="6792"/>
                  </a:lnTo>
                  <a:lnTo>
                    <a:pt x="91910" y="7093"/>
                  </a:lnTo>
                  <a:lnTo>
                    <a:pt x="92938" y="7382"/>
                  </a:lnTo>
                  <a:lnTo>
                    <a:pt x="93965" y="7650"/>
                  </a:lnTo>
                  <a:lnTo>
                    <a:pt x="94970" y="7897"/>
                  </a:lnTo>
                  <a:lnTo>
                    <a:pt x="95975" y="8133"/>
                  </a:lnTo>
                  <a:lnTo>
                    <a:pt x="96979" y="8347"/>
                  </a:lnTo>
                  <a:lnTo>
                    <a:pt x="97984" y="8551"/>
                  </a:lnTo>
                  <a:lnTo>
                    <a:pt x="98988" y="8733"/>
                  </a:lnTo>
                  <a:lnTo>
                    <a:pt x="99479" y="8813"/>
                  </a:lnTo>
                  <a:lnTo>
                    <a:pt x="99970" y="8894"/>
                  </a:lnTo>
                  <a:lnTo>
                    <a:pt x="100460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32" y="9172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53" y="9467"/>
                  </a:lnTo>
                  <a:lnTo>
                    <a:pt x="105343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9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25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8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5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6" y="6192"/>
                  </a:lnTo>
                  <a:lnTo>
                    <a:pt x="126183" y="5999"/>
                  </a:lnTo>
                  <a:lnTo>
                    <a:pt x="126907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2" y="526"/>
                  </a:lnTo>
                  <a:lnTo>
                    <a:pt x="133192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2981" y="290"/>
                  </a:lnTo>
                  <a:lnTo>
                    <a:pt x="132888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1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3" y="11"/>
                  </a:lnTo>
                  <a:lnTo>
                    <a:pt x="131159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31" y="43"/>
                  </a:lnTo>
                  <a:lnTo>
                    <a:pt x="129968" y="65"/>
                  </a:lnTo>
                  <a:lnTo>
                    <a:pt x="129781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9" y="1373"/>
                  </a:lnTo>
                  <a:lnTo>
                    <a:pt x="127818" y="1651"/>
                  </a:lnTo>
                  <a:lnTo>
                    <a:pt x="127514" y="1946"/>
                  </a:lnTo>
                  <a:lnTo>
                    <a:pt x="127187" y="2247"/>
                  </a:lnTo>
                  <a:lnTo>
                    <a:pt x="126814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085" y="3871"/>
                  </a:lnTo>
                  <a:lnTo>
                    <a:pt x="124594" y="4203"/>
                  </a:lnTo>
                  <a:lnTo>
                    <a:pt x="124080" y="4536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20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02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47" y="8250"/>
                  </a:lnTo>
                  <a:lnTo>
                    <a:pt x="113403" y="8320"/>
                  </a:lnTo>
                  <a:lnTo>
                    <a:pt x="112936" y="8379"/>
                  </a:lnTo>
                  <a:lnTo>
                    <a:pt x="112445" y="8438"/>
                  </a:lnTo>
                  <a:lnTo>
                    <a:pt x="111978" y="8486"/>
                  </a:lnTo>
                  <a:lnTo>
                    <a:pt x="111488" y="8529"/>
                  </a:lnTo>
                  <a:lnTo>
                    <a:pt x="110997" y="8561"/>
                  </a:lnTo>
                  <a:lnTo>
                    <a:pt x="110483" y="8594"/>
                  </a:lnTo>
                  <a:lnTo>
                    <a:pt x="109992" y="8610"/>
                  </a:lnTo>
                  <a:lnTo>
                    <a:pt x="109432" y="8626"/>
                  </a:lnTo>
                  <a:lnTo>
                    <a:pt x="108848" y="8626"/>
                  </a:lnTo>
                  <a:lnTo>
                    <a:pt x="108240" y="8620"/>
                  </a:lnTo>
                  <a:lnTo>
                    <a:pt x="107633" y="8604"/>
                  </a:lnTo>
                  <a:lnTo>
                    <a:pt x="106979" y="8572"/>
                  </a:lnTo>
                  <a:lnTo>
                    <a:pt x="106278" y="8529"/>
                  </a:lnTo>
                  <a:lnTo>
                    <a:pt x="105577" y="8476"/>
                  </a:lnTo>
                  <a:lnTo>
                    <a:pt x="104853" y="8401"/>
                  </a:lnTo>
                  <a:lnTo>
                    <a:pt x="104105" y="8315"/>
                  </a:lnTo>
                  <a:lnTo>
                    <a:pt x="103311" y="8213"/>
                  </a:lnTo>
                  <a:lnTo>
                    <a:pt x="102516" y="8095"/>
                  </a:lnTo>
                  <a:lnTo>
                    <a:pt x="101675" y="7961"/>
                  </a:lnTo>
                  <a:lnTo>
                    <a:pt x="100834" y="7806"/>
                  </a:lnTo>
                  <a:lnTo>
                    <a:pt x="99946" y="7629"/>
                  </a:lnTo>
                  <a:lnTo>
                    <a:pt x="99035" y="7436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2" y="6728"/>
                  </a:lnTo>
                  <a:lnTo>
                    <a:pt x="95157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58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6" y="3249"/>
                  </a:lnTo>
                  <a:lnTo>
                    <a:pt x="84877" y="2724"/>
                  </a:lnTo>
                  <a:lnTo>
                    <a:pt x="83592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76" y="38"/>
                  </a:lnTo>
                  <a:lnTo>
                    <a:pt x="78172" y="11"/>
                  </a:lnTo>
                  <a:lnTo>
                    <a:pt x="77845" y="0"/>
                  </a:lnTo>
                  <a:lnTo>
                    <a:pt x="77518" y="6"/>
                  </a:lnTo>
                  <a:lnTo>
                    <a:pt x="77168" y="16"/>
                  </a:lnTo>
                  <a:lnTo>
                    <a:pt x="76864" y="38"/>
                  </a:lnTo>
                  <a:lnTo>
                    <a:pt x="76584" y="70"/>
                  </a:lnTo>
                  <a:lnTo>
                    <a:pt x="76303" y="113"/>
                  </a:lnTo>
                  <a:lnTo>
                    <a:pt x="76070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481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9" y="2241"/>
                  </a:lnTo>
                  <a:lnTo>
                    <a:pt x="71981" y="2574"/>
                  </a:lnTo>
                  <a:lnTo>
                    <a:pt x="71304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33" y="4407"/>
                  </a:lnTo>
                  <a:lnTo>
                    <a:pt x="67075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8" y="5919"/>
                  </a:lnTo>
                  <a:lnTo>
                    <a:pt x="63314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68" y="6621"/>
                  </a:lnTo>
                  <a:lnTo>
                    <a:pt x="60837" y="6792"/>
                  </a:lnTo>
                  <a:lnTo>
                    <a:pt x="60183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50" y="7420"/>
                  </a:lnTo>
                  <a:lnTo>
                    <a:pt x="57449" y="7564"/>
                  </a:lnTo>
                  <a:lnTo>
                    <a:pt x="56749" y="7698"/>
                  </a:lnTo>
                  <a:lnTo>
                    <a:pt x="56001" y="7832"/>
                  </a:lnTo>
                  <a:lnTo>
                    <a:pt x="55253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28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581" y="8819"/>
                  </a:lnTo>
                  <a:lnTo>
                    <a:pt x="44997" y="8829"/>
                  </a:lnTo>
                  <a:lnTo>
                    <a:pt x="43175" y="8829"/>
                  </a:lnTo>
                  <a:lnTo>
                    <a:pt x="42567" y="8819"/>
                  </a:lnTo>
                  <a:lnTo>
                    <a:pt x="41960" y="8803"/>
                  </a:lnTo>
                  <a:lnTo>
                    <a:pt x="41353" y="8787"/>
                  </a:lnTo>
                  <a:lnTo>
                    <a:pt x="40745" y="8760"/>
                  </a:lnTo>
                  <a:lnTo>
                    <a:pt x="40114" y="8733"/>
                  </a:lnTo>
                  <a:lnTo>
                    <a:pt x="39507" y="8701"/>
                  </a:lnTo>
                  <a:lnTo>
                    <a:pt x="38876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07" y="8518"/>
                  </a:lnTo>
                  <a:lnTo>
                    <a:pt x="36376" y="8465"/>
                  </a:lnTo>
                  <a:lnTo>
                    <a:pt x="35745" y="8401"/>
                  </a:lnTo>
                  <a:lnTo>
                    <a:pt x="35115" y="8336"/>
                  </a:lnTo>
                  <a:lnTo>
                    <a:pt x="34484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68" y="8025"/>
                  </a:lnTo>
                  <a:lnTo>
                    <a:pt x="31937" y="7934"/>
                  </a:lnTo>
                  <a:lnTo>
                    <a:pt x="31283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690" y="7420"/>
                  </a:lnTo>
                  <a:lnTo>
                    <a:pt x="28036" y="7302"/>
                  </a:lnTo>
                  <a:lnTo>
                    <a:pt x="27382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2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68" y="5345"/>
                  </a:lnTo>
                  <a:lnTo>
                    <a:pt x="18013" y="4975"/>
                  </a:lnTo>
                  <a:lnTo>
                    <a:pt x="16635" y="4589"/>
                  </a:lnTo>
                  <a:lnTo>
                    <a:pt x="15256" y="4182"/>
                  </a:lnTo>
                  <a:lnTo>
                    <a:pt x="13878" y="3753"/>
                  </a:lnTo>
                  <a:lnTo>
                    <a:pt x="12500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5" y="65"/>
                  </a:lnTo>
                  <a:lnTo>
                    <a:pt x="2968" y="38"/>
                  </a:lnTo>
                  <a:lnTo>
                    <a:pt x="2711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59"/>
            <p:cNvSpPr/>
            <p:nvPr/>
          </p:nvSpPr>
          <p:spPr>
            <a:xfrm rot="10800000">
              <a:off x="4690381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93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84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34" y="279"/>
                  </a:lnTo>
                  <a:lnTo>
                    <a:pt x="141" y="322"/>
                  </a:lnTo>
                  <a:lnTo>
                    <a:pt x="70" y="370"/>
                  </a:lnTo>
                  <a:lnTo>
                    <a:pt x="47" y="413"/>
                  </a:lnTo>
                  <a:lnTo>
                    <a:pt x="24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70" y="606"/>
                  </a:lnTo>
                  <a:lnTo>
                    <a:pt x="117" y="654"/>
                  </a:lnTo>
                  <a:lnTo>
                    <a:pt x="211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60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2" y="6154"/>
                  </a:lnTo>
                  <a:lnTo>
                    <a:pt x="18293" y="6530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14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204" y="8690"/>
                  </a:lnTo>
                  <a:lnTo>
                    <a:pt x="29928" y="8792"/>
                  </a:lnTo>
                  <a:lnTo>
                    <a:pt x="30629" y="8888"/>
                  </a:lnTo>
                  <a:lnTo>
                    <a:pt x="31353" y="8985"/>
                  </a:lnTo>
                  <a:lnTo>
                    <a:pt x="32054" y="9076"/>
                  </a:lnTo>
                  <a:lnTo>
                    <a:pt x="32778" y="9156"/>
                  </a:lnTo>
                  <a:lnTo>
                    <a:pt x="33479" y="9237"/>
                  </a:lnTo>
                  <a:lnTo>
                    <a:pt x="34203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21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109" y="9687"/>
                  </a:lnTo>
                  <a:lnTo>
                    <a:pt x="49880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44" y="8068"/>
                  </a:lnTo>
                  <a:lnTo>
                    <a:pt x="62028" y="7940"/>
                  </a:lnTo>
                  <a:lnTo>
                    <a:pt x="62613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95" y="7393"/>
                  </a:lnTo>
                  <a:lnTo>
                    <a:pt x="65346" y="7103"/>
                  </a:lnTo>
                  <a:lnTo>
                    <a:pt x="66397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35" y="5559"/>
                  </a:lnTo>
                  <a:lnTo>
                    <a:pt x="70953" y="5243"/>
                  </a:lnTo>
                  <a:lnTo>
                    <a:pt x="71771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26" y="3286"/>
                  </a:lnTo>
                  <a:lnTo>
                    <a:pt x="82401" y="3747"/>
                  </a:lnTo>
                  <a:lnTo>
                    <a:pt x="83499" y="4187"/>
                  </a:lnTo>
                  <a:lnTo>
                    <a:pt x="84574" y="4611"/>
                  </a:lnTo>
                  <a:lnTo>
                    <a:pt x="85625" y="5018"/>
                  </a:lnTo>
                  <a:lnTo>
                    <a:pt x="86700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53" y="6471"/>
                  </a:lnTo>
                  <a:lnTo>
                    <a:pt x="90881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65" y="7650"/>
                  </a:lnTo>
                  <a:lnTo>
                    <a:pt x="94993" y="7897"/>
                  </a:lnTo>
                  <a:lnTo>
                    <a:pt x="95998" y="8133"/>
                  </a:lnTo>
                  <a:lnTo>
                    <a:pt x="97003" y="8347"/>
                  </a:lnTo>
                  <a:lnTo>
                    <a:pt x="98007" y="8551"/>
                  </a:lnTo>
                  <a:lnTo>
                    <a:pt x="98988" y="8733"/>
                  </a:lnTo>
                  <a:lnTo>
                    <a:pt x="99502" y="8813"/>
                  </a:lnTo>
                  <a:lnTo>
                    <a:pt x="99993" y="8894"/>
                  </a:lnTo>
                  <a:lnTo>
                    <a:pt x="100484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55" y="9172"/>
                  </a:lnTo>
                  <a:lnTo>
                    <a:pt x="102446" y="9237"/>
                  </a:lnTo>
                  <a:lnTo>
                    <a:pt x="102937" y="9290"/>
                  </a:lnTo>
                  <a:lnTo>
                    <a:pt x="103427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76" y="9467"/>
                  </a:lnTo>
                  <a:lnTo>
                    <a:pt x="105343" y="9499"/>
                  </a:lnTo>
                  <a:lnTo>
                    <a:pt x="105834" y="9532"/>
                  </a:lnTo>
                  <a:lnTo>
                    <a:pt x="106301" y="9553"/>
                  </a:lnTo>
                  <a:lnTo>
                    <a:pt x="106792" y="9575"/>
                  </a:lnTo>
                  <a:lnTo>
                    <a:pt x="107259" y="9591"/>
                  </a:lnTo>
                  <a:lnTo>
                    <a:pt x="107749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75" y="9617"/>
                  </a:lnTo>
                  <a:lnTo>
                    <a:pt x="109642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24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51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76" y="7945"/>
                  </a:lnTo>
                  <a:lnTo>
                    <a:pt x="121767" y="7784"/>
                  </a:lnTo>
                  <a:lnTo>
                    <a:pt x="122281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77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45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74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26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55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43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67" y="6862"/>
                  </a:lnTo>
                  <a:lnTo>
                    <a:pt x="118893" y="6996"/>
                  </a:lnTo>
                  <a:lnTo>
                    <a:pt x="118496" y="7125"/>
                  </a:lnTo>
                  <a:lnTo>
                    <a:pt x="118122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35"/>
                  </a:lnTo>
                  <a:lnTo>
                    <a:pt x="105577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310" y="8218"/>
                  </a:lnTo>
                  <a:lnTo>
                    <a:pt x="102493" y="8100"/>
                  </a:lnTo>
                  <a:lnTo>
                    <a:pt x="101675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35" y="7441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1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35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39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80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87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85" y="461"/>
                  </a:lnTo>
                  <a:lnTo>
                    <a:pt x="75112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72" y="1930"/>
                  </a:lnTo>
                  <a:lnTo>
                    <a:pt x="72612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94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29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60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73" y="7564"/>
                  </a:lnTo>
                  <a:lnTo>
                    <a:pt x="56748" y="7698"/>
                  </a:lnTo>
                  <a:lnTo>
                    <a:pt x="56024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64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52" y="8787"/>
                  </a:lnTo>
                  <a:lnTo>
                    <a:pt x="40745" y="8760"/>
                  </a:lnTo>
                  <a:lnTo>
                    <a:pt x="40138" y="8733"/>
                  </a:lnTo>
                  <a:lnTo>
                    <a:pt x="39507" y="8701"/>
                  </a:lnTo>
                  <a:lnTo>
                    <a:pt x="38899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30" y="8518"/>
                  </a:lnTo>
                  <a:lnTo>
                    <a:pt x="36400" y="8465"/>
                  </a:lnTo>
                  <a:lnTo>
                    <a:pt x="35769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91" y="8025"/>
                  </a:lnTo>
                  <a:lnTo>
                    <a:pt x="31937" y="7934"/>
                  </a:lnTo>
                  <a:lnTo>
                    <a:pt x="31306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1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59"/>
            <p:cNvSpPr/>
            <p:nvPr/>
          </p:nvSpPr>
          <p:spPr>
            <a:xfrm rot="10800000">
              <a:off x="-2038044" y="4311303"/>
              <a:ext cx="1045250" cy="631357"/>
            </a:xfrm>
            <a:custGeom>
              <a:avLst/>
              <a:gdLst/>
              <a:ahLst/>
              <a:cxnLst/>
              <a:rect l="l" t="t" r="r" b="b"/>
              <a:pathLst>
                <a:path w="108148" h="16104" extrusionOk="0">
                  <a:moveTo>
                    <a:pt x="104830" y="0"/>
                  </a:moveTo>
                  <a:lnTo>
                    <a:pt x="104573" y="5"/>
                  </a:lnTo>
                  <a:lnTo>
                    <a:pt x="104362" y="16"/>
                  </a:lnTo>
                  <a:lnTo>
                    <a:pt x="104152" y="27"/>
                  </a:lnTo>
                  <a:lnTo>
                    <a:pt x="103942" y="43"/>
                  </a:lnTo>
                  <a:lnTo>
                    <a:pt x="103755" y="64"/>
                  </a:lnTo>
                  <a:lnTo>
                    <a:pt x="103591" y="91"/>
                  </a:lnTo>
                  <a:lnTo>
                    <a:pt x="103428" y="123"/>
                  </a:lnTo>
                  <a:lnTo>
                    <a:pt x="103264" y="155"/>
                  </a:lnTo>
                  <a:lnTo>
                    <a:pt x="103124" y="188"/>
                  </a:lnTo>
                  <a:lnTo>
                    <a:pt x="103007" y="225"/>
                  </a:lnTo>
                  <a:lnTo>
                    <a:pt x="102914" y="268"/>
                  </a:lnTo>
                  <a:lnTo>
                    <a:pt x="102820" y="311"/>
                  </a:lnTo>
                  <a:lnTo>
                    <a:pt x="102750" y="359"/>
                  </a:lnTo>
                  <a:lnTo>
                    <a:pt x="102704" y="402"/>
                  </a:lnTo>
                  <a:lnTo>
                    <a:pt x="102680" y="450"/>
                  </a:lnTo>
                  <a:lnTo>
                    <a:pt x="102657" y="504"/>
                  </a:lnTo>
                  <a:lnTo>
                    <a:pt x="102680" y="552"/>
                  </a:lnTo>
                  <a:lnTo>
                    <a:pt x="102937" y="1088"/>
                  </a:lnTo>
                  <a:lnTo>
                    <a:pt x="103171" y="1715"/>
                  </a:lnTo>
                  <a:lnTo>
                    <a:pt x="103381" y="2418"/>
                  </a:lnTo>
                  <a:lnTo>
                    <a:pt x="103568" y="3179"/>
                  </a:lnTo>
                  <a:lnTo>
                    <a:pt x="103638" y="3576"/>
                  </a:lnTo>
                  <a:lnTo>
                    <a:pt x="103708" y="3983"/>
                  </a:lnTo>
                  <a:lnTo>
                    <a:pt x="103755" y="4401"/>
                  </a:lnTo>
                  <a:lnTo>
                    <a:pt x="103778" y="4819"/>
                  </a:lnTo>
                  <a:lnTo>
                    <a:pt x="103802" y="5248"/>
                  </a:lnTo>
                  <a:lnTo>
                    <a:pt x="103778" y="5677"/>
                  </a:lnTo>
                  <a:lnTo>
                    <a:pt x="103755" y="6100"/>
                  </a:lnTo>
                  <a:lnTo>
                    <a:pt x="103708" y="6529"/>
                  </a:lnTo>
                  <a:lnTo>
                    <a:pt x="103615" y="6953"/>
                  </a:lnTo>
                  <a:lnTo>
                    <a:pt x="103498" y="7371"/>
                  </a:lnTo>
                  <a:lnTo>
                    <a:pt x="103358" y="7784"/>
                  </a:lnTo>
                  <a:lnTo>
                    <a:pt x="103194" y="8186"/>
                  </a:lnTo>
                  <a:lnTo>
                    <a:pt x="102984" y="8577"/>
                  </a:lnTo>
                  <a:lnTo>
                    <a:pt x="102750" y="8958"/>
                  </a:lnTo>
                  <a:lnTo>
                    <a:pt x="102470" y="9322"/>
                  </a:lnTo>
                  <a:lnTo>
                    <a:pt x="102166" y="9671"/>
                  </a:lnTo>
                  <a:lnTo>
                    <a:pt x="102003" y="9837"/>
                  </a:lnTo>
                  <a:lnTo>
                    <a:pt x="101816" y="9998"/>
                  </a:lnTo>
                  <a:lnTo>
                    <a:pt x="101606" y="10158"/>
                  </a:lnTo>
                  <a:lnTo>
                    <a:pt x="101419" y="10309"/>
                  </a:lnTo>
                  <a:lnTo>
                    <a:pt x="101208" y="10459"/>
                  </a:lnTo>
                  <a:lnTo>
                    <a:pt x="100975" y="10598"/>
                  </a:lnTo>
                  <a:lnTo>
                    <a:pt x="100741" y="10737"/>
                  </a:lnTo>
                  <a:lnTo>
                    <a:pt x="100484" y="10866"/>
                  </a:lnTo>
                  <a:lnTo>
                    <a:pt x="100227" y="10989"/>
                  </a:lnTo>
                  <a:lnTo>
                    <a:pt x="99947" y="11102"/>
                  </a:lnTo>
                  <a:lnTo>
                    <a:pt x="99666" y="11214"/>
                  </a:lnTo>
                  <a:lnTo>
                    <a:pt x="99363" y="11316"/>
                  </a:lnTo>
                  <a:lnTo>
                    <a:pt x="99059" y="11413"/>
                  </a:lnTo>
                  <a:lnTo>
                    <a:pt x="98732" y="11499"/>
                  </a:lnTo>
                  <a:lnTo>
                    <a:pt x="98405" y="11579"/>
                  </a:lnTo>
                  <a:lnTo>
                    <a:pt x="98054" y="11654"/>
                  </a:lnTo>
                  <a:lnTo>
                    <a:pt x="97868" y="11686"/>
                  </a:lnTo>
                  <a:lnTo>
                    <a:pt x="97657" y="11713"/>
                  </a:lnTo>
                  <a:lnTo>
                    <a:pt x="97424" y="11745"/>
                  </a:lnTo>
                  <a:lnTo>
                    <a:pt x="97120" y="11772"/>
                  </a:lnTo>
                  <a:lnTo>
                    <a:pt x="96793" y="11788"/>
                  </a:lnTo>
                  <a:lnTo>
                    <a:pt x="96396" y="11804"/>
                  </a:lnTo>
                  <a:lnTo>
                    <a:pt x="95928" y="11804"/>
                  </a:lnTo>
                  <a:lnTo>
                    <a:pt x="95414" y="11799"/>
                  </a:lnTo>
                  <a:lnTo>
                    <a:pt x="94971" y="11783"/>
                  </a:lnTo>
                  <a:lnTo>
                    <a:pt x="94503" y="11761"/>
                  </a:lnTo>
                  <a:lnTo>
                    <a:pt x="94013" y="11729"/>
                  </a:lnTo>
                  <a:lnTo>
                    <a:pt x="93522" y="11697"/>
                  </a:lnTo>
                  <a:lnTo>
                    <a:pt x="93031" y="11654"/>
                  </a:lnTo>
                  <a:lnTo>
                    <a:pt x="92517" y="11606"/>
                  </a:lnTo>
                  <a:lnTo>
                    <a:pt x="91980" y="11552"/>
                  </a:lnTo>
                  <a:lnTo>
                    <a:pt x="91443" y="11488"/>
                  </a:lnTo>
                  <a:lnTo>
                    <a:pt x="90905" y="11424"/>
                  </a:lnTo>
                  <a:lnTo>
                    <a:pt x="90368" y="11349"/>
                  </a:lnTo>
                  <a:lnTo>
                    <a:pt x="89807" y="11273"/>
                  </a:lnTo>
                  <a:lnTo>
                    <a:pt x="89223" y="11193"/>
                  </a:lnTo>
                  <a:lnTo>
                    <a:pt x="88055" y="11011"/>
                  </a:lnTo>
                  <a:lnTo>
                    <a:pt x="86887" y="10812"/>
                  </a:lnTo>
                  <a:lnTo>
                    <a:pt x="85672" y="10598"/>
                  </a:lnTo>
                  <a:lnTo>
                    <a:pt x="84434" y="10368"/>
                  </a:lnTo>
                  <a:lnTo>
                    <a:pt x="83196" y="10126"/>
                  </a:lnTo>
                  <a:lnTo>
                    <a:pt x="81934" y="9869"/>
                  </a:lnTo>
                  <a:lnTo>
                    <a:pt x="80673" y="9601"/>
                  </a:lnTo>
                  <a:lnTo>
                    <a:pt x="79411" y="9322"/>
                  </a:lnTo>
                  <a:lnTo>
                    <a:pt x="78149" y="9038"/>
                  </a:lnTo>
                  <a:lnTo>
                    <a:pt x="76888" y="8749"/>
                  </a:lnTo>
                  <a:lnTo>
                    <a:pt x="75650" y="8454"/>
                  </a:lnTo>
                  <a:lnTo>
                    <a:pt x="74411" y="8154"/>
                  </a:lnTo>
                  <a:lnTo>
                    <a:pt x="73196" y="7848"/>
                  </a:lnTo>
                  <a:lnTo>
                    <a:pt x="72005" y="7548"/>
                  </a:lnTo>
                  <a:lnTo>
                    <a:pt x="70813" y="7248"/>
                  </a:lnTo>
                  <a:lnTo>
                    <a:pt x="69669" y="6947"/>
                  </a:lnTo>
                  <a:lnTo>
                    <a:pt x="67496" y="6363"/>
                  </a:lnTo>
                  <a:lnTo>
                    <a:pt x="65463" y="5800"/>
                  </a:lnTo>
                  <a:lnTo>
                    <a:pt x="63641" y="5286"/>
                  </a:lnTo>
                  <a:lnTo>
                    <a:pt x="62029" y="4814"/>
                  </a:lnTo>
                  <a:lnTo>
                    <a:pt x="60697" y="4412"/>
                  </a:lnTo>
                  <a:lnTo>
                    <a:pt x="60557" y="4374"/>
                  </a:lnTo>
                  <a:lnTo>
                    <a:pt x="60417" y="4347"/>
                  </a:lnTo>
                  <a:lnTo>
                    <a:pt x="60277" y="4315"/>
                  </a:lnTo>
                  <a:lnTo>
                    <a:pt x="60137" y="4294"/>
                  </a:lnTo>
                  <a:lnTo>
                    <a:pt x="59973" y="4272"/>
                  </a:lnTo>
                  <a:lnTo>
                    <a:pt x="59786" y="4251"/>
                  </a:lnTo>
                  <a:lnTo>
                    <a:pt x="59623" y="4235"/>
                  </a:lnTo>
                  <a:lnTo>
                    <a:pt x="59436" y="4224"/>
                  </a:lnTo>
                  <a:lnTo>
                    <a:pt x="59249" y="4219"/>
                  </a:lnTo>
                  <a:lnTo>
                    <a:pt x="59062" y="4213"/>
                  </a:lnTo>
                  <a:lnTo>
                    <a:pt x="58875" y="4213"/>
                  </a:lnTo>
                  <a:lnTo>
                    <a:pt x="58688" y="4219"/>
                  </a:lnTo>
                  <a:lnTo>
                    <a:pt x="58501" y="4224"/>
                  </a:lnTo>
                  <a:lnTo>
                    <a:pt x="58314" y="4235"/>
                  </a:lnTo>
                  <a:lnTo>
                    <a:pt x="58151" y="4251"/>
                  </a:lnTo>
                  <a:lnTo>
                    <a:pt x="57964" y="4272"/>
                  </a:lnTo>
                  <a:lnTo>
                    <a:pt x="57800" y="4294"/>
                  </a:lnTo>
                  <a:lnTo>
                    <a:pt x="57637" y="4321"/>
                  </a:lnTo>
                  <a:lnTo>
                    <a:pt x="57497" y="4347"/>
                  </a:lnTo>
                  <a:lnTo>
                    <a:pt x="57356" y="4380"/>
                  </a:lnTo>
                  <a:lnTo>
                    <a:pt x="57240" y="4412"/>
                  </a:lnTo>
                  <a:lnTo>
                    <a:pt x="57123" y="4449"/>
                  </a:lnTo>
                  <a:lnTo>
                    <a:pt x="57053" y="4487"/>
                  </a:lnTo>
                  <a:lnTo>
                    <a:pt x="56959" y="4524"/>
                  </a:lnTo>
                  <a:lnTo>
                    <a:pt x="56913" y="4567"/>
                  </a:lnTo>
                  <a:lnTo>
                    <a:pt x="56866" y="4610"/>
                  </a:lnTo>
                  <a:lnTo>
                    <a:pt x="56819" y="4648"/>
                  </a:lnTo>
                  <a:lnTo>
                    <a:pt x="56819" y="4691"/>
                  </a:lnTo>
                  <a:lnTo>
                    <a:pt x="56819" y="4739"/>
                  </a:lnTo>
                  <a:lnTo>
                    <a:pt x="56843" y="4782"/>
                  </a:lnTo>
                  <a:lnTo>
                    <a:pt x="56866" y="4825"/>
                  </a:lnTo>
                  <a:lnTo>
                    <a:pt x="56936" y="4867"/>
                  </a:lnTo>
                  <a:lnTo>
                    <a:pt x="57263" y="5093"/>
                  </a:lnTo>
                  <a:lnTo>
                    <a:pt x="57590" y="5339"/>
                  </a:lnTo>
                  <a:lnTo>
                    <a:pt x="57964" y="5613"/>
                  </a:lnTo>
                  <a:lnTo>
                    <a:pt x="58338" y="5902"/>
                  </a:lnTo>
                  <a:lnTo>
                    <a:pt x="58712" y="6213"/>
                  </a:lnTo>
                  <a:lnTo>
                    <a:pt x="59085" y="6540"/>
                  </a:lnTo>
                  <a:lnTo>
                    <a:pt x="59482" y="6878"/>
                  </a:lnTo>
                  <a:lnTo>
                    <a:pt x="59856" y="7237"/>
                  </a:lnTo>
                  <a:lnTo>
                    <a:pt x="60230" y="7601"/>
                  </a:lnTo>
                  <a:lnTo>
                    <a:pt x="60604" y="7977"/>
                  </a:lnTo>
                  <a:lnTo>
                    <a:pt x="60954" y="8363"/>
                  </a:lnTo>
                  <a:lnTo>
                    <a:pt x="61281" y="8749"/>
                  </a:lnTo>
                  <a:lnTo>
                    <a:pt x="61585" y="9145"/>
                  </a:lnTo>
                  <a:lnTo>
                    <a:pt x="61865" y="9542"/>
                  </a:lnTo>
                  <a:lnTo>
                    <a:pt x="62122" y="9933"/>
                  </a:lnTo>
                  <a:lnTo>
                    <a:pt x="62333" y="10330"/>
                  </a:lnTo>
                  <a:lnTo>
                    <a:pt x="62520" y="10721"/>
                  </a:lnTo>
                  <a:lnTo>
                    <a:pt x="62636" y="11107"/>
                  </a:lnTo>
                  <a:lnTo>
                    <a:pt x="62730" y="11488"/>
                  </a:lnTo>
                  <a:lnTo>
                    <a:pt x="62777" y="11858"/>
                  </a:lnTo>
                  <a:lnTo>
                    <a:pt x="62777" y="12040"/>
                  </a:lnTo>
                  <a:lnTo>
                    <a:pt x="62753" y="12217"/>
                  </a:lnTo>
                  <a:lnTo>
                    <a:pt x="62730" y="12394"/>
                  </a:lnTo>
                  <a:lnTo>
                    <a:pt x="62683" y="12565"/>
                  </a:lnTo>
                  <a:lnTo>
                    <a:pt x="62636" y="12732"/>
                  </a:lnTo>
                  <a:lnTo>
                    <a:pt x="62566" y="12898"/>
                  </a:lnTo>
                  <a:lnTo>
                    <a:pt x="62473" y="13059"/>
                  </a:lnTo>
                  <a:lnTo>
                    <a:pt x="62356" y="13214"/>
                  </a:lnTo>
                  <a:lnTo>
                    <a:pt x="62239" y="13364"/>
                  </a:lnTo>
                  <a:lnTo>
                    <a:pt x="62099" y="13514"/>
                  </a:lnTo>
                  <a:lnTo>
                    <a:pt x="61936" y="13654"/>
                  </a:lnTo>
                  <a:lnTo>
                    <a:pt x="61749" y="13793"/>
                  </a:lnTo>
                  <a:lnTo>
                    <a:pt x="61562" y="13922"/>
                  </a:lnTo>
                  <a:lnTo>
                    <a:pt x="61352" y="14050"/>
                  </a:lnTo>
                  <a:lnTo>
                    <a:pt x="61118" y="14168"/>
                  </a:lnTo>
                  <a:lnTo>
                    <a:pt x="60861" y="14286"/>
                  </a:lnTo>
                  <a:lnTo>
                    <a:pt x="60581" y="14393"/>
                  </a:lnTo>
                  <a:lnTo>
                    <a:pt x="60277" y="14495"/>
                  </a:lnTo>
                  <a:lnTo>
                    <a:pt x="59950" y="14586"/>
                  </a:lnTo>
                  <a:lnTo>
                    <a:pt x="59599" y="14672"/>
                  </a:lnTo>
                  <a:lnTo>
                    <a:pt x="59226" y="14753"/>
                  </a:lnTo>
                  <a:lnTo>
                    <a:pt x="58852" y="14828"/>
                  </a:lnTo>
                  <a:lnTo>
                    <a:pt x="58431" y="14892"/>
                  </a:lnTo>
                  <a:lnTo>
                    <a:pt x="57987" y="14951"/>
                  </a:lnTo>
                  <a:lnTo>
                    <a:pt x="57497" y="14999"/>
                  </a:lnTo>
                  <a:lnTo>
                    <a:pt x="56983" y="15042"/>
                  </a:lnTo>
                  <a:lnTo>
                    <a:pt x="56422" y="15080"/>
                  </a:lnTo>
                  <a:lnTo>
                    <a:pt x="55838" y="15106"/>
                  </a:lnTo>
                  <a:lnTo>
                    <a:pt x="55230" y="15122"/>
                  </a:lnTo>
                  <a:lnTo>
                    <a:pt x="54576" y="15133"/>
                  </a:lnTo>
                  <a:lnTo>
                    <a:pt x="53922" y="15138"/>
                  </a:lnTo>
                  <a:lnTo>
                    <a:pt x="53221" y="15138"/>
                  </a:lnTo>
                  <a:lnTo>
                    <a:pt x="52497" y="15128"/>
                  </a:lnTo>
                  <a:lnTo>
                    <a:pt x="51749" y="15106"/>
                  </a:lnTo>
                  <a:lnTo>
                    <a:pt x="51002" y="15085"/>
                  </a:lnTo>
                  <a:lnTo>
                    <a:pt x="50207" y="15053"/>
                  </a:lnTo>
                  <a:lnTo>
                    <a:pt x="49390" y="15015"/>
                  </a:lnTo>
                  <a:lnTo>
                    <a:pt x="48572" y="14972"/>
                  </a:lnTo>
                  <a:lnTo>
                    <a:pt x="47708" y="14924"/>
                  </a:lnTo>
                  <a:lnTo>
                    <a:pt x="46843" y="14870"/>
                  </a:lnTo>
                  <a:lnTo>
                    <a:pt x="45955" y="14811"/>
                  </a:lnTo>
                  <a:lnTo>
                    <a:pt x="45068" y="14747"/>
                  </a:lnTo>
                  <a:lnTo>
                    <a:pt x="44133" y="14677"/>
                  </a:lnTo>
                  <a:lnTo>
                    <a:pt x="43222" y="14602"/>
                  </a:lnTo>
                  <a:lnTo>
                    <a:pt x="42264" y="14522"/>
                  </a:lnTo>
                  <a:lnTo>
                    <a:pt x="41306" y="14442"/>
                  </a:lnTo>
                  <a:lnTo>
                    <a:pt x="39367" y="14259"/>
                  </a:lnTo>
                  <a:lnTo>
                    <a:pt x="37381" y="14061"/>
                  </a:lnTo>
                  <a:lnTo>
                    <a:pt x="35372" y="13852"/>
                  </a:lnTo>
                  <a:lnTo>
                    <a:pt x="33340" y="13632"/>
                  </a:lnTo>
                  <a:lnTo>
                    <a:pt x="31307" y="13402"/>
                  </a:lnTo>
                  <a:lnTo>
                    <a:pt x="29251" y="13155"/>
                  </a:lnTo>
                  <a:lnTo>
                    <a:pt x="27219" y="12908"/>
                  </a:lnTo>
                  <a:lnTo>
                    <a:pt x="25186" y="12651"/>
                  </a:lnTo>
                  <a:lnTo>
                    <a:pt x="23177" y="12394"/>
                  </a:lnTo>
                  <a:lnTo>
                    <a:pt x="21168" y="12131"/>
                  </a:lnTo>
                  <a:lnTo>
                    <a:pt x="19228" y="11868"/>
                  </a:lnTo>
                  <a:lnTo>
                    <a:pt x="17313" y="11606"/>
                  </a:lnTo>
                  <a:lnTo>
                    <a:pt x="15467" y="11343"/>
                  </a:lnTo>
                  <a:lnTo>
                    <a:pt x="13668" y="11086"/>
                  </a:lnTo>
                  <a:lnTo>
                    <a:pt x="11916" y="10834"/>
                  </a:lnTo>
                  <a:lnTo>
                    <a:pt x="10281" y="10593"/>
                  </a:lnTo>
                  <a:lnTo>
                    <a:pt x="8692" y="10357"/>
                  </a:lnTo>
                  <a:lnTo>
                    <a:pt x="5818" y="9912"/>
                  </a:lnTo>
                  <a:lnTo>
                    <a:pt x="3388" y="9526"/>
                  </a:lnTo>
                  <a:lnTo>
                    <a:pt x="3202" y="9499"/>
                  </a:lnTo>
                  <a:lnTo>
                    <a:pt x="3015" y="9472"/>
                  </a:lnTo>
                  <a:lnTo>
                    <a:pt x="2804" y="9456"/>
                  </a:lnTo>
                  <a:lnTo>
                    <a:pt x="2594" y="9445"/>
                  </a:lnTo>
                  <a:lnTo>
                    <a:pt x="2407" y="9435"/>
                  </a:lnTo>
                  <a:lnTo>
                    <a:pt x="1987" y="9435"/>
                  </a:lnTo>
                  <a:lnTo>
                    <a:pt x="1776" y="9440"/>
                  </a:lnTo>
                  <a:lnTo>
                    <a:pt x="1590" y="9451"/>
                  </a:lnTo>
                  <a:lnTo>
                    <a:pt x="1379" y="9467"/>
                  </a:lnTo>
                  <a:lnTo>
                    <a:pt x="1192" y="9483"/>
                  </a:lnTo>
                  <a:lnTo>
                    <a:pt x="1005" y="9504"/>
                  </a:lnTo>
                  <a:lnTo>
                    <a:pt x="842" y="9537"/>
                  </a:lnTo>
                  <a:lnTo>
                    <a:pt x="678" y="9563"/>
                  </a:lnTo>
                  <a:lnTo>
                    <a:pt x="515" y="9601"/>
                  </a:lnTo>
                  <a:lnTo>
                    <a:pt x="398" y="9638"/>
                  </a:lnTo>
                  <a:lnTo>
                    <a:pt x="258" y="9681"/>
                  </a:lnTo>
                  <a:lnTo>
                    <a:pt x="164" y="9730"/>
                  </a:lnTo>
                  <a:lnTo>
                    <a:pt x="94" y="9772"/>
                  </a:lnTo>
                  <a:lnTo>
                    <a:pt x="48" y="9821"/>
                  </a:lnTo>
                  <a:lnTo>
                    <a:pt x="1" y="9869"/>
                  </a:lnTo>
                  <a:lnTo>
                    <a:pt x="1" y="9917"/>
                  </a:lnTo>
                  <a:lnTo>
                    <a:pt x="1" y="9960"/>
                  </a:lnTo>
                  <a:lnTo>
                    <a:pt x="24" y="10008"/>
                  </a:lnTo>
                  <a:lnTo>
                    <a:pt x="71" y="10057"/>
                  </a:lnTo>
                  <a:lnTo>
                    <a:pt x="118" y="10099"/>
                  </a:lnTo>
                  <a:lnTo>
                    <a:pt x="211" y="10148"/>
                  </a:lnTo>
                  <a:lnTo>
                    <a:pt x="305" y="10185"/>
                  </a:lnTo>
                  <a:lnTo>
                    <a:pt x="421" y="10228"/>
                  </a:lnTo>
                  <a:lnTo>
                    <a:pt x="562" y="10266"/>
                  </a:lnTo>
                  <a:lnTo>
                    <a:pt x="725" y="10298"/>
                  </a:lnTo>
                  <a:lnTo>
                    <a:pt x="889" y="10330"/>
                  </a:lnTo>
                  <a:lnTo>
                    <a:pt x="2150" y="10534"/>
                  </a:lnTo>
                  <a:lnTo>
                    <a:pt x="4159" y="10845"/>
                  </a:lnTo>
                  <a:lnTo>
                    <a:pt x="6823" y="11257"/>
                  </a:lnTo>
                  <a:lnTo>
                    <a:pt x="8365" y="11488"/>
                  </a:lnTo>
                  <a:lnTo>
                    <a:pt x="10047" y="11734"/>
                  </a:lnTo>
                  <a:lnTo>
                    <a:pt x="11822" y="11997"/>
                  </a:lnTo>
                  <a:lnTo>
                    <a:pt x="13738" y="12271"/>
                  </a:lnTo>
                  <a:lnTo>
                    <a:pt x="15747" y="12549"/>
                  </a:lnTo>
                  <a:lnTo>
                    <a:pt x="17827" y="12833"/>
                  </a:lnTo>
                  <a:lnTo>
                    <a:pt x="19976" y="13123"/>
                  </a:lnTo>
                  <a:lnTo>
                    <a:pt x="22196" y="13412"/>
                  </a:lnTo>
                  <a:lnTo>
                    <a:pt x="24462" y="13702"/>
                  </a:lnTo>
                  <a:lnTo>
                    <a:pt x="26775" y="13986"/>
                  </a:lnTo>
                  <a:lnTo>
                    <a:pt x="29134" y="14259"/>
                  </a:lnTo>
                  <a:lnTo>
                    <a:pt x="31471" y="14527"/>
                  </a:lnTo>
                  <a:lnTo>
                    <a:pt x="33854" y="14779"/>
                  </a:lnTo>
                  <a:lnTo>
                    <a:pt x="35022" y="14903"/>
                  </a:lnTo>
                  <a:lnTo>
                    <a:pt x="36190" y="15021"/>
                  </a:lnTo>
                  <a:lnTo>
                    <a:pt x="37381" y="15133"/>
                  </a:lnTo>
                  <a:lnTo>
                    <a:pt x="38549" y="15240"/>
                  </a:lnTo>
                  <a:lnTo>
                    <a:pt x="39694" y="15348"/>
                  </a:lnTo>
                  <a:lnTo>
                    <a:pt x="40862" y="15444"/>
                  </a:lnTo>
                  <a:lnTo>
                    <a:pt x="42007" y="15535"/>
                  </a:lnTo>
                  <a:lnTo>
                    <a:pt x="43129" y="15626"/>
                  </a:lnTo>
                  <a:lnTo>
                    <a:pt x="44250" y="15707"/>
                  </a:lnTo>
                  <a:lnTo>
                    <a:pt x="45348" y="15782"/>
                  </a:lnTo>
                  <a:lnTo>
                    <a:pt x="46446" y="15846"/>
                  </a:lnTo>
                  <a:lnTo>
                    <a:pt x="47521" y="15910"/>
                  </a:lnTo>
                  <a:lnTo>
                    <a:pt x="48572" y="15964"/>
                  </a:lnTo>
                  <a:lnTo>
                    <a:pt x="49600" y="16007"/>
                  </a:lnTo>
                  <a:lnTo>
                    <a:pt x="50605" y="16044"/>
                  </a:lnTo>
                  <a:lnTo>
                    <a:pt x="51609" y="16071"/>
                  </a:lnTo>
                  <a:lnTo>
                    <a:pt x="52567" y="16093"/>
                  </a:lnTo>
                  <a:lnTo>
                    <a:pt x="53502" y="16103"/>
                  </a:lnTo>
                  <a:lnTo>
                    <a:pt x="54413" y="16103"/>
                  </a:lnTo>
                  <a:lnTo>
                    <a:pt x="55301" y="16098"/>
                  </a:lnTo>
                  <a:lnTo>
                    <a:pt x="56165" y="16082"/>
                  </a:lnTo>
                  <a:lnTo>
                    <a:pt x="56983" y="16050"/>
                  </a:lnTo>
                  <a:lnTo>
                    <a:pt x="57777" y="16012"/>
                  </a:lnTo>
                  <a:lnTo>
                    <a:pt x="58151" y="15991"/>
                  </a:lnTo>
                  <a:lnTo>
                    <a:pt x="58525" y="15964"/>
                  </a:lnTo>
                  <a:lnTo>
                    <a:pt x="58898" y="15932"/>
                  </a:lnTo>
                  <a:lnTo>
                    <a:pt x="59249" y="15900"/>
                  </a:lnTo>
                  <a:lnTo>
                    <a:pt x="59599" y="15868"/>
                  </a:lnTo>
                  <a:lnTo>
                    <a:pt x="59950" y="15830"/>
                  </a:lnTo>
                  <a:lnTo>
                    <a:pt x="60417" y="15771"/>
                  </a:lnTo>
                  <a:lnTo>
                    <a:pt x="60884" y="15707"/>
                  </a:lnTo>
                  <a:lnTo>
                    <a:pt x="61328" y="15637"/>
                  </a:lnTo>
                  <a:lnTo>
                    <a:pt x="61749" y="15562"/>
                  </a:lnTo>
                  <a:lnTo>
                    <a:pt x="62146" y="15482"/>
                  </a:lnTo>
                  <a:lnTo>
                    <a:pt x="62543" y="15396"/>
                  </a:lnTo>
                  <a:lnTo>
                    <a:pt x="62917" y="15310"/>
                  </a:lnTo>
                  <a:lnTo>
                    <a:pt x="63244" y="15219"/>
                  </a:lnTo>
                  <a:lnTo>
                    <a:pt x="63594" y="15122"/>
                  </a:lnTo>
                  <a:lnTo>
                    <a:pt x="63898" y="15021"/>
                  </a:lnTo>
                  <a:lnTo>
                    <a:pt x="64202" y="14919"/>
                  </a:lnTo>
                  <a:lnTo>
                    <a:pt x="64482" y="14811"/>
                  </a:lnTo>
                  <a:lnTo>
                    <a:pt x="64739" y="14699"/>
                  </a:lnTo>
                  <a:lnTo>
                    <a:pt x="64996" y="14586"/>
                  </a:lnTo>
                  <a:lnTo>
                    <a:pt x="65230" y="14468"/>
                  </a:lnTo>
                  <a:lnTo>
                    <a:pt x="65440" y="14345"/>
                  </a:lnTo>
                  <a:lnTo>
                    <a:pt x="65650" y="14222"/>
                  </a:lnTo>
                  <a:lnTo>
                    <a:pt x="65837" y="14093"/>
                  </a:lnTo>
                  <a:lnTo>
                    <a:pt x="66024" y="13959"/>
                  </a:lnTo>
                  <a:lnTo>
                    <a:pt x="66188" y="13830"/>
                  </a:lnTo>
                  <a:lnTo>
                    <a:pt x="66328" y="13691"/>
                  </a:lnTo>
                  <a:lnTo>
                    <a:pt x="66468" y="13552"/>
                  </a:lnTo>
                  <a:lnTo>
                    <a:pt x="66585" y="13412"/>
                  </a:lnTo>
                  <a:lnTo>
                    <a:pt x="66678" y="13268"/>
                  </a:lnTo>
                  <a:lnTo>
                    <a:pt x="66865" y="12973"/>
                  </a:lnTo>
                  <a:lnTo>
                    <a:pt x="67005" y="12673"/>
                  </a:lnTo>
                  <a:lnTo>
                    <a:pt x="67075" y="12367"/>
                  </a:lnTo>
                  <a:lnTo>
                    <a:pt x="67122" y="12051"/>
                  </a:lnTo>
                  <a:lnTo>
                    <a:pt x="67122" y="11729"/>
                  </a:lnTo>
                  <a:lnTo>
                    <a:pt x="67099" y="11407"/>
                  </a:lnTo>
                  <a:lnTo>
                    <a:pt x="67029" y="11080"/>
                  </a:lnTo>
                  <a:lnTo>
                    <a:pt x="66935" y="10753"/>
                  </a:lnTo>
                  <a:lnTo>
                    <a:pt x="66795" y="10421"/>
                  </a:lnTo>
                  <a:lnTo>
                    <a:pt x="66632" y="10089"/>
                  </a:lnTo>
                  <a:lnTo>
                    <a:pt x="66445" y="9762"/>
                  </a:lnTo>
                  <a:lnTo>
                    <a:pt x="66258" y="9429"/>
                  </a:lnTo>
                  <a:lnTo>
                    <a:pt x="66024" y="9102"/>
                  </a:lnTo>
                  <a:lnTo>
                    <a:pt x="65767" y="8781"/>
                  </a:lnTo>
                  <a:lnTo>
                    <a:pt x="65510" y="8464"/>
                  </a:lnTo>
                  <a:lnTo>
                    <a:pt x="65253" y="8148"/>
                  </a:lnTo>
                  <a:lnTo>
                    <a:pt x="64949" y="7843"/>
                  </a:lnTo>
                  <a:lnTo>
                    <a:pt x="64669" y="7542"/>
                  </a:lnTo>
                  <a:lnTo>
                    <a:pt x="64062" y="6969"/>
                  </a:lnTo>
                  <a:lnTo>
                    <a:pt x="65674" y="7403"/>
                  </a:lnTo>
                  <a:lnTo>
                    <a:pt x="67379" y="7853"/>
                  </a:lnTo>
                  <a:lnTo>
                    <a:pt x="69178" y="8320"/>
                  </a:lnTo>
                  <a:lnTo>
                    <a:pt x="71070" y="8791"/>
                  </a:lnTo>
                  <a:lnTo>
                    <a:pt x="73010" y="9263"/>
                  </a:lnTo>
                  <a:lnTo>
                    <a:pt x="74014" y="9499"/>
                  </a:lnTo>
                  <a:lnTo>
                    <a:pt x="75019" y="9730"/>
                  </a:lnTo>
                  <a:lnTo>
                    <a:pt x="76047" y="9960"/>
                  </a:lnTo>
                  <a:lnTo>
                    <a:pt x="77075" y="10185"/>
                  </a:lnTo>
                  <a:lnTo>
                    <a:pt x="78103" y="10410"/>
                  </a:lnTo>
                  <a:lnTo>
                    <a:pt x="79154" y="10625"/>
                  </a:lnTo>
                  <a:lnTo>
                    <a:pt x="80182" y="10834"/>
                  </a:lnTo>
                  <a:lnTo>
                    <a:pt x="81233" y="11043"/>
                  </a:lnTo>
                  <a:lnTo>
                    <a:pt x="82261" y="11236"/>
                  </a:lnTo>
                  <a:lnTo>
                    <a:pt x="83313" y="11429"/>
                  </a:lnTo>
                  <a:lnTo>
                    <a:pt x="84340" y="11606"/>
                  </a:lnTo>
                  <a:lnTo>
                    <a:pt x="85368" y="11777"/>
                  </a:lnTo>
                  <a:lnTo>
                    <a:pt x="86396" y="11938"/>
                  </a:lnTo>
                  <a:lnTo>
                    <a:pt x="87401" y="12083"/>
                  </a:lnTo>
                  <a:lnTo>
                    <a:pt x="88406" y="12222"/>
                  </a:lnTo>
                  <a:lnTo>
                    <a:pt x="89387" y="12346"/>
                  </a:lnTo>
                  <a:lnTo>
                    <a:pt x="90345" y="12458"/>
                  </a:lnTo>
                  <a:lnTo>
                    <a:pt x="91303" y="12555"/>
                  </a:lnTo>
                  <a:lnTo>
                    <a:pt x="91770" y="12598"/>
                  </a:lnTo>
                  <a:lnTo>
                    <a:pt x="92237" y="12635"/>
                  </a:lnTo>
                  <a:lnTo>
                    <a:pt x="92704" y="12667"/>
                  </a:lnTo>
                  <a:lnTo>
                    <a:pt x="93148" y="12699"/>
                  </a:lnTo>
                  <a:lnTo>
                    <a:pt x="93615" y="12726"/>
                  </a:lnTo>
                  <a:lnTo>
                    <a:pt x="94036" y="12748"/>
                  </a:lnTo>
                  <a:lnTo>
                    <a:pt x="94480" y="12769"/>
                  </a:lnTo>
                  <a:lnTo>
                    <a:pt x="94924" y="12780"/>
                  </a:lnTo>
                  <a:lnTo>
                    <a:pt x="95344" y="12791"/>
                  </a:lnTo>
                  <a:lnTo>
                    <a:pt x="95765" y="12796"/>
                  </a:lnTo>
                  <a:lnTo>
                    <a:pt x="96583" y="12796"/>
                  </a:lnTo>
                  <a:lnTo>
                    <a:pt x="96980" y="12785"/>
                  </a:lnTo>
                  <a:lnTo>
                    <a:pt x="97377" y="12774"/>
                  </a:lnTo>
                  <a:lnTo>
                    <a:pt x="97751" y="12758"/>
                  </a:lnTo>
                  <a:lnTo>
                    <a:pt x="98125" y="12737"/>
                  </a:lnTo>
                  <a:lnTo>
                    <a:pt x="98498" y="12710"/>
                  </a:lnTo>
                  <a:lnTo>
                    <a:pt x="98849" y="12678"/>
                  </a:lnTo>
                  <a:lnTo>
                    <a:pt x="99199" y="12646"/>
                  </a:lnTo>
                  <a:lnTo>
                    <a:pt x="99550" y="12608"/>
                  </a:lnTo>
                  <a:lnTo>
                    <a:pt x="99877" y="12565"/>
                  </a:lnTo>
                  <a:lnTo>
                    <a:pt x="100204" y="12517"/>
                  </a:lnTo>
                  <a:lnTo>
                    <a:pt x="100508" y="12469"/>
                  </a:lnTo>
                  <a:lnTo>
                    <a:pt x="100811" y="12410"/>
                  </a:lnTo>
                  <a:lnTo>
                    <a:pt x="101302" y="12308"/>
                  </a:lnTo>
                  <a:lnTo>
                    <a:pt x="101769" y="12201"/>
                  </a:lnTo>
                  <a:lnTo>
                    <a:pt x="102236" y="12078"/>
                  </a:lnTo>
                  <a:lnTo>
                    <a:pt x="102657" y="11949"/>
                  </a:lnTo>
                  <a:lnTo>
                    <a:pt x="103077" y="11810"/>
                  </a:lnTo>
                  <a:lnTo>
                    <a:pt x="103451" y="11665"/>
                  </a:lnTo>
                  <a:lnTo>
                    <a:pt x="103825" y="11509"/>
                  </a:lnTo>
                  <a:lnTo>
                    <a:pt x="104175" y="11349"/>
                  </a:lnTo>
                  <a:lnTo>
                    <a:pt x="104526" y="11177"/>
                  </a:lnTo>
                  <a:lnTo>
                    <a:pt x="104830" y="11000"/>
                  </a:lnTo>
                  <a:lnTo>
                    <a:pt x="105133" y="10818"/>
                  </a:lnTo>
                  <a:lnTo>
                    <a:pt x="105414" y="10630"/>
                  </a:lnTo>
                  <a:lnTo>
                    <a:pt x="105671" y="10432"/>
                  </a:lnTo>
                  <a:lnTo>
                    <a:pt x="105928" y="10233"/>
                  </a:lnTo>
                  <a:lnTo>
                    <a:pt x="106161" y="10024"/>
                  </a:lnTo>
                  <a:lnTo>
                    <a:pt x="106372" y="9815"/>
                  </a:lnTo>
                  <a:lnTo>
                    <a:pt x="106582" y="9601"/>
                  </a:lnTo>
                  <a:lnTo>
                    <a:pt x="106769" y="9376"/>
                  </a:lnTo>
                  <a:lnTo>
                    <a:pt x="106932" y="9156"/>
                  </a:lnTo>
                  <a:lnTo>
                    <a:pt x="107096" y="8925"/>
                  </a:lnTo>
                  <a:lnTo>
                    <a:pt x="107236" y="8695"/>
                  </a:lnTo>
                  <a:lnTo>
                    <a:pt x="107376" y="8459"/>
                  </a:lnTo>
                  <a:lnTo>
                    <a:pt x="107610" y="7987"/>
                  </a:lnTo>
                  <a:lnTo>
                    <a:pt x="107797" y="7500"/>
                  </a:lnTo>
                  <a:lnTo>
                    <a:pt x="107937" y="7012"/>
                  </a:lnTo>
                  <a:lnTo>
                    <a:pt x="108030" y="6524"/>
                  </a:lnTo>
                  <a:lnTo>
                    <a:pt x="108100" y="6031"/>
                  </a:lnTo>
                  <a:lnTo>
                    <a:pt x="108147" y="5543"/>
                  </a:lnTo>
                  <a:lnTo>
                    <a:pt x="108147" y="5066"/>
                  </a:lnTo>
                  <a:lnTo>
                    <a:pt x="108124" y="4589"/>
                  </a:lnTo>
                  <a:lnTo>
                    <a:pt x="108077" y="4128"/>
                  </a:lnTo>
                  <a:lnTo>
                    <a:pt x="108007" y="3683"/>
                  </a:lnTo>
                  <a:lnTo>
                    <a:pt x="107914" y="3249"/>
                  </a:lnTo>
                  <a:lnTo>
                    <a:pt x="107820" y="2836"/>
                  </a:lnTo>
                  <a:lnTo>
                    <a:pt x="107727" y="2444"/>
                  </a:lnTo>
                  <a:lnTo>
                    <a:pt x="107493" y="1742"/>
                  </a:lnTo>
                  <a:lnTo>
                    <a:pt x="107283" y="1158"/>
                  </a:lnTo>
                  <a:lnTo>
                    <a:pt x="107096" y="718"/>
                  </a:lnTo>
                  <a:lnTo>
                    <a:pt x="106956" y="440"/>
                  </a:lnTo>
                  <a:lnTo>
                    <a:pt x="106932" y="397"/>
                  </a:lnTo>
                  <a:lnTo>
                    <a:pt x="106886" y="348"/>
                  </a:lnTo>
                  <a:lnTo>
                    <a:pt x="106815" y="306"/>
                  </a:lnTo>
                  <a:lnTo>
                    <a:pt x="106722" y="268"/>
                  </a:lnTo>
                  <a:lnTo>
                    <a:pt x="106629" y="225"/>
                  </a:lnTo>
                  <a:lnTo>
                    <a:pt x="106512" y="193"/>
                  </a:lnTo>
                  <a:lnTo>
                    <a:pt x="106395" y="155"/>
                  </a:lnTo>
                  <a:lnTo>
                    <a:pt x="106255" y="129"/>
                  </a:lnTo>
                  <a:lnTo>
                    <a:pt x="106091" y="102"/>
                  </a:lnTo>
                  <a:lnTo>
                    <a:pt x="105951" y="75"/>
                  </a:lnTo>
                  <a:lnTo>
                    <a:pt x="105764" y="54"/>
                  </a:lnTo>
                  <a:lnTo>
                    <a:pt x="105601" y="38"/>
                  </a:lnTo>
                  <a:lnTo>
                    <a:pt x="105414" y="21"/>
                  </a:lnTo>
                  <a:lnTo>
                    <a:pt x="105227" y="11"/>
                  </a:lnTo>
                  <a:lnTo>
                    <a:pt x="105017" y="5"/>
                  </a:lnTo>
                  <a:lnTo>
                    <a:pt x="1048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59"/>
            <p:cNvSpPr/>
            <p:nvPr/>
          </p:nvSpPr>
          <p:spPr>
            <a:xfrm rot="10800000">
              <a:off x="-1493634" y="996794"/>
              <a:ext cx="496549" cy="1439255"/>
            </a:xfrm>
            <a:custGeom>
              <a:avLst/>
              <a:gdLst/>
              <a:ahLst/>
              <a:cxnLst/>
              <a:rect l="l" t="t" r="r" b="b"/>
              <a:pathLst>
                <a:path w="51376" h="36711" extrusionOk="0">
                  <a:moveTo>
                    <a:pt x="48993" y="1"/>
                  </a:moveTo>
                  <a:lnTo>
                    <a:pt x="48782" y="11"/>
                  </a:lnTo>
                  <a:lnTo>
                    <a:pt x="48572" y="22"/>
                  </a:lnTo>
                  <a:lnTo>
                    <a:pt x="48362" y="43"/>
                  </a:lnTo>
                  <a:lnTo>
                    <a:pt x="48151" y="65"/>
                  </a:lnTo>
                  <a:lnTo>
                    <a:pt x="47965" y="92"/>
                  </a:lnTo>
                  <a:lnTo>
                    <a:pt x="47778" y="124"/>
                  </a:lnTo>
                  <a:lnTo>
                    <a:pt x="47614" y="167"/>
                  </a:lnTo>
                  <a:lnTo>
                    <a:pt x="46586" y="435"/>
                  </a:lnTo>
                  <a:lnTo>
                    <a:pt x="45558" y="713"/>
                  </a:lnTo>
                  <a:lnTo>
                    <a:pt x="44530" y="992"/>
                  </a:lnTo>
                  <a:lnTo>
                    <a:pt x="43526" y="1276"/>
                  </a:lnTo>
                  <a:lnTo>
                    <a:pt x="42544" y="1566"/>
                  </a:lnTo>
                  <a:lnTo>
                    <a:pt x="41587" y="1855"/>
                  </a:lnTo>
                  <a:lnTo>
                    <a:pt x="40629" y="2150"/>
                  </a:lnTo>
                  <a:lnTo>
                    <a:pt x="39694" y="2450"/>
                  </a:lnTo>
                  <a:lnTo>
                    <a:pt x="38760" y="2756"/>
                  </a:lnTo>
                  <a:lnTo>
                    <a:pt x="37848" y="3061"/>
                  </a:lnTo>
                  <a:lnTo>
                    <a:pt x="36961" y="3372"/>
                  </a:lnTo>
                  <a:lnTo>
                    <a:pt x="36073" y="3689"/>
                  </a:lnTo>
                  <a:lnTo>
                    <a:pt x="35208" y="4005"/>
                  </a:lnTo>
                  <a:lnTo>
                    <a:pt x="34367" y="4321"/>
                  </a:lnTo>
                  <a:lnTo>
                    <a:pt x="33526" y="4648"/>
                  </a:lnTo>
                  <a:lnTo>
                    <a:pt x="32709" y="4970"/>
                  </a:lnTo>
                  <a:lnTo>
                    <a:pt x="31891" y="5302"/>
                  </a:lnTo>
                  <a:lnTo>
                    <a:pt x="31097" y="5629"/>
                  </a:lnTo>
                  <a:lnTo>
                    <a:pt x="30302" y="5967"/>
                  </a:lnTo>
                  <a:lnTo>
                    <a:pt x="29531" y="6305"/>
                  </a:lnTo>
                  <a:lnTo>
                    <a:pt x="28784" y="6642"/>
                  </a:lnTo>
                  <a:lnTo>
                    <a:pt x="28036" y="6985"/>
                  </a:lnTo>
                  <a:lnTo>
                    <a:pt x="27288" y="7329"/>
                  </a:lnTo>
                  <a:lnTo>
                    <a:pt x="26588" y="7672"/>
                  </a:lnTo>
                  <a:lnTo>
                    <a:pt x="25863" y="8020"/>
                  </a:lnTo>
                  <a:lnTo>
                    <a:pt x="25186" y="8369"/>
                  </a:lnTo>
                  <a:lnTo>
                    <a:pt x="24485" y="8722"/>
                  </a:lnTo>
                  <a:lnTo>
                    <a:pt x="23831" y="9076"/>
                  </a:lnTo>
                  <a:lnTo>
                    <a:pt x="22522" y="9789"/>
                  </a:lnTo>
                  <a:lnTo>
                    <a:pt x="21261" y="10502"/>
                  </a:lnTo>
                  <a:lnTo>
                    <a:pt x="20069" y="11226"/>
                  </a:lnTo>
                  <a:lnTo>
                    <a:pt x="18901" y="11955"/>
                  </a:lnTo>
                  <a:lnTo>
                    <a:pt x="17780" y="12684"/>
                  </a:lnTo>
                  <a:lnTo>
                    <a:pt x="16729" y="13413"/>
                  </a:lnTo>
                  <a:lnTo>
                    <a:pt x="15701" y="14147"/>
                  </a:lnTo>
                  <a:lnTo>
                    <a:pt x="14719" y="14887"/>
                  </a:lnTo>
                  <a:lnTo>
                    <a:pt x="13761" y="15621"/>
                  </a:lnTo>
                  <a:lnTo>
                    <a:pt x="12874" y="16356"/>
                  </a:lnTo>
                  <a:lnTo>
                    <a:pt x="12009" y="17090"/>
                  </a:lnTo>
                  <a:lnTo>
                    <a:pt x="11192" y="17819"/>
                  </a:lnTo>
                  <a:lnTo>
                    <a:pt x="10397" y="18548"/>
                  </a:lnTo>
                  <a:lnTo>
                    <a:pt x="9650" y="19272"/>
                  </a:lnTo>
                  <a:lnTo>
                    <a:pt x="8949" y="19996"/>
                  </a:lnTo>
                  <a:lnTo>
                    <a:pt x="8271" y="20709"/>
                  </a:lnTo>
                  <a:lnTo>
                    <a:pt x="7640" y="21416"/>
                  </a:lnTo>
                  <a:lnTo>
                    <a:pt x="7033" y="22119"/>
                  </a:lnTo>
                  <a:lnTo>
                    <a:pt x="6449" y="22815"/>
                  </a:lnTo>
                  <a:lnTo>
                    <a:pt x="5912" y="23502"/>
                  </a:lnTo>
                  <a:lnTo>
                    <a:pt x="5398" y="24177"/>
                  </a:lnTo>
                  <a:lnTo>
                    <a:pt x="4930" y="24847"/>
                  </a:lnTo>
                  <a:lnTo>
                    <a:pt x="4463" y="25501"/>
                  </a:lnTo>
                  <a:lnTo>
                    <a:pt x="4043" y="26144"/>
                  </a:lnTo>
                  <a:lnTo>
                    <a:pt x="3645" y="26777"/>
                  </a:lnTo>
                  <a:lnTo>
                    <a:pt x="3295" y="27393"/>
                  </a:lnTo>
                  <a:lnTo>
                    <a:pt x="2944" y="27999"/>
                  </a:lnTo>
                  <a:lnTo>
                    <a:pt x="2617" y="28589"/>
                  </a:lnTo>
                  <a:lnTo>
                    <a:pt x="2337" y="29162"/>
                  </a:lnTo>
                  <a:lnTo>
                    <a:pt x="2057" y="29720"/>
                  </a:lnTo>
                  <a:lnTo>
                    <a:pt x="1589" y="30781"/>
                  </a:lnTo>
                  <a:lnTo>
                    <a:pt x="1169" y="31773"/>
                  </a:lnTo>
                  <a:lnTo>
                    <a:pt x="842" y="32679"/>
                  </a:lnTo>
                  <a:lnTo>
                    <a:pt x="585" y="33494"/>
                  </a:lnTo>
                  <a:lnTo>
                    <a:pt x="398" y="34218"/>
                  </a:lnTo>
                  <a:lnTo>
                    <a:pt x="234" y="34845"/>
                  </a:lnTo>
                  <a:lnTo>
                    <a:pt x="141" y="35359"/>
                  </a:lnTo>
                  <a:lnTo>
                    <a:pt x="71" y="35761"/>
                  </a:lnTo>
                  <a:lnTo>
                    <a:pt x="1" y="36206"/>
                  </a:lnTo>
                  <a:lnTo>
                    <a:pt x="24" y="36260"/>
                  </a:lnTo>
                  <a:lnTo>
                    <a:pt x="48" y="36308"/>
                  </a:lnTo>
                  <a:lnTo>
                    <a:pt x="94" y="36356"/>
                  </a:lnTo>
                  <a:lnTo>
                    <a:pt x="164" y="36399"/>
                  </a:lnTo>
                  <a:lnTo>
                    <a:pt x="234" y="36442"/>
                  </a:lnTo>
                  <a:lnTo>
                    <a:pt x="351" y="36485"/>
                  </a:lnTo>
                  <a:lnTo>
                    <a:pt x="468" y="36523"/>
                  </a:lnTo>
                  <a:lnTo>
                    <a:pt x="608" y="36560"/>
                  </a:lnTo>
                  <a:lnTo>
                    <a:pt x="748" y="36592"/>
                  </a:lnTo>
                  <a:lnTo>
                    <a:pt x="912" y="36619"/>
                  </a:lnTo>
                  <a:lnTo>
                    <a:pt x="1099" y="36646"/>
                  </a:lnTo>
                  <a:lnTo>
                    <a:pt x="1286" y="36667"/>
                  </a:lnTo>
                  <a:lnTo>
                    <a:pt x="1473" y="36683"/>
                  </a:lnTo>
                  <a:lnTo>
                    <a:pt x="1683" y="36700"/>
                  </a:lnTo>
                  <a:lnTo>
                    <a:pt x="1893" y="36710"/>
                  </a:lnTo>
                  <a:lnTo>
                    <a:pt x="2384" y="36710"/>
                  </a:lnTo>
                  <a:lnTo>
                    <a:pt x="2594" y="36700"/>
                  </a:lnTo>
                  <a:lnTo>
                    <a:pt x="2781" y="36689"/>
                  </a:lnTo>
                  <a:lnTo>
                    <a:pt x="2991" y="36673"/>
                  </a:lnTo>
                  <a:lnTo>
                    <a:pt x="3178" y="36651"/>
                  </a:lnTo>
                  <a:lnTo>
                    <a:pt x="3342" y="36630"/>
                  </a:lnTo>
                  <a:lnTo>
                    <a:pt x="3505" y="36603"/>
                  </a:lnTo>
                  <a:lnTo>
                    <a:pt x="3669" y="36571"/>
                  </a:lnTo>
                  <a:lnTo>
                    <a:pt x="3809" y="36539"/>
                  </a:lnTo>
                  <a:lnTo>
                    <a:pt x="3926" y="36501"/>
                  </a:lnTo>
                  <a:lnTo>
                    <a:pt x="4043" y="36458"/>
                  </a:lnTo>
                  <a:lnTo>
                    <a:pt x="4136" y="36415"/>
                  </a:lnTo>
                  <a:lnTo>
                    <a:pt x="4206" y="36373"/>
                  </a:lnTo>
                  <a:lnTo>
                    <a:pt x="4253" y="36324"/>
                  </a:lnTo>
                  <a:lnTo>
                    <a:pt x="4300" y="36276"/>
                  </a:lnTo>
                  <a:lnTo>
                    <a:pt x="4323" y="36228"/>
                  </a:lnTo>
                  <a:lnTo>
                    <a:pt x="4370" y="35912"/>
                  </a:lnTo>
                  <a:lnTo>
                    <a:pt x="4416" y="35563"/>
                  </a:lnTo>
                  <a:lnTo>
                    <a:pt x="4533" y="35097"/>
                  </a:lnTo>
                  <a:lnTo>
                    <a:pt x="4673" y="34518"/>
                  </a:lnTo>
                  <a:lnTo>
                    <a:pt x="4860" y="33832"/>
                  </a:lnTo>
                  <a:lnTo>
                    <a:pt x="5117" y="33049"/>
                  </a:lnTo>
                  <a:lnTo>
                    <a:pt x="5444" y="32170"/>
                  </a:lnTo>
                  <a:lnTo>
                    <a:pt x="5818" y="31210"/>
                  </a:lnTo>
                  <a:lnTo>
                    <a:pt x="6285" y="30170"/>
                  </a:lnTo>
                  <a:lnTo>
                    <a:pt x="6566" y="29624"/>
                  </a:lnTo>
                  <a:lnTo>
                    <a:pt x="6846" y="29055"/>
                  </a:lnTo>
                  <a:lnTo>
                    <a:pt x="7150" y="28476"/>
                  </a:lnTo>
                  <a:lnTo>
                    <a:pt x="7500" y="27876"/>
                  </a:lnTo>
                  <a:lnTo>
                    <a:pt x="7851" y="27265"/>
                  </a:lnTo>
                  <a:lnTo>
                    <a:pt x="8248" y="26643"/>
                  </a:lnTo>
                  <a:lnTo>
                    <a:pt x="8668" y="26000"/>
                  </a:lnTo>
                  <a:lnTo>
                    <a:pt x="9089" y="25351"/>
                  </a:lnTo>
                  <a:lnTo>
                    <a:pt x="9580" y="24686"/>
                  </a:lnTo>
                  <a:lnTo>
                    <a:pt x="10070" y="24016"/>
                  </a:lnTo>
                  <a:lnTo>
                    <a:pt x="10607" y="23335"/>
                  </a:lnTo>
                  <a:lnTo>
                    <a:pt x="11168" y="22644"/>
                  </a:lnTo>
                  <a:lnTo>
                    <a:pt x="11752" y="21942"/>
                  </a:lnTo>
                  <a:lnTo>
                    <a:pt x="12383" y="21234"/>
                  </a:lnTo>
                  <a:lnTo>
                    <a:pt x="13037" y="20521"/>
                  </a:lnTo>
                  <a:lnTo>
                    <a:pt x="13738" y="19803"/>
                  </a:lnTo>
                  <a:lnTo>
                    <a:pt x="14462" y="19079"/>
                  </a:lnTo>
                  <a:lnTo>
                    <a:pt x="15233" y="18355"/>
                  </a:lnTo>
                  <a:lnTo>
                    <a:pt x="16028" y="17626"/>
                  </a:lnTo>
                  <a:lnTo>
                    <a:pt x="16869" y="16892"/>
                  </a:lnTo>
                  <a:lnTo>
                    <a:pt x="17756" y="16158"/>
                  </a:lnTo>
                  <a:lnTo>
                    <a:pt x="18668" y="15423"/>
                  </a:lnTo>
                  <a:lnTo>
                    <a:pt x="19649" y="14689"/>
                  </a:lnTo>
                  <a:lnTo>
                    <a:pt x="20653" y="13960"/>
                  </a:lnTo>
                  <a:lnTo>
                    <a:pt x="21681" y="13225"/>
                  </a:lnTo>
                  <a:lnTo>
                    <a:pt x="22779" y="12496"/>
                  </a:lnTo>
                  <a:lnTo>
                    <a:pt x="23924" y="11773"/>
                  </a:lnTo>
                  <a:lnTo>
                    <a:pt x="25092" y="11054"/>
                  </a:lnTo>
                  <a:lnTo>
                    <a:pt x="26307" y="10341"/>
                  </a:lnTo>
                  <a:lnTo>
                    <a:pt x="27592" y="9634"/>
                  </a:lnTo>
                  <a:lnTo>
                    <a:pt x="28246" y="9280"/>
                  </a:lnTo>
                  <a:lnTo>
                    <a:pt x="28901" y="8931"/>
                  </a:lnTo>
                  <a:lnTo>
                    <a:pt x="29578" y="8583"/>
                  </a:lnTo>
                  <a:lnTo>
                    <a:pt x="30279" y="8234"/>
                  </a:lnTo>
                  <a:lnTo>
                    <a:pt x="30980" y="7891"/>
                  </a:lnTo>
                  <a:lnTo>
                    <a:pt x="31704" y="7554"/>
                  </a:lnTo>
                  <a:lnTo>
                    <a:pt x="32428" y="7211"/>
                  </a:lnTo>
                  <a:lnTo>
                    <a:pt x="33176" y="6878"/>
                  </a:lnTo>
                  <a:lnTo>
                    <a:pt x="33924" y="6541"/>
                  </a:lnTo>
                  <a:lnTo>
                    <a:pt x="34694" y="6208"/>
                  </a:lnTo>
                  <a:lnTo>
                    <a:pt x="35465" y="5881"/>
                  </a:lnTo>
                  <a:lnTo>
                    <a:pt x="36260" y="5554"/>
                  </a:lnTo>
                  <a:lnTo>
                    <a:pt x="37077" y="5233"/>
                  </a:lnTo>
                  <a:lnTo>
                    <a:pt x="37895" y="4916"/>
                  </a:lnTo>
                  <a:lnTo>
                    <a:pt x="38713" y="4600"/>
                  </a:lnTo>
                  <a:lnTo>
                    <a:pt x="39554" y="4284"/>
                  </a:lnTo>
                  <a:lnTo>
                    <a:pt x="40418" y="3973"/>
                  </a:lnTo>
                  <a:lnTo>
                    <a:pt x="41306" y="3667"/>
                  </a:lnTo>
                  <a:lnTo>
                    <a:pt x="42194" y="3367"/>
                  </a:lnTo>
                  <a:lnTo>
                    <a:pt x="43082" y="3067"/>
                  </a:lnTo>
                  <a:lnTo>
                    <a:pt x="44016" y="2772"/>
                  </a:lnTo>
                  <a:lnTo>
                    <a:pt x="44927" y="2483"/>
                  </a:lnTo>
                  <a:lnTo>
                    <a:pt x="45885" y="2193"/>
                  </a:lnTo>
                  <a:lnTo>
                    <a:pt x="46843" y="1914"/>
                  </a:lnTo>
                  <a:lnTo>
                    <a:pt x="47824" y="1636"/>
                  </a:lnTo>
                  <a:lnTo>
                    <a:pt x="48806" y="1362"/>
                  </a:lnTo>
                  <a:lnTo>
                    <a:pt x="49810" y="1089"/>
                  </a:lnTo>
                  <a:lnTo>
                    <a:pt x="50838" y="826"/>
                  </a:lnTo>
                  <a:lnTo>
                    <a:pt x="50955" y="783"/>
                  </a:lnTo>
                  <a:lnTo>
                    <a:pt x="51095" y="746"/>
                  </a:lnTo>
                  <a:lnTo>
                    <a:pt x="51189" y="703"/>
                  </a:lnTo>
                  <a:lnTo>
                    <a:pt x="51259" y="655"/>
                  </a:lnTo>
                  <a:lnTo>
                    <a:pt x="51329" y="612"/>
                  </a:lnTo>
                  <a:lnTo>
                    <a:pt x="51352" y="563"/>
                  </a:lnTo>
                  <a:lnTo>
                    <a:pt x="51376" y="515"/>
                  </a:lnTo>
                  <a:lnTo>
                    <a:pt x="51376" y="467"/>
                  </a:lnTo>
                  <a:lnTo>
                    <a:pt x="51352" y="419"/>
                  </a:lnTo>
                  <a:lnTo>
                    <a:pt x="51305" y="376"/>
                  </a:lnTo>
                  <a:lnTo>
                    <a:pt x="51259" y="328"/>
                  </a:lnTo>
                  <a:lnTo>
                    <a:pt x="51165" y="285"/>
                  </a:lnTo>
                  <a:lnTo>
                    <a:pt x="51072" y="242"/>
                  </a:lnTo>
                  <a:lnTo>
                    <a:pt x="50955" y="199"/>
                  </a:lnTo>
                  <a:lnTo>
                    <a:pt x="50815" y="161"/>
                  </a:lnTo>
                  <a:lnTo>
                    <a:pt x="50651" y="129"/>
                  </a:lnTo>
                  <a:lnTo>
                    <a:pt x="50511" y="97"/>
                  </a:lnTo>
                  <a:lnTo>
                    <a:pt x="50324" y="70"/>
                  </a:lnTo>
                  <a:lnTo>
                    <a:pt x="50161" y="49"/>
                  </a:lnTo>
                  <a:lnTo>
                    <a:pt x="49974" y="33"/>
                  </a:lnTo>
                  <a:lnTo>
                    <a:pt x="49787" y="17"/>
                  </a:lnTo>
                  <a:lnTo>
                    <a:pt x="49600" y="6"/>
                  </a:lnTo>
                  <a:lnTo>
                    <a:pt x="494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59"/>
            <p:cNvSpPr/>
            <p:nvPr/>
          </p:nvSpPr>
          <p:spPr>
            <a:xfrm rot="10800000">
              <a:off x="-2102616" y="285380"/>
              <a:ext cx="324705" cy="475008"/>
            </a:xfrm>
            <a:custGeom>
              <a:avLst/>
              <a:gdLst/>
              <a:ahLst/>
              <a:cxnLst/>
              <a:rect l="l" t="t" r="r" b="b"/>
              <a:pathLst>
                <a:path w="33596" h="12116" extrusionOk="0">
                  <a:moveTo>
                    <a:pt x="22662" y="0"/>
                  </a:moveTo>
                  <a:lnTo>
                    <a:pt x="22382" y="5"/>
                  </a:lnTo>
                  <a:lnTo>
                    <a:pt x="22125" y="16"/>
                  </a:lnTo>
                  <a:lnTo>
                    <a:pt x="21868" y="27"/>
                  </a:lnTo>
                  <a:lnTo>
                    <a:pt x="21471" y="54"/>
                  </a:lnTo>
                  <a:lnTo>
                    <a:pt x="21073" y="86"/>
                  </a:lnTo>
                  <a:lnTo>
                    <a:pt x="20676" y="134"/>
                  </a:lnTo>
                  <a:lnTo>
                    <a:pt x="20279" y="182"/>
                  </a:lnTo>
                  <a:lnTo>
                    <a:pt x="19859" y="247"/>
                  </a:lnTo>
                  <a:lnTo>
                    <a:pt x="19461" y="316"/>
                  </a:lnTo>
                  <a:lnTo>
                    <a:pt x="19064" y="391"/>
                  </a:lnTo>
                  <a:lnTo>
                    <a:pt x="18644" y="477"/>
                  </a:lnTo>
                  <a:lnTo>
                    <a:pt x="18247" y="568"/>
                  </a:lnTo>
                  <a:lnTo>
                    <a:pt x="17826" y="665"/>
                  </a:lnTo>
                  <a:lnTo>
                    <a:pt x="17405" y="772"/>
                  </a:lnTo>
                  <a:lnTo>
                    <a:pt x="17008" y="885"/>
                  </a:lnTo>
                  <a:lnTo>
                    <a:pt x="16588" y="1002"/>
                  </a:lnTo>
                  <a:lnTo>
                    <a:pt x="16167" y="1131"/>
                  </a:lnTo>
                  <a:lnTo>
                    <a:pt x="15770" y="1260"/>
                  </a:lnTo>
                  <a:lnTo>
                    <a:pt x="15350" y="1399"/>
                  </a:lnTo>
                  <a:lnTo>
                    <a:pt x="14532" y="1689"/>
                  </a:lnTo>
                  <a:lnTo>
                    <a:pt x="13714" y="1994"/>
                  </a:lnTo>
                  <a:lnTo>
                    <a:pt x="12896" y="2321"/>
                  </a:lnTo>
                  <a:lnTo>
                    <a:pt x="12079" y="2659"/>
                  </a:lnTo>
                  <a:lnTo>
                    <a:pt x="11284" y="3013"/>
                  </a:lnTo>
                  <a:lnTo>
                    <a:pt x="10513" y="3377"/>
                  </a:lnTo>
                  <a:lnTo>
                    <a:pt x="9719" y="3752"/>
                  </a:lnTo>
                  <a:lnTo>
                    <a:pt x="8972" y="4133"/>
                  </a:lnTo>
                  <a:lnTo>
                    <a:pt x="8224" y="4519"/>
                  </a:lnTo>
                  <a:lnTo>
                    <a:pt x="7500" y="4905"/>
                  </a:lnTo>
                  <a:lnTo>
                    <a:pt x="6775" y="5296"/>
                  </a:lnTo>
                  <a:lnTo>
                    <a:pt x="6098" y="5682"/>
                  </a:lnTo>
                  <a:lnTo>
                    <a:pt x="5444" y="6068"/>
                  </a:lnTo>
                  <a:lnTo>
                    <a:pt x="4790" y="6444"/>
                  </a:lnTo>
                  <a:lnTo>
                    <a:pt x="3598" y="7178"/>
                  </a:lnTo>
                  <a:lnTo>
                    <a:pt x="2500" y="7864"/>
                  </a:lnTo>
                  <a:lnTo>
                    <a:pt x="1566" y="8491"/>
                  </a:lnTo>
                  <a:lnTo>
                    <a:pt x="748" y="9033"/>
                  </a:lnTo>
                  <a:lnTo>
                    <a:pt x="117" y="9483"/>
                  </a:lnTo>
                  <a:lnTo>
                    <a:pt x="47" y="9531"/>
                  </a:lnTo>
                  <a:lnTo>
                    <a:pt x="24" y="9580"/>
                  </a:lnTo>
                  <a:lnTo>
                    <a:pt x="0" y="9628"/>
                  </a:lnTo>
                  <a:lnTo>
                    <a:pt x="24" y="9676"/>
                  </a:lnTo>
                  <a:lnTo>
                    <a:pt x="47" y="9724"/>
                  </a:lnTo>
                  <a:lnTo>
                    <a:pt x="94" y="9767"/>
                  </a:lnTo>
                  <a:lnTo>
                    <a:pt x="164" y="9815"/>
                  </a:lnTo>
                  <a:lnTo>
                    <a:pt x="234" y="9858"/>
                  </a:lnTo>
                  <a:lnTo>
                    <a:pt x="351" y="9901"/>
                  </a:lnTo>
                  <a:lnTo>
                    <a:pt x="467" y="9939"/>
                  </a:lnTo>
                  <a:lnTo>
                    <a:pt x="608" y="9976"/>
                  </a:lnTo>
                  <a:lnTo>
                    <a:pt x="748" y="10008"/>
                  </a:lnTo>
                  <a:lnTo>
                    <a:pt x="911" y="10035"/>
                  </a:lnTo>
                  <a:lnTo>
                    <a:pt x="1098" y="10062"/>
                  </a:lnTo>
                  <a:lnTo>
                    <a:pt x="1285" y="10083"/>
                  </a:lnTo>
                  <a:lnTo>
                    <a:pt x="1495" y="10105"/>
                  </a:lnTo>
                  <a:lnTo>
                    <a:pt x="1706" y="10116"/>
                  </a:lnTo>
                  <a:lnTo>
                    <a:pt x="1916" y="10126"/>
                  </a:lnTo>
                  <a:lnTo>
                    <a:pt x="2337" y="10126"/>
                  </a:lnTo>
                  <a:lnTo>
                    <a:pt x="2547" y="10121"/>
                  </a:lnTo>
                  <a:lnTo>
                    <a:pt x="2757" y="10110"/>
                  </a:lnTo>
                  <a:lnTo>
                    <a:pt x="2944" y="10094"/>
                  </a:lnTo>
                  <a:lnTo>
                    <a:pt x="3131" y="10073"/>
                  </a:lnTo>
                  <a:lnTo>
                    <a:pt x="3318" y="10051"/>
                  </a:lnTo>
                  <a:lnTo>
                    <a:pt x="3481" y="10024"/>
                  </a:lnTo>
                  <a:lnTo>
                    <a:pt x="3645" y="9992"/>
                  </a:lnTo>
                  <a:lnTo>
                    <a:pt x="3785" y="9960"/>
                  </a:lnTo>
                  <a:lnTo>
                    <a:pt x="3925" y="9917"/>
                  </a:lnTo>
                  <a:lnTo>
                    <a:pt x="4042" y="9880"/>
                  </a:lnTo>
                  <a:lnTo>
                    <a:pt x="4135" y="9837"/>
                  </a:lnTo>
                  <a:lnTo>
                    <a:pt x="4206" y="9789"/>
                  </a:lnTo>
                  <a:lnTo>
                    <a:pt x="5327" y="9022"/>
                  </a:lnTo>
                  <a:lnTo>
                    <a:pt x="6495" y="8250"/>
                  </a:lnTo>
                  <a:lnTo>
                    <a:pt x="7710" y="7489"/>
                  </a:lnTo>
                  <a:lnTo>
                    <a:pt x="8972" y="6733"/>
                  </a:lnTo>
                  <a:lnTo>
                    <a:pt x="10256" y="5993"/>
                  </a:lnTo>
                  <a:lnTo>
                    <a:pt x="11541" y="5275"/>
                  </a:lnTo>
                  <a:lnTo>
                    <a:pt x="12196" y="4932"/>
                  </a:lnTo>
                  <a:lnTo>
                    <a:pt x="12850" y="4594"/>
                  </a:lnTo>
                  <a:lnTo>
                    <a:pt x="13504" y="4267"/>
                  </a:lnTo>
                  <a:lnTo>
                    <a:pt x="14135" y="3951"/>
                  </a:lnTo>
                  <a:lnTo>
                    <a:pt x="14789" y="3640"/>
                  </a:lnTo>
                  <a:lnTo>
                    <a:pt x="15420" y="3350"/>
                  </a:lnTo>
                  <a:lnTo>
                    <a:pt x="16050" y="3066"/>
                  </a:lnTo>
                  <a:lnTo>
                    <a:pt x="16658" y="2798"/>
                  </a:lnTo>
                  <a:lnTo>
                    <a:pt x="17265" y="2546"/>
                  </a:lnTo>
                  <a:lnTo>
                    <a:pt x="17849" y="2310"/>
                  </a:lnTo>
                  <a:lnTo>
                    <a:pt x="18433" y="2091"/>
                  </a:lnTo>
                  <a:lnTo>
                    <a:pt x="18994" y="1887"/>
                  </a:lnTo>
                  <a:lnTo>
                    <a:pt x="19555" y="1699"/>
                  </a:lnTo>
                  <a:lnTo>
                    <a:pt x="20092" y="1533"/>
                  </a:lnTo>
                  <a:lnTo>
                    <a:pt x="20606" y="1388"/>
                  </a:lnTo>
                  <a:lnTo>
                    <a:pt x="21097" y="1265"/>
                  </a:lnTo>
                  <a:lnTo>
                    <a:pt x="21564" y="1163"/>
                  </a:lnTo>
                  <a:lnTo>
                    <a:pt x="21798" y="1120"/>
                  </a:lnTo>
                  <a:lnTo>
                    <a:pt x="22008" y="1083"/>
                  </a:lnTo>
                  <a:lnTo>
                    <a:pt x="22218" y="1051"/>
                  </a:lnTo>
                  <a:lnTo>
                    <a:pt x="22428" y="1024"/>
                  </a:lnTo>
                  <a:lnTo>
                    <a:pt x="22639" y="1002"/>
                  </a:lnTo>
                  <a:lnTo>
                    <a:pt x="22826" y="992"/>
                  </a:lnTo>
                  <a:lnTo>
                    <a:pt x="23083" y="1051"/>
                  </a:lnTo>
                  <a:lnTo>
                    <a:pt x="23316" y="1115"/>
                  </a:lnTo>
                  <a:lnTo>
                    <a:pt x="23550" y="1190"/>
                  </a:lnTo>
                  <a:lnTo>
                    <a:pt x="23784" y="1271"/>
                  </a:lnTo>
                  <a:lnTo>
                    <a:pt x="23994" y="1356"/>
                  </a:lnTo>
                  <a:lnTo>
                    <a:pt x="24204" y="1447"/>
                  </a:lnTo>
                  <a:lnTo>
                    <a:pt x="24414" y="1544"/>
                  </a:lnTo>
                  <a:lnTo>
                    <a:pt x="24625" y="1646"/>
                  </a:lnTo>
                  <a:lnTo>
                    <a:pt x="25022" y="1871"/>
                  </a:lnTo>
                  <a:lnTo>
                    <a:pt x="25396" y="2117"/>
                  </a:lnTo>
                  <a:lnTo>
                    <a:pt x="25746" y="2386"/>
                  </a:lnTo>
                  <a:lnTo>
                    <a:pt x="26096" y="2670"/>
                  </a:lnTo>
                  <a:lnTo>
                    <a:pt x="26400" y="2970"/>
                  </a:lnTo>
                  <a:lnTo>
                    <a:pt x="26704" y="3286"/>
                  </a:lnTo>
                  <a:lnTo>
                    <a:pt x="26984" y="3618"/>
                  </a:lnTo>
                  <a:lnTo>
                    <a:pt x="27241" y="3962"/>
                  </a:lnTo>
                  <a:lnTo>
                    <a:pt x="27475" y="4321"/>
                  </a:lnTo>
                  <a:lnTo>
                    <a:pt x="27708" y="4685"/>
                  </a:lnTo>
                  <a:lnTo>
                    <a:pt x="27919" y="5060"/>
                  </a:lnTo>
                  <a:lnTo>
                    <a:pt x="28106" y="5446"/>
                  </a:lnTo>
                  <a:lnTo>
                    <a:pt x="28293" y="5838"/>
                  </a:lnTo>
                  <a:lnTo>
                    <a:pt x="28456" y="6234"/>
                  </a:lnTo>
                  <a:lnTo>
                    <a:pt x="28596" y="6637"/>
                  </a:lnTo>
                  <a:lnTo>
                    <a:pt x="28713" y="7039"/>
                  </a:lnTo>
                  <a:lnTo>
                    <a:pt x="28830" y="7446"/>
                  </a:lnTo>
                  <a:lnTo>
                    <a:pt x="28947" y="7848"/>
                  </a:lnTo>
                  <a:lnTo>
                    <a:pt x="29110" y="8657"/>
                  </a:lnTo>
                  <a:lnTo>
                    <a:pt x="29204" y="9446"/>
                  </a:lnTo>
                  <a:lnTo>
                    <a:pt x="29274" y="10207"/>
                  </a:lnTo>
                  <a:lnTo>
                    <a:pt x="29274" y="10936"/>
                  </a:lnTo>
                  <a:lnTo>
                    <a:pt x="29250" y="11611"/>
                  </a:lnTo>
                  <a:lnTo>
                    <a:pt x="29274" y="11665"/>
                  </a:lnTo>
                  <a:lnTo>
                    <a:pt x="29297" y="11713"/>
                  </a:lnTo>
                  <a:lnTo>
                    <a:pt x="29344" y="11761"/>
                  </a:lnTo>
                  <a:lnTo>
                    <a:pt x="29414" y="11804"/>
                  </a:lnTo>
                  <a:lnTo>
                    <a:pt x="29507" y="11852"/>
                  </a:lnTo>
                  <a:lnTo>
                    <a:pt x="29601" y="11890"/>
                  </a:lnTo>
                  <a:lnTo>
                    <a:pt x="29718" y="11927"/>
                  </a:lnTo>
                  <a:lnTo>
                    <a:pt x="29858" y="11965"/>
                  </a:lnTo>
                  <a:lnTo>
                    <a:pt x="30021" y="11997"/>
                  </a:lnTo>
                  <a:lnTo>
                    <a:pt x="30185" y="12029"/>
                  </a:lnTo>
                  <a:lnTo>
                    <a:pt x="30348" y="12051"/>
                  </a:lnTo>
                  <a:lnTo>
                    <a:pt x="30535" y="12072"/>
                  </a:lnTo>
                  <a:lnTo>
                    <a:pt x="30746" y="12094"/>
                  </a:lnTo>
                  <a:lnTo>
                    <a:pt x="30933" y="12104"/>
                  </a:lnTo>
                  <a:lnTo>
                    <a:pt x="31143" y="12115"/>
                  </a:lnTo>
                  <a:lnTo>
                    <a:pt x="31610" y="12115"/>
                  </a:lnTo>
                  <a:lnTo>
                    <a:pt x="31820" y="12110"/>
                  </a:lnTo>
                  <a:lnTo>
                    <a:pt x="32031" y="12099"/>
                  </a:lnTo>
                  <a:lnTo>
                    <a:pt x="32241" y="12083"/>
                  </a:lnTo>
                  <a:lnTo>
                    <a:pt x="32428" y="12062"/>
                  </a:lnTo>
                  <a:lnTo>
                    <a:pt x="32591" y="12035"/>
                  </a:lnTo>
                  <a:lnTo>
                    <a:pt x="32755" y="12008"/>
                  </a:lnTo>
                  <a:lnTo>
                    <a:pt x="32918" y="11976"/>
                  </a:lnTo>
                  <a:lnTo>
                    <a:pt x="33059" y="11944"/>
                  </a:lnTo>
                  <a:lnTo>
                    <a:pt x="33175" y="11906"/>
                  </a:lnTo>
                  <a:lnTo>
                    <a:pt x="33292" y="11863"/>
                  </a:lnTo>
                  <a:lnTo>
                    <a:pt x="33386" y="11820"/>
                  </a:lnTo>
                  <a:lnTo>
                    <a:pt x="33456" y="11777"/>
                  </a:lnTo>
                  <a:lnTo>
                    <a:pt x="33502" y="11729"/>
                  </a:lnTo>
                  <a:lnTo>
                    <a:pt x="33549" y="11681"/>
                  </a:lnTo>
                  <a:lnTo>
                    <a:pt x="33573" y="11633"/>
                  </a:lnTo>
                  <a:lnTo>
                    <a:pt x="33573" y="11365"/>
                  </a:lnTo>
                  <a:lnTo>
                    <a:pt x="33596" y="10946"/>
                  </a:lnTo>
                  <a:lnTo>
                    <a:pt x="33573" y="10389"/>
                  </a:lnTo>
                  <a:lnTo>
                    <a:pt x="33549" y="9719"/>
                  </a:lnTo>
                  <a:lnTo>
                    <a:pt x="33456" y="8958"/>
                  </a:lnTo>
                  <a:lnTo>
                    <a:pt x="33339" y="8121"/>
                  </a:lnTo>
                  <a:lnTo>
                    <a:pt x="33245" y="7682"/>
                  </a:lnTo>
                  <a:lnTo>
                    <a:pt x="33129" y="7232"/>
                  </a:lnTo>
                  <a:lnTo>
                    <a:pt x="33012" y="6776"/>
                  </a:lnTo>
                  <a:lnTo>
                    <a:pt x="32848" y="6315"/>
                  </a:lnTo>
                  <a:lnTo>
                    <a:pt x="32685" y="5849"/>
                  </a:lnTo>
                  <a:lnTo>
                    <a:pt x="32474" y="5382"/>
                  </a:lnTo>
                  <a:lnTo>
                    <a:pt x="32264" y="4921"/>
                  </a:lnTo>
                  <a:lnTo>
                    <a:pt x="32007" y="4465"/>
                  </a:lnTo>
                  <a:lnTo>
                    <a:pt x="31727" y="4015"/>
                  </a:lnTo>
                  <a:lnTo>
                    <a:pt x="31400" y="3576"/>
                  </a:lnTo>
                  <a:lnTo>
                    <a:pt x="31073" y="3152"/>
                  </a:lnTo>
                  <a:lnTo>
                    <a:pt x="30699" y="2745"/>
                  </a:lnTo>
                  <a:lnTo>
                    <a:pt x="30278" y="2353"/>
                  </a:lnTo>
                  <a:lnTo>
                    <a:pt x="30045" y="2166"/>
                  </a:lnTo>
                  <a:lnTo>
                    <a:pt x="29834" y="1983"/>
                  </a:lnTo>
                  <a:lnTo>
                    <a:pt x="29577" y="1807"/>
                  </a:lnTo>
                  <a:lnTo>
                    <a:pt x="29344" y="1635"/>
                  </a:lnTo>
                  <a:lnTo>
                    <a:pt x="29064" y="1469"/>
                  </a:lnTo>
                  <a:lnTo>
                    <a:pt x="28807" y="1313"/>
                  </a:lnTo>
                  <a:lnTo>
                    <a:pt x="28526" y="1163"/>
                  </a:lnTo>
                  <a:lnTo>
                    <a:pt x="28222" y="1019"/>
                  </a:lnTo>
                  <a:lnTo>
                    <a:pt x="27919" y="885"/>
                  </a:lnTo>
                  <a:lnTo>
                    <a:pt x="27615" y="761"/>
                  </a:lnTo>
                  <a:lnTo>
                    <a:pt x="27288" y="643"/>
                  </a:lnTo>
                  <a:lnTo>
                    <a:pt x="26961" y="531"/>
                  </a:lnTo>
                  <a:lnTo>
                    <a:pt x="26610" y="429"/>
                  </a:lnTo>
                  <a:lnTo>
                    <a:pt x="26260" y="343"/>
                  </a:lnTo>
                  <a:lnTo>
                    <a:pt x="25886" y="263"/>
                  </a:lnTo>
                  <a:lnTo>
                    <a:pt x="25512" y="193"/>
                  </a:lnTo>
                  <a:lnTo>
                    <a:pt x="25092" y="134"/>
                  </a:lnTo>
                  <a:lnTo>
                    <a:pt x="24695" y="86"/>
                  </a:lnTo>
                  <a:lnTo>
                    <a:pt x="24251" y="48"/>
                  </a:lnTo>
                  <a:lnTo>
                    <a:pt x="23830" y="21"/>
                  </a:lnTo>
                  <a:lnTo>
                    <a:pt x="23363" y="5"/>
                  </a:lnTo>
                  <a:lnTo>
                    <a:pt x="229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59"/>
            <p:cNvSpPr/>
            <p:nvPr/>
          </p:nvSpPr>
          <p:spPr>
            <a:xfrm rot="10800000">
              <a:off x="-3036081" y="1339799"/>
              <a:ext cx="828928" cy="183087"/>
            </a:xfrm>
            <a:custGeom>
              <a:avLst/>
              <a:gdLst/>
              <a:ahLst/>
              <a:cxnLst/>
              <a:rect l="l" t="t" r="r" b="b"/>
              <a:pathLst>
                <a:path w="85766" h="4670" extrusionOk="0">
                  <a:moveTo>
                    <a:pt x="2174" y="1"/>
                  </a:moveTo>
                  <a:lnTo>
                    <a:pt x="1963" y="6"/>
                  </a:lnTo>
                  <a:lnTo>
                    <a:pt x="1800" y="11"/>
                  </a:lnTo>
                  <a:lnTo>
                    <a:pt x="1613" y="22"/>
                  </a:lnTo>
                  <a:lnTo>
                    <a:pt x="1426" y="33"/>
                  </a:lnTo>
                  <a:lnTo>
                    <a:pt x="1262" y="49"/>
                  </a:lnTo>
                  <a:lnTo>
                    <a:pt x="1099" y="65"/>
                  </a:lnTo>
                  <a:lnTo>
                    <a:pt x="959" y="86"/>
                  </a:lnTo>
                  <a:lnTo>
                    <a:pt x="795" y="113"/>
                  </a:lnTo>
                  <a:lnTo>
                    <a:pt x="678" y="140"/>
                  </a:lnTo>
                  <a:lnTo>
                    <a:pt x="538" y="172"/>
                  </a:lnTo>
                  <a:lnTo>
                    <a:pt x="421" y="204"/>
                  </a:lnTo>
                  <a:lnTo>
                    <a:pt x="328" y="242"/>
                  </a:lnTo>
                  <a:lnTo>
                    <a:pt x="234" y="279"/>
                  </a:lnTo>
                  <a:lnTo>
                    <a:pt x="164" y="317"/>
                  </a:lnTo>
                  <a:lnTo>
                    <a:pt x="94" y="360"/>
                  </a:lnTo>
                  <a:lnTo>
                    <a:pt x="48" y="403"/>
                  </a:lnTo>
                  <a:lnTo>
                    <a:pt x="24" y="451"/>
                  </a:lnTo>
                  <a:lnTo>
                    <a:pt x="1" y="499"/>
                  </a:lnTo>
                  <a:lnTo>
                    <a:pt x="24" y="553"/>
                  </a:lnTo>
                  <a:lnTo>
                    <a:pt x="48" y="596"/>
                  </a:lnTo>
                  <a:lnTo>
                    <a:pt x="118" y="644"/>
                  </a:lnTo>
                  <a:lnTo>
                    <a:pt x="188" y="687"/>
                  </a:lnTo>
                  <a:lnTo>
                    <a:pt x="258" y="730"/>
                  </a:lnTo>
                  <a:lnTo>
                    <a:pt x="375" y="773"/>
                  </a:lnTo>
                  <a:lnTo>
                    <a:pt x="491" y="810"/>
                  </a:lnTo>
                  <a:lnTo>
                    <a:pt x="632" y="848"/>
                  </a:lnTo>
                  <a:lnTo>
                    <a:pt x="795" y="880"/>
                  </a:lnTo>
                  <a:lnTo>
                    <a:pt x="959" y="907"/>
                  </a:lnTo>
                  <a:lnTo>
                    <a:pt x="1146" y="933"/>
                  </a:lnTo>
                  <a:lnTo>
                    <a:pt x="1333" y="955"/>
                  </a:lnTo>
                  <a:lnTo>
                    <a:pt x="1543" y="971"/>
                  </a:lnTo>
                  <a:lnTo>
                    <a:pt x="1753" y="982"/>
                  </a:lnTo>
                  <a:lnTo>
                    <a:pt x="83196" y="4664"/>
                  </a:lnTo>
                  <a:lnTo>
                    <a:pt x="83429" y="4670"/>
                  </a:lnTo>
                  <a:lnTo>
                    <a:pt x="83850" y="4670"/>
                  </a:lnTo>
                  <a:lnTo>
                    <a:pt x="84060" y="4659"/>
                  </a:lnTo>
                  <a:lnTo>
                    <a:pt x="84247" y="4648"/>
                  </a:lnTo>
                  <a:lnTo>
                    <a:pt x="84457" y="4632"/>
                  </a:lnTo>
                  <a:lnTo>
                    <a:pt x="84644" y="4611"/>
                  </a:lnTo>
                  <a:lnTo>
                    <a:pt x="84808" y="4589"/>
                  </a:lnTo>
                  <a:lnTo>
                    <a:pt x="84971" y="4557"/>
                  </a:lnTo>
                  <a:lnTo>
                    <a:pt x="85135" y="4530"/>
                  </a:lnTo>
                  <a:lnTo>
                    <a:pt x="85275" y="4493"/>
                  </a:lnTo>
                  <a:lnTo>
                    <a:pt x="85392" y="4455"/>
                  </a:lnTo>
                  <a:lnTo>
                    <a:pt x="85509" y="4412"/>
                  </a:lnTo>
                  <a:lnTo>
                    <a:pt x="85602" y="4370"/>
                  </a:lnTo>
                  <a:lnTo>
                    <a:pt x="85672" y="4321"/>
                  </a:lnTo>
                  <a:lnTo>
                    <a:pt x="85742" y="4273"/>
                  </a:lnTo>
                  <a:lnTo>
                    <a:pt x="85766" y="4225"/>
                  </a:lnTo>
                  <a:lnTo>
                    <a:pt x="85766" y="4171"/>
                  </a:lnTo>
                  <a:lnTo>
                    <a:pt x="85766" y="4123"/>
                  </a:lnTo>
                  <a:lnTo>
                    <a:pt x="85719" y="4075"/>
                  </a:lnTo>
                  <a:lnTo>
                    <a:pt x="85672" y="4032"/>
                  </a:lnTo>
                  <a:lnTo>
                    <a:pt x="85602" y="3984"/>
                  </a:lnTo>
                  <a:lnTo>
                    <a:pt x="85509" y="3941"/>
                  </a:lnTo>
                  <a:lnTo>
                    <a:pt x="85415" y="3903"/>
                  </a:lnTo>
                  <a:lnTo>
                    <a:pt x="85275" y="3866"/>
                  </a:lnTo>
                  <a:lnTo>
                    <a:pt x="85135" y="3828"/>
                  </a:lnTo>
                  <a:lnTo>
                    <a:pt x="84995" y="3796"/>
                  </a:lnTo>
                  <a:lnTo>
                    <a:pt x="84831" y="3769"/>
                  </a:lnTo>
                  <a:lnTo>
                    <a:pt x="84644" y="3742"/>
                  </a:lnTo>
                  <a:lnTo>
                    <a:pt x="84457" y="3721"/>
                  </a:lnTo>
                  <a:lnTo>
                    <a:pt x="84247" y="3705"/>
                  </a:lnTo>
                  <a:lnTo>
                    <a:pt x="84037" y="3694"/>
                  </a:lnTo>
                  <a:lnTo>
                    <a:pt x="2571" y="11"/>
                  </a:lnTo>
                  <a:lnTo>
                    <a:pt x="2360" y="6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59"/>
            <p:cNvSpPr/>
            <p:nvPr/>
          </p:nvSpPr>
          <p:spPr>
            <a:xfrm rot="10800000">
              <a:off x="-3138820" y="1844602"/>
              <a:ext cx="680348" cy="243424"/>
            </a:xfrm>
            <a:custGeom>
              <a:avLst/>
              <a:gdLst/>
              <a:ahLst/>
              <a:cxnLst/>
              <a:rect l="l" t="t" r="r" b="b"/>
              <a:pathLst>
                <a:path w="70393" h="6209" extrusionOk="0">
                  <a:moveTo>
                    <a:pt x="2150" y="1"/>
                  </a:moveTo>
                  <a:lnTo>
                    <a:pt x="1823" y="6"/>
                  </a:lnTo>
                  <a:lnTo>
                    <a:pt x="1519" y="22"/>
                  </a:lnTo>
                  <a:lnTo>
                    <a:pt x="1215" y="54"/>
                  </a:lnTo>
                  <a:lnTo>
                    <a:pt x="912" y="92"/>
                  </a:lnTo>
                  <a:lnTo>
                    <a:pt x="678" y="140"/>
                  </a:lnTo>
                  <a:lnTo>
                    <a:pt x="444" y="194"/>
                  </a:lnTo>
                  <a:lnTo>
                    <a:pt x="258" y="258"/>
                  </a:lnTo>
                  <a:lnTo>
                    <a:pt x="188" y="296"/>
                  </a:lnTo>
                  <a:lnTo>
                    <a:pt x="117" y="333"/>
                  </a:lnTo>
                  <a:lnTo>
                    <a:pt x="71" y="381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4"/>
                  </a:lnTo>
                  <a:lnTo>
                    <a:pt x="71" y="623"/>
                  </a:lnTo>
                  <a:lnTo>
                    <a:pt x="141" y="665"/>
                  </a:lnTo>
                  <a:lnTo>
                    <a:pt x="234" y="714"/>
                  </a:lnTo>
                  <a:lnTo>
                    <a:pt x="328" y="751"/>
                  </a:lnTo>
                  <a:lnTo>
                    <a:pt x="444" y="794"/>
                  </a:lnTo>
                  <a:lnTo>
                    <a:pt x="585" y="826"/>
                  </a:lnTo>
                  <a:lnTo>
                    <a:pt x="725" y="864"/>
                  </a:lnTo>
                  <a:lnTo>
                    <a:pt x="888" y="891"/>
                  </a:lnTo>
                  <a:lnTo>
                    <a:pt x="1052" y="917"/>
                  </a:lnTo>
                  <a:lnTo>
                    <a:pt x="1262" y="944"/>
                  </a:lnTo>
                  <a:lnTo>
                    <a:pt x="1449" y="960"/>
                  </a:lnTo>
                  <a:lnTo>
                    <a:pt x="67542" y="6182"/>
                  </a:lnTo>
                  <a:lnTo>
                    <a:pt x="67753" y="6198"/>
                  </a:lnTo>
                  <a:lnTo>
                    <a:pt x="67963" y="6203"/>
                  </a:lnTo>
                  <a:lnTo>
                    <a:pt x="68197" y="6208"/>
                  </a:lnTo>
                  <a:lnTo>
                    <a:pt x="68407" y="6208"/>
                  </a:lnTo>
                  <a:lnTo>
                    <a:pt x="68617" y="6203"/>
                  </a:lnTo>
                  <a:lnTo>
                    <a:pt x="68804" y="6192"/>
                  </a:lnTo>
                  <a:lnTo>
                    <a:pt x="69014" y="6176"/>
                  </a:lnTo>
                  <a:lnTo>
                    <a:pt x="69201" y="6160"/>
                  </a:lnTo>
                  <a:lnTo>
                    <a:pt x="69365" y="6133"/>
                  </a:lnTo>
                  <a:lnTo>
                    <a:pt x="69552" y="6112"/>
                  </a:lnTo>
                  <a:lnTo>
                    <a:pt x="69715" y="6080"/>
                  </a:lnTo>
                  <a:lnTo>
                    <a:pt x="69855" y="6042"/>
                  </a:lnTo>
                  <a:lnTo>
                    <a:pt x="69972" y="6005"/>
                  </a:lnTo>
                  <a:lnTo>
                    <a:pt x="70089" y="5967"/>
                  </a:lnTo>
                  <a:lnTo>
                    <a:pt x="70206" y="5924"/>
                  </a:lnTo>
                  <a:lnTo>
                    <a:pt x="70276" y="5876"/>
                  </a:lnTo>
                  <a:lnTo>
                    <a:pt x="70346" y="5828"/>
                  </a:lnTo>
                  <a:lnTo>
                    <a:pt x="70369" y="5780"/>
                  </a:lnTo>
                  <a:lnTo>
                    <a:pt x="70393" y="5731"/>
                  </a:lnTo>
                  <a:lnTo>
                    <a:pt x="70393" y="5683"/>
                  </a:lnTo>
                  <a:lnTo>
                    <a:pt x="70369" y="5635"/>
                  </a:lnTo>
                  <a:lnTo>
                    <a:pt x="70323" y="5587"/>
                  </a:lnTo>
                  <a:lnTo>
                    <a:pt x="70252" y="5544"/>
                  </a:lnTo>
                  <a:lnTo>
                    <a:pt x="70182" y="5495"/>
                  </a:lnTo>
                  <a:lnTo>
                    <a:pt x="70089" y="5458"/>
                  </a:lnTo>
                  <a:lnTo>
                    <a:pt x="69972" y="5415"/>
                  </a:lnTo>
                  <a:lnTo>
                    <a:pt x="69832" y="5383"/>
                  </a:lnTo>
                  <a:lnTo>
                    <a:pt x="69692" y="5345"/>
                  </a:lnTo>
                  <a:lnTo>
                    <a:pt x="69528" y="5319"/>
                  </a:lnTo>
                  <a:lnTo>
                    <a:pt x="69341" y="5292"/>
                  </a:lnTo>
                  <a:lnTo>
                    <a:pt x="69154" y="5265"/>
                  </a:lnTo>
                  <a:lnTo>
                    <a:pt x="68944" y="5249"/>
                  </a:lnTo>
                  <a:lnTo>
                    <a:pt x="2874" y="28"/>
                  </a:lnTo>
                  <a:lnTo>
                    <a:pt x="2687" y="17"/>
                  </a:lnTo>
                  <a:lnTo>
                    <a:pt x="2500" y="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59"/>
            <p:cNvSpPr/>
            <p:nvPr/>
          </p:nvSpPr>
          <p:spPr>
            <a:xfrm rot="10800000">
              <a:off x="-3138820" y="2148520"/>
              <a:ext cx="361065" cy="504647"/>
            </a:xfrm>
            <a:custGeom>
              <a:avLst/>
              <a:gdLst/>
              <a:ahLst/>
              <a:cxnLst/>
              <a:rect l="l" t="t" r="r" b="b"/>
              <a:pathLst>
                <a:path w="37358" h="12872" extrusionOk="0">
                  <a:moveTo>
                    <a:pt x="1870" y="1"/>
                  </a:moveTo>
                  <a:lnTo>
                    <a:pt x="1566" y="17"/>
                  </a:lnTo>
                  <a:lnTo>
                    <a:pt x="1286" y="44"/>
                  </a:lnTo>
                  <a:lnTo>
                    <a:pt x="1005" y="76"/>
                  </a:lnTo>
                  <a:lnTo>
                    <a:pt x="818" y="103"/>
                  </a:lnTo>
                  <a:lnTo>
                    <a:pt x="655" y="135"/>
                  </a:lnTo>
                  <a:lnTo>
                    <a:pt x="515" y="173"/>
                  </a:lnTo>
                  <a:lnTo>
                    <a:pt x="398" y="210"/>
                  </a:lnTo>
                  <a:lnTo>
                    <a:pt x="281" y="253"/>
                  </a:lnTo>
                  <a:lnTo>
                    <a:pt x="187" y="296"/>
                  </a:lnTo>
                  <a:lnTo>
                    <a:pt x="117" y="339"/>
                  </a:lnTo>
                  <a:lnTo>
                    <a:pt x="71" y="387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5"/>
                  </a:lnTo>
                  <a:lnTo>
                    <a:pt x="94" y="623"/>
                  </a:lnTo>
                  <a:lnTo>
                    <a:pt x="164" y="671"/>
                  </a:lnTo>
                  <a:lnTo>
                    <a:pt x="234" y="714"/>
                  </a:lnTo>
                  <a:lnTo>
                    <a:pt x="351" y="757"/>
                  </a:lnTo>
                  <a:lnTo>
                    <a:pt x="33386" y="12647"/>
                  </a:lnTo>
                  <a:lnTo>
                    <a:pt x="33526" y="12690"/>
                  </a:lnTo>
                  <a:lnTo>
                    <a:pt x="33666" y="12727"/>
                  </a:lnTo>
                  <a:lnTo>
                    <a:pt x="33830" y="12759"/>
                  </a:lnTo>
                  <a:lnTo>
                    <a:pt x="33993" y="12786"/>
                  </a:lnTo>
                  <a:lnTo>
                    <a:pt x="34180" y="12813"/>
                  </a:lnTo>
                  <a:lnTo>
                    <a:pt x="34367" y="12834"/>
                  </a:lnTo>
                  <a:lnTo>
                    <a:pt x="34554" y="12850"/>
                  </a:lnTo>
                  <a:lnTo>
                    <a:pt x="34741" y="12861"/>
                  </a:lnTo>
                  <a:lnTo>
                    <a:pt x="34951" y="12872"/>
                  </a:lnTo>
                  <a:lnTo>
                    <a:pt x="35372" y="12872"/>
                  </a:lnTo>
                  <a:lnTo>
                    <a:pt x="35582" y="12867"/>
                  </a:lnTo>
                  <a:lnTo>
                    <a:pt x="35769" y="12856"/>
                  </a:lnTo>
                  <a:lnTo>
                    <a:pt x="35979" y="12845"/>
                  </a:lnTo>
                  <a:lnTo>
                    <a:pt x="36166" y="12824"/>
                  </a:lnTo>
                  <a:lnTo>
                    <a:pt x="36376" y="12797"/>
                  </a:lnTo>
                  <a:lnTo>
                    <a:pt x="36540" y="12770"/>
                  </a:lnTo>
                  <a:lnTo>
                    <a:pt x="36703" y="12738"/>
                  </a:lnTo>
                  <a:lnTo>
                    <a:pt x="36867" y="12700"/>
                  </a:lnTo>
                  <a:lnTo>
                    <a:pt x="36984" y="12663"/>
                  </a:lnTo>
                  <a:lnTo>
                    <a:pt x="37101" y="12620"/>
                  </a:lnTo>
                  <a:lnTo>
                    <a:pt x="37194" y="12577"/>
                  </a:lnTo>
                  <a:lnTo>
                    <a:pt x="37264" y="12534"/>
                  </a:lnTo>
                  <a:lnTo>
                    <a:pt x="37311" y="12486"/>
                  </a:lnTo>
                  <a:lnTo>
                    <a:pt x="37358" y="12443"/>
                  </a:lnTo>
                  <a:lnTo>
                    <a:pt x="37358" y="12395"/>
                  </a:lnTo>
                  <a:lnTo>
                    <a:pt x="37358" y="12347"/>
                  </a:lnTo>
                  <a:lnTo>
                    <a:pt x="37334" y="12298"/>
                  </a:lnTo>
                  <a:lnTo>
                    <a:pt x="37288" y="12250"/>
                  </a:lnTo>
                  <a:lnTo>
                    <a:pt x="37217" y="12207"/>
                  </a:lnTo>
                  <a:lnTo>
                    <a:pt x="37147" y="12159"/>
                  </a:lnTo>
                  <a:lnTo>
                    <a:pt x="37031" y="12116"/>
                  </a:lnTo>
                  <a:lnTo>
                    <a:pt x="3972" y="226"/>
                  </a:lnTo>
                  <a:lnTo>
                    <a:pt x="3809" y="173"/>
                  </a:lnTo>
                  <a:lnTo>
                    <a:pt x="3622" y="130"/>
                  </a:lnTo>
                  <a:lnTo>
                    <a:pt x="3412" y="92"/>
                  </a:lnTo>
                  <a:lnTo>
                    <a:pt x="3178" y="60"/>
                  </a:lnTo>
                  <a:lnTo>
                    <a:pt x="2944" y="33"/>
                  </a:lnTo>
                  <a:lnTo>
                    <a:pt x="2687" y="12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59"/>
            <p:cNvSpPr/>
            <p:nvPr/>
          </p:nvSpPr>
          <p:spPr>
            <a:xfrm rot="10800000">
              <a:off x="-3589064" y="1990680"/>
              <a:ext cx="201873" cy="662486"/>
            </a:xfrm>
            <a:custGeom>
              <a:avLst/>
              <a:gdLst/>
              <a:ahLst/>
              <a:cxnLst/>
              <a:rect l="l" t="t" r="r" b="b"/>
              <a:pathLst>
                <a:path w="20887" h="16898" extrusionOk="0">
                  <a:moveTo>
                    <a:pt x="18551" y="1"/>
                  </a:moveTo>
                  <a:lnTo>
                    <a:pt x="18387" y="6"/>
                  </a:lnTo>
                  <a:lnTo>
                    <a:pt x="18200" y="12"/>
                  </a:lnTo>
                  <a:lnTo>
                    <a:pt x="18037" y="28"/>
                  </a:lnTo>
                  <a:lnTo>
                    <a:pt x="17873" y="39"/>
                  </a:lnTo>
                  <a:lnTo>
                    <a:pt x="17710" y="60"/>
                  </a:lnTo>
                  <a:lnTo>
                    <a:pt x="17546" y="81"/>
                  </a:lnTo>
                  <a:lnTo>
                    <a:pt x="17406" y="103"/>
                  </a:lnTo>
                  <a:lnTo>
                    <a:pt x="17266" y="130"/>
                  </a:lnTo>
                  <a:lnTo>
                    <a:pt x="17149" y="156"/>
                  </a:lnTo>
                  <a:lnTo>
                    <a:pt x="17032" y="189"/>
                  </a:lnTo>
                  <a:lnTo>
                    <a:pt x="16939" y="221"/>
                  </a:lnTo>
                  <a:lnTo>
                    <a:pt x="16845" y="258"/>
                  </a:lnTo>
                  <a:lnTo>
                    <a:pt x="16752" y="296"/>
                  </a:lnTo>
                  <a:lnTo>
                    <a:pt x="16705" y="333"/>
                  </a:lnTo>
                  <a:lnTo>
                    <a:pt x="16635" y="376"/>
                  </a:lnTo>
                  <a:lnTo>
                    <a:pt x="71" y="16292"/>
                  </a:lnTo>
                  <a:lnTo>
                    <a:pt x="24" y="16340"/>
                  </a:lnTo>
                  <a:lnTo>
                    <a:pt x="1" y="16388"/>
                  </a:lnTo>
                  <a:lnTo>
                    <a:pt x="1" y="16437"/>
                  </a:lnTo>
                  <a:lnTo>
                    <a:pt x="24" y="16485"/>
                  </a:lnTo>
                  <a:lnTo>
                    <a:pt x="71" y="16533"/>
                  </a:lnTo>
                  <a:lnTo>
                    <a:pt x="141" y="16576"/>
                  </a:lnTo>
                  <a:lnTo>
                    <a:pt x="211" y="16619"/>
                  </a:lnTo>
                  <a:lnTo>
                    <a:pt x="328" y="16662"/>
                  </a:lnTo>
                  <a:lnTo>
                    <a:pt x="445" y="16705"/>
                  </a:lnTo>
                  <a:lnTo>
                    <a:pt x="561" y="16737"/>
                  </a:lnTo>
                  <a:lnTo>
                    <a:pt x="725" y="16774"/>
                  </a:lnTo>
                  <a:lnTo>
                    <a:pt x="888" y="16801"/>
                  </a:lnTo>
                  <a:lnTo>
                    <a:pt x="1052" y="16828"/>
                  </a:lnTo>
                  <a:lnTo>
                    <a:pt x="1239" y="16850"/>
                  </a:lnTo>
                  <a:lnTo>
                    <a:pt x="1449" y="16871"/>
                  </a:lnTo>
                  <a:lnTo>
                    <a:pt x="1659" y="16887"/>
                  </a:lnTo>
                  <a:lnTo>
                    <a:pt x="1870" y="16898"/>
                  </a:lnTo>
                  <a:lnTo>
                    <a:pt x="2314" y="16898"/>
                  </a:lnTo>
                  <a:lnTo>
                    <a:pt x="2524" y="16892"/>
                  </a:lnTo>
                  <a:lnTo>
                    <a:pt x="2711" y="16882"/>
                  </a:lnTo>
                  <a:lnTo>
                    <a:pt x="2921" y="16871"/>
                  </a:lnTo>
                  <a:lnTo>
                    <a:pt x="3108" y="16850"/>
                  </a:lnTo>
                  <a:lnTo>
                    <a:pt x="3295" y="16828"/>
                  </a:lnTo>
                  <a:lnTo>
                    <a:pt x="3458" y="16801"/>
                  </a:lnTo>
                  <a:lnTo>
                    <a:pt x="3622" y="16769"/>
                  </a:lnTo>
                  <a:lnTo>
                    <a:pt x="3762" y="16737"/>
                  </a:lnTo>
                  <a:lnTo>
                    <a:pt x="3902" y="16699"/>
                  </a:lnTo>
                  <a:lnTo>
                    <a:pt x="4019" y="16657"/>
                  </a:lnTo>
                  <a:lnTo>
                    <a:pt x="4113" y="16614"/>
                  </a:lnTo>
                  <a:lnTo>
                    <a:pt x="4183" y="16565"/>
                  </a:lnTo>
                  <a:lnTo>
                    <a:pt x="4253" y="16517"/>
                  </a:lnTo>
                  <a:lnTo>
                    <a:pt x="20840" y="607"/>
                  </a:lnTo>
                  <a:lnTo>
                    <a:pt x="20864" y="558"/>
                  </a:lnTo>
                  <a:lnTo>
                    <a:pt x="20887" y="510"/>
                  </a:lnTo>
                  <a:lnTo>
                    <a:pt x="20887" y="457"/>
                  </a:lnTo>
                  <a:lnTo>
                    <a:pt x="20864" y="414"/>
                  </a:lnTo>
                  <a:lnTo>
                    <a:pt x="20817" y="366"/>
                  </a:lnTo>
                  <a:lnTo>
                    <a:pt x="20747" y="317"/>
                  </a:lnTo>
                  <a:lnTo>
                    <a:pt x="20677" y="274"/>
                  </a:lnTo>
                  <a:lnTo>
                    <a:pt x="20583" y="231"/>
                  </a:lnTo>
                  <a:lnTo>
                    <a:pt x="20466" y="194"/>
                  </a:lnTo>
                  <a:lnTo>
                    <a:pt x="20326" y="156"/>
                  </a:lnTo>
                  <a:lnTo>
                    <a:pt x="20186" y="124"/>
                  </a:lnTo>
                  <a:lnTo>
                    <a:pt x="20023" y="92"/>
                  </a:lnTo>
                  <a:lnTo>
                    <a:pt x="19836" y="65"/>
                  </a:lnTo>
                  <a:lnTo>
                    <a:pt x="19649" y="44"/>
                  </a:lnTo>
                  <a:lnTo>
                    <a:pt x="19438" y="28"/>
                  </a:lnTo>
                  <a:lnTo>
                    <a:pt x="19228" y="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59"/>
            <p:cNvSpPr/>
            <p:nvPr/>
          </p:nvSpPr>
          <p:spPr>
            <a:xfrm rot="10800000">
              <a:off x="-4154476" y="1718715"/>
              <a:ext cx="548257" cy="310660"/>
            </a:xfrm>
            <a:custGeom>
              <a:avLst/>
              <a:gdLst/>
              <a:ahLst/>
              <a:cxnLst/>
              <a:rect l="l" t="t" r="r" b="b"/>
              <a:pathLst>
                <a:path w="56726" h="7924" extrusionOk="0">
                  <a:moveTo>
                    <a:pt x="54576" y="0"/>
                  </a:moveTo>
                  <a:lnTo>
                    <a:pt x="54296" y="6"/>
                  </a:lnTo>
                  <a:lnTo>
                    <a:pt x="54039" y="16"/>
                  </a:lnTo>
                  <a:lnTo>
                    <a:pt x="53758" y="38"/>
                  </a:lnTo>
                  <a:lnTo>
                    <a:pt x="53501" y="65"/>
                  </a:lnTo>
                  <a:lnTo>
                    <a:pt x="1075" y="6996"/>
                  </a:lnTo>
                  <a:lnTo>
                    <a:pt x="888" y="7028"/>
                  </a:lnTo>
                  <a:lnTo>
                    <a:pt x="725" y="7055"/>
                  </a:lnTo>
                  <a:lnTo>
                    <a:pt x="561" y="7093"/>
                  </a:lnTo>
                  <a:lnTo>
                    <a:pt x="421" y="7130"/>
                  </a:lnTo>
                  <a:lnTo>
                    <a:pt x="304" y="7168"/>
                  </a:lnTo>
                  <a:lnTo>
                    <a:pt x="211" y="7210"/>
                  </a:lnTo>
                  <a:lnTo>
                    <a:pt x="141" y="7253"/>
                  </a:lnTo>
                  <a:lnTo>
                    <a:pt x="71" y="7302"/>
                  </a:lnTo>
                  <a:lnTo>
                    <a:pt x="24" y="7344"/>
                  </a:lnTo>
                  <a:lnTo>
                    <a:pt x="1" y="7393"/>
                  </a:lnTo>
                  <a:lnTo>
                    <a:pt x="1" y="7441"/>
                  </a:lnTo>
                  <a:lnTo>
                    <a:pt x="1" y="7489"/>
                  </a:lnTo>
                  <a:lnTo>
                    <a:pt x="47" y="7537"/>
                  </a:lnTo>
                  <a:lnTo>
                    <a:pt x="94" y="7580"/>
                  </a:lnTo>
                  <a:lnTo>
                    <a:pt x="187" y="7629"/>
                  </a:lnTo>
                  <a:lnTo>
                    <a:pt x="281" y="7671"/>
                  </a:lnTo>
                  <a:lnTo>
                    <a:pt x="398" y="7714"/>
                  </a:lnTo>
                  <a:lnTo>
                    <a:pt x="538" y="7757"/>
                  </a:lnTo>
                  <a:lnTo>
                    <a:pt x="678" y="7789"/>
                  </a:lnTo>
                  <a:lnTo>
                    <a:pt x="842" y="7822"/>
                  </a:lnTo>
                  <a:lnTo>
                    <a:pt x="1005" y="7848"/>
                  </a:lnTo>
                  <a:lnTo>
                    <a:pt x="1192" y="7870"/>
                  </a:lnTo>
                  <a:lnTo>
                    <a:pt x="1379" y="7891"/>
                  </a:lnTo>
                  <a:lnTo>
                    <a:pt x="1589" y="7902"/>
                  </a:lnTo>
                  <a:lnTo>
                    <a:pt x="1776" y="7913"/>
                  </a:lnTo>
                  <a:lnTo>
                    <a:pt x="1986" y="7918"/>
                  </a:lnTo>
                  <a:lnTo>
                    <a:pt x="2197" y="7923"/>
                  </a:lnTo>
                  <a:lnTo>
                    <a:pt x="2407" y="7918"/>
                  </a:lnTo>
                  <a:lnTo>
                    <a:pt x="2617" y="7907"/>
                  </a:lnTo>
                  <a:lnTo>
                    <a:pt x="2827" y="7897"/>
                  </a:lnTo>
                  <a:lnTo>
                    <a:pt x="3038" y="7881"/>
                  </a:lnTo>
                  <a:lnTo>
                    <a:pt x="3225" y="7854"/>
                  </a:lnTo>
                  <a:lnTo>
                    <a:pt x="55651" y="922"/>
                  </a:lnTo>
                  <a:lnTo>
                    <a:pt x="55838" y="896"/>
                  </a:lnTo>
                  <a:lnTo>
                    <a:pt x="56001" y="863"/>
                  </a:lnTo>
                  <a:lnTo>
                    <a:pt x="56165" y="831"/>
                  </a:lnTo>
                  <a:lnTo>
                    <a:pt x="56305" y="794"/>
                  </a:lnTo>
                  <a:lnTo>
                    <a:pt x="56422" y="751"/>
                  </a:lnTo>
                  <a:lnTo>
                    <a:pt x="56515" y="708"/>
                  </a:lnTo>
                  <a:lnTo>
                    <a:pt x="56585" y="665"/>
                  </a:lnTo>
                  <a:lnTo>
                    <a:pt x="56655" y="622"/>
                  </a:lnTo>
                  <a:lnTo>
                    <a:pt x="56702" y="574"/>
                  </a:lnTo>
                  <a:lnTo>
                    <a:pt x="56725" y="526"/>
                  </a:lnTo>
                  <a:lnTo>
                    <a:pt x="56725" y="483"/>
                  </a:lnTo>
                  <a:lnTo>
                    <a:pt x="56725" y="435"/>
                  </a:lnTo>
                  <a:lnTo>
                    <a:pt x="56679" y="386"/>
                  </a:lnTo>
                  <a:lnTo>
                    <a:pt x="56632" y="338"/>
                  </a:lnTo>
                  <a:lnTo>
                    <a:pt x="56538" y="290"/>
                  </a:lnTo>
                  <a:lnTo>
                    <a:pt x="56445" y="247"/>
                  </a:lnTo>
                  <a:lnTo>
                    <a:pt x="56281" y="188"/>
                  </a:lnTo>
                  <a:lnTo>
                    <a:pt x="56095" y="140"/>
                  </a:lnTo>
                  <a:lnTo>
                    <a:pt x="55884" y="97"/>
                  </a:lnTo>
                  <a:lnTo>
                    <a:pt x="55627" y="65"/>
                  </a:lnTo>
                  <a:lnTo>
                    <a:pt x="55394" y="38"/>
                  </a:lnTo>
                  <a:lnTo>
                    <a:pt x="55137" y="16"/>
                  </a:lnTo>
                  <a:lnTo>
                    <a:pt x="54856" y="6"/>
                  </a:lnTo>
                  <a:lnTo>
                    <a:pt x="545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59"/>
            <p:cNvSpPr/>
            <p:nvPr/>
          </p:nvSpPr>
          <p:spPr>
            <a:xfrm rot="10800000">
              <a:off x="-4343021" y="1339799"/>
              <a:ext cx="505354" cy="183087"/>
            </a:xfrm>
            <a:custGeom>
              <a:avLst/>
              <a:gdLst/>
              <a:ahLst/>
              <a:cxnLst/>
              <a:rect l="l" t="t" r="r" b="b"/>
              <a:pathLst>
                <a:path w="52287" h="4670" extrusionOk="0">
                  <a:moveTo>
                    <a:pt x="50137" y="1"/>
                  </a:moveTo>
                  <a:lnTo>
                    <a:pt x="49786" y="11"/>
                  </a:lnTo>
                  <a:lnTo>
                    <a:pt x="49623" y="17"/>
                  </a:lnTo>
                  <a:lnTo>
                    <a:pt x="49436" y="27"/>
                  </a:lnTo>
                  <a:lnTo>
                    <a:pt x="1472" y="3710"/>
                  </a:lnTo>
                  <a:lnTo>
                    <a:pt x="1285" y="3726"/>
                  </a:lnTo>
                  <a:lnTo>
                    <a:pt x="1075" y="3748"/>
                  </a:lnTo>
                  <a:lnTo>
                    <a:pt x="912" y="3774"/>
                  </a:lnTo>
                  <a:lnTo>
                    <a:pt x="748" y="3807"/>
                  </a:lnTo>
                  <a:lnTo>
                    <a:pt x="584" y="3839"/>
                  </a:lnTo>
                  <a:lnTo>
                    <a:pt x="468" y="3876"/>
                  </a:lnTo>
                  <a:lnTo>
                    <a:pt x="327" y="3914"/>
                  </a:lnTo>
                  <a:lnTo>
                    <a:pt x="234" y="3957"/>
                  </a:lnTo>
                  <a:lnTo>
                    <a:pt x="164" y="4000"/>
                  </a:lnTo>
                  <a:lnTo>
                    <a:pt x="94" y="4048"/>
                  </a:lnTo>
                  <a:lnTo>
                    <a:pt x="47" y="4091"/>
                  </a:lnTo>
                  <a:lnTo>
                    <a:pt x="24" y="4139"/>
                  </a:lnTo>
                  <a:lnTo>
                    <a:pt x="0" y="4187"/>
                  </a:lnTo>
                  <a:lnTo>
                    <a:pt x="24" y="4235"/>
                  </a:lnTo>
                  <a:lnTo>
                    <a:pt x="70" y="4284"/>
                  </a:lnTo>
                  <a:lnTo>
                    <a:pt x="117" y="4332"/>
                  </a:lnTo>
                  <a:lnTo>
                    <a:pt x="211" y="4380"/>
                  </a:lnTo>
                  <a:lnTo>
                    <a:pt x="304" y="4423"/>
                  </a:lnTo>
                  <a:lnTo>
                    <a:pt x="421" y="4466"/>
                  </a:lnTo>
                  <a:lnTo>
                    <a:pt x="561" y="4504"/>
                  </a:lnTo>
                  <a:lnTo>
                    <a:pt x="701" y="4541"/>
                  </a:lnTo>
                  <a:lnTo>
                    <a:pt x="865" y="4568"/>
                  </a:lnTo>
                  <a:lnTo>
                    <a:pt x="1028" y="4595"/>
                  </a:lnTo>
                  <a:lnTo>
                    <a:pt x="1215" y="4621"/>
                  </a:lnTo>
                  <a:lnTo>
                    <a:pt x="1402" y="4638"/>
                  </a:lnTo>
                  <a:lnTo>
                    <a:pt x="1612" y="4654"/>
                  </a:lnTo>
                  <a:lnTo>
                    <a:pt x="1799" y="4664"/>
                  </a:lnTo>
                  <a:lnTo>
                    <a:pt x="2010" y="4670"/>
                  </a:lnTo>
                  <a:lnTo>
                    <a:pt x="2430" y="4670"/>
                  </a:lnTo>
                  <a:lnTo>
                    <a:pt x="2640" y="4659"/>
                  </a:lnTo>
                  <a:lnTo>
                    <a:pt x="2851" y="4648"/>
                  </a:lnTo>
                  <a:lnTo>
                    <a:pt x="50814" y="965"/>
                  </a:lnTo>
                  <a:lnTo>
                    <a:pt x="51025" y="949"/>
                  </a:lnTo>
                  <a:lnTo>
                    <a:pt x="51212" y="923"/>
                  </a:lnTo>
                  <a:lnTo>
                    <a:pt x="51375" y="896"/>
                  </a:lnTo>
                  <a:lnTo>
                    <a:pt x="51562" y="869"/>
                  </a:lnTo>
                  <a:lnTo>
                    <a:pt x="51702" y="837"/>
                  </a:lnTo>
                  <a:lnTo>
                    <a:pt x="51842" y="799"/>
                  </a:lnTo>
                  <a:lnTo>
                    <a:pt x="51959" y="756"/>
                  </a:lnTo>
                  <a:lnTo>
                    <a:pt x="52053" y="719"/>
                  </a:lnTo>
                  <a:lnTo>
                    <a:pt x="52146" y="676"/>
                  </a:lnTo>
                  <a:lnTo>
                    <a:pt x="52193" y="628"/>
                  </a:lnTo>
                  <a:lnTo>
                    <a:pt x="52240" y="585"/>
                  </a:lnTo>
                  <a:lnTo>
                    <a:pt x="52263" y="537"/>
                  </a:lnTo>
                  <a:lnTo>
                    <a:pt x="52286" y="488"/>
                  </a:lnTo>
                  <a:lnTo>
                    <a:pt x="52263" y="440"/>
                  </a:lnTo>
                  <a:lnTo>
                    <a:pt x="52240" y="392"/>
                  </a:lnTo>
                  <a:lnTo>
                    <a:pt x="52169" y="338"/>
                  </a:lnTo>
                  <a:lnTo>
                    <a:pt x="52099" y="301"/>
                  </a:lnTo>
                  <a:lnTo>
                    <a:pt x="52029" y="269"/>
                  </a:lnTo>
                  <a:lnTo>
                    <a:pt x="51842" y="199"/>
                  </a:lnTo>
                  <a:lnTo>
                    <a:pt x="51632" y="140"/>
                  </a:lnTo>
                  <a:lnTo>
                    <a:pt x="51375" y="92"/>
                  </a:lnTo>
                  <a:lnTo>
                    <a:pt x="51095" y="54"/>
                  </a:lnTo>
                  <a:lnTo>
                    <a:pt x="50791" y="27"/>
                  </a:lnTo>
                  <a:lnTo>
                    <a:pt x="50464" y="11"/>
                  </a:lnTo>
                  <a:lnTo>
                    <a:pt x="501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59"/>
            <p:cNvSpPr/>
            <p:nvPr/>
          </p:nvSpPr>
          <p:spPr>
            <a:xfrm rot="10800000">
              <a:off x="-4447567" y="920737"/>
              <a:ext cx="434906" cy="114792"/>
            </a:xfrm>
            <a:custGeom>
              <a:avLst/>
              <a:gdLst/>
              <a:ahLst/>
              <a:cxnLst/>
              <a:rect l="l" t="t" r="r" b="b"/>
              <a:pathLst>
                <a:path w="44998" h="2928" extrusionOk="0">
                  <a:moveTo>
                    <a:pt x="42638" y="1"/>
                  </a:moveTo>
                  <a:lnTo>
                    <a:pt x="42427" y="12"/>
                  </a:lnTo>
                  <a:lnTo>
                    <a:pt x="1706" y="1952"/>
                  </a:lnTo>
                  <a:lnTo>
                    <a:pt x="1496" y="1963"/>
                  </a:lnTo>
                  <a:lnTo>
                    <a:pt x="1285" y="1979"/>
                  </a:lnTo>
                  <a:lnTo>
                    <a:pt x="1099" y="2000"/>
                  </a:lnTo>
                  <a:lnTo>
                    <a:pt x="912" y="2027"/>
                  </a:lnTo>
                  <a:lnTo>
                    <a:pt x="748" y="2054"/>
                  </a:lnTo>
                  <a:lnTo>
                    <a:pt x="608" y="2092"/>
                  </a:lnTo>
                  <a:lnTo>
                    <a:pt x="468" y="2124"/>
                  </a:lnTo>
                  <a:lnTo>
                    <a:pt x="351" y="2161"/>
                  </a:lnTo>
                  <a:lnTo>
                    <a:pt x="234" y="2204"/>
                  </a:lnTo>
                  <a:lnTo>
                    <a:pt x="141" y="2247"/>
                  </a:lnTo>
                  <a:lnTo>
                    <a:pt x="71" y="2290"/>
                  </a:lnTo>
                  <a:lnTo>
                    <a:pt x="24" y="2338"/>
                  </a:lnTo>
                  <a:lnTo>
                    <a:pt x="1" y="2386"/>
                  </a:lnTo>
                  <a:lnTo>
                    <a:pt x="1" y="2435"/>
                  </a:lnTo>
                  <a:lnTo>
                    <a:pt x="1" y="2483"/>
                  </a:lnTo>
                  <a:lnTo>
                    <a:pt x="47" y="2537"/>
                  </a:lnTo>
                  <a:lnTo>
                    <a:pt x="94" y="2585"/>
                  </a:lnTo>
                  <a:lnTo>
                    <a:pt x="164" y="2633"/>
                  </a:lnTo>
                  <a:lnTo>
                    <a:pt x="258" y="2676"/>
                  </a:lnTo>
                  <a:lnTo>
                    <a:pt x="374" y="2713"/>
                  </a:lnTo>
                  <a:lnTo>
                    <a:pt x="491" y="2756"/>
                  </a:lnTo>
                  <a:lnTo>
                    <a:pt x="655" y="2788"/>
                  </a:lnTo>
                  <a:lnTo>
                    <a:pt x="795" y="2821"/>
                  </a:lnTo>
                  <a:lnTo>
                    <a:pt x="958" y="2847"/>
                  </a:lnTo>
                  <a:lnTo>
                    <a:pt x="1145" y="2874"/>
                  </a:lnTo>
                  <a:lnTo>
                    <a:pt x="1332" y="2896"/>
                  </a:lnTo>
                  <a:lnTo>
                    <a:pt x="1542" y="2912"/>
                  </a:lnTo>
                  <a:lnTo>
                    <a:pt x="1729" y="2922"/>
                  </a:lnTo>
                  <a:lnTo>
                    <a:pt x="1940" y="2928"/>
                  </a:lnTo>
                  <a:lnTo>
                    <a:pt x="2360" y="2928"/>
                  </a:lnTo>
                  <a:lnTo>
                    <a:pt x="2570" y="2917"/>
                  </a:lnTo>
                  <a:lnTo>
                    <a:pt x="43292" y="977"/>
                  </a:lnTo>
                  <a:lnTo>
                    <a:pt x="43502" y="966"/>
                  </a:lnTo>
                  <a:lnTo>
                    <a:pt x="43712" y="950"/>
                  </a:lnTo>
                  <a:lnTo>
                    <a:pt x="43899" y="928"/>
                  </a:lnTo>
                  <a:lnTo>
                    <a:pt x="44086" y="902"/>
                  </a:lnTo>
                  <a:lnTo>
                    <a:pt x="44250" y="869"/>
                  </a:lnTo>
                  <a:lnTo>
                    <a:pt x="44390" y="837"/>
                  </a:lnTo>
                  <a:lnTo>
                    <a:pt x="44530" y="805"/>
                  </a:lnTo>
                  <a:lnTo>
                    <a:pt x="44647" y="768"/>
                  </a:lnTo>
                  <a:lnTo>
                    <a:pt x="44764" y="725"/>
                  </a:lnTo>
                  <a:lnTo>
                    <a:pt x="44857" y="682"/>
                  </a:lnTo>
                  <a:lnTo>
                    <a:pt x="44927" y="639"/>
                  </a:lnTo>
                  <a:lnTo>
                    <a:pt x="44974" y="591"/>
                  </a:lnTo>
                  <a:lnTo>
                    <a:pt x="44997" y="542"/>
                  </a:lnTo>
                  <a:lnTo>
                    <a:pt x="44997" y="494"/>
                  </a:lnTo>
                  <a:lnTo>
                    <a:pt x="44997" y="446"/>
                  </a:lnTo>
                  <a:lnTo>
                    <a:pt x="44950" y="392"/>
                  </a:lnTo>
                  <a:lnTo>
                    <a:pt x="44904" y="349"/>
                  </a:lnTo>
                  <a:lnTo>
                    <a:pt x="44857" y="312"/>
                  </a:lnTo>
                  <a:lnTo>
                    <a:pt x="44764" y="269"/>
                  </a:lnTo>
                  <a:lnTo>
                    <a:pt x="44693" y="231"/>
                  </a:lnTo>
                  <a:lnTo>
                    <a:pt x="44577" y="199"/>
                  </a:lnTo>
                  <a:lnTo>
                    <a:pt x="44460" y="167"/>
                  </a:lnTo>
                  <a:lnTo>
                    <a:pt x="44343" y="135"/>
                  </a:lnTo>
                  <a:lnTo>
                    <a:pt x="44203" y="108"/>
                  </a:lnTo>
                  <a:lnTo>
                    <a:pt x="44063" y="87"/>
                  </a:lnTo>
                  <a:lnTo>
                    <a:pt x="43899" y="65"/>
                  </a:lnTo>
                  <a:lnTo>
                    <a:pt x="43736" y="44"/>
                  </a:lnTo>
                  <a:lnTo>
                    <a:pt x="43572" y="28"/>
                  </a:lnTo>
                  <a:lnTo>
                    <a:pt x="43409" y="17"/>
                  </a:lnTo>
                  <a:lnTo>
                    <a:pt x="43222" y="6"/>
                  </a:lnTo>
                  <a:lnTo>
                    <a:pt x="430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59"/>
            <p:cNvSpPr/>
            <p:nvPr/>
          </p:nvSpPr>
          <p:spPr>
            <a:xfrm rot="10800000">
              <a:off x="-1789663" y="904349"/>
              <a:ext cx="1058115" cy="909399"/>
            </a:xfrm>
            <a:custGeom>
              <a:avLst/>
              <a:gdLst/>
              <a:ahLst/>
              <a:cxnLst/>
              <a:rect l="l" t="t" r="r" b="b"/>
              <a:pathLst>
                <a:path w="109479" h="23196" extrusionOk="0">
                  <a:moveTo>
                    <a:pt x="56935" y="0"/>
                  </a:moveTo>
                  <a:lnTo>
                    <a:pt x="55884" y="11"/>
                  </a:lnTo>
                  <a:lnTo>
                    <a:pt x="54856" y="22"/>
                  </a:lnTo>
                  <a:lnTo>
                    <a:pt x="53805" y="43"/>
                  </a:lnTo>
                  <a:lnTo>
                    <a:pt x="52753" y="65"/>
                  </a:lnTo>
                  <a:lnTo>
                    <a:pt x="51702" y="92"/>
                  </a:lnTo>
                  <a:lnTo>
                    <a:pt x="50651" y="124"/>
                  </a:lnTo>
                  <a:lnTo>
                    <a:pt x="49599" y="156"/>
                  </a:lnTo>
                  <a:lnTo>
                    <a:pt x="48525" y="199"/>
                  </a:lnTo>
                  <a:lnTo>
                    <a:pt x="47473" y="247"/>
                  </a:lnTo>
                  <a:lnTo>
                    <a:pt x="46399" y="301"/>
                  </a:lnTo>
                  <a:lnTo>
                    <a:pt x="45324" y="360"/>
                  </a:lnTo>
                  <a:lnTo>
                    <a:pt x="44249" y="424"/>
                  </a:lnTo>
                  <a:lnTo>
                    <a:pt x="43175" y="494"/>
                  </a:lnTo>
                  <a:lnTo>
                    <a:pt x="42100" y="569"/>
                  </a:lnTo>
                  <a:lnTo>
                    <a:pt x="41025" y="649"/>
                  </a:lnTo>
                  <a:lnTo>
                    <a:pt x="39927" y="735"/>
                  </a:lnTo>
                  <a:lnTo>
                    <a:pt x="38852" y="826"/>
                  </a:lnTo>
                  <a:lnTo>
                    <a:pt x="37778" y="928"/>
                  </a:lnTo>
                  <a:lnTo>
                    <a:pt x="36680" y="1035"/>
                  </a:lnTo>
                  <a:lnTo>
                    <a:pt x="35605" y="1148"/>
                  </a:lnTo>
                  <a:lnTo>
                    <a:pt x="34507" y="1266"/>
                  </a:lnTo>
                  <a:lnTo>
                    <a:pt x="33409" y="1389"/>
                  </a:lnTo>
                  <a:lnTo>
                    <a:pt x="32334" y="1523"/>
                  </a:lnTo>
                  <a:lnTo>
                    <a:pt x="31236" y="1657"/>
                  </a:lnTo>
                  <a:lnTo>
                    <a:pt x="30162" y="1807"/>
                  </a:lnTo>
                  <a:lnTo>
                    <a:pt x="29063" y="1957"/>
                  </a:lnTo>
                  <a:lnTo>
                    <a:pt x="27965" y="2118"/>
                  </a:lnTo>
                  <a:lnTo>
                    <a:pt x="26891" y="2284"/>
                  </a:lnTo>
                  <a:lnTo>
                    <a:pt x="25793" y="2456"/>
                  </a:lnTo>
                  <a:lnTo>
                    <a:pt x="24718" y="2638"/>
                  </a:lnTo>
                  <a:lnTo>
                    <a:pt x="23620" y="2831"/>
                  </a:lnTo>
                  <a:lnTo>
                    <a:pt x="22545" y="3024"/>
                  </a:lnTo>
                  <a:lnTo>
                    <a:pt x="21447" y="3233"/>
                  </a:lnTo>
                  <a:lnTo>
                    <a:pt x="20373" y="3442"/>
                  </a:lnTo>
                  <a:lnTo>
                    <a:pt x="19298" y="3662"/>
                  </a:lnTo>
                  <a:lnTo>
                    <a:pt x="18223" y="3892"/>
                  </a:lnTo>
                  <a:lnTo>
                    <a:pt x="17148" y="4128"/>
                  </a:lnTo>
                  <a:lnTo>
                    <a:pt x="16074" y="4375"/>
                  </a:lnTo>
                  <a:lnTo>
                    <a:pt x="14999" y="4627"/>
                  </a:lnTo>
                  <a:lnTo>
                    <a:pt x="13924" y="4889"/>
                  </a:lnTo>
                  <a:lnTo>
                    <a:pt x="12850" y="5157"/>
                  </a:lnTo>
                  <a:lnTo>
                    <a:pt x="11798" y="5436"/>
                  </a:lnTo>
                  <a:lnTo>
                    <a:pt x="10724" y="5726"/>
                  </a:lnTo>
                  <a:lnTo>
                    <a:pt x="9672" y="6020"/>
                  </a:lnTo>
                  <a:lnTo>
                    <a:pt x="9182" y="6171"/>
                  </a:lnTo>
                  <a:lnTo>
                    <a:pt x="8691" y="6315"/>
                  </a:lnTo>
                  <a:lnTo>
                    <a:pt x="8201" y="6465"/>
                  </a:lnTo>
                  <a:lnTo>
                    <a:pt x="7733" y="6615"/>
                  </a:lnTo>
                  <a:lnTo>
                    <a:pt x="7289" y="6766"/>
                  </a:lnTo>
                  <a:lnTo>
                    <a:pt x="6869" y="6916"/>
                  </a:lnTo>
                  <a:lnTo>
                    <a:pt x="6051" y="7221"/>
                  </a:lnTo>
                  <a:lnTo>
                    <a:pt x="5280" y="7532"/>
                  </a:lnTo>
                  <a:lnTo>
                    <a:pt x="4556" y="7843"/>
                  </a:lnTo>
                  <a:lnTo>
                    <a:pt x="3902" y="8159"/>
                  </a:lnTo>
                  <a:lnTo>
                    <a:pt x="3318" y="8476"/>
                  </a:lnTo>
                  <a:lnTo>
                    <a:pt x="2757" y="8792"/>
                  </a:lnTo>
                  <a:lnTo>
                    <a:pt x="2266" y="9114"/>
                  </a:lnTo>
                  <a:lnTo>
                    <a:pt x="1822" y="9435"/>
                  </a:lnTo>
                  <a:lnTo>
                    <a:pt x="1425" y="9762"/>
                  </a:lnTo>
                  <a:lnTo>
                    <a:pt x="1075" y="10084"/>
                  </a:lnTo>
                  <a:lnTo>
                    <a:pt x="795" y="10411"/>
                  </a:lnTo>
                  <a:lnTo>
                    <a:pt x="538" y="10738"/>
                  </a:lnTo>
                  <a:lnTo>
                    <a:pt x="351" y="11065"/>
                  </a:lnTo>
                  <a:lnTo>
                    <a:pt x="187" y="11392"/>
                  </a:lnTo>
                  <a:lnTo>
                    <a:pt x="94" y="11724"/>
                  </a:lnTo>
                  <a:lnTo>
                    <a:pt x="24" y="12051"/>
                  </a:lnTo>
                  <a:lnTo>
                    <a:pt x="0" y="12378"/>
                  </a:lnTo>
                  <a:lnTo>
                    <a:pt x="24" y="12705"/>
                  </a:lnTo>
                  <a:lnTo>
                    <a:pt x="94" y="13032"/>
                  </a:lnTo>
                  <a:lnTo>
                    <a:pt x="187" y="13359"/>
                  </a:lnTo>
                  <a:lnTo>
                    <a:pt x="351" y="13686"/>
                  </a:lnTo>
                  <a:lnTo>
                    <a:pt x="538" y="14008"/>
                  </a:lnTo>
                  <a:lnTo>
                    <a:pt x="748" y="14329"/>
                  </a:lnTo>
                  <a:lnTo>
                    <a:pt x="1028" y="14651"/>
                  </a:lnTo>
                  <a:lnTo>
                    <a:pt x="1332" y="14967"/>
                  </a:lnTo>
                  <a:lnTo>
                    <a:pt x="1659" y="15284"/>
                  </a:lnTo>
                  <a:lnTo>
                    <a:pt x="2033" y="15595"/>
                  </a:lnTo>
                  <a:lnTo>
                    <a:pt x="2430" y="15905"/>
                  </a:lnTo>
                  <a:lnTo>
                    <a:pt x="2874" y="16216"/>
                  </a:lnTo>
                  <a:lnTo>
                    <a:pt x="3341" y="16522"/>
                  </a:lnTo>
                  <a:lnTo>
                    <a:pt x="3855" y="16822"/>
                  </a:lnTo>
                  <a:lnTo>
                    <a:pt x="4392" y="17117"/>
                  </a:lnTo>
                  <a:lnTo>
                    <a:pt x="4953" y="17412"/>
                  </a:lnTo>
                  <a:lnTo>
                    <a:pt x="5561" y="17701"/>
                  </a:lnTo>
                  <a:lnTo>
                    <a:pt x="6168" y="17985"/>
                  </a:lnTo>
                  <a:lnTo>
                    <a:pt x="6822" y="18270"/>
                  </a:lnTo>
                  <a:lnTo>
                    <a:pt x="7500" y="18543"/>
                  </a:lnTo>
                  <a:lnTo>
                    <a:pt x="8201" y="18816"/>
                  </a:lnTo>
                  <a:lnTo>
                    <a:pt x="8948" y="19084"/>
                  </a:lnTo>
                  <a:lnTo>
                    <a:pt x="9696" y="19342"/>
                  </a:lnTo>
                  <a:lnTo>
                    <a:pt x="10467" y="19599"/>
                  </a:lnTo>
                  <a:lnTo>
                    <a:pt x="11261" y="19851"/>
                  </a:lnTo>
                  <a:lnTo>
                    <a:pt x="12102" y="20092"/>
                  </a:lnTo>
                  <a:lnTo>
                    <a:pt x="12943" y="20328"/>
                  </a:lnTo>
                  <a:lnTo>
                    <a:pt x="13808" y="20559"/>
                  </a:lnTo>
                  <a:lnTo>
                    <a:pt x="14672" y="20784"/>
                  </a:lnTo>
                  <a:lnTo>
                    <a:pt x="15583" y="21003"/>
                  </a:lnTo>
                  <a:lnTo>
                    <a:pt x="16494" y="21213"/>
                  </a:lnTo>
                  <a:lnTo>
                    <a:pt x="17429" y="21416"/>
                  </a:lnTo>
                  <a:lnTo>
                    <a:pt x="18387" y="21609"/>
                  </a:lnTo>
                  <a:lnTo>
                    <a:pt x="19345" y="21797"/>
                  </a:lnTo>
                  <a:lnTo>
                    <a:pt x="20326" y="21979"/>
                  </a:lnTo>
                  <a:lnTo>
                    <a:pt x="21330" y="22151"/>
                  </a:lnTo>
                  <a:lnTo>
                    <a:pt x="22335" y="22311"/>
                  </a:lnTo>
                  <a:lnTo>
                    <a:pt x="23340" y="22467"/>
                  </a:lnTo>
                  <a:lnTo>
                    <a:pt x="24368" y="22612"/>
                  </a:lnTo>
                  <a:lnTo>
                    <a:pt x="25395" y="22746"/>
                  </a:lnTo>
                  <a:lnTo>
                    <a:pt x="26447" y="22874"/>
                  </a:lnTo>
                  <a:lnTo>
                    <a:pt x="27498" y="22992"/>
                  </a:lnTo>
                  <a:lnTo>
                    <a:pt x="28573" y="23099"/>
                  </a:lnTo>
                  <a:lnTo>
                    <a:pt x="29648" y="23196"/>
                  </a:lnTo>
                  <a:lnTo>
                    <a:pt x="29881" y="23024"/>
                  </a:lnTo>
                  <a:lnTo>
                    <a:pt x="30185" y="22815"/>
                  </a:lnTo>
                  <a:lnTo>
                    <a:pt x="30605" y="22531"/>
                  </a:lnTo>
                  <a:lnTo>
                    <a:pt x="31166" y="22183"/>
                  </a:lnTo>
                  <a:lnTo>
                    <a:pt x="31867" y="21765"/>
                  </a:lnTo>
                  <a:lnTo>
                    <a:pt x="32708" y="21293"/>
                  </a:lnTo>
                  <a:lnTo>
                    <a:pt x="33689" y="20762"/>
                  </a:lnTo>
                  <a:lnTo>
                    <a:pt x="34811" y="20183"/>
                  </a:lnTo>
                  <a:lnTo>
                    <a:pt x="35441" y="19878"/>
                  </a:lnTo>
                  <a:lnTo>
                    <a:pt x="36096" y="19561"/>
                  </a:lnTo>
                  <a:lnTo>
                    <a:pt x="36797" y="19234"/>
                  </a:lnTo>
                  <a:lnTo>
                    <a:pt x="37521" y="18902"/>
                  </a:lnTo>
                  <a:lnTo>
                    <a:pt x="38292" y="18554"/>
                  </a:lnTo>
                  <a:lnTo>
                    <a:pt x="39109" y="18205"/>
                  </a:lnTo>
                  <a:lnTo>
                    <a:pt x="39951" y="17846"/>
                  </a:lnTo>
                  <a:lnTo>
                    <a:pt x="40862" y="17482"/>
                  </a:lnTo>
                  <a:lnTo>
                    <a:pt x="41796" y="17106"/>
                  </a:lnTo>
                  <a:lnTo>
                    <a:pt x="42777" y="16731"/>
                  </a:lnTo>
                  <a:lnTo>
                    <a:pt x="43782" y="16350"/>
                  </a:lnTo>
                  <a:lnTo>
                    <a:pt x="44857" y="15964"/>
                  </a:lnTo>
                  <a:lnTo>
                    <a:pt x="45955" y="15573"/>
                  </a:lnTo>
                  <a:lnTo>
                    <a:pt x="47100" y="15182"/>
                  </a:lnTo>
                  <a:lnTo>
                    <a:pt x="48291" y="14785"/>
                  </a:lnTo>
                  <a:lnTo>
                    <a:pt x="49529" y="14388"/>
                  </a:lnTo>
                  <a:lnTo>
                    <a:pt x="50814" y="13992"/>
                  </a:lnTo>
                  <a:lnTo>
                    <a:pt x="52123" y="13595"/>
                  </a:lnTo>
                  <a:lnTo>
                    <a:pt x="53501" y="13198"/>
                  </a:lnTo>
                  <a:lnTo>
                    <a:pt x="54926" y="12802"/>
                  </a:lnTo>
                  <a:lnTo>
                    <a:pt x="56398" y="12405"/>
                  </a:lnTo>
                  <a:lnTo>
                    <a:pt x="57893" y="12014"/>
                  </a:lnTo>
                  <a:lnTo>
                    <a:pt x="59458" y="11622"/>
                  </a:lnTo>
                  <a:lnTo>
                    <a:pt x="61070" y="11236"/>
                  </a:lnTo>
                  <a:lnTo>
                    <a:pt x="62729" y="10856"/>
                  </a:lnTo>
                  <a:lnTo>
                    <a:pt x="64411" y="10481"/>
                  </a:lnTo>
                  <a:lnTo>
                    <a:pt x="66187" y="10105"/>
                  </a:lnTo>
                  <a:lnTo>
                    <a:pt x="67986" y="9741"/>
                  </a:lnTo>
                  <a:lnTo>
                    <a:pt x="69831" y="9382"/>
                  </a:lnTo>
                  <a:lnTo>
                    <a:pt x="70789" y="9205"/>
                  </a:lnTo>
                  <a:lnTo>
                    <a:pt x="71747" y="9028"/>
                  </a:lnTo>
                  <a:lnTo>
                    <a:pt x="72705" y="8851"/>
                  </a:lnTo>
                  <a:lnTo>
                    <a:pt x="73686" y="8685"/>
                  </a:lnTo>
                  <a:lnTo>
                    <a:pt x="74691" y="8513"/>
                  </a:lnTo>
                  <a:lnTo>
                    <a:pt x="75696" y="8347"/>
                  </a:lnTo>
                  <a:lnTo>
                    <a:pt x="76723" y="8181"/>
                  </a:lnTo>
                  <a:lnTo>
                    <a:pt x="77751" y="8020"/>
                  </a:lnTo>
                  <a:lnTo>
                    <a:pt x="78803" y="7859"/>
                  </a:lnTo>
                  <a:lnTo>
                    <a:pt x="79877" y="7698"/>
                  </a:lnTo>
                  <a:lnTo>
                    <a:pt x="80952" y="7548"/>
                  </a:lnTo>
                  <a:lnTo>
                    <a:pt x="82027" y="7393"/>
                  </a:lnTo>
                  <a:lnTo>
                    <a:pt x="83125" y="7243"/>
                  </a:lnTo>
                  <a:lnTo>
                    <a:pt x="84246" y="7098"/>
                  </a:lnTo>
                  <a:lnTo>
                    <a:pt x="85391" y="6953"/>
                  </a:lnTo>
                  <a:lnTo>
                    <a:pt x="86512" y="6814"/>
                  </a:lnTo>
                  <a:lnTo>
                    <a:pt x="87681" y="6674"/>
                  </a:lnTo>
                  <a:lnTo>
                    <a:pt x="88849" y="6540"/>
                  </a:lnTo>
                  <a:lnTo>
                    <a:pt x="90040" y="6406"/>
                  </a:lnTo>
                  <a:lnTo>
                    <a:pt x="91232" y="6283"/>
                  </a:lnTo>
                  <a:lnTo>
                    <a:pt x="92447" y="6154"/>
                  </a:lnTo>
                  <a:lnTo>
                    <a:pt x="93662" y="6037"/>
                  </a:lnTo>
                  <a:lnTo>
                    <a:pt x="94900" y="5919"/>
                  </a:lnTo>
                  <a:lnTo>
                    <a:pt x="96161" y="5801"/>
                  </a:lnTo>
                  <a:lnTo>
                    <a:pt x="97423" y="5693"/>
                  </a:lnTo>
                  <a:lnTo>
                    <a:pt x="98708" y="5586"/>
                  </a:lnTo>
                  <a:lnTo>
                    <a:pt x="99993" y="5484"/>
                  </a:lnTo>
                  <a:lnTo>
                    <a:pt x="101301" y="5383"/>
                  </a:lnTo>
                  <a:lnTo>
                    <a:pt x="102633" y="5286"/>
                  </a:lnTo>
                  <a:lnTo>
                    <a:pt x="103964" y="5200"/>
                  </a:lnTo>
                  <a:lnTo>
                    <a:pt x="105320" y="5109"/>
                  </a:lnTo>
                  <a:lnTo>
                    <a:pt x="106698" y="5029"/>
                  </a:lnTo>
                  <a:lnTo>
                    <a:pt x="108076" y="4948"/>
                  </a:lnTo>
                  <a:lnTo>
                    <a:pt x="109478" y="4879"/>
                  </a:lnTo>
                  <a:lnTo>
                    <a:pt x="108847" y="4750"/>
                  </a:lnTo>
                  <a:lnTo>
                    <a:pt x="108076" y="4600"/>
                  </a:lnTo>
                  <a:lnTo>
                    <a:pt x="107025" y="4402"/>
                  </a:lnTo>
                  <a:lnTo>
                    <a:pt x="105693" y="4160"/>
                  </a:lnTo>
                  <a:lnTo>
                    <a:pt x="104128" y="3882"/>
                  </a:lnTo>
                  <a:lnTo>
                    <a:pt x="103240" y="3731"/>
                  </a:lnTo>
                  <a:lnTo>
                    <a:pt x="102282" y="3576"/>
                  </a:lnTo>
                  <a:lnTo>
                    <a:pt x="101278" y="3415"/>
                  </a:lnTo>
                  <a:lnTo>
                    <a:pt x="100203" y="3249"/>
                  </a:lnTo>
                  <a:lnTo>
                    <a:pt x="99082" y="3077"/>
                  </a:lnTo>
                  <a:lnTo>
                    <a:pt x="97914" y="2906"/>
                  </a:lnTo>
                  <a:lnTo>
                    <a:pt x="96675" y="2729"/>
                  </a:lnTo>
                  <a:lnTo>
                    <a:pt x="95390" y="2552"/>
                  </a:lnTo>
                  <a:lnTo>
                    <a:pt x="94059" y="2375"/>
                  </a:lnTo>
                  <a:lnTo>
                    <a:pt x="92680" y="2198"/>
                  </a:lnTo>
                  <a:lnTo>
                    <a:pt x="91232" y="2027"/>
                  </a:lnTo>
                  <a:lnTo>
                    <a:pt x="89760" y="1850"/>
                  </a:lnTo>
                  <a:lnTo>
                    <a:pt x="88241" y="1678"/>
                  </a:lnTo>
                  <a:lnTo>
                    <a:pt x="86676" y="1512"/>
                  </a:lnTo>
                  <a:lnTo>
                    <a:pt x="85064" y="1351"/>
                  </a:lnTo>
                  <a:lnTo>
                    <a:pt x="83405" y="1190"/>
                  </a:lnTo>
                  <a:lnTo>
                    <a:pt x="81723" y="1040"/>
                  </a:lnTo>
                  <a:lnTo>
                    <a:pt x="79994" y="896"/>
                  </a:lnTo>
                  <a:lnTo>
                    <a:pt x="78242" y="762"/>
                  </a:lnTo>
                  <a:lnTo>
                    <a:pt x="76443" y="633"/>
                  </a:lnTo>
                  <a:lnTo>
                    <a:pt x="74621" y="510"/>
                  </a:lnTo>
                  <a:lnTo>
                    <a:pt x="72752" y="402"/>
                  </a:lnTo>
                  <a:lnTo>
                    <a:pt x="70883" y="306"/>
                  </a:lnTo>
                  <a:lnTo>
                    <a:pt x="69925" y="263"/>
                  </a:lnTo>
                  <a:lnTo>
                    <a:pt x="68944" y="220"/>
                  </a:lnTo>
                  <a:lnTo>
                    <a:pt x="67986" y="183"/>
                  </a:lnTo>
                  <a:lnTo>
                    <a:pt x="67005" y="145"/>
                  </a:lnTo>
                  <a:lnTo>
                    <a:pt x="66023" y="118"/>
                  </a:lnTo>
                  <a:lnTo>
                    <a:pt x="65042" y="86"/>
                  </a:lnTo>
                  <a:lnTo>
                    <a:pt x="64038" y="65"/>
                  </a:lnTo>
                  <a:lnTo>
                    <a:pt x="63033" y="43"/>
                  </a:lnTo>
                  <a:lnTo>
                    <a:pt x="62028" y="27"/>
                  </a:lnTo>
                  <a:lnTo>
                    <a:pt x="61024" y="11"/>
                  </a:lnTo>
                  <a:lnTo>
                    <a:pt x="60019" y="6"/>
                  </a:lnTo>
                  <a:lnTo>
                    <a:pt x="58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59"/>
            <p:cNvSpPr/>
            <p:nvPr/>
          </p:nvSpPr>
          <p:spPr>
            <a:xfrm rot="10800000">
              <a:off x="6119023" y="2305496"/>
              <a:ext cx="967573" cy="857727"/>
            </a:xfrm>
            <a:custGeom>
              <a:avLst/>
              <a:gdLst/>
              <a:ahLst/>
              <a:cxnLst/>
              <a:rect l="l" t="t" r="r" b="b"/>
              <a:pathLst>
                <a:path w="100111" h="21878" extrusionOk="0">
                  <a:moveTo>
                    <a:pt x="53688" y="2531"/>
                  </a:moveTo>
                  <a:lnTo>
                    <a:pt x="54272" y="2670"/>
                  </a:lnTo>
                  <a:lnTo>
                    <a:pt x="54810" y="2810"/>
                  </a:lnTo>
                  <a:lnTo>
                    <a:pt x="55324" y="2954"/>
                  </a:lnTo>
                  <a:lnTo>
                    <a:pt x="55768" y="3099"/>
                  </a:lnTo>
                  <a:lnTo>
                    <a:pt x="56188" y="3249"/>
                  </a:lnTo>
                  <a:lnTo>
                    <a:pt x="56539" y="3394"/>
                  </a:lnTo>
                  <a:lnTo>
                    <a:pt x="56866" y="3544"/>
                  </a:lnTo>
                  <a:lnTo>
                    <a:pt x="57123" y="3689"/>
                  </a:lnTo>
                  <a:lnTo>
                    <a:pt x="57333" y="3839"/>
                  </a:lnTo>
                  <a:lnTo>
                    <a:pt x="57497" y="3984"/>
                  </a:lnTo>
                  <a:lnTo>
                    <a:pt x="57613" y="4123"/>
                  </a:lnTo>
                  <a:lnTo>
                    <a:pt x="57683" y="4262"/>
                  </a:lnTo>
                  <a:lnTo>
                    <a:pt x="57683" y="4402"/>
                  </a:lnTo>
                  <a:lnTo>
                    <a:pt x="57660" y="4466"/>
                  </a:lnTo>
                  <a:lnTo>
                    <a:pt x="57637" y="4536"/>
                  </a:lnTo>
                  <a:lnTo>
                    <a:pt x="57590" y="4600"/>
                  </a:lnTo>
                  <a:lnTo>
                    <a:pt x="57520" y="4659"/>
                  </a:lnTo>
                  <a:lnTo>
                    <a:pt x="57450" y="4723"/>
                  </a:lnTo>
                  <a:lnTo>
                    <a:pt x="57356" y="4782"/>
                  </a:lnTo>
                  <a:lnTo>
                    <a:pt x="57193" y="4884"/>
                  </a:lnTo>
                  <a:lnTo>
                    <a:pt x="56959" y="4975"/>
                  </a:lnTo>
                  <a:lnTo>
                    <a:pt x="56702" y="5061"/>
                  </a:lnTo>
                  <a:lnTo>
                    <a:pt x="56399" y="5142"/>
                  </a:lnTo>
                  <a:lnTo>
                    <a:pt x="56048" y="5217"/>
                  </a:lnTo>
                  <a:lnTo>
                    <a:pt x="55674" y="5286"/>
                  </a:lnTo>
                  <a:lnTo>
                    <a:pt x="55254" y="5345"/>
                  </a:lnTo>
                  <a:lnTo>
                    <a:pt x="54810" y="5404"/>
                  </a:lnTo>
                  <a:lnTo>
                    <a:pt x="54319" y="5452"/>
                  </a:lnTo>
                  <a:lnTo>
                    <a:pt x="53782" y="5495"/>
                  </a:lnTo>
                  <a:lnTo>
                    <a:pt x="53221" y="5533"/>
                  </a:lnTo>
                  <a:lnTo>
                    <a:pt x="52637" y="5565"/>
                  </a:lnTo>
                  <a:lnTo>
                    <a:pt x="52006" y="5586"/>
                  </a:lnTo>
                  <a:lnTo>
                    <a:pt x="51352" y="5603"/>
                  </a:lnTo>
                  <a:lnTo>
                    <a:pt x="50651" y="5613"/>
                  </a:lnTo>
                  <a:lnTo>
                    <a:pt x="49950" y="5619"/>
                  </a:lnTo>
                  <a:lnTo>
                    <a:pt x="49273" y="5613"/>
                  </a:lnTo>
                  <a:lnTo>
                    <a:pt x="48549" y="5608"/>
                  </a:lnTo>
                  <a:lnTo>
                    <a:pt x="47848" y="5592"/>
                  </a:lnTo>
                  <a:lnTo>
                    <a:pt x="47194" y="5576"/>
                  </a:lnTo>
                  <a:lnTo>
                    <a:pt x="46563" y="5554"/>
                  </a:lnTo>
                  <a:lnTo>
                    <a:pt x="45979" y="5528"/>
                  </a:lnTo>
                  <a:lnTo>
                    <a:pt x="45441" y="5495"/>
                  </a:lnTo>
                  <a:lnTo>
                    <a:pt x="44951" y="5463"/>
                  </a:lnTo>
                  <a:lnTo>
                    <a:pt x="44483" y="5426"/>
                  </a:lnTo>
                  <a:lnTo>
                    <a:pt x="44063" y="5383"/>
                  </a:lnTo>
                  <a:lnTo>
                    <a:pt x="43689" y="5340"/>
                  </a:lnTo>
                  <a:lnTo>
                    <a:pt x="43385" y="5286"/>
                  </a:lnTo>
                  <a:lnTo>
                    <a:pt x="43105" y="5238"/>
                  </a:lnTo>
                  <a:lnTo>
                    <a:pt x="42871" y="5179"/>
                  </a:lnTo>
                  <a:lnTo>
                    <a:pt x="42685" y="5120"/>
                  </a:lnTo>
                  <a:lnTo>
                    <a:pt x="42568" y="5056"/>
                  </a:lnTo>
                  <a:lnTo>
                    <a:pt x="42474" y="4991"/>
                  </a:lnTo>
                  <a:lnTo>
                    <a:pt x="42451" y="4943"/>
                  </a:lnTo>
                  <a:lnTo>
                    <a:pt x="42451" y="4884"/>
                  </a:lnTo>
                  <a:lnTo>
                    <a:pt x="42474" y="4831"/>
                  </a:lnTo>
                  <a:lnTo>
                    <a:pt x="42521" y="4766"/>
                  </a:lnTo>
                  <a:lnTo>
                    <a:pt x="42591" y="4702"/>
                  </a:lnTo>
                  <a:lnTo>
                    <a:pt x="42685" y="4638"/>
                  </a:lnTo>
                  <a:lnTo>
                    <a:pt x="42801" y="4568"/>
                  </a:lnTo>
                  <a:lnTo>
                    <a:pt x="42942" y="4498"/>
                  </a:lnTo>
                  <a:lnTo>
                    <a:pt x="43105" y="4423"/>
                  </a:lnTo>
                  <a:lnTo>
                    <a:pt x="43292" y="4348"/>
                  </a:lnTo>
                  <a:lnTo>
                    <a:pt x="43502" y="4273"/>
                  </a:lnTo>
                  <a:lnTo>
                    <a:pt x="43759" y="4193"/>
                  </a:lnTo>
                  <a:lnTo>
                    <a:pt x="44016" y="4112"/>
                  </a:lnTo>
                  <a:lnTo>
                    <a:pt x="44297" y="4032"/>
                  </a:lnTo>
                  <a:lnTo>
                    <a:pt x="44624" y="3951"/>
                  </a:lnTo>
                  <a:lnTo>
                    <a:pt x="44951" y="3866"/>
                  </a:lnTo>
                  <a:lnTo>
                    <a:pt x="45301" y="3785"/>
                  </a:lnTo>
                  <a:lnTo>
                    <a:pt x="45698" y="3700"/>
                  </a:lnTo>
                  <a:lnTo>
                    <a:pt x="46119" y="3614"/>
                  </a:lnTo>
                  <a:lnTo>
                    <a:pt x="46539" y="3528"/>
                  </a:lnTo>
                  <a:lnTo>
                    <a:pt x="47007" y="3442"/>
                  </a:lnTo>
                  <a:lnTo>
                    <a:pt x="47474" y="3356"/>
                  </a:lnTo>
                  <a:lnTo>
                    <a:pt x="47988" y="3271"/>
                  </a:lnTo>
                  <a:lnTo>
                    <a:pt x="48525" y="3185"/>
                  </a:lnTo>
                  <a:lnTo>
                    <a:pt x="49086" y="3099"/>
                  </a:lnTo>
                  <a:lnTo>
                    <a:pt x="49670" y="3013"/>
                  </a:lnTo>
                  <a:lnTo>
                    <a:pt x="50277" y="2928"/>
                  </a:lnTo>
                  <a:lnTo>
                    <a:pt x="50908" y="2847"/>
                  </a:lnTo>
                  <a:lnTo>
                    <a:pt x="51562" y="2767"/>
                  </a:lnTo>
                  <a:lnTo>
                    <a:pt x="52240" y="2686"/>
                  </a:lnTo>
                  <a:lnTo>
                    <a:pt x="52941" y="2606"/>
                  </a:lnTo>
                  <a:lnTo>
                    <a:pt x="53688" y="2531"/>
                  </a:lnTo>
                  <a:close/>
                  <a:moveTo>
                    <a:pt x="20373" y="9280"/>
                  </a:moveTo>
                  <a:lnTo>
                    <a:pt x="20607" y="9285"/>
                  </a:lnTo>
                  <a:lnTo>
                    <a:pt x="20840" y="9296"/>
                  </a:lnTo>
                  <a:lnTo>
                    <a:pt x="21097" y="9312"/>
                  </a:lnTo>
                  <a:lnTo>
                    <a:pt x="21331" y="9328"/>
                  </a:lnTo>
                  <a:lnTo>
                    <a:pt x="21588" y="9355"/>
                  </a:lnTo>
                  <a:lnTo>
                    <a:pt x="21845" y="9382"/>
                  </a:lnTo>
                  <a:lnTo>
                    <a:pt x="22125" y="9419"/>
                  </a:lnTo>
                  <a:lnTo>
                    <a:pt x="22382" y="9457"/>
                  </a:lnTo>
                  <a:lnTo>
                    <a:pt x="22896" y="9543"/>
                  </a:lnTo>
                  <a:lnTo>
                    <a:pt x="23410" y="9644"/>
                  </a:lnTo>
                  <a:lnTo>
                    <a:pt x="23878" y="9752"/>
                  </a:lnTo>
                  <a:lnTo>
                    <a:pt x="24321" y="9875"/>
                  </a:lnTo>
                  <a:lnTo>
                    <a:pt x="24532" y="9939"/>
                  </a:lnTo>
                  <a:lnTo>
                    <a:pt x="24742" y="10009"/>
                  </a:lnTo>
                  <a:lnTo>
                    <a:pt x="24929" y="10073"/>
                  </a:lnTo>
                  <a:lnTo>
                    <a:pt x="25092" y="10143"/>
                  </a:lnTo>
                  <a:lnTo>
                    <a:pt x="25256" y="10213"/>
                  </a:lnTo>
                  <a:lnTo>
                    <a:pt x="25396" y="10288"/>
                  </a:lnTo>
                  <a:lnTo>
                    <a:pt x="25513" y="10357"/>
                  </a:lnTo>
                  <a:lnTo>
                    <a:pt x="25606" y="10433"/>
                  </a:lnTo>
                  <a:lnTo>
                    <a:pt x="25700" y="10502"/>
                  </a:lnTo>
                  <a:lnTo>
                    <a:pt x="25747" y="10577"/>
                  </a:lnTo>
                  <a:lnTo>
                    <a:pt x="25793" y="10647"/>
                  </a:lnTo>
                  <a:lnTo>
                    <a:pt x="25793" y="10722"/>
                  </a:lnTo>
                  <a:lnTo>
                    <a:pt x="25793" y="10776"/>
                  </a:lnTo>
                  <a:lnTo>
                    <a:pt x="25770" y="10829"/>
                  </a:lnTo>
                  <a:lnTo>
                    <a:pt x="25747" y="10877"/>
                  </a:lnTo>
                  <a:lnTo>
                    <a:pt x="25676" y="10926"/>
                  </a:lnTo>
                  <a:lnTo>
                    <a:pt x="25630" y="10974"/>
                  </a:lnTo>
                  <a:lnTo>
                    <a:pt x="25536" y="11022"/>
                  </a:lnTo>
                  <a:lnTo>
                    <a:pt x="25443" y="11065"/>
                  </a:lnTo>
                  <a:lnTo>
                    <a:pt x="25349" y="11113"/>
                  </a:lnTo>
                  <a:lnTo>
                    <a:pt x="25233" y="11156"/>
                  </a:lnTo>
                  <a:lnTo>
                    <a:pt x="25092" y="11194"/>
                  </a:lnTo>
                  <a:lnTo>
                    <a:pt x="24929" y="11237"/>
                  </a:lnTo>
                  <a:lnTo>
                    <a:pt x="24765" y="11274"/>
                  </a:lnTo>
                  <a:lnTo>
                    <a:pt x="24392" y="11349"/>
                  </a:lnTo>
                  <a:lnTo>
                    <a:pt x="23948" y="11419"/>
                  </a:lnTo>
                  <a:lnTo>
                    <a:pt x="23691" y="11456"/>
                  </a:lnTo>
                  <a:lnTo>
                    <a:pt x="23410" y="11494"/>
                  </a:lnTo>
                  <a:lnTo>
                    <a:pt x="23083" y="11531"/>
                  </a:lnTo>
                  <a:lnTo>
                    <a:pt x="22709" y="11564"/>
                  </a:lnTo>
                  <a:lnTo>
                    <a:pt x="22312" y="11601"/>
                  </a:lnTo>
                  <a:lnTo>
                    <a:pt x="21892" y="11639"/>
                  </a:lnTo>
                  <a:lnTo>
                    <a:pt x="21401" y="11671"/>
                  </a:lnTo>
                  <a:lnTo>
                    <a:pt x="20887" y="11698"/>
                  </a:lnTo>
                  <a:lnTo>
                    <a:pt x="20303" y="11730"/>
                  </a:lnTo>
                  <a:lnTo>
                    <a:pt x="19696" y="11757"/>
                  </a:lnTo>
                  <a:lnTo>
                    <a:pt x="19041" y="11778"/>
                  </a:lnTo>
                  <a:lnTo>
                    <a:pt x="18317" y="11799"/>
                  </a:lnTo>
                  <a:lnTo>
                    <a:pt x="17570" y="11816"/>
                  </a:lnTo>
                  <a:lnTo>
                    <a:pt x="16752" y="11826"/>
                  </a:lnTo>
                  <a:lnTo>
                    <a:pt x="15864" y="11832"/>
                  </a:lnTo>
                  <a:lnTo>
                    <a:pt x="14930" y="11837"/>
                  </a:lnTo>
                  <a:lnTo>
                    <a:pt x="14696" y="11837"/>
                  </a:lnTo>
                  <a:lnTo>
                    <a:pt x="14836" y="11596"/>
                  </a:lnTo>
                  <a:lnTo>
                    <a:pt x="15000" y="11360"/>
                  </a:lnTo>
                  <a:lnTo>
                    <a:pt x="15210" y="11135"/>
                  </a:lnTo>
                  <a:lnTo>
                    <a:pt x="15467" y="10920"/>
                  </a:lnTo>
                  <a:lnTo>
                    <a:pt x="15724" y="10717"/>
                  </a:lnTo>
                  <a:lnTo>
                    <a:pt x="16028" y="10524"/>
                  </a:lnTo>
                  <a:lnTo>
                    <a:pt x="16355" y="10341"/>
                  </a:lnTo>
                  <a:lnTo>
                    <a:pt x="16682" y="10170"/>
                  </a:lnTo>
                  <a:lnTo>
                    <a:pt x="17032" y="10014"/>
                  </a:lnTo>
                  <a:lnTo>
                    <a:pt x="17406" y="9870"/>
                  </a:lnTo>
                  <a:lnTo>
                    <a:pt x="17756" y="9741"/>
                  </a:lnTo>
                  <a:lnTo>
                    <a:pt x="18130" y="9628"/>
                  </a:lnTo>
                  <a:lnTo>
                    <a:pt x="18504" y="9527"/>
                  </a:lnTo>
                  <a:lnTo>
                    <a:pt x="18855" y="9441"/>
                  </a:lnTo>
                  <a:lnTo>
                    <a:pt x="19205" y="9376"/>
                  </a:lnTo>
                  <a:lnTo>
                    <a:pt x="19555" y="9323"/>
                  </a:lnTo>
                  <a:lnTo>
                    <a:pt x="19742" y="9301"/>
                  </a:lnTo>
                  <a:lnTo>
                    <a:pt x="19953" y="9291"/>
                  </a:lnTo>
                  <a:lnTo>
                    <a:pt x="20163" y="9285"/>
                  </a:lnTo>
                  <a:lnTo>
                    <a:pt x="20373" y="9280"/>
                  </a:lnTo>
                  <a:close/>
                  <a:moveTo>
                    <a:pt x="75673" y="11371"/>
                  </a:moveTo>
                  <a:lnTo>
                    <a:pt x="76023" y="11381"/>
                  </a:lnTo>
                  <a:lnTo>
                    <a:pt x="76374" y="11392"/>
                  </a:lnTo>
                  <a:lnTo>
                    <a:pt x="76724" y="11414"/>
                  </a:lnTo>
                  <a:lnTo>
                    <a:pt x="77051" y="11446"/>
                  </a:lnTo>
                  <a:lnTo>
                    <a:pt x="77355" y="11483"/>
                  </a:lnTo>
                  <a:lnTo>
                    <a:pt x="77682" y="11531"/>
                  </a:lnTo>
                  <a:lnTo>
                    <a:pt x="77986" y="11590"/>
                  </a:lnTo>
                  <a:lnTo>
                    <a:pt x="78266" y="11655"/>
                  </a:lnTo>
                  <a:lnTo>
                    <a:pt x="78616" y="11741"/>
                  </a:lnTo>
                  <a:lnTo>
                    <a:pt x="78920" y="11837"/>
                  </a:lnTo>
                  <a:lnTo>
                    <a:pt x="79224" y="11944"/>
                  </a:lnTo>
                  <a:lnTo>
                    <a:pt x="79504" y="12062"/>
                  </a:lnTo>
                  <a:lnTo>
                    <a:pt x="79785" y="12185"/>
                  </a:lnTo>
                  <a:lnTo>
                    <a:pt x="80018" y="12319"/>
                  </a:lnTo>
                  <a:lnTo>
                    <a:pt x="80252" y="12464"/>
                  </a:lnTo>
                  <a:lnTo>
                    <a:pt x="80439" y="12614"/>
                  </a:lnTo>
                  <a:lnTo>
                    <a:pt x="80626" y="12770"/>
                  </a:lnTo>
                  <a:lnTo>
                    <a:pt x="80789" y="12936"/>
                  </a:lnTo>
                  <a:lnTo>
                    <a:pt x="80929" y="13107"/>
                  </a:lnTo>
                  <a:lnTo>
                    <a:pt x="81046" y="13284"/>
                  </a:lnTo>
                  <a:lnTo>
                    <a:pt x="81140" y="13472"/>
                  </a:lnTo>
                  <a:lnTo>
                    <a:pt x="81210" y="13660"/>
                  </a:lnTo>
                  <a:lnTo>
                    <a:pt x="81256" y="13858"/>
                  </a:lnTo>
                  <a:lnTo>
                    <a:pt x="81280" y="14056"/>
                  </a:lnTo>
                  <a:lnTo>
                    <a:pt x="80486" y="14056"/>
                  </a:lnTo>
                  <a:lnTo>
                    <a:pt x="79972" y="14051"/>
                  </a:lnTo>
                  <a:lnTo>
                    <a:pt x="79481" y="14035"/>
                  </a:lnTo>
                  <a:lnTo>
                    <a:pt x="78990" y="14024"/>
                  </a:lnTo>
                  <a:lnTo>
                    <a:pt x="78523" y="14003"/>
                  </a:lnTo>
                  <a:lnTo>
                    <a:pt x="78032" y="13981"/>
                  </a:lnTo>
                  <a:lnTo>
                    <a:pt x="77565" y="13954"/>
                  </a:lnTo>
                  <a:lnTo>
                    <a:pt x="77121" y="13922"/>
                  </a:lnTo>
                  <a:lnTo>
                    <a:pt x="76654" y="13890"/>
                  </a:lnTo>
                  <a:lnTo>
                    <a:pt x="76233" y="13858"/>
                  </a:lnTo>
                  <a:lnTo>
                    <a:pt x="75790" y="13815"/>
                  </a:lnTo>
                  <a:lnTo>
                    <a:pt x="75369" y="13772"/>
                  </a:lnTo>
                  <a:lnTo>
                    <a:pt x="74972" y="13729"/>
                  </a:lnTo>
                  <a:lnTo>
                    <a:pt x="74575" y="13681"/>
                  </a:lnTo>
                  <a:lnTo>
                    <a:pt x="74178" y="13633"/>
                  </a:lnTo>
                  <a:lnTo>
                    <a:pt x="73804" y="13579"/>
                  </a:lnTo>
                  <a:lnTo>
                    <a:pt x="73453" y="13526"/>
                  </a:lnTo>
                  <a:lnTo>
                    <a:pt x="73103" y="13472"/>
                  </a:lnTo>
                  <a:lnTo>
                    <a:pt x="72776" y="13413"/>
                  </a:lnTo>
                  <a:lnTo>
                    <a:pt x="72449" y="13354"/>
                  </a:lnTo>
                  <a:lnTo>
                    <a:pt x="72168" y="13295"/>
                  </a:lnTo>
                  <a:lnTo>
                    <a:pt x="71865" y="13231"/>
                  </a:lnTo>
                  <a:lnTo>
                    <a:pt x="71608" y="13172"/>
                  </a:lnTo>
                  <a:lnTo>
                    <a:pt x="71351" y="13107"/>
                  </a:lnTo>
                  <a:lnTo>
                    <a:pt x="71140" y="13043"/>
                  </a:lnTo>
                  <a:lnTo>
                    <a:pt x="70907" y="12979"/>
                  </a:lnTo>
                  <a:lnTo>
                    <a:pt x="70720" y="12909"/>
                  </a:lnTo>
                  <a:lnTo>
                    <a:pt x="70556" y="12845"/>
                  </a:lnTo>
                  <a:lnTo>
                    <a:pt x="70393" y="12780"/>
                  </a:lnTo>
                  <a:lnTo>
                    <a:pt x="70276" y="12711"/>
                  </a:lnTo>
                  <a:lnTo>
                    <a:pt x="70159" y="12646"/>
                  </a:lnTo>
                  <a:lnTo>
                    <a:pt x="70066" y="12582"/>
                  </a:lnTo>
                  <a:lnTo>
                    <a:pt x="69996" y="12518"/>
                  </a:lnTo>
                  <a:lnTo>
                    <a:pt x="69949" y="12427"/>
                  </a:lnTo>
                  <a:lnTo>
                    <a:pt x="69926" y="12378"/>
                  </a:lnTo>
                  <a:lnTo>
                    <a:pt x="69949" y="12319"/>
                  </a:lnTo>
                  <a:lnTo>
                    <a:pt x="69972" y="12260"/>
                  </a:lnTo>
                  <a:lnTo>
                    <a:pt x="70042" y="12196"/>
                  </a:lnTo>
                  <a:lnTo>
                    <a:pt x="70159" y="12126"/>
                  </a:lnTo>
                  <a:lnTo>
                    <a:pt x="70299" y="12062"/>
                  </a:lnTo>
                  <a:lnTo>
                    <a:pt x="70486" y="11987"/>
                  </a:lnTo>
                  <a:lnTo>
                    <a:pt x="70743" y="11912"/>
                  </a:lnTo>
                  <a:lnTo>
                    <a:pt x="71070" y="11837"/>
                  </a:lnTo>
                  <a:lnTo>
                    <a:pt x="71444" y="11762"/>
                  </a:lnTo>
                  <a:lnTo>
                    <a:pt x="71888" y="11687"/>
                  </a:lnTo>
                  <a:lnTo>
                    <a:pt x="72402" y="11612"/>
                  </a:lnTo>
                  <a:lnTo>
                    <a:pt x="72846" y="11553"/>
                  </a:lnTo>
                  <a:lnTo>
                    <a:pt x="73290" y="11505"/>
                  </a:lnTo>
                  <a:lnTo>
                    <a:pt x="73710" y="11462"/>
                  </a:lnTo>
                  <a:lnTo>
                    <a:pt x="74131" y="11430"/>
                  </a:lnTo>
                  <a:lnTo>
                    <a:pt x="74528" y="11403"/>
                  </a:lnTo>
                  <a:lnTo>
                    <a:pt x="74925" y="11387"/>
                  </a:lnTo>
                  <a:lnTo>
                    <a:pt x="75299" y="11376"/>
                  </a:lnTo>
                  <a:lnTo>
                    <a:pt x="75673" y="11371"/>
                  </a:lnTo>
                  <a:close/>
                  <a:moveTo>
                    <a:pt x="34951" y="987"/>
                  </a:moveTo>
                  <a:lnTo>
                    <a:pt x="36283" y="992"/>
                  </a:lnTo>
                  <a:lnTo>
                    <a:pt x="37568" y="1008"/>
                  </a:lnTo>
                  <a:lnTo>
                    <a:pt x="38830" y="1035"/>
                  </a:lnTo>
                  <a:lnTo>
                    <a:pt x="40068" y="1073"/>
                  </a:lnTo>
                  <a:lnTo>
                    <a:pt x="41259" y="1121"/>
                  </a:lnTo>
                  <a:lnTo>
                    <a:pt x="42451" y="1180"/>
                  </a:lnTo>
                  <a:lnTo>
                    <a:pt x="43596" y="1250"/>
                  </a:lnTo>
                  <a:lnTo>
                    <a:pt x="44717" y="1325"/>
                  </a:lnTo>
                  <a:lnTo>
                    <a:pt x="45815" y="1416"/>
                  </a:lnTo>
                  <a:lnTo>
                    <a:pt x="46866" y="1512"/>
                  </a:lnTo>
                  <a:lnTo>
                    <a:pt x="47894" y="1614"/>
                  </a:lnTo>
                  <a:lnTo>
                    <a:pt x="48876" y="1732"/>
                  </a:lnTo>
                  <a:lnTo>
                    <a:pt x="49834" y="1855"/>
                  </a:lnTo>
                  <a:lnTo>
                    <a:pt x="49133" y="1947"/>
                  </a:lnTo>
                  <a:lnTo>
                    <a:pt x="48408" y="2032"/>
                  </a:lnTo>
                  <a:lnTo>
                    <a:pt x="47731" y="2123"/>
                  </a:lnTo>
                  <a:lnTo>
                    <a:pt x="47077" y="2220"/>
                  </a:lnTo>
                  <a:lnTo>
                    <a:pt x="46423" y="2311"/>
                  </a:lnTo>
                  <a:lnTo>
                    <a:pt x="45815" y="2408"/>
                  </a:lnTo>
                  <a:lnTo>
                    <a:pt x="45208" y="2509"/>
                  </a:lnTo>
                  <a:lnTo>
                    <a:pt x="44624" y="2606"/>
                  </a:lnTo>
                  <a:lnTo>
                    <a:pt x="44063" y="2708"/>
                  </a:lnTo>
                  <a:lnTo>
                    <a:pt x="43526" y="2810"/>
                  </a:lnTo>
                  <a:lnTo>
                    <a:pt x="43012" y="2917"/>
                  </a:lnTo>
                  <a:lnTo>
                    <a:pt x="42521" y="3019"/>
                  </a:lnTo>
                  <a:lnTo>
                    <a:pt x="42054" y="3126"/>
                  </a:lnTo>
                  <a:lnTo>
                    <a:pt x="41610" y="3233"/>
                  </a:lnTo>
                  <a:lnTo>
                    <a:pt x="41189" y="3340"/>
                  </a:lnTo>
                  <a:lnTo>
                    <a:pt x="40816" y="3448"/>
                  </a:lnTo>
                  <a:lnTo>
                    <a:pt x="40442" y="3555"/>
                  </a:lnTo>
                  <a:lnTo>
                    <a:pt x="40091" y="3662"/>
                  </a:lnTo>
                  <a:lnTo>
                    <a:pt x="39788" y="3769"/>
                  </a:lnTo>
                  <a:lnTo>
                    <a:pt x="39484" y="3882"/>
                  </a:lnTo>
                  <a:lnTo>
                    <a:pt x="39227" y="3989"/>
                  </a:lnTo>
                  <a:lnTo>
                    <a:pt x="38993" y="4096"/>
                  </a:lnTo>
                  <a:lnTo>
                    <a:pt x="38783" y="4209"/>
                  </a:lnTo>
                  <a:lnTo>
                    <a:pt x="38596" y="4316"/>
                  </a:lnTo>
                  <a:lnTo>
                    <a:pt x="38456" y="4423"/>
                  </a:lnTo>
                  <a:lnTo>
                    <a:pt x="38339" y="4530"/>
                  </a:lnTo>
                  <a:lnTo>
                    <a:pt x="38246" y="4638"/>
                  </a:lnTo>
                  <a:lnTo>
                    <a:pt x="38176" y="4745"/>
                  </a:lnTo>
                  <a:lnTo>
                    <a:pt x="38152" y="4852"/>
                  </a:lnTo>
                  <a:lnTo>
                    <a:pt x="38152" y="4959"/>
                  </a:lnTo>
                  <a:lnTo>
                    <a:pt x="38176" y="5061"/>
                  </a:lnTo>
                  <a:lnTo>
                    <a:pt x="38246" y="5163"/>
                  </a:lnTo>
                  <a:lnTo>
                    <a:pt x="38339" y="5265"/>
                  </a:lnTo>
                  <a:lnTo>
                    <a:pt x="38456" y="5367"/>
                  </a:lnTo>
                  <a:lnTo>
                    <a:pt x="38643" y="5479"/>
                  </a:lnTo>
                  <a:lnTo>
                    <a:pt x="38900" y="5592"/>
                  </a:lnTo>
                  <a:lnTo>
                    <a:pt x="39040" y="5651"/>
                  </a:lnTo>
                  <a:lnTo>
                    <a:pt x="39204" y="5710"/>
                  </a:lnTo>
                  <a:lnTo>
                    <a:pt x="39390" y="5769"/>
                  </a:lnTo>
                  <a:lnTo>
                    <a:pt x="39601" y="5822"/>
                  </a:lnTo>
                  <a:lnTo>
                    <a:pt x="39811" y="5881"/>
                  </a:lnTo>
                  <a:lnTo>
                    <a:pt x="40068" y="5935"/>
                  </a:lnTo>
                  <a:lnTo>
                    <a:pt x="40325" y="5994"/>
                  </a:lnTo>
                  <a:lnTo>
                    <a:pt x="40605" y="6047"/>
                  </a:lnTo>
                  <a:lnTo>
                    <a:pt x="40932" y="6101"/>
                  </a:lnTo>
                  <a:lnTo>
                    <a:pt x="41259" y="6155"/>
                  </a:lnTo>
                  <a:lnTo>
                    <a:pt x="41633" y="6203"/>
                  </a:lnTo>
                  <a:lnTo>
                    <a:pt x="42007" y="6251"/>
                  </a:lnTo>
                  <a:lnTo>
                    <a:pt x="42428" y="6294"/>
                  </a:lnTo>
                  <a:lnTo>
                    <a:pt x="42871" y="6342"/>
                  </a:lnTo>
                  <a:lnTo>
                    <a:pt x="43362" y="6380"/>
                  </a:lnTo>
                  <a:lnTo>
                    <a:pt x="43853" y="6417"/>
                  </a:lnTo>
                  <a:lnTo>
                    <a:pt x="44390" y="6455"/>
                  </a:lnTo>
                  <a:lnTo>
                    <a:pt x="44974" y="6487"/>
                  </a:lnTo>
                  <a:lnTo>
                    <a:pt x="45582" y="6514"/>
                  </a:lnTo>
                  <a:lnTo>
                    <a:pt x="46212" y="6541"/>
                  </a:lnTo>
                  <a:lnTo>
                    <a:pt x="46890" y="6562"/>
                  </a:lnTo>
                  <a:lnTo>
                    <a:pt x="47591" y="6578"/>
                  </a:lnTo>
                  <a:lnTo>
                    <a:pt x="48338" y="6594"/>
                  </a:lnTo>
                  <a:lnTo>
                    <a:pt x="49109" y="6605"/>
                  </a:lnTo>
                  <a:lnTo>
                    <a:pt x="49950" y="6605"/>
                  </a:lnTo>
                  <a:lnTo>
                    <a:pt x="51002" y="6600"/>
                  </a:lnTo>
                  <a:lnTo>
                    <a:pt x="51516" y="6589"/>
                  </a:lnTo>
                  <a:lnTo>
                    <a:pt x="52030" y="6578"/>
                  </a:lnTo>
                  <a:lnTo>
                    <a:pt x="52520" y="6567"/>
                  </a:lnTo>
                  <a:lnTo>
                    <a:pt x="53011" y="6551"/>
                  </a:lnTo>
                  <a:lnTo>
                    <a:pt x="53478" y="6530"/>
                  </a:lnTo>
                  <a:lnTo>
                    <a:pt x="53945" y="6509"/>
                  </a:lnTo>
                  <a:lnTo>
                    <a:pt x="54413" y="6482"/>
                  </a:lnTo>
                  <a:lnTo>
                    <a:pt x="54857" y="6450"/>
                  </a:lnTo>
                  <a:lnTo>
                    <a:pt x="55277" y="6423"/>
                  </a:lnTo>
                  <a:lnTo>
                    <a:pt x="55698" y="6385"/>
                  </a:lnTo>
                  <a:lnTo>
                    <a:pt x="56118" y="6348"/>
                  </a:lnTo>
                  <a:lnTo>
                    <a:pt x="56515" y="6310"/>
                  </a:lnTo>
                  <a:lnTo>
                    <a:pt x="56889" y="6262"/>
                  </a:lnTo>
                  <a:lnTo>
                    <a:pt x="57263" y="6219"/>
                  </a:lnTo>
                  <a:lnTo>
                    <a:pt x="57637" y="6171"/>
                  </a:lnTo>
                  <a:lnTo>
                    <a:pt x="57987" y="6117"/>
                  </a:lnTo>
                  <a:lnTo>
                    <a:pt x="58314" y="6064"/>
                  </a:lnTo>
                  <a:lnTo>
                    <a:pt x="58641" y="6010"/>
                  </a:lnTo>
                  <a:lnTo>
                    <a:pt x="58945" y="5946"/>
                  </a:lnTo>
                  <a:lnTo>
                    <a:pt x="59249" y="5887"/>
                  </a:lnTo>
                  <a:lnTo>
                    <a:pt x="59529" y="5822"/>
                  </a:lnTo>
                  <a:lnTo>
                    <a:pt x="59786" y="5753"/>
                  </a:lnTo>
                  <a:lnTo>
                    <a:pt x="60043" y="5683"/>
                  </a:lnTo>
                  <a:lnTo>
                    <a:pt x="60277" y="5613"/>
                  </a:lnTo>
                  <a:lnTo>
                    <a:pt x="60510" y="5538"/>
                  </a:lnTo>
                  <a:lnTo>
                    <a:pt x="60721" y="5458"/>
                  </a:lnTo>
                  <a:lnTo>
                    <a:pt x="60908" y="5377"/>
                  </a:lnTo>
                  <a:lnTo>
                    <a:pt x="61094" y="5297"/>
                  </a:lnTo>
                  <a:lnTo>
                    <a:pt x="61258" y="5211"/>
                  </a:lnTo>
                  <a:lnTo>
                    <a:pt x="61398" y="5125"/>
                  </a:lnTo>
                  <a:lnTo>
                    <a:pt x="61538" y="5040"/>
                  </a:lnTo>
                  <a:lnTo>
                    <a:pt x="61655" y="4954"/>
                  </a:lnTo>
                  <a:lnTo>
                    <a:pt x="61749" y="4863"/>
                  </a:lnTo>
                  <a:lnTo>
                    <a:pt x="61819" y="4777"/>
                  </a:lnTo>
                  <a:lnTo>
                    <a:pt x="61889" y="4686"/>
                  </a:lnTo>
                  <a:lnTo>
                    <a:pt x="61935" y="4595"/>
                  </a:lnTo>
                  <a:lnTo>
                    <a:pt x="61982" y="4504"/>
                  </a:lnTo>
                  <a:lnTo>
                    <a:pt x="61982" y="4407"/>
                  </a:lnTo>
                  <a:lnTo>
                    <a:pt x="62006" y="4316"/>
                  </a:lnTo>
                  <a:lnTo>
                    <a:pt x="61982" y="4225"/>
                  </a:lnTo>
                  <a:lnTo>
                    <a:pt x="61959" y="4128"/>
                  </a:lnTo>
                  <a:lnTo>
                    <a:pt x="61912" y="4032"/>
                  </a:lnTo>
                  <a:lnTo>
                    <a:pt x="61842" y="3941"/>
                  </a:lnTo>
                  <a:lnTo>
                    <a:pt x="61772" y="3844"/>
                  </a:lnTo>
                  <a:lnTo>
                    <a:pt x="61702" y="3748"/>
                  </a:lnTo>
                  <a:lnTo>
                    <a:pt x="61585" y="3651"/>
                  </a:lnTo>
                  <a:lnTo>
                    <a:pt x="61328" y="3464"/>
                  </a:lnTo>
                  <a:lnTo>
                    <a:pt x="61024" y="3271"/>
                  </a:lnTo>
                  <a:lnTo>
                    <a:pt x="60674" y="3078"/>
                  </a:lnTo>
                  <a:lnTo>
                    <a:pt x="60253" y="2890"/>
                  </a:lnTo>
                  <a:lnTo>
                    <a:pt x="59763" y="2702"/>
                  </a:lnTo>
                  <a:lnTo>
                    <a:pt x="59249" y="2515"/>
                  </a:lnTo>
                  <a:lnTo>
                    <a:pt x="58665" y="2333"/>
                  </a:lnTo>
                  <a:lnTo>
                    <a:pt x="58034" y="2150"/>
                  </a:lnTo>
                  <a:lnTo>
                    <a:pt x="58828" y="2097"/>
                  </a:lnTo>
                  <a:lnTo>
                    <a:pt x="59623" y="2043"/>
                  </a:lnTo>
                  <a:lnTo>
                    <a:pt x="60417" y="1995"/>
                  </a:lnTo>
                  <a:lnTo>
                    <a:pt x="61235" y="1952"/>
                  </a:lnTo>
                  <a:lnTo>
                    <a:pt x="62052" y="1909"/>
                  </a:lnTo>
                  <a:lnTo>
                    <a:pt x="62893" y="1872"/>
                  </a:lnTo>
                  <a:lnTo>
                    <a:pt x="63711" y="1839"/>
                  </a:lnTo>
                  <a:lnTo>
                    <a:pt x="64552" y="1807"/>
                  </a:lnTo>
                  <a:lnTo>
                    <a:pt x="65393" y="1780"/>
                  </a:lnTo>
                  <a:lnTo>
                    <a:pt x="66234" y="1759"/>
                  </a:lnTo>
                  <a:lnTo>
                    <a:pt x="67075" y="1738"/>
                  </a:lnTo>
                  <a:lnTo>
                    <a:pt x="67916" y="1721"/>
                  </a:lnTo>
                  <a:lnTo>
                    <a:pt x="68757" y="1705"/>
                  </a:lnTo>
                  <a:lnTo>
                    <a:pt x="69622" y="1700"/>
                  </a:lnTo>
                  <a:lnTo>
                    <a:pt x="70463" y="1695"/>
                  </a:lnTo>
                  <a:lnTo>
                    <a:pt x="71327" y="1689"/>
                  </a:lnTo>
                  <a:lnTo>
                    <a:pt x="72402" y="1695"/>
                  </a:lnTo>
                  <a:lnTo>
                    <a:pt x="73477" y="1711"/>
                  </a:lnTo>
                  <a:lnTo>
                    <a:pt x="74505" y="1743"/>
                  </a:lnTo>
                  <a:lnTo>
                    <a:pt x="75509" y="1780"/>
                  </a:lnTo>
                  <a:lnTo>
                    <a:pt x="76467" y="1823"/>
                  </a:lnTo>
                  <a:lnTo>
                    <a:pt x="77402" y="1882"/>
                  </a:lnTo>
                  <a:lnTo>
                    <a:pt x="78313" y="1947"/>
                  </a:lnTo>
                  <a:lnTo>
                    <a:pt x="79177" y="2022"/>
                  </a:lnTo>
                  <a:lnTo>
                    <a:pt x="80018" y="2102"/>
                  </a:lnTo>
                  <a:lnTo>
                    <a:pt x="80836" y="2188"/>
                  </a:lnTo>
                  <a:lnTo>
                    <a:pt x="81607" y="2284"/>
                  </a:lnTo>
                  <a:lnTo>
                    <a:pt x="82355" y="2381"/>
                  </a:lnTo>
                  <a:lnTo>
                    <a:pt x="83079" y="2488"/>
                  </a:lnTo>
                  <a:lnTo>
                    <a:pt x="83780" y="2601"/>
                  </a:lnTo>
                  <a:lnTo>
                    <a:pt x="84434" y="2713"/>
                  </a:lnTo>
                  <a:lnTo>
                    <a:pt x="85065" y="2836"/>
                  </a:lnTo>
                  <a:lnTo>
                    <a:pt x="85695" y="2960"/>
                  </a:lnTo>
                  <a:lnTo>
                    <a:pt x="86256" y="3083"/>
                  </a:lnTo>
                  <a:lnTo>
                    <a:pt x="86817" y="3212"/>
                  </a:lnTo>
                  <a:lnTo>
                    <a:pt x="87354" y="3340"/>
                  </a:lnTo>
                  <a:lnTo>
                    <a:pt x="87868" y="3474"/>
                  </a:lnTo>
                  <a:lnTo>
                    <a:pt x="88335" y="3608"/>
                  </a:lnTo>
                  <a:lnTo>
                    <a:pt x="88803" y="3737"/>
                  </a:lnTo>
                  <a:lnTo>
                    <a:pt x="89223" y="3871"/>
                  </a:lnTo>
                  <a:lnTo>
                    <a:pt x="89620" y="4005"/>
                  </a:lnTo>
                  <a:lnTo>
                    <a:pt x="90018" y="4134"/>
                  </a:lnTo>
                  <a:lnTo>
                    <a:pt x="90368" y="4262"/>
                  </a:lnTo>
                  <a:lnTo>
                    <a:pt x="90718" y="4391"/>
                  </a:lnTo>
                  <a:lnTo>
                    <a:pt x="91326" y="4638"/>
                  </a:lnTo>
                  <a:lnTo>
                    <a:pt x="91840" y="4868"/>
                  </a:lnTo>
                  <a:lnTo>
                    <a:pt x="92354" y="5120"/>
                  </a:lnTo>
                  <a:lnTo>
                    <a:pt x="92821" y="5372"/>
                  </a:lnTo>
                  <a:lnTo>
                    <a:pt x="93265" y="5629"/>
                  </a:lnTo>
                  <a:lnTo>
                    <a:pt x="93685" y="5892"/>
                  </a:lnTo>
                  <a:lnTo>
                    <a:pt x="94059" y="6155"/>
                  </a:lnTo>
                  <a:lnTo>
                    <a:pt x="94386" y="6423"/>
                  </a:lnTo>
                  <a:lnTo>
                    <a:pt x="94690" y="6691"/>
                  </a:lnTo>
                  <a:lnTo>
                    <a:pt x="94970" y="6964"/>
                  </a:lnTo>
                  <a:lnTo>
                    <a:pt x="95204" y="7238"/>
                  </a:lnTo>
                  <a:lnTo>
                    <a:pt x="95391" y="7511"/>
                  </a:lnTo>
                  <a:lnTo>
                    <a:pt x="95554" y="7784"/>
                  </a:lnTo>
                  <a:lnTo>
                    <a:pt x="95695" y="8063"/>
                  </a:lnTo>
                  <a:lnTo>
                    <a:pt x="95788" y="8336"/>
                  </a:lnTo>
                  <a:lnTo>
                    <a:pt x="95835" y="8610"/>
                  </a:lnTo>
                  <a:lnTo>
                    <a:pt x="95858" y="8883"/>
                  </a:lnTo>
                  <a:lnTo>
                    <a:pt x="95858" y="9151"/>
                  </a:lnTo>
                  <a:lnTo>
                    <a:pt x="95811" y="9419"/>
                  </a:lnTo>
                  <a:lnTo>
                    <a:pt x="95718" y="9687"/>
                  </a:lnTo>
                  <a:lnTo>
                    <a:pt x="95625" y="9945"/>
                  </a:lnTo>
                  <a:lnTo>
                    <a:pt x="95461" y="10207"/>
                  </a:lnTo>
                  <a:lnTo>
                    <a:pt x="95274" y="10459"/>
                  </a:lnTo>
                  <a:lnTo>
                    <a:pt x="95064" y="10711"/>
                  </a:lnTo>
                  <a:lnTo>
                    <a:pt x="94807" y="10952"/>
                  </a:lnTo>
                  <a:lnTo>
                    <a:pt x="94527" y="11194"/>
                  </a:lnTo>
                  <a:lnTo>
                    <a:pt x="94199" y="11424"/>
                  </a:lnTo>
                  <a:lnTo>
                    <a:pt x="93849" y="11655"/>
                  </a:lnTo>
                  <a:lnTo>
                    <a:pt x="93475" y="11875"/>
                  </a:lnTo>
                  <a:lnTo>
                    <a:pt x="93031" y="12084"/>
                  </a:lnTo>
                  <a:lnTo>
                    <a:pt x="92587" y="12287"/>
                  </a:lnTo>
                  <a:lnTo>
                    <a:pt x="92097" y="12486"/>
                  </a:lnTo>
                  <a:lnTo>
                    <a:pt x="91559" y="12673"/>
                  </a:lnTo>
                  <a:lnTo>
                    <a:pt x="91022" y="12850"/>
                  </a:lnTo>
                  <a:lnTo>
                    <a:pt x="90415" y="13022"/>
                  </a:lnTo>
                  <a:lnTo>
                    <a:pt x="89784" y="13177"/>
                  </a:lnTo>
                  <a:lnTo>
                    <a:pt x="89480" y="13252"/>
                  </a:lnTo>
                  <a:lnTo>
                    <a:pt x="89153" y="13322"/>
                  </a:lnTo>
                  <a:lnTo>
                    <a:pt x="88826" y="13386"/>
                  </a:lnTo>
                  <a:lnTo>
                    <a:pt x="88476" y="13451"/>
                  </a:lnTo>
                  <a:lnTo>
                    <a:pt x="88149" y="13515"/>
                  </a:lnTo>
                  <a:lnTo>
                    <a:pt x="87798" y="13568"/>
                  </a:lnTo>
                  <a:lnTo>
                    <a:pt x="87424" y="13627"/>
                  </a:lnTo>
                  <a:lnTo>
                    <a:pt x="87074" y="13676"/>
                  </a:lnTo>
                  <a:lnTo>
                    <a:pt x="86700" y="13724"/>
                  </a:lnTo>
                  <a:lnTo>
                    <a:pt x="86326" y="13772"/>
                  </a:lnTo>
                  <a:lnTo>
                    <a:pt x="85952" y="13810"/>
                  </a:lnTo>
                  <a:lnTo>
                    <a:pt x="85579" y="13847"/>
                  </a:lnTo>
                  <a:lnTo>
                    <a:pt x="85509" y="13617"/>
                  </a:lnTo>
                  <a:lnTo>
                    <a:pt x="85438" y="13392"/>
                  </a:lnTo>
                  <a:lnTo>
                    <a:pt x="85322" y="13166"/>
                  </a:lnTo>
                  <a:lnTo>
                    <a:pt x="85181" y="12952"/>
                  </a:lnTo>
                  <a:lnTo>
                    <a:pt x="84995" y="12743"/>
                  </a:lnTo>
                  <a:lnTo>
                    <a:pt x="84808" y="12539"/>
                  </a:lnTo>
                  <a:lnTo>
                    <a:pt x="84574" y="12346"/>
                  </a:lnTo>
                  <a:lnTo>
                    <a:pt x="84317" y="12159"/>
                  </a:lnTo>
                  <a:lnTo>
                    <a:pt x="84037" y="11982"/>
                  </a:lnTo>
                  <a:lnTo>
                    <a:pt x="83733" y="11810"/>
                  </a:lnTo>
                  <a:lnTo>
                    <a:pt x="83406" y="11644"/>
                  </a:lnTo>
                  <a:lnTo>
                    <a:pt x="83055" y="11494"/>
                  </a:lnTo>
                  <a:lnTo>
                    <a:pt x="82682" y="11349"/>
                  </a:lnTo>
                  <a:lnTo>
                    <a:pt x="82261" y="11210"/>
                  </a:lnTo>
                  <a:lnTo>
                    <a:pt x="81841" y="11087"/>
                  </a:lnTo>
                  <a:lnTo>
                    <a:pt x="81373" y="10969"/>
                  </a:lnTo>
                  <a:lnTo>
                    <a:pt x="81093" y="10904"/>
                  </a:lnTo>
                  <a:lnTo>
                    <a:pt x="80813" y="10845"/>
                  </a:lnTo>
                  <a:lnTo>
                    <a:pt x="80532" y="10792"/>
                  </a:lnTo>
                  <a:lnTo>
                    <a:pt x="80252" y="10738"/>
                  </a:lnTo>
                  <a:lnTo>
                    <a:pt x="79948" y="10690"/>
                  </a:lnTo>
                  <a:lnTo>
                    <a:pt x="79644" y="10647"/>
                  </a:lnTo>
                  <a:lnTo>
                    <a:pt x="79317" y="10604"/>
                  </a:lnTo>
                  <a:lnTo>
                    <a:pt x="79014" y="10567"/>
                  </a:lnTo>
                  <a:lnTo>
                    <a:pt x="78687" y="10534"/>
                  </a:lnTo>
                  <a:lnTo>
                    <a:pt x="78360" y="10502"/>
                  </a:lnTo>
                  <a:lnTo>
                    <a:pt x="78032" y="10475"/>
                  </a:lnTo>
                  <a:lnTo>
                    <a:pt x="77682" y="10454"/>
                  </a:lnTo>
                  <a:lnTo>
                    <a:pt x="77355" y="10433"/>
                  </a:lnTo>
                  <a:lnTo>
                    <a:pt x="77004" y="10416"/>
                  </a:lnTo>
                  <a:lnTo>
                    <a:pt x="76654" y="10406"/>
                  </a:lnTo>
                  <a:lnTo>
                    <a:pt x="76280" y="10395"/>
                  </a:lnTo>
                  <a:lnTo>
                    <a:pt x="75930" y="10390"/>
                  </a:lnTo>
                  <a:lnTo>
                    <a:pt x="75206" y="10390"/>
                  </a:lnTo>
                  <a:lnTo>
                    <a:pt x="74832" y="10395"/>
                  </a:lnTo>
                  <a:lnTo>
                    <a:pt x="74458" y="10406"/>
                  </a:lnTo>
                  <a:lnTo>
                    <a:pt x="74084" y="10422"/>
                  </a:lnTo>
                  <a:lnTo>
                    <a:pt x="73710" y="10438"/>
                  </a:lnTo>
                  <a:lnTo>
                    <a:pt x="73313" y="10459"/>
                  </a:lnTo>
                  <a:lnTo>
                    <a:pt x="72939" y="10481"/>
                  </a:lnTo>
                  <a:lnTo>
                    <a:pt x="72566" y="10508"/>
                  </a:lnTo>
                  <a:lnTo>
                    <a:pt x="72168" y="10540"/>
                  </a:lnTo>
                  <a:lnTo>
                    <a:pt x="71795" y="10577"/>
                  </a:lnTo>
                  <a:lnTo>
                    <a:pt x="71397" y="10615"/>
                  </a:lnTo>
                  <a:lnTo>
                    <a:pt x="71000" y="10663"/>
                  </a:lnTo>
                  <a:lnTo>
                    <a:pt x="70626" y="10706"/>
                  </a:lnTo>
                  <a:lnTo>
                    <a:pt x="70229" y="10760"/>
                  </a:lnTo>
                  <a:lnTo>
                    <a:pt x="69552" y="10856"/>
                  </a:lnTo>
                  <a:lnTo>
                    <a:pt x="68921" y="10958"/>
                  </a:lnTo>
                  <a:lnTo>
                    <a:pt x="68360" y="11065"/>
                  </a:lnTo>
                  <a:lnTo>
                    <a:pt x="67846" y="11183"/>
                  </a:lnTo>
                  <a:lnTo>
                    <a:pt x="67379" y="11301"/>
                  </a:lnTo>
                  <a:lnTo>
                    <a:pt x="66958" y="11419"/>
                  </a:lnTo>
                  <a:lnTo>
                    <a:pt x="66608" y="11548"/>
                  </a:lnTo>
                  <a:lnTo>
                    <a:pt x="66444" y="11612"/>
                  </a:lnTo>
                  <a:lnTo>
                    <a:pt x="66304" y="11682"/>
                  </a:lnTo>
                  <a:lnTo>
                    <a:pt x="66187" y="11746"/>
                  </a:lnTo>
                  <a:lnTo>
                    <a:pt x="66071" y="11816"/>
                  </a:lnTo>
                  <a:lnTo>
                    <a:pt x="65954" y="11885"/>
                  </a:lnTo>
                  <a:lnTo>
                    <a:pt x="65860" y="11955"/>
                  </a:lnTo>
                  <a:lnTo>
                    <a:pt x="65790" y="12025"/>
                  </a:lnTo>
                  <a:lnTo>
                    <a:pt x="65720" y="12094"/>
                  </a:lnTo>
                  <a:lnTo>
                    <a:pt x="65674" y="12169"/>
                  </a:lnTo>
                  <a:lnTo>
                    <a:pt x="65650" y="12239"/>
                  </a:lnTo>
                  <a:lnTo>
                    <a:pt x="65627" y="12314"/>
                  </a:lnTo>
                  <a:lnTo>
                    <a:pt x="65627" y="12384"/>
                  </a:lnTo>
                  <a:lnTo>
                    <a:pt x="65627" y="12459"/>
                  </a:lnTo>
                  <a:lnTo>
                    <a:pt x="65674" y="12534"/>
                  </a:lnTo>
                  <a:lnTo>
                    <a:pt x="65697" y="12609"/>
                  </a:lnTo>
                  <a:lnTo>
                    <a:pt x="65767" y="12689"/>
                  </a:lnTo>
                  <a:lnTo>
                    <a:pt x="65837" y="12764"/>
                  </a:lnTo>
                  <a:lnTo>
                    <a:pt x="65907" y="12839"/>
                  </a:lnTo>
                  <a:lnTo>
                    <a:pt x="66071" y="12952"/>
                  </a:lnTo>
                  <a:lnTo>
                    <a:pt x="66234" y="13065"/>
                  </a:lnTo>
                  <a:lnTo>
                    <a:pt x="66444" y="13177"/>
                  </a:lnTo>
                  <a:lnTo>
                    <a:pt x="66678" y="13284"/>
                  </a:lnTo>
                  <a:lnTo>
                    <a:pt x="66958" y="13392"/>
                  </a:lnTo>
                  <a:lnTo>
                    <a:pt x="67239" y="13493"/>
                  </a:lnTo>
                  <a:lnTo>
                    <a:pt x="67566" y="13595"/>
                  </a:lnTo>
                  <a:lnTo>
                    <a:pt x="67916" y="13697"/>
                  </a:lnTo>
                  <a:lnTo>
                    <a:pt x="68267" y="13794"/>
                  </a:lnTo>
                  <a:lnTo>
                    <a:pt x="68664" y="13890"/>
                  </a:lnTo>
                  <a:lnTo>
                    <a:pt x="69061" y="13981"/>
                  </a:lnTo>
                  <a:lnTo>
                    <a:pt x="69505" y="14072"/>
                  </a:lnTo>
                  <a:lnTo>
                    <a:pt x="69949" y="14158"/>
                  </a:lnTo>
                  <a:lnTo>
                    <a:pt x="70416" y="14244"/>
                  </a:lnTo>
                  <a:lnTo>
                    <a:pt x="70907" y="14324"/>
                  </a:lnTo>
                  <a:lnTo>
                    <a:pt x="71421" y="14399"/>
                  </a:lnTo>
                  <a:lnTo>
                    <a:pt x="71935" y="14474"/>
                  </a:lnTo>
                  <a:lnTo>
                    <a:pt x="72472" y="14539"/>
                  </a:lnTo>
                  <a:lnTo>
                    <a:pt x="73009" y="14608"/>
                  </a:lnTo>
                  <a:lnTo>
                    <a:pt x="73570" y="14667"/>
                  </a:lnTo>
                  <a:lnTo>
                    <a:pt x="74154" y="14726"/>
                  </a:lnTo>
                  <a:lnTo>
                    <a:pt x="74738" y="14780"/>
                  </a:lnTo>
                  <a:lnTo>
                    <a:pt x="75322" y="14828"/>
                  </a:lnTo>
                  <a:lnTo>
                    <a:pt x="75930" y="14871"/>
                  </a:lnTo>
                  <a:lnTo>
                    <a:pt x="76537" y="14914"/>
                  </a:lnTo>
                  <a:lnTo>
                    <a:pt x="77168" y="14946"/>
                  </a:lnTo>
                  <a:lnTo>
                    <a:pt x="77799" y="14978"/>
                  </a:lnTo>
                  <a:lnTo>
                    <a:pt x="78430" y="15000"/>
                  </a:lnTo>
                  <a:lnTo>
                    <a:pt x="79060" y="15021"/>
                  </a:lnTo>
                  <a:lnTo>
                    <a:pt x="79691" y="15032"/>
                  </a:lnTo>
                  <a:lnTo>
                    <a:pt x="80345" y="15043"/>
                  </a:lnTo>
                  <a:lnTo>
                    <a:pt x="80976" y="15048"/>
                  </a:lnTo>
                  <a:lnTo>
                    <a:pt x="81093" y="15043"/>
                  </a:lnTo>
                  <a:lnTo>
                    <a:pt x="81093" y="15043"/>
                  </a:lnTo>
                  <a:lnTo>
                    <a:pt x="80953" y="15311"/>
                  </a:lnTo>
                  <a:lnTo>
                    <a:pt x="80789" y="15579"/>
                  </a:lnTo>
                  <a:lnTo>
                    <a:pt x="80602" y="15841"/>
                  </a:lnTo>
                  <a:lnTo>
                    <a:pt x="80369" y="16115"/>
                  </a:lnTo>
                  <a:lnTo>
                    <a:pt x="80088" y="16383"/>
                  </a:lnTo>
                  <a:lnTo>
                    <a:pt x="79785" y="16651"/>
                  </a:lnTo>
                  <a:lnTo>
                    <a:pt x="79458" y="16924"/>
                  </a:lnTo>
                  <a:lnTo>
                    <a:pt x="79107" y="17192"/>
                  </a:lnTo>
                  <a:lnTo>
                    <a:pt x="78710" y="17460"/>
                  </a:lnTo>
                  <a:lnTo>
                    <a:pt x="78289" y="17728"/>
                  </a:lnTo>
                  <a:lnTo>
                    <a:pt x="77846" y="17996"/>
                  </a:lnTo>
                  <a:lnTo>
                    <a:pt x="77355" y="18259"/>
                  </a:lnTo>
                  <a:lnTo>
                    <a:pt x="76841" y="18522"/>
                  </a:lnTo>
                  <a:lnTo>
                    <a:pt x="76304" y="18784"/>
                  </a:lnTo>
                  <a:lnTo>
                    <a:pt x="75743" y="19042"/>
                  </a:lnTo>
                  <a:lnTo>
                    <a:pt x="75135" y="19299"/>
                  </a:lnTo>
                  <a:lnTo>
                    <a:pt x="74902" y="19396"/>
                  </a:lnTo>
                  <a:lnTo>
                    <a:pt x="74645" y="19492"/>
                  </a:lnTo>
                  <a:lnTo>
                    <a:pt x="74364" y="19583"/>
                  </a:lnTo>
                  <a:lnTo>
                    <a:pt x="74107" y="19674"/>
                  </a:lnTo>
                  <a:lnTo>
                    <a:pt x="73827" y="19760"/>
                  </a:lnTo>
                  <a:lnTo>
                    <a:pt x="73523" y="19840"/>
                  </a:lnTo>
                  <a:lnTo>
                    <a:pt x="73243" y="19921"/>
                  </a:lnTo>
                  <a:lnTo>
                    <a:pt x="72916" y="19996"/>
                  </a:lnTo>
                  <a:lnTo>
                    <a:pt x="72612" y="20071"/>
                  </a:lnTo>
                  <a:lnTo>
                    <a:pt x="72285" y="20141"/>
                  </a:lnTo>
                  <a:lnTo>
                    <a:pt x="71958" y="20210"/>
                  </a:lnTo>
                  <a:lnTo>
                    <a:pt x="71608" y="20269"/>
                  </a:lnTo>
                  <a:lnTo>
                    <a:pt x="71257" y="20334"/>
                  </a:lnTo>
                  <a:lnTo>
                    <a:pt x="70883" y="20393"/>
                  </a:lnTo>
                  <a:lnTo>
                    <a:pt x="70510" y="20446"/>
                  </a:lnTo>
                  <a:lnTo>
                    <a:pt x="70136" y="20494"/>
                  </a:lnTo>
                  <a:lnTo>
                    <a:pt x="69739" y="20543"/>
                  </a:lnTo>
                  <a:lnTo>
                    <a:pt x="69341" y="20591"/>
                  </a:lnTo>
                  <a:lnTo>
                    <a:pt x="68944" y="20628"/>
                  </a:lnTo>
                  <a:lnTo>
                    <a:pt x="68524" y="20671"/>
                  </a:lnTo>
                  <a:lnTo>
                    <a:pt x="68103" y="20704"/>
                  </a:lnTo>
                  <a:lnTo>
                    <a:pt x="67659" y="20736"/>
                  </a:lnTo>
                  <a:lnTo>
                    <a:pt x="67215" y="20768"/>
                  </a:lnTo>
                  <a:lnTo>
                    <a:pt x="66748" y="20795"/>
                  </a:lnTo>
                  <a:lnTo>
                    <a:pt x="66281" y="20816"/>
                  </a:lnTo>
                  <a:lnTo>
                    <a:pt x="65814" y="20838"/>
                  </a:lnTo>
                  <a:lnTo>
                    <a:pt x="65323" y="20854"/>
                  </a:lnTo>
                  <a:lnTo>
                    <a:pt x="64832" y="20864"/>
                  </a:lnTo>
                  <a:lnTo>
                    <a:pt x="64318" y="20875"/>
                  </a:lnTo>
                  <a:lnTo>
                    <a:pt x="63804" y="20886"/>
                  </a:lnTo>
                  <a:lnTo>
                    <a:pt x="62753" y="20891"/>
                  </a:lnTo>
                  <a:lnTo>
                    <a:pt x="62122" y="20891"/>
                  </a:lnTo>
                  <a:lnTo>
                    <a:pt x="61468" y="20880"/>
                  </a:lnTo>
                  <a:lnTo>
                    <a:pt x="60837" y="20870"/>
                  </a:lnTo>
                  <a:lnTo>
                    <a:pt x="60183" y="20859"/>
                  </a:lnTo>
                  <a:lnTo>
                    <a:pt x="59529" y="20843"/>
                  </a:lnTo>
                  <a:lnTo>
                    <a:pt x="58875" y="20821"/>
                  </a:lnTo>
                  <a:lnTo>
                    <a:pt x="57567" y="20768"/>
                  </a:lnTo>
                  <a:lnTo>
                    <a:pt x="56235" y="20704"/>
                  </a:lnTo>
                  <a:lnTo>
                    <a:pt x="54903" y="20623"/>
                  </a:lnTo>
                  <a:lnTo>
                    <a:pt x="53595" y="20537"/>
                  </a:lnTo>
                  <a:lnTo>
                    <a:pt x="52263" y="20441"/>
                  </a:lnTo>
                  <a:lnTo>
                    <a:pt x="50955" y="20339"/>
                  </a:lnTo>
                  <a:lnTo>
                    <a:pt x="49670" y="20226"/>
                  </a:lnTo>
                  <a:lnTo>
                    <a:pt x="48385" y="20103"/>
                  </a:lnTo>
                  <a:lnTo>
                    <a:pt x="47123" y="19980"/>
                  </a:lnTo>
                  <a:lnTo>
                    <a:pt x="45885" y="19851"/>
                  </a:lnTo>
                  <a:lnTo>
                    <a:pt x="44670" y="19723"/>
                  </a:lnTo>
                  <a:lnTo>
                    <a:pt x="43479" y="19588"/>
                  </a:lnTo>
                  <a:lnTo>
                    <a:pt x="42334" y="19449"/>
                  </a:lnTo>
                  <a:lnTo>
                    <a:pt x="41236" y="19315"/>
                  </a:lnTo>
                  <a:lnTo>
                    <a:pt x="40185" y="19181"/>
                  </a:lnTo>
                  <a:lnTo>
                    <a:pt x="39157" y="19052"/>
                  </a:lnTo>
                  <a:lnTo>
                    <a:pt x="38199" y="18918"/>
                  </a:lnTo>
                  <a:lnTo>
                    <a:pt x="36423" y="18677"/>
                  </a:lnTo>
                  <a:lnTo>
                    <a:pt x="34905" y="18457"/>
                  </a:lnTo>
                  <a:lnTo>
                    <a:pt x="33667" y="18270"/>
                  </a:lnTo>
                  <a:lnTo>
                    <a:pt x="32732" y="18125"/>
                  </a:lnTo>
                  <a:lnTo>
                    <a:pt x="31914" y="17991"/>
                  </a:lnTo>
                  <a:lnTo>
                    <a:pt x="30653" y="17846"/>
                  </a:lnTo>
                  <a:lnTo>
                    <a:pt x="29461" y="17702"/>
                  </a:lnTo>
                  <a:lnTo>
                    <a:pt x="28340" y="17551"/>
                  </a:lnTo>
                  <a:lnTo>
                    <a:pt x="27242" y="17396"/>
                  </a:lnTo>
                  <a:lnTo>
                    <a:pt x="26237" y="17241"/>
                  </a:lnTo>
                  <a:lnTo>
                    <a:pt x="25256" y="17080"/>
                  </a:lnTo>
                  <a:lnTo>
                    <a:pt x="24345" y="16919"/>
                  </a:lnTo>
                  <a:lnTo>
                    <a:pt x="23480" y="16753"/>
                  </a:lnTo>
                  <a:lnTo>
                    <a:pt x="22663" y="16587"/>
                  </a:lnTo>
                  <a:lnTo>
                    <a:pt x="21915" y="16415"/>
                  </a:lnTo>
                  <a:lnTo>
                    <a:pt x="21191" y="16249"/>
                  </a:lnTo>
                  <a:lnTo>
                    <a:pt x="20513" y="16077"/>
                  </a:lnTo>
                  <a:lnTo>
                    <a:pt x="19906" y="15906"/>
                  </a:lnTo>
                  <a:lnTo>
                    <a:pt x="19322" y="15734"/>
                  </a:lnTo>
                  <a:lnTo>
                    <a:pt x="18784" y="15563"/>
                  </a:lnTo>
                  <a:lnTo>
                    <a:pt x="18270" y="15386"/>
                  </a:lnTo>
                  <a:lnTo>
                    <a:pt x="17827" y="15214"/>
                  </a:lnTo>
                  <a:lnTo>
                    <a:pt x="17406" y="15043"/>
                  </a:lnTo>
                  <a:lnTo>
                    <a:pt x="17009" y="14871"/>
                  </a:lnTo>
                  <a:lnTo>
                    <a:pt x="16658" y="14700"/>
                  </a:lnTo>
                  <a:lnTo>
                    <a:pt x="16331" y="14533"/>
                  </a:lnTo>
                  <a:lnTo>
                    <a:pt x="16051" y="14362"/>
                  </a:lnTo>
                  <a:lnTo>
                    <a:pt x="15794" y="14196"/>
                  </a:lnTo>
                  <a:lnTo>
                    <a:pt x="15560" y="14035"/>
                  </a:lnTo>
                  <a:lnTo>
                    <a:pt x="15373" y="13874"/>
                  </a:lnTo>
                  <a:lnTo>
                    <a:pt x="15187" y="13713"/>
                  </a:lnTo>
                  <a:lnTo>
                    <a:pt x="15046" y="13558"/>
                  </a:lnTo>
                  <a:lnTo>
                    <a:pt x="14906" y="13402"/>
                  </a:lnTo>
                  <a:lnTo>
                    <a:pt x="14813" y="13252"/>
                  </a:lnTo>
                  <a:lnTo>
                    <a:pt x="14719" y="13107"/>
                  </a:lnTo>
                  <a:lnTo>
                    <a:pt x="14649" y="12963"/>
                  </a:lnTo>
                  <a:lnTo>
                    <a:pt x="14603" y="12823"/>
                  </a:lnTo>
                  <a:lnTo>
                    <a:pt x="15864" y="12823"/>
                  </a:lnTo>
                  <a:lnTo>
                    <a:pt x="16752" y="12818"/>
                  </a:lnTo>
                  <a:lnTo>
                    <a:pt x="17593" y="12807"/>
                  </a:lnTo>
                  <a:lnTo>
                    <a:pt x="18434" y="12791"/>
                  </a:lnTo>
                  <a:lnTo>
                    <a:pt x="19228" y="12770"/>
                  </a:lnTo>
                  <a:lnTo>
                    <a:pt x="20023" y="12743"/>
                  </a:lnTo>
                  <a:lnTo>
                    <a:pt x="20770" y="12716"/>
                  </a:lnTo>
                  <a:lnTo>
                    <a:pt x="21495" y="12684"/>
                  </a:lnTo>
                  <a:lnTo>
                    <a:pt x="22195" y="12641"/>
                  </a:lnTo>
                  <a:lnTo>
                    <a:pt x="22850" y="12598"/>
                  </a:lnTo>
                  <a:lnTo>
                    <a:pt x="23504" y="12555"/>
                  </a:lnTo>
                  <a:lnTo>
                    <a:pt x="24111" y="12502"/>
                  </a:lnTo>
                  <a:lnTo>
                    <a:pt x="24695" y="12448"/>
                  </a:lnTo>
                  <a:lnTo>
                    <a:pt x="25256" y="12389"/>
                  </a:lnTo>
                  <a:lnTo>
                    <a:pt x="25770" y="12319"/>
                  </a:lnTo>
                  <a:lnTo>
                    <a:pt x="26284" y="12255"/>
                  </a:lnTo>
                  <a:lnTo>
                    <a:pt x="26728" y="12180"/>
                  </a:lnTo>
                  <a:lnTo>
                    <a:pt x="27148" y="12110"/>
                  </a:lnTo>
                  <a:lnTo>
                    <a:pt x="27545" y="12030"/>
                  </a:lnTo>
                  <a:lnTo>
                    <a:pt x="27919" y="11950"/>
                  </a:lnTo>
                  <a:lnTo>
                    <a:pt x="28270" y="11864"/>
                  </a:lnTo>
                  <a:lnTo>
                    <a:pt x="28573" y="11773"/>
                  </a:lnTo>
                  <a:lnTo>
                    <a:pt x="28854" y="11682"/>
                  </a:lnTo>
                  <a:lnTo>
                    <a:pt x="29111" y="11585"/>
                  </a:lnTo>
                  <a:lnTo>
                    <a:pt x="29344" y="11489"/>
                  </a:lnTo>
                  <a:lnTo>
                    <a:pt x="29555" y="11387"/>
                  </a:lnTo>
                  <a:lnTo>
                    <a:pt x="29718" y="11279"/>
                  </a:lnTo>
                  <a:lnTo>
                    <a:pt x="29858" y="11172"/>
                  </a:lnTo>
                  <a:lnTo>
                    <a:pt x="29975" y="11065"/>
                  </a:lnTo>
                  <a:lnTo>
                    <a:pt x="30045" y="10952"/>
                  </a:lnTo>
                  <a:lnTo>
                    <a:pt x="30092" y="10840"/>
                  </a:lnTo>
                  <a:lnTo>
                    <a:pt x="30115" y="10722"/>
                  </a:lnTo>
                  <a:lnTo>
                    <a:pt x="30092" y="10609"/>
                  </a:lnTo>
                  <a:lnTo>
                    <a:pt x="30045" y="10502"/>
                  </a:lnTo>
                  <a:lnTo>
                    <a:pt x="29975" y="10390"/>
                  </a:lnTo>
                  <a:lnTo>
                    <a:pt x="29882" y="10277"/>
                  </a:lnTo>
                  <a:lnTo>
                    <a:pt x="29765" y="10170"/>
                  </a:lnTo>
                  <a:lnTo>
                    <a:pt x="29601" y="10057"/>
                  </a:lnTo>
                  <a:lnTo>
                    <a:pt x="29438" y="9950"/>
                  </a:lnTo>
                  <a:lnTo>
                    <a:pt x="29251" y="9843"/>
                  </a:lnTo>
                  <a:lnTo>
                    <a:pt x="29041" y="9741"/>
                  </a:lnTo>
                  <a:lnTo>
                    <a:pt x="28807" y="9634"/>
                  </a:lnTo>
                  <a:lnTo>
                    <a:pt x="28550" y="9532"/>
                  </a:lnTo>
                  <a:lnTo>
                    <a:pt x="28270" y="9435"/>
                  </a:lnTo>
                  <a:lnTo>
                    <a:pt x="27966" y="9339"/>
                  </a:lnTo>
                  <a:lnTo>
                    <a:pt x="27662" y="9242"/>
                  </a:lnTo>
                  <a:lnTo>
                    <a:pt x="27335" y="9151"/>
                  </a:lnTo>
                  <a:lnTo>
                    <a:pt x="27008" y="9066"/>
                  </a:lnTo>
                  <a:lnTo>
                    <a:pt x="26634" y="8980"/>
                  </a:lnTo>
                  <a:lnTo>
                    <a:pt x="26284" y="8899"/>
                  </a:lnTo>
                  <a:lnTo>
                    <a:pt x="25887" y="8824"/>
                  </a:lnTo>
                  <a:lnTo>
                    <a:pt x="25513" y="8749"/>
                  </a:lnTo>
                  <a:lnTo>
                    <a:pt x="25116" y="8685"/>
                  </a:lnTo>
                  <a:lnTo>
                    <a:pt x="24695" y="8621"/>
                  </a:lnTo>
                  <a:lnTo>
                    <a:pt x="24275" y="8562"/>
                  </a:lnTo>
                  <a:lnTo>
                    <a:pt x="23854" y="8508"/>
                  </a:lnTo>
                  <a:lnTo>
                    <a:pt x="23434" y="8460"/>
                  </a:lnTo>
                  <a:lnTo>
                    <a:pt x="22990" y="8417"/>
                  </a:lnTo>
                  <a:lnTo>
                    <a:pt x="22546" y="8379"/>
                  </a:lnTo>
                  <a:lnTo>
                    <a:pt x="22102" y="8347"/>
                  </a:lnTo>
                  <a:lnTo>
                    <a:pt x="21658" y="8326"/>
                  </a:lnTo>
                  <a:lnTo>
                    <a:pt x="21214" y="8310"/>
                  </a:lnTo>
                  <a:lnTo>
                    <a:pt x="20770" y="8299"/>
                  </a:lnTo>
                  <a:lnTo>
                    <a:pt x="20326" y="8294"/>
                  </a:lnTo>
                  <a:lnTo>
                    <a:pt x="19929" y="8294"/>
                  </a:lnTo>
                  <a:lnTo>
                    <a:pt x="19555" y="8304"/>
                  </a:lnTo>
                  <a:lnTo>
                    <a:pt x="19182" y="8315"/>
                  </a:lnTo>
                  <a:lnTo>
                    <a:pt x="18831" y="8336"/>
                  </a:lnTo>
                  <a:lnTo>
                    <a:pt x="18481" y="8358"/>
                  </a:lnTo>
                  <a:lnTo>
                    <a:pt x="18130" y="8385"/>
                  </a:lnTo>
                  <a:lnTo>
                    <a:pt x="17803" y="8422"/>
                  </a:lnTo>
                  <a:lnTo>
                    <a:pt x="17453" y="8460"/>
                  </a:lnTo>
                  <a:lnTo>
                    <a:pt x="17149" y="8503"/>
                  </a:lnTo>
                  <a:lnTo>
                    <a:pt x="16822" y="8551"/>
                  </a:lnTo>
                  <a:lnTo>
                    <a:pt x="16518" y="8605"/>
                  </a:lnTo>
                  <a:lnTo>
                    <a:pt x="16215" y="8663"/>
                  </a:lnTo>
                  <a:lnTo>
                    <a:pt x="15911" y="8722"/>
                  </a:lnTo>
                  <a:lnTo>
                    <a:pt x="15607" y="8792"/>
                  </a:lnTo>
                  <a:lnTo>
                    <a:pt x="15327" y="8862"/>
                  </a:lnTo>
                  <a:lnTo>
                    <a:pt x="15046" y="8937"/>
                  </a:lnTo>
                  <a:lnTo>
                    <a:pt x="14766" y="9017"/>
                  </a:lnTo>
                  <a:lnTo>
                    <a:pt x="14486" y="9098"/>
                  </a:lnTo>
                  <a:lnTo>
                    <a:pt x="14229" y="9183"/>
                  </a:lnTo>
                  <a:lnTo>
                    <a:pt x="13948" y="9275"/>
                  </a:lnTo>
                  <a:lnTo>
                    <a:pt x="13458" y="9468"/>
                  </a:lnTo>
                  <a:lnTo>
                    <a:pt x="12990" y="9671"/>
                  </a:lnTo>
                  <a:lnTo>
                    <a:pt x="12547" y="9886"/>
                  </a:lnTo>
                  <a:lnTo>
                    <a:pt x="12126" y="10111"/>
                  </a:lnTo>
                  <a:lnTo>
                    <a:pt x="11752" y="10347"/>
                  </a:lnTo>
                  <a:lnTo>
                    <a:pt x="11425" y="10588"/>
                  </a:lnTo>
                  <a:lnTo>
                    <a:pt x="11121" y="10840"/>
                  </a:lnTo>
                  <a:lnTo>
                    <a:pt x="10864" y="11097"/>
                  </a:lnTo>
                  <a:lnTo>
                    <a:pt x="10631" y="11360"/>
                  </a:lnTo>
                  <a:lnTo>
                    <a:pt x="10467" y="11628"/>
                  </a:lnTo>
                  <a:lnTo>
                    <a:pt x="9907" y="11564"/>
                  </a:lnTo>
                  <a:lnTo>
                    <a:pt x="9393" y="11494"/>
                  </a:lnTo>
                  <a:lnTo>
                    <a:pt x="8902" y="11414"/>
                  </a:lnTo>
                  <a:lnTo>
                    <a:pt x="8458" y="11333"/>
                  </a:lnTo>
                  <a:lnTo>
                    <a:pt x="8038" y="11242"/>
                  </a:lnTo>
                  <a:lnTo>
                    <a:pt x="7640" y="11145"/>
                  </a:lnTo>
                  <a:lnTo>
                    <a:pt x="7267" y="11044"/>
                  </a:lnTo>
                  <a:lnTo>
                    <a:pt x="6940" y="10936"/>
                  </a:lnTo>
                  <a:lnTo>
                    <a:pt x="6612" y="10829"/>
                  </a:lnTo>
                  <a:lnTo>
                    <a:pt x="6332" y="10717"/>
                  </a:lnTo>
                  <a:lnTo>
                    <a:pt x="6075" y="10604"/>
                  </a:lnTo>
                  <a:lnTo>
                    <a:pt x="5818" y="10486"/>
                  </a:lnTo>
                  <a:lnTo>
                    <a:pt x="5608" y="10368"/>
                  </a:lnTo>
                  <a:lnTo>
                    <a:pt x="5421" y="10245"/>
                  </a:lnTo>
                  <a:lnTo>
                    <a:pt x="5234" y="10122"/>
                  </a:lnTo>
                  <a:lnTo>
                    <a:pt x="5071" y="10004"/>
                  </a:lnTo>
                  <a:lnTo>
                    <a:pt x="4954" y="9880"/>
                  </a:lnTo>
                  <a:lnTo>
                    <a:pt x="4814" y="9757"/>
                  </a:lnTo>
                  <a:lnTo>
                    <a:pt x="4627" y="9516"/>
                  </a:lnTo>
                  <a:lnTo>
                    <a:pt x="4486" y="9285"/>
                  </a:lnTo>
                  <a:lnTo>
                    <a:pt x="4393" y="9066"/>
                  </a:lnTo>
                  <a:lnTo>
                    <a:pt x="4346" y="8862"/>
                  </a:lnTo>
                  <a:lnTo>
                    <a:pt x="4323" y="8674"/>
                  </a:lnTo>
                  <a:lnTo>
                    <a:pt x="4323" y="8513"/>
                  </a:lnTo>
                  <a:lnTo>
                    <a:pt x="4323" y="8379"/>
                  </a:lnTo>
                  <a:lnTo>
                    <a:pt x="4416" y="8068"/>
                  </a:lnTo>
                  <a:lnTo>
                    <a:pt x="4557" y="7763"/>
                  </a:lnTo>
                  <a:lnTo>
                    <a:pt x="4743" y="7452"/>
                  </a:lnTo>
                  <a:lnTo>
                    <a:pt x="5000" y="7141"/>
                  </a:lnTo>
                  <a:lnTo>
                    <a:pt x="5304" y="6830"/>
                  </a:lnTo>
                  <a:lnTo>
                    <a:pt x="5655" y="6519"/>
                  </a:lnTo>
                  <a:lnTo>
                    <a:pt x="6052" y="6208"/>
                  </a:lnTo>
                  <a:lnTo>
                    <a:pt x="6519" y="5903"/>
                  </a:lnTo>
                  <a:lnTo>
                    <a:pt x="7033" y="5603"/>
                  </a:lnTo>
                  <a:lnTo>
                    <a:pt x="7594" y="5302"/>
                  </a:lnTo>
                  <a:lnTo>
                    <a:pt x="8201" y="5002"/>
                  </a:lnTo>
                  <a:lnTo>
                    <a:pt x="8855" y="4713"/>
                  </a:lnTo>
                  <a:lnTo>
                    <a:pt x="9556" y="4429"/>
                  </a:lnTo>
                  <a:lnTo>
                    <a:pt x="10304" y="4150"/>
                  </a:lnTo>
                  <a:lnTo>
                    <a:pt x="10701" y="4010"/>
                  </a:lnTo>
                  <a:lnTo>
                    <a:pt x="11098" y="3876"/>
                  </a:lnTo>
                  <a:lnTo>
                    <a:pt x="11519" y="3748"/>
                  </a:lnTo>
                  <a:lnTo>
                    <a:pt x="11939" y="3614"/>
                  </a:lnTo>
                  <a:lnTo>
                    <a:pt x="12383" y="3485"/>
                  </a:lnTo>
                  <a:lnTo>
                    <a:pt x="12827" y="3356"/>
                  </a:lnTo>
                  <a:lnTo>
                    <a:pt x="13271" y="3233"/>
                  </a:lnTo>
                  <a:lnTo>
                    <a:pt x="13761" y="3115"/>
                  </a:lnTo>
                  <a:lnTo>
                    <a:pt x="14229" y="2992"/>
                  </a:lnTo>
                  <a:lnTo>
                    <a:pt x="14719" y="2879"/>
                  </a:lnTo>
                  <a:lnTo>
                    <a:pt x="15233" y="2761"/>
                  </a:lnTo>
                  <a:lnTo>
                    <a:pt x="15724" y="2654"/>
                  </a:lnTo>
                  <a:lnTo>
                    <a:pt x="16261" y="2542"/>
                  </a:lnTo>
                  <a:lnTo>
                    <a:pt x="16799" y="2440"/>
                  </a:lnTo>
                  <a:lnTo>
                    <a:pt x="17336" y="2333"/>
                  </a:lnTo>
                  <a:lnTo>
                    <a:pt x="17873" y="2236"/>
                  </a:lnTo>
                  <a:lnTo>
                    <a:pt x="18434" y="2140"/>
                  </a:lnTo>
                  <a:lnTo>
                    <a:pt x="19018" y="2048"/>
                  </a:lnTo>
                  <a:lnTo>
                    <a:pt x="19602" y="1957"/>
                  </a:lnTo>
                  <a:lnTo>
                    <a:pt x="20186" y="1872"/>
                  </a:lnTo>
                  <a:lnTo>
                    <a:pt x="20794" y="1786"/>
                  </a:lnTo>
                  <a:lnTo>
                    <a:pt x="21401" y="1711"/>
                  </a:lnTo>
                  <a:lnTo>
                    <a:pt x="22009" y="1636"/>
                  </a:lnTo>
                  <a:lnTo>
                    <a:pt x="22639" y="1561"/>
                  </a:lnTo>
                  <a:lnTo>
                    <a:pt x="23270" y="1496"/>
                  </a:lnTo>
                  <a:lnTo>
                    <a:pt x="23924" y="1432"/>
                  </a:lnTo>
                  <a:lnTo>
                    <a:pt x="24578" y="1373"/>
                  </a:lnTo>
                  <a:lnTo>
                    <a:pt x="25233" y="1314"/>
                  </a:lnTo>
                  <a:lnTo>
                    <a:pt x="25910" y="1266"/>
                  </a:lnTo>
                  <a:lnTo>
                    <a:pt x="26588" y="1218"/>
                  </a:lnTo>
                  <a:lnTo>
                    <a:pt x="27288" y="1175"/>
                  </a:lnTo>
                  <a:lnTo>
                    <a:pt x="27989" y="1137"/>
                  </a:lnTo>
                  <a:lnTo>
                    <a:pt x="28690" y="1105"/>
                  </a:lnTo>
                  <a:lnTo>
                    <a:pt x="29391" y="1078"/>
                  </a:lnTo>
                  <a:lnTo>
                    <a:pt x="30115" y="1051"/>
                  </a:lnTo>
                  <a:lnTo>
                    <a:pt x="30840" y="1035"/>
                  </a:lnTo>
                  <a:lnTo>
                    <a:pt x="32241" y="1008"/>
                  </a:lnTo>
                  <a:lnTo>
                    <a:pt x="33620" y="992"/>
                  </a:lnTo>
                  <a:lnTo>
                    <a:pt x="34951" y="987"/>
                  </a:lnTo>
                  <a:close/>
                  <a:moveTo>
                    <a:pt x="33713" y="1"/>
                  </a:moveTo>
                  <a:lnTo>
                    <a:pt x="32639" y="11"/>
                  </a:lnTo>
                  <a:lnTo>
                    <a:pt x="31541" y="27"/>
                  </a:lnTo>
                  <a:lnTo>
                    <a:pt x="30442" y="49"/>
                  </a:lnTo>
                  <a:lnTo>
                    <a:pt x="29601" y="70"/>
                  </a:lnTo>
                  <a:lnTo>
                    <a:pt x="28760" y="97"/>
                  </a:lnTo>
                  <a:lnTo>
                    <a:pt x="27943" y="129"/>
                  </a:lnTo>
                  <a:lnTo>
                    <a:pt x="27148" y="167"/>
                  </a:lnTo>
                  <a:lnTo>
                    <a:pt x="26331" y="210"/>
                  </a:lnTo>
                  <a:lnTo>
                    <a:pt x="25560" y="258"/>
                  </a:lnTo>
                  <a:lnTo>
                    <a:pt x="24765" y="312"/>
                  </a:lnTo>
                  <a:lnTo>
                    <a:pt x="23994" y="371"/>
                  </a:lnTo>
                  <a:lnTo>
                    <a:pt x="23247" y="435"/>
                  </a:lnTo>
                  <a:lnTo>
                    <a:pt x="22476" y="499"/>
                  </a:lnTo>
                  <a:lnTo>
                    <a:pt x="21752" y="574"/>
                  </a:lnTo>
                  <a:lnTo>
                    <a:pt x="21004" y="649"/>
                  </a:lnTo>
                  <a:lnTo>
                    <a:pt x="20303" y="730"/>
                  </a:lnTo>
                  <a:lnTo>
                    <a:pt x="19579" y="815"/>
                  </a:lnTo>
                  <a:lnTo>
                    <a:pt x="18878" y="907"/>
                  </a:lnTo>
                  <a:lnTo>
                    <a:pt x="18200" y="998"/>
                  </a:lnTo>
                  <a:lnTo>
                    <a:pt x="17523" y="1094"/>
                  </a:lnTo>
                  <a:lnTo>
                    <a:pt x="16845" y="1196"/>
                  </a:lnTo>
                  <a:lnTo>
                    <a:pt x="16191" y="1303"/>
                  </a:lnTo>
                  <a:lnTo>
                    <a:pt x="15560" y="1411"/>
                  </a:lnTo>
                  <a:lnTo>
                    <a:pt x="14930" y="1523"/>
                  </a:lnTo>
                  <a:lnTo>
                    <a:pt x="14299" y="1636"/>
                  </a:lnTo>
                  <a:lnTo>
                    <a:pt x="13691" y="1759"/>
                  </a:lnTo>
                  <a:lnTo>
                    <a:pt x="13084" y="1882"/>
                  </a:lnTo>
                  <a:lnTo>
                    <a:pt x="12500" y="2006"/>
                  </a:lnTo>
                  <a:lnTo>
                    <a:pt x="11939" y="2134"/>
                  </a:lnTo>
                  <a:lnTo>
                    <a:pt x="11378" y="2268"/>
                  </a:lnTo>
                  <a:lnTo>
                    <a:pt x="10818" y="2402"/>
                  </a:lnTo>
                  <a:lnTo>
                    <a:pt x="10280" y="2536"/>
                  </a:lnTo>
                  <a:lnTo>
                    <a:pt x="9743" y="2681"/>
                  </a:lnTo>
                  <a:lnTo>
                    <a:pt x="9229" y="2820"/>
                  </a:lnTo>
                  <a:lnTo>
                    <a:pt x="8738" y="2965"/>
                  </a:lnTo>
                  <a:lnTo>
                    <a:pt x="8248" y="3115"/>
                  </a:lnTo>
                  <a:lnTo>
                    <a:pt x="7781" y="3265"/>
                  </a:lnTo>
                  <a:lnTo>
                    <a:pt x="7313" y="3415"/>
                  </a:lnTo>
                  <a:lnTo>
                    <a:pt x="6869" y="3571"/>
                  </a:lnTo>
                  <a:lnTo>
                    <a:pt x="6426" y="3726"/>
                  </a:lnTo>
                  <a:lnTo>
                    <a:pt x="6005" y="3887"/>
                  </a:lnTo>
                  <a:lnTo>
                    <a:pt x="5584" y="4048"/>
                  </a:lnTo>
                  <a:lnTo>
                    <a:pt x="5187" y="4209"/>
                  </a:lnTo>
                  <a:lnTo>
                    <a:pt x="4814" y="4370"/>
                  </a:lnTo>
                  <a:lnTo>
                    <a:pt x="4440" y="4536"/>
                  </a:lnTo>
                  <a:lnTo>
                    <a:pt x="4089" y="4702"/>
                  </a:lnTo>
                  <a:lnTo>
                    <a:pt x="3739" y="4868"/>
                  </a:lnTo>
                  <a:lnTo>
                    <a:pt x="3412" y="5040"/>
                  </a:lnTo>
                  <a:lnTo>
                    <a:pt x="3108" y="5206"/>
                  </a:lnTo>
                  <a:lnTo>
                    <a:pt x="2804" y="5377"/>
                  </a:lnTo>
                  <a:lnTo>
                    <a:pt x="2524" y="5549"/>
                  </a:lnTo>
                  <a:lnTo>
                    <a:pt x="2244" y="5720"/>
                  </a:lnTo>
                  <a:lnTo>
                    <a:pt x="2010" y="5897"/>
                  </a:lnTo>
                  <a:lnTo>
                    <a:pt x="1753" y="6069"/>
                  </a:lnTo>
                  <a:lnTo>
                    <a:pt x="1543" y="6240"/>
                  </a:lnTo>
                  <a:lnTo>
                    <a:pt x="1332" y="6417"/>
                  </a:lnTo>
                  <a:lnTo>
                    <a:pt x="1122" y="6594"/>
                  </a:lnTo>
                  <a:lnTo>
                    <a:pt x="959" y="6766"/>
                  </a:lnTo>
                  <a:lnTo>
                    <a:pt x="772" y="6943"/>
                  </a:lnTo>
                  <a:lnTo>
                    <a:pt x="632" y="7120"/>
                  </a:lnTo>
                  <a:lnTo>
                    <a:pt x="491" y="7291"/>
                  </a:lnTo>
                  <a:lnTo>
                    <a:pt x="375" y="7468"/>
                  </a:lnTo>
                  <a:lnTo>
                    <a:pt x="281" y="7645"/>
                  </a:lnTo>
                  <a:lnTo>
                    <a:pt x="188" y="7817"/>
                  </a:lnTo>
                  <a:lnTo>
                    <a:pt x="118" y="7993"/>
                  </a:lnTo>
                  <a:lnTo>
                    <a:pt x="71" y="8165"/>
                  </a:lnTo>
                  <a:lnTo>
                    <a:pt x="24" y="8336"/>
                  </a:lnTo>
                  <a:lnTo>
                    <a:pt x="1" y="8546"/>
                  </a:lnTo>
                  <a:lnTo>
                    <a:pt x="1" y="8744"/>
                  </a:lnTo>
                  <a:lnTo>
                    <a:pt x="24" y="8948"/>
                  </a:lnTo>
                  <a:lnTo>
                    <a:pt x="71" y="9141"/>
                  </a:lnTo>
                  <a:lnTo>
                    <a:pt x="141" y="9334"/>
                  </a:lnTo>
                  <a:lnTo>
                    <a:pt x="258" y="9521"/>
                  </a:lnTo>
                  <a:lnTo>
                    <a:pt x="375" y="9703"/>
                  </a:lnTo>
                  <a:lnTo>
                    <a:pt x="515" y="9880"/>
                  </a:lnTo>
                  <a:lnTo>
                    <a:pt x="678" y="10057"/>
                  </a:lnTo>
                  <a:lnTo>
                    <a:pt x="865" y="10229"/>
                  </a:lnTo>
                  <a:lnTo>
                    <a:pt x="1075" y="10395"/>
                  </a:lnTo>
                  <a:lnTo>
                    <a:pt x="1309" y="10556"/>
                  </a:lnTo>
                  <a:lnTo>
                    <a:pt x="1566" y="10711"/>
                  </a:lnTo>
                  <a:lnTo>
                    <a:pt x="1846" y="10861"/>
                  </a:lnTo>
                  <a:lnTo>
                    <a:pt x="2150" y="11011"/>
                  </a:lnTo>
                  <a:lnTo>
                    <a:pt x="2477" y="11151"/>
                  </a:lnTo>
                  <a:lnTo>
                    <a:pt x="2804" y="11290"/>
                  </a:lnTo>
                  <a:lnTo>
                    <a:pt x="3178" y="11419"/>
                  </a:lnTo>
                  <a:lnTo>
                    <a:pt x="3552" y="11548"/>
                  </a:lnTo>
                  <a:lnTo>
                    <a:pt x="3949" y="11665"/>
                  </a:lnTo>
                  <a:lnTo>
                    <a:pt x="4370" y="11783"/>
                  </a:lnTo>
                  <a:lnTo>
                    <a:pt x="4814" y="11896"/>
                  </a:lnTo>
                  <a:lnTo>
                    <a:pt x="5281" y="11998"/>
                  </a:lnTo>
                  <a:lnTo>
                    <a:pt x="5771" y="12094"/>
                  </a:lnTo>
                  <a:lnTo>
                    <a:pt x="6262" y="12191"/>
                  </a:lnTo>
                  <a:lnTo>
                    <a:pt x="6776" y="12277"/>
                  </a:lnTo>
                  <a:lnTo>
                    <a:pt x="7313" y="12357"/>
                  </a:lnTo>
                  <a:lnTo>
                    <a:pt x="7874" y="12432"/>
                  </a:lnTo>
                  <a:lnTo>
                    <a:pt x="8435" y="12502"/>
                  </a:lnTo>
                  <a:lnTo>
                    <a:pt x="9042" y="12561"/>
                  </a:lnTo>
                  <a:lnTo>
                    <a:pt x="9650" y="12620"/>
                  </a:lnTo>
                  <a:lnTo>
                    <a:pt x="10257" y="12668"/>
                  </a:lnTo>
                  <a:lnTo>
                    <a:pt x="10327" y="12909"/>
                  </a:lnTo>
                  <a:lnTo>
                    <a:pt x="10397" y="13156"/>
                  </a:lnTo>
                  <a:lnTo>
                    <a:pt x="10537" y="13392"/>
                  </a:lnTo>
                  <a:lnTo>
                    <a:pt x="10701" y="13627"/>
                  </a:lnTo>
                  <a:lnTo>
                    <a:pt x="10911" y="13863"/>
                  </a:lnTo>
                  <a:lnTo>
                    <a:pt x="11168" y="14094"/>
                  </a:lnTo>
                  <a:lnTo>
                    <a:pt x="11449" y="14324"/>
                  </a:lnTo>
                  <a:lnTo>
                    <a:pt x="11752" y="14549"/>
                  </a:lnTo>
                  <a:lnTo>
                    <a:pt x="12103" y="14769"/>
                  </a:lnTo>
                  <a:lnTo>
                    <a:pt x="12500" y="14989"/>
                  </a:lnTo>
                  <a:lnTo>
                    <a:pt x="12944" y="15209"/>
                  </a:lnTo>
                  <a:lnTo>
                    <a:pt x="13388" y="15418"/>
                  </a:lnTo>
                  <a:lnTo>
                    <a:pt x="13902" y="15632"/>
                  </a:lnTo>
                  <a:lnTo>
                    <a:pt x="14439" y="15836"/>
                  </a:lnTo>
                  <a:lnTo>
                    <a:pt x="15000" y="16040"/>
                  </a:lnTo>
                  <a:lnTo>
                    <a:pt x="15607" y="16238"/>
                  </a:lnTo>
                  <a:lnTo>
                    <a:pt x="16238" y="16431"/>
                  </a:lnTo>
                  <a:lnTo>
                    <a:pt x="16915" y="16624"/>
                  </a:lnTo>
                  <a:lnTo>
                    <a:pt x="17616" y="16812"/>
                  </a:lnTo>
                  <a:lnTo>
                    <a:pt x="18341" y="16994"/>
                  </a:lnTo>
                  <a:lnTo>
                    <a:pt x="19112" y="17171"/>
                  </a:lnTo>
                  <a:lnTo>
                    <a:pt x="19929" y="17348"/>
                  </a:lnTo>
                  <a:lnTo>
                    <a:pt x="20770" y="17519"/>
                  </a:lnTo>
                  <a:lnTo>
                    <a:pt x="21635" y="17680"/>
                  </a:lnTo>
                  <a:lnTo>
                    <a:pt x="22546" y="17846"/>
                  </a:lnTo>
                  <a:lnTo>
                    <a:pt x="23457" y="18002"/>
                  </a:lnTo>
                  <a:lnTo>
                    <a:pt x="24438" y="18152"/>
                  </a:lnTo>
                  <a:lnTo>
                    <a:pt x="25419" y="18297"/>
                  </a:lnTo>
                  <a:lnTo>
                    <a:pt x="26447" y="18441"/>
                  </a:lnTo>
                  <a:lnTo>
                    <a:pt x="27522" y="18575"/>
                  </a:lnTo>
                  <a:lnTo>
                    <a:pt x="28597" y="18709"/>
                  </a:lnTo>
                  <a:lnTo>
                    <a:pt x="29718" y="18833"/>
                  </a:lnTo>
                  <a:lnTo>
                    <a:pt x="29999" y="18881"/>
                  </a:lnTo>
                  <a:lnTo>
                    <a:pt x="30629" y="18988"/>
                  </a:lnTo>
                  <a:lnTo>
                    <a:pt x="31634" y="19144"/>
                  </a:lnTo>
                  <a:lnTo>
                    <a:pt x="32942" y="19342"/>
                  </a:lnTo>
                  <a:lnTo>
                    <a:pt x="34554" y="19578"/>
                  </a:lnTo>
                  <a:lnTo>
                    <a:pt x="36423" y="19835"/>
                  </a:lnTo>
                  <a:lnTo>
                    <a:pt x="37451" y="19969"/>
                  </a:lnTo>
                  <a:lnTo>
                    <a:pt x="38503" y="20103"/>
                  </a:lnTo>
                  <a:lnTo>
                    <a:pt x="39624" y="20248"/>
                  </a:lnTo>
                  <a:lnTo>
                    <a:pt x="40792" y="20387"/>
                  </a:lnTo>
                  <a:lnTo>
                    <a:pt x="42007" y="20527"/>
                  </a:lnTo>
                  <a:lnTo>
                    <a:pt x="43269" y="20666"/>
                  </a:lnTo>
                  <a:lnTo>
                    <a:pt x="44554" y="20805"/>
                  </a:lnTo>
                  <a:lnTo>
                    <a:pt x="45862" y="20934"/>
                  </a:lnTo>
                  <a:lnTo>
                    <a:pt x="47217" y="21063"/>
                  </a:lnTo>
                  <a:lnTo>
                    <a:pt x="48572" y="21186"/>
                  </a:lnTo>
                  <a:lnTo>
                    <a:pt x="49974" y="21304"/>
                  </a:lnTo>
                  <a:lnTo>
                    <a:pt x="51376" y="21416"/>
                  </a:lnTo>
                  <a:lnTo>
                    <a:pt x="52777" y="21513"/>
                  </a:lnTo>
                  <a:lnTo>
                    <a:pt x="54202" y="21604"/>
                  </a:lnTo>
                  <a:lnTo>
                    <a:pt x="55651" y="21685"/>
                  </a:lnTo>
                  <a:lnTo>
                    <a:pt x="57076" y="21749"/>
                  </a:lnTo>
                  <a:lnTo>
                    <a:pt x="57800" y="21781"/>
                  </a:lnTo>
                  <a:lnTo>
                    <a:pt x="58501" y="21808"/>
                  </a:lnTo>
                  <a:lnTo>
                    <a:pt x="59225" y="21829"/>
                  </a:lnTo>
                  <a:lnTo>
                    <a:pt x="59926" y="21845"/>
                  </a:lnTo>
                  <a:lnTo>
                    <a:pt x="60651" y="21861"/>
                  </a:lnTo>
                  <a:lnTo>
                    <a:pt x="61351" y="21872"/>
                  </a:lnTo>
                  <a:lnTo>
                    <a:pt x="62052" y="21877"/>
                  </a:lnTo>
                  <a:lnTo>
                    <a:pt x="63431" y="21877"/>
                  </a:lnTo>
                  <a:lnTo>
                    <a:pt x="64108" y="21872"/>
                  </a:lnTo>
                  <a:lnTo>
                    <a:pt x="64762" y="21861"/>
                  </a:lnTo>
                  <a:lnTo>
                    <a:pt x="65417" y="21845"/>
                  </a:lnTo>
                  <a:lnTo>
                    <a:pt x="66071" y="21829"/>
                  </a:lnTo>
                  <a:lnTo>
                    <a:pt x="66678" y="21802"/>
                  </a:lnTo>
                  <a:lnTo>
                    <a:pt x="67309" y="21776"/>
                  </a:lnTo>
                  <a:lnTo>
                    <a:pt x="67916" y="21749"/>
                  </a:lnTo>
                  <a:lnTo>
                    <a:pt x="68500" y="21711"/>
                  </a:lnTo>
                  <a:lnTo>
                    <a:pt x="69084" y="21674"/>
                  </a:lnTo>
                  <a:lnTo>
                    <a:pt x="69645" y="21631"/>
                  </a:lnTo>
                  <a:lnTo>
                    <a:pt x="70206" y="21583"/>
                  </a:lnTo>
                  <a:lnTo>
                    <a:pt x="70767" y="21529"/>
                  </a:lnTo>
                  <a:lnTo>
                    <a:pt x="71304" y="21475"/>
                  </a:lnTo>
                  <a:lnTo>
                    <a:pt x="71818" y="21411"/>
                  </a:lnTo>
                  <a:lnTo>
                    <a:pt x="72332" y="21352"/>
                  </a:lnTo>
                  <a:lnTo>
                    <a:pt x="72823" y="21282"/>
                  </a:lnTo>
                  <a:lnTo>
                    <a:pt x="73313" y="21207"/>
                  </a:lnTo>
                  <a:lnTo>
                    <a:pt x="73804" y="21132"/>
                  </a:lnTo>
                  <a:lnTo>
                    <a:pt x="74271" y="21052"/>
                  </a:lnTo>
                  <a:lnTo>
                    <a:pt x="74715" y="20972"/>
                  </a:lnTo>
                  <a:lnTo>
                    <a:pt x="75159" y="20880"/>
                  </a:lnTo>
                  <a:lnTo>
                    <a:pt x="75579" y="20789"/>
                  </a:lnTo>
                  <a:lnTo>
                    <a:pt x="76000" y="20693"/>
                  </a:lnTo>
                  <a:lnTo>
                    <a:pt x="76420" y="20591"/>
                  </a:lnTo>
                  <a:lnTo>
                    <a:pt x="76794" y="20484"/>
                  </a:lnTo>
                  <a:lnTo>
                    <a:pt x="77191" y="20377"/>
                  </a:lnTo>
                  <a:lnTo>
                    <a:pt x="77565" y="20264"/>
                  </a:lnTo>
                  <a:lnTo>
                    <a:pt x="77916" y="20146"/>
                  </a:lnTo>
                  <a:lnTo>
                    <a:pt x="78266" y="20028"/>
                  </a:lnTo>
                  <a:lnTo>
                    <a:pt x="78593" y="19899"/>
                  </a:lnTo>
                  <a:lnTo>
                    <a:pt x="78920" y="19771"/>
                  </a:lnTo>
                  <a:lnTo>
                    <a:pt x="79598" y="19481"/>
                  </a:lnTo>
                  <a:lnTo>
                    <a:pt x="80229" y="19186"/>
                  </a:lnTo>
                  <a:lnTo>
                    <a:pt x="80859" y="18886"/>
                  </a:lnTo>
                  <a:lnTo>
                    <a:pt x="81420" y="18586"/>
                  </a:lnTo>
                  <a:lnTo>
                    <a:pt x="81981" y="18286"/>
                  </a:lnTo>
                  <a:lnTo>
                    <a:pt x="82471" y="17980"/>
                  </a:lnTo>
                  <a:lnTo>
                    <a:pt x="82939" y="17669"/>
                  </a:lnTo>
                  <a:lnTo>
                    <a:pt x="83382" y="17364"/>
                  </a:lnTo>
                  <a:lnTo>
                    <a:pt x="83780" y="17053"/>
                  </a:lnTo>
                  <a:lnTo>
                    <a:pt x="84130" y="16742"/>
                  </a:lnTo>
                  <a:lnTo>
                    <a:pt x="84457" y="16436"/>
                  </a:lnTo>
                  <a:lnTo>
                    <a:pt x="84738" y="16126"/>
                  </a:lnTo>
                  <a:lnTo>
                    <a:pt x="84995" y="15820"/>
                  </a:lnTo>
                  <a:lnTo>
                    <a:pt x="85181" y="15509"/>
                  </a:lnTo>
                  <a:lnTo>
                    <a:pt x="85345" y="15203"/>
                  </a:lnTo>
                  <a:lnTo>
                    <a:pt x="85485" y="14903"/>
                  </a:lnTo>
                  <a:lnTo>
                    <a:pt x="86116" y="14855"/>
                  </a:lnTo>
                  <a:lnTo>
                    <a:pt x="86747" y="14801"/>
                  </a:lnTo>
                  <a:lnTo>
                    <a:pt x="87378" y="14742"/>
                  </a:lnTo>
                  <a:lnTo>
                    <a:pt x="88008" y="14678"/>
                  </a:lnTo>
                  <a:lnTo>
                    <a:pt x="88616" y="14608"/>
                  </a:lnTo>
                  <a:lnTo>
                    <a:pt x="89200" y="14533"/>
                  </a:lnTo>
                  <a:lnTo>
                    <a:pt x="89784" y="14453"/>
                  </a:lnTo>
                  <a:lnTo>
                    <a:pt x="90345" y="14362"/>
                  </a:lnTo>
                  <a:lnTo>
                    <a:pt x="90905" y="14271"/>
                  </a:lnTo>
                  <a:lnTo>
                    <a:pt x="91466" y="14169"/>
                  </a:lnTo>
                  <a:lnTo>
                    <a:pt x="91980" y="14062"/>
                  </a:lnTo>
                  <a:lnTo>
                    <a:pt x="92494" y="13949"/>
                  </a:lnTo>
                  <a:lnTo>
                    <a:pt x="93008" y="13831"/>
                  </a:lnTo>
                  <a:lnTo>
                    <a:pt x="93499" y="13713"/>
                  </a:lnTo>
                  <a:lnTo>
                    <a:pt x="93966" y="13585"/>
                  </a:lnTo>
                  <a:lnTo>
                    <a:pt x="94433" y="13451"/>
                  </a:lnTo>
                  <a:lnTo>
                    <a:pt x="94760" y="13349"/>
                  </a:lnTo>
                  <a:lnTo>
                    <a:pt x="95087" y="13247"/>
                  </a:lnTo>
                  <a:lnTo>
                    <a:pt x="95671" y="13032"/>
                  </a:lnTo>
                  <a:lnTo>
                    <a:pt x="96255" y="12807"/>
                  </a:lnTo>
                  <a:lnTo>
                    <a:pt x="96769" y="12571"/>
                  </a:lnTo>
                  <a:lnTo>
                    <a:pt x="97260" y="12330"/>
                  </a:lnTo>
                  <a:lnTo>
                    <a:pt x="97704" y="12078"/>
                  </a:lnTo>
                  <a:lnTo>
                    <a:pt x="98124" y="11821"/>
                  </a:lnTo>
                  <a:lnTo>
                    <a:pt x="98498" y="11558"/>
                  </a:lnTo>
                  <a:lnTo>
                    <a:pt x="98825" y="11285"/>
                  </a:lnTo>
                  <a:lnTo>
                    <a:pt x="99129" y="11006"/>
                  </a:lnTo>
                  <a:lnTo>
                    <a:pt x="99386" y="10727"/>
                  </a:lnTo>
                  <a:lnTo>
                    <a:pt x="99596" y="10438"/>
                  </a:lnTo>
                  <a:lnTo>
                    <a:pt x="99783" y="10143"/>
                  </a:lnTo>
                  <a:lnTo>
                    <a:pt x="99923" y="9848"/>
                  </a:lnTo>
                  <a:lnTo>
                    <a:pt x="100017" y="9548"/>
                  </a:lnTo>
                  <a:lnTo>
                    <a:pt x="100087" y="9242"/>
                  </a:lnTo>
                  <a:lnTo>
                    <a:pt x="100110" y="8937"/>
                  </a:lnTo>
                  <a:lnTo>
                    <a:pt x="100087" y="8631"/>
                  </a:lnTo>
                  <a:lnTo>
                    <a:pt x="100040" y="8326"/>
                  </a:lnTo>
                  <a:lnTo>
                    <a:pt x="99947" y="8015"/>
                  </a:lnTo>
                  <a:lnTo>
                    <a:pt x="99807" y="7704"/>
                  </a:lnTo>
                  <a:lnTo>
                    <a:pt x="99643" y="7393"/>
                  </a:lnTo>
                  <a:lnTo>
                    <a:pt x="99409" y="7087"/>
                  </a:lnTo>
                  <a:lnTo>
                    <a:pt x="99176" y="6782"/>
                  </a:lnTo>
                  <a:lnTo>
                    <a:pt x="98872" y="6476"/>
                  </a:lnTo>
                  <a:lnTo>
                    <a:pt x="98545" y="6171"/>
                  </a:lnTo>
                  <a:lnTo>
                    <a:pt x="98171" y="5871"/>
                  </a:lnTo>
                  <a:lnTo>
                    <a:pt x="97751" y="5576"/>
                  </a:lnTo>
                  <a:lnTo>
                    <a:pt x="97307" y="5281"/>
                  </a:lnTo>
                  <a:lnTo>
                    <a:pt x="96816" y="4991"/>
                  </a:lnTo>
                  <a:lnTo>
                    <a:pt x="96279" y="4707"/>
                  </a:lnTo>
                  <a:lnTo>
                    <a:pt x="95695" y="4429"/>
                  </a:lnTo>
                  <a:lnTo>
                    <a:pt x="95204" y="4209"/>
                  </a:lnTo>
                  <a:lnTo>
                    <a:pt x="94690" y="3994"/>
                  </a:lnTo>
                  <a:lnTo>
                    <a:pt x="94153" y="3785"/>
                  </a:lnTo>
                  <a:lnTo>
                    <a:pt x="93592" y="3582"/>
                  </a:lnTo>
                  <a:lnTo>
                    <a:pt x="93008" y="3383"/>
                  </a:lnTo>
                  <a:lnTo>
                    <a:pt x="92424" y="3196"/>
                  </a:lnTo>
                  <a:lnTo>
                    <a:pt x="91816" y="3008"/>
                  </a:lnTo>
                  <a:lnTo>
                    <a:pt x="91186" y="2831"/>
                  </a:lnTo>
                  <a:lnTo>
                    <a:pt x="90532" y="2665"/>
                  </a:lnTo>
                  <a:lnTo>
                    <a:pt x="89854" y="2499"/>
                  </a:lnTo>
                  <a:lnTo>
                    <a:pt x="89176" y="2343"/>
                  </a:lnTo>
                  <a:lnTo>
                    <a:pt x="88476" y="2193"/>
                  </a:lnTo>
                  <a:lnTo>
                    <a:pt x="87751" y="2054"/>
                  </a:lnTo>
                  <a:lnTo>
                    <a:pt x="87027" y="1914"/>
                  </a:lnTo>
                  <a:lnTo>
                    <a:pt x="86279" y="1786"/>
                  </a:lnTo>
                  <a:lnTo>
                    <a:pt x="85509" y="1662"/>
                  </a:lnTo>
                  <a:lnTo>
                    <a:pt x="84738" y="1550"/>
                  </a:lnTo>
                  <a:lnTo>
                    <a:pt x="83920" y="1443"/>
                  </a:lnTo>
                  <a:lnTo>
                    <a:pt x="83126" y="1341"/>
                  </a:lnTo>
                  <a:lnTo>
                    <a:pt x="82284" y="1250"/>
                  </a:lnTo>
                  <a:lnTo>
                    <a:pt x="81443" y="1164"/>
                  </a:lnTo>
                  <a:lnTo>
                    <a:pt x="80602" y="1084"/>
                  </a:lnTo>
                  <a:lnTo>
                    <a:pt x="79715" y="1014"/>
                  </a:lnTo>
                  <a:lnTo>
                    <a:pt x="78850" y="950"/>
                  </a:lnTo>
                  <a:lnTo>
                    <a:pt x="77939" y="891"/>
                  </a:lnTo>
                  <a:lnTo>
                    <a:pt x="77028" y="842"/>
                  </a:lnTo>
                  <a:lnTo>
                    <a:pt x="76117" y="799"/>
                  </a:lnTo>
                  <a:lnTo>
                    <a:pt x="75182" y="762"/>
                  </a:lnTo>
                  <a:lnTo>
                    <a:pt x="74224" y="735"/>
                  </a:lnTo>
                  <a:lnTo>
                    <a:pt x="73266" y="719"/>
                  </a:lnTo>
                  <a:lnTo>
                    <a:pt x="72309" y="708"/>
                  </a:lnTo>
                  <a:lnTo>
                    <a:pt x="71327" y="703"/>
                  </a:lnTo>
                  <a:lnTo>
                    <a:pt x="70229" y="703"/>
                  </a:lnTo>
                  <a:lnTo>
                    <a:pt x="69155" y="714"/>
                  </a:lnTo>
                  <a:lnTo>
                    <a:pt x="68057" y="730"/>
                  </a:lnTo>
                  <a:lnTo>
                    <a:pt x="66982" y="746"/>
                  </a:lnTo>
                  <a:lnTo>
                    <a:pt x="65907" y="773"/>
                  </a:lnTo>
                  <a:lnTo>
                    <a:pt x="64832" y="799"/>
                  </a:lnTo>
                  <a:lnTo>
                    <a:pt x="63758" y="837"/>
                  </a:lnTo>
                  <a:lnTo>
                    <a:pt x="62683" y="874"/>
                  </a:lnTo>
                  <a:lnTo>
                    <a:pt x="61632" y="923"/>
                  </a:lnTo>
                  <a:lnTo>
                    <a:pt x="60580" y="971"/>
                  </a:lnTo>
                  <a:lnTo>
                    <a:pt x="59552" y="1030"/>
                  </a:lnTo>
                  <a:lnTo>
                    <a:pt x="58525" y="1089"/>
                  </a:lnTo>
                  <a:lnTo>
                    <a:pt x="57497" y="1159"/>
                  </a:lnTo>
                  <a:lnTo>
                    <a:pt x="56469" y="1228"/>
                  </a:lnTo>
                  <a:lnTo>
                    <a:pt x="55487" y="1303"/>
                  </a:lnTo>
                  <a:lnTo>
                    <a:pt x="54483" y="1389"/>
                  </a:lnTo>
                  <a:lnTo>
                    <a:pt x="54015" y="1303"/>
                  </a:lnTo>
                  <a:lnTo>
                    <a:pt x="53502" y="1223"/>
                  </a:lnTo>
                  <a:lnTo>
                    <a:pt x="53011" y="1148"/>
                  </a:lnTo>
                  <a:lnTo>
                    <a:pt x="52497" y="1067"/>
                  </a:lnTo>
                  <a:lnTo>
                    <a:pt x="51960" y="998"/>
                  </a:lnTo>
                  <a:lnTo>
                    <a:pt x="51422" y="928"/>
                  </a:lnTo>
                  <a:lnTo>
                    <a:pt x="50324" y="794"/>
                  </a:lnTo>
                  <a:lnTo>
                    <a:pt x="49203" y="665"/>
                  </a:lnTo>
                  <a:lnTo>
                    <a:pt x="48035" y="553"/>
                  </a:lnTo>
                  <a:lnTo>
                    <a:pt x="46820" y="451"/>
                  </a:lnTo>
                  <a:lnTo>
                    <a:pt x="45582" y="360"/>
                  </a:lnTo>
                  <a:lnTo>
                    <a:pt x="44320" y="274"/>
                  </a:lnTo>
                  <a:lnTo>
                    <a:pt x="43035" y="204"/>
                  </a:lnTo>
                  <a:lnTo>
                    <a:pt x="41727" y="140"/>
                  </a:lnTo>
                  <a:lnTo>
                    <a:pt x="40372" y="92"/>
                  </a:lnTo>
                  <a:lnTo>
                    <a:pt x="39017" y="49"/>
                  </a:lnTo>
                  <a:lnTo>
                    <a:pt x="37615" y="22"/>
                  </a:lnTo>
                  <a:lnTo>
                    <a:pt x="36213" y="6"/>
                  </a:lnTo>
                  <a:lnTo>
                    <a:pt x="3478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59"/>
            <p:cNvSpPr/>
            <p:nvPr/>
          </p:nvSpPr>
          <p:spPr>
            <a:xfrm rot="10800000">
              <a:off x="126491" y="-604024"/>
              <a:ext cx="828474" cy="2361670"/>
            </a:xfrm>
            <a:custGeom>
              <a:avLst/>
              <a:gdLst/>
              <a:ahLst/>
              <a:cxnLst/>
              <a:rect l="l" t="t" r="r" b="b"/>
              <a:pathLst>
                <a:path w="85719" h="60239" extrusionOk="0">
                  <a:moveTo>
                    <a:pt x="83569" y="1"/>
                  </a:moveTo>
                  <a:lnTo>
                    <a:pt x="83359" y="6"/>
                  </a:lnTo>
                  <a:lnTo>
                    <a:pt x="83149" y="11"/>
                  </a:lnTo>
                  <a:lnTo>
                    <a:pt x="82962" y="22"/>
                  </a:lnTo>
                  <a:lnTo>
                    <a:pt x="82752" y="38"/>
                  </a:lnTo>
                  <a:lnTo>
                    <a:pt x="82588" y="54"/>
                  </a:lnTo>
                  <a:lnTo>
                    <a:pt x="82401" y="81"/>
                  </a:lnTo>
                  <a:lnTo>
                    <a:pt x="82238" y="108"/>
                  </a:lnTo>
                  <a:lnTo>
                    <a:pt x="82097" y="135"/>
                  </a:lnTo>
                  <a:lnTo>
                    <a:pt x="81957" y="167"/>
                  </a:lnTo>
                  <a:lnTo>
                    <a:pt x="81840" y="204"/>
                  </a:lnTo>
                  <a:lnTo>
                    <a:pt x="81724" y="242"/>
                  </a:lnTo>
                  <a:lnTo>
                    <a:pt x="81630" y="285"/>
                  </a:lnTo>
                  <a:lnTo>
                    <a:pt x="81537" y="328"/>
                  </a:lnTo>
                  <a:lnTo>
                    <a:pt x="81490" y="371"/>
                  </a:lnTo>
                  <a:lnTo>
                    <a:pt x="81443" y="419"/>
                  </a:lnTo>
                  <a:lnTo>
                    <a:pt x="81420" y="467"/>
                  </a:lnTo>
                  <a:lnTo>
                    <a:pt x="81210" y="1293"/>
                  </a:lnTo>
                  <a:lnTo>
                    <a:pt x="80789" y="2960"/>
                  </a:lnTo>
                  <a:lnTo>
                    <a:pt x="80205" y="5377"/>
                  </a:lnTo>
                  <a:lnTo>
                    <a:pt x="79504" y="8428"/>
                  </a:lnTo>
                  <a:lnTo>
                    <a:pt x="79130" y="10165"/>
                  </a:lnTo>
                  <a:lnTo>
                    <a:pt x="78733" y="12019"/>
                  </a:lnTo>
                  <a:lnTo>
                    <a:pt x="78359" y="13981"/>
                  </a:lnTo>
                  <a:lnTo>
                    <a:pt x="77962" y="16040"/>
                  </a:lnTo>
                  <a:lnTo>
                    <a:pt x="77565" y="18179"/>
                  </a:lnTo>
                  <a:lnTo>
                    <a:pt x="77191" y="20393"/>
                  </a:lnTo>
                  <a:lnTo>
                    <a:pt x="76817" y="22660"/>
                  </a:lnTo>
                  <a:lnTo>
                    <a:pt x="76490" y="24971"/>
                  </a:lnTo>
                  <a:lnTo>
                    <a:pt x="76187" y="27313"/>
                  </a:lnTo>
                  <a:lnTo>
                    <a:pt x="75906" y="29672"/>
                  </a:lnTo>
                  <a:lnTo>
                    <a:pt x="75649" y="32036"/>
                  </a:lnTo>
                  <a:lnTo>
                    <a:pt x="75462" y="34389"/>
                  </a:lnTo>
                  <a:lnTo>
                    <a:pt x="75322" y="36727"/>
                  </a:lnTo>
                  <a:lnTo>
                    <a:pt x="75276" y="37884"/>
                  </a:lnTo>
                  <a:lnTo>
                    <a:pt x="75229" y="39026"/>
                  </a:lnTo>
                  <a:lnTo>
                    <a:pt x="75205" y="40163"/>
                  </a:lnTo>
                  <a:lnTo>
                    <a:pt x="75205" y="41283"/>
                  </a:lnTo>
                  <a:lnTo>
                    <a:pt x="75205" y="42393"/>
                  </a:lnTo>
                  <a:lnTo>
                    <a:pt x="75252" y="43481"/>
                  </a:lnTo>
                  <a:lnTo>
                    <a:pt x="75299" y="44553"/>
                  </a:lnTo>
                  <a:lnTo>
                    <a:pt x="75346" y="45604"/>
                  </a:lnTo>
                  <a:lnTo>
                    <a:pt x="75439" y="46633"/>
                  </a:lnTo>
                  <a:lnTo>
                    <a:pt x="75556" y="47641"/>
                  </a:lnTo>
                  <a:lnTo>
                    <a:pt x="75673" y="48622"/>
                  </a:lnTo>
                  <a:lnTo>
                    <a:pt x="75813" y="49581"/>
                  </a:lnTo>
                  <a:lnTo>
                    <a:pt x="76000" y="50509"/>
                  </a:lnTo>
                  <a:lnTo>
                    <a:pt x="76187" y="51409"/>
                  </a:lnTo>
                  <a:lnTo>
                    <a:pt x="76397" y="52278"/>
                  </a:lnTo>
                  <a:lnTo>
                    <a:pt x="76654" y="53114"/>
                  </a:lnTo>
                  <a:lnTo>
                    <a:pt x="76911" y="53913"/>
                  </a:lnTo>
                  <a:lnTo>
                    <a:pt x="77215" y="54679"/>
                  </a:lnTo>
                  <a:lnTo>
                    <a:pt x="77542" y="55408"/>
                  </a:lnTo>
                  <a:lnTo>
                    <a:pt x="77869" y="56095"/>
                  </a:lnTo>
                  <a:lnTo>
                    <a:pt x="78266" y="56743"/>
                  </a:lnTo>
                  <a:lnTo>
                    <a:pt x="78453" y="57054"/>
                  </a:lnTo>
                  <a:lnTo>
                    <a:pt x="78663" y="57349"/>
                  </a:lnTo>
                  <a:lnTo>
                    <a:pt x="76490" y="56636"/>
                  </a:lnTo>
                  <a:lnTo>
                    <a:pt x="74061" y="55821"/>
                  </a:lnTo>
                  <a:lnTo>
                    <a:pt x="71421" y="54915"/>
                  </a:lnTo>
                  <a:lnTo>
                    <a:pt x="68594" y="53924"/>
                  </a:lnTo>
                  <a:lnTo>
                    <a:pt x="67099" y="53393"/>
                  </a:lnTo>
                  <a:lnTo>
                    <a:pt x="65580" y="52846"/>
                  </a:lnTo>
                  <a:lnTo>
                    <a:pt x="64015" y="52278"/>
                  </a:lnTo>
                  <a:lnTo>
                    <a:pt x="62426" y="51694"/>
                  </a:lnTo>
                  <a:lnTo>
                    <a:pt x="60814" y="51088"/>
                  </a:lnTo>
                  <a:lnTo>
                    <a:pt x="59155" y="50461"/>
                  </a:lnTo>
                  <a:lnTo>
                    <a:pt x="57473" y="49817"/>
                  </a:lnTo>
                  <a:lnTo>
                    <a:pt x="55768" y="49158"/>
                  </a:lnTo>
                  <a:lnTo>
                    <a:pt x="54062" y="48482"/>
                  </a:lnTo>
                  <a:lnTo>
                    <a:pt x="52333" y="47786"/>
                  </a:lnTo>
                  <a:lnTo>
                    <a:pt x="50581" y="47078"/>
                  </a:lnTo>
                  <a:lnTo>
                    <a:pt x="48829" y="46354"/>
                  </a:lnTo>
                  <a:lnTo>
                    <a:pt x="47053" y="45615"/>
                  </a:lnTo>
                  <a:lnTo>
                    <a:pt x="45301" y="44859"/>
                  </a:lnTo>
                  <a:lnTo>
                    <a:pt x="43526" y="44092"/>
                  </a:lnTo>
                  <a:lnTo>
                    <a:pt x="41750" y="43309"/>
                  </a:lnTo>
                  <a:lnTo>
                    <a:pt x="39998" y="42516"/>
                  </a:lnTo>
                  <a:lnTo>
                    <a:pt x="38246" y="41707"/>
                  </a:lnTo>
                  <a:lnTo>
                    <a:pt x="36517" y="40886"/>
                  </a:lnTo>
                  <a:lnTo>
                    <a:pt x="34788" y="40056"/>
                  </a:lnTo>
                  <a:lnTo>
                    <a:pt x="33059" y="39214"/>
                  </a:lnTo>
                  <a:lnTo>
                    <a:pt x="31377" y="38362"/>
                  </a:lnTo>
                  <a:lnTo>
                    <a:pt x="29718" y="37499"/>
                  </a:lnTo>
                  <a:lnTo>
                    <a:pt x="28083" y="36630"/>
                  </a:lnTo>
                  <a:lnTo>
                    <a:pt x="26471" y="35746"/>
                  </a:lnTo>
                  <a:lnTo>
                    <a:pt x="24882" y="34856"/>
                  </a:lnTo>
                  <a:lnTo>
                    <a:pt x="23340" y="33960"/>
                  </a:lnTo>
                  <a:lnTo>
                    <a:pt x="21822" y="33055"/>
                  </a:lnTo>
                  <a:lnTo>
                    <a:pt x="20373" y="32138"/>
                  </a:lnTo>
                  <a:lnTo>
                    <a:pt x="18948" y="31221"/>
                  </a:lnTo>
                  <a:lnTo>
                    <a:pt x="17569" y="30294"/>
                  </a:lnTo>
                  <a:lnTo>
                    <a:pt x="16915" y="29827"/>
                  </a:lnTo>
                  <a:lnTo>
                    <a:pt x="16238" y="29361"/>
                  </a:lnTo>
                  <a:lnTo>
                    <a:pt x="15607" y="28895"/>
                  </a:lnTo>
                  <a:lnTo>
                    <a:pt x="14976" y="28428"/>
                  </a:lnTo>
                  <a:lnTo>
                    <a:pt x="14369" y="27957"/>
                  </a:lnTo>
                  <a:lnTo>
                    <a:pt x="13761" y="27485"/>
                  </a:lnTo>
                  <a:lnTo>
                    <a:pt x="13177" y="27013"/>
                  </a:lnTo>
                  <a:lnTo>
                    <a:pt x="12617" y="26541"/>
                  </a:lnTo>
                  <a:lnTo>
                    <a:pt x="12056" y="26064"/>
                  </a:lnTo>
                  <a:lnTo>
                    <a:pt x="11519" y="25592"/>
                  </a:lnTo>
                  <a:lnTo>
                    <a:pt x="10981" y="25115"/>
                  </a:lnTo>
                  <a:lnTo>
                    <a:pt x="10491" y="24638"/>
                  </a:lnTo>
                  <a:lnTo>
                    <a:pt x="10000" y="24161"/>
                  </a:lnTo>
                  <a:lnTo>
                    <a:pt x="9533" y="23684"/>
                  </a:lnTo>
                  <a:lnTo>
                    <a:pt x="9065" y="23207"/>
                  </a:lnTo>
                  <a:lnTo>
                    <a:pt x="8645" y="22725"/>
                  </a:lnTo>
                  <a:lnTo>
                    <a:pt x="8224" y="22247"/>
                  </a:lnTo>
                  <a:lnTo>
                    <a:pt x="7827" y="21765"/>
                  </a:lnTo>
                  <a:lnTo>
                    <a:pt x="7453" y="21288"/>
                  </a:lnTo>
                  <a:lnTo>
                    <a:pt x="7080" y="20805"/>
                  </a:lnTo>
                  <a:lnTo>
                    <a:pt x="6753" y="20328"/>
                  </a:lnTo>
                  <a:lnTo>
                    <a:pt x="6425" y="19846"/>
                  </a:lnTo>
                  <a:lnTo>
                    <a:pt x="6122" y="19363"/>
                  </a:lnTo>
                  <a:lnTo>
                    <a:pt x="5841" y="18886"/>
                  </a:lnTo>
                  <a:lnTo>
                    <a:pt x="5584" y="18404"/>
                  </a:lnTo>
                  <a:lnTo>
                    <a:pt x="5351" y="17921"/>
                  </a:lnTo>
                  <a:lnTo>
                    <a:pt x="5140" y="17444"/>
                  </a:lnTo>
                  <a:lnTo>
                    <a:pt x="4954" y="16962"/>
                  </a:lnTo>
                  <a:lnTo>
                    <a:pt x="4790" y="16485"/>
                  </a:lnTo>
                  <a:lnTo>
                    <a:pt x="4650" y="16002"/>
                  </a:lnTo>
                  <a:lnTo>
                    <a:pt x="4533" y="15525"/>
                  </a:lnTo>
                  <a:lnTo>
                    <a:pt x="4440" y="15048"/>
                  </a:lnTo>
                  <a:lnTo>
                    <a:pt x="4370" y="14571"/>
                  </a:lnTo>
                  <a:lnTo>
                    <a:pt x="4323" y="14094"/>
                  </a:lnTo>
                  <a:lnTo>
                    <a:pt x="4299" y="13617"/>
                  </a:lnTo>
                  <a:lnTo>
                    <a:pt x="4299" y="13140"/>
                  </a:lnTo>
                  <a:lnTo>
                    <a:pt x="4346" y="12663"/>
                  </a:lnTo>
                  <a:lnTo>
                    <a:pt x="4393" y="12191"/>
                  </a:lnTo>
                  <a:lnTo>
                    <a:pt x="4486" y="11714"/>
                  </a:lnTo>
                  <a:lnTo>
                    <a:pt x="4603" y="11242"/>
                  </a:lnTo>
                  <a:lnTo>
                    <a:pt x="4743" y="10770"/>
                  </a:lnTo>
                  <a:lnTo>
                    <a:pt x="4907" y="10304"/>
                  </a:lnTo>
                  <a:lnTo>
                    <a:pt x="5094" y="9832"/>
                  </a:lnTo>
                  <a:lnTo>
                    <a:pt x="5327" y="9366"/>
                  </a:lnTo>
                  <a:lnTo>
                    <a:pt x="5584" y="8899"/>
                  </a:lnTo>
                  <a:lnTo>
                    <a:pt x="5865" y="8433"/>
                  </a:lnTo>
                  <a:lnTo>
                    <a:pt x="6168" y="7967"/>
                  </a:lnTo>
                  <a:lnTo>
                    <a:pt x="6519" y="7506"/>
                  </a:lnTo>
                  <a:lnTo>
                    <a:pt x="6893" y="7045"/>
                  </a:lnTo>
                  <a:lnTo>
                    <a:pt x="7290" y="6584"/>
                  </a:lnTo>
                  <a:lnTo>
                    <a:pt x="7313" y="6535"/>
                  </a:lnTo>
                  <a:lnTo>
                    <a:pt x="7337" y="6487"/>
                  </a:lnTo>
                  <a:lnTo>
                    <a:pt x="7337" y="6439"/>
                  </a:lnTo>
                  <a:lnTo>
                    <a:pt x="7290" y="6391"/>
                  </a:lnTo>
                  <a:lnTo>
                    <a:pt x="7243" y="6342"/>
                  </a:lnTo>
                  <a:lnTo>
                    <a:pt x="7173" y="6299"/>
                  </a:lnTo>
                  <a:lnTo>
                    <a:pt x="7080" y="6257"/>
                  </a:lnTo>
                  <a:lnTo>
                    <a:pt x="6986" y="6214"/>
                  </a:lnTo>
                  <a:lnTo>
                    <a:pt x="6869" y="6176"/>
                  </a:lnTo>
                  <a:lnTo>
                    <a:pt x="6729" y="6139"/>
                  </a:lnTo>
                  <a:lnTo>
                    <a:pt x="6566" y="6107"/>
                  </a:lnTo>
                  <a:lnTo>
                    <a:pt x="6402" y="6080"/>
                  </a:lnTo>
                  <a:lnTo>
                    <a:pt x="6239" y="6053"/>
                  </a:lnTo>
                  <a:lnTo>
                    <a:pt x="6052" y="6031"/>
                  </a:lnTo>
                  <a:lnTo>
                    <a:pt x="5841" y="6015"/>
                  </a:lnTo>
                  <a:lnTo>
                    <a:pt x="5631" y="5999"/>
                  </a:lnTo>
                  <a:lnTo>
                    <a:pt x="5397" y="5994"/>
                  </a:lnTo>
                  <a:lnTo>
                    <a:pt x="5187" y="5989"/>
                  </a:lnTo>
                  <a:lnTo>
                    <a:pt x="4977" y="5994"/>
                  </a:lnTo>
                  <a:lnTo>
                    <a:pt x="4767" y="5999"/>
                  </a:lnTo>
                  <a:lnTo>
                    <a:pt x="4580" y="6010"/>
                  </a:lnTo>
                  <a:lnTo>
                    <a:pt x="4370" y="6026"/>
                  </a:lnTo>
                  <a:lnTo>
                    <a:pt x="4183" y="6048"/>
                  </a:lnTo>
                  <a:lnTo>
                    <a:pt x="3996" y="6069"/>
                  </a:lnTo>
                  <a:lnTo>
                    <a:pt x="3832" y="6096"/>
                  </a:lnTo>
                  <a:lnTo>
                    <a:pt x="3692" y="6128"/>
                  </a:lnTo>
                  <a:lnTo>
                    <a:pt x="3552" y="6165"/>
                  </a:lnTo>
                  <a:lnTo>
                    <a:pt x="3412" y="6203"/>
                  </a:lnTo>
                  <a:lnTo>
                    <a:pt x="3295" y="6246"/>
                  </a:lnTo>
                  <a:lnTo>
                    <a:pt x="3201" y="6289"/>
                  </a:lnTo>
                  <a:lnTo>
                    <a:pt x="3131" y="6337"/>
                  </a:lnTo>
                  <a:lnTo>
                    <a:pt x="3085" y="6385"/>
                  </a:lnTo>
                  <a:lnTo>
                    <a:pt x="2571" y="6964"/>
                  </a:lnTo>
                  <a:lnTo>
                    <a:pt x="2103" y="7543"/>
                  </a:lnTo>
                  <a:lnTo>
                    <a:pt x="1706" y="8127"/>
                  </a:lnTo>
                  <a:lnTo>
                    <a:pt x="1332" y="8717"/>
                  </a:lnTo>
                  <a:lnTo>
                    <a:pt x="1029" y="9301"/>
                  </a:lnTo>
                  <a:lnTo>
                    <a:pt x="748" y="9891"/>
                  </a:lnTo>
                  <a:lnTo>
                    <a:pt x="515" y="10486"/>
                  </a:lnTo>
                  <a:lnTo>
                    <a:pt x="328" y="11076"/>
                  </a:lnTo>
                  <a:lnTo>
                    <a:pt x="188" y="11671"/>
                  </a:lnTo>
                  <a:lnTo>
                    <a:pt x="94" y="12266"/>
                  </a:lnTo>
                  <a:lnTo>
                    <a:pt x="24" y="12861"/>
                  </a:lnTo>
                  <a:lnTo>
                    <a:pt x="1" y="13456"/>
                  </a:lnTo>
                  <a:lnTo>
                    <a:pt x="24" y="14056"/>
                  </a:lnTo>
                  <a:lnTo>
                    <a:pt x="94" y="14651"/>
                  </a:lnTo>
                  <a:lnTo>
                    <a:pt x="188" y="15252"/>
                  </a:lnTo>
                  <a:lnTo>
                    <a:pt x="304" y="15847"/>
                  </a:lnTo>
                  <a:lnTo>
                    <a:pt x="491" y="16447"/>
                  </a:lnTo>
                  <a:lnTo>
                    <a:pt x="678" y="17048"/>
                  </a:lnTo>
                  <a:lnTo>
                    <a:pt x="912" y="17643"/>
                  </a:lnTo>
                  <a:lnTo>
                    <a:pt x="1192" y="18243"/>
                  </a:lnTo>
                  <a:lnTo>
                    <a:pt x="1496" y="18838"/>
                  </a:lnTo>
                  <a:lnTo>
                    <a:pt x="1846" y="19438"/>
                  </a:lnTo>
                  <a:lnTo>
                    <a:pt x="2197" y="20033"/>
                  </a:lnTo>
                  <a:lnTo>
                    <a:pt x="2594" y="20629"/>
                  </a:lnTo>
                  <a:lnTo>
                    <a:pt x="3038" y="21224"/>
                  </a:lnTo>
                  <a:lnTo>
                    <a:pt x="3482" y="21819"/>
                  </a:lnTo>
                  <a:lnTo>
                    <a:pt x="3972" y="22408"/>
                  </a:lnTo>
                  <a:lnTo>
                    <a:pt x="4486" y="22998"/>
                  </a:lnTo>
                  <a:lnTo>
                    <a:pt x="5024" y="23588"/>
                  </a:lnTo>
                  <a:lnTo>
                    <a:pt x="5584" y="24177"/>
                  </a:lnTo>
                  <a:lnTo>
                    <a:pt x="6168" y="24762"/>
                  </a:lnTo>
                  <a:lnTo>
                    <a:pt x="6776" y="25346"/>
                  </a:lnTo>
                  <a:lnTo>
                    <a:pt x="7430" y="25930"/>
                  </a:lnTo>
                  <a:lnTo>
                    <a:pt x="8084" y="26509"/>
                  </a:lnTo>
                  <a:lnTo>
                    <a:pt x="8762" y="27088"/>
                  </a:lnTo>
                  <a:lnTo>
                    <a:pt x="9463" y="27662"/>
                  </a:lnTo>
                  <a:lnTo>
                    <a:pt x="10187" y="28235"/>
                  </a:lnTo>
                  <a:lnTo>
                    <a:pt x="10934" y="28804"/>
                  </a:lnTo>
                  <a:lnTo>
                    <a:pt x="11682" y="29372"/>
                  </a:lnTo>
                  <a:lnTo>
                    <a:pt x="12453" y="29935"/>
                  </a:lnTo>
                  <a:lnTo>
                    <a:pt x="13247" y="30492"/>
                  </a:lnTo>
                  <a:lnTo>
                    <a:pt x="14065" y="31050"/>
                  </a:lnTo>
                  <a:lnTo>
                    <a:pt x="14883" y="31607"/>
                  </a:lnTo>
                  <a:lnTo>
                    <a:pt x="15724" y="32154"/>
                  </a:lnTo>
                  <a:lnTo>
                    <a:pt x="16588" y="32701"/>
                  </a:lnTo>
                  <a:lnTo>
                    <a:pt x="17453" y="33242"/>
                  </a:lnTo>
                  <a:lnTo>
                    <a:pt x="18340" y="33784"/>
                  </a:lnTo>
                  <a:lnTo>
                    <a:pt x="19228" y="34320"/>
                  </a:lnTo>
                  <a:lnTo>
                    <a:pt x="20116" y="34850"/>
                  </a:lnTo>
                  <a:lnTo>
                    <a:pt x="21027" y="35376"/>
                  </a:lnTo>
                  <a:lnTo>
                    <a:pt x="21938" y="35896"/>
                  </a:lnTo>
                  <a:lnTo>
                    <a:pt x="22873" y="36410"/>
                  </a:lnTo>
                  <a:lnTo>
                    <a:pt x="23807" y="36925"/>
                  </a:lnTo>
                  <a:lnTo>
                    <a:pt x="24742" y="37429"/>
                  </a:lnTo>
                  <a:lnTo>
                    <a:pt x="26658" y="38426"/>
                  </a:lnTo>
                  <a:lnTo>
                    <a:pt x="28550" y="39407"/>
                  </a:lnTo>
                  <a:lnTo>
                    <a:pt x="30489" y="40356"/>
                  </a:lnTo>
                  <a:lnTo>
                    <a:pt x="32405" y="41288"/>
                  </a:lnTo>
                  <a:lnTo>
                    <a:pt x="34344" y="42194"/>
                  </a:lnTo>
                  <a:lnTo>
                    <a:pt x="36423" y="43149"/>
                  </a:lnTo>
                  <a:lnTo>
                    <a:pt x="38526" y="44087"/>
                  </a:lnTo>
                  <a:lnTo>
                    <a:pt x="40629" y="45009"/>
                  </a:lnTo>
                  <a:lnTo>
                    <a:pt x="42731" y="45909"/>
                  </a:lnTo>
                  <a:lnTo>
                    <a:pt x="44834" y="46794"/>
                  </a:lnTo>
                  <a:lnTo>
                    <a:pt x="46913" y="47657"/>
                  </a:lnTo>
                  <a:lnTo>
                    <a:pt x="49016" y="48493"/>
                  </a:lnTo>
                  <a:lnTo>
                    <a:pt x="51072" y="49313"/>
                  </a:lnTo>
                  <a:lnTo>
                    <a:pt x="53104" y="50107"/>
                  </a:lnTo>
                  <a:lnTo>
                    <a:pt x="55113" y="50879"/>
                  </a:lnTo>
                  <a:lnTo>
                    <a:pt x="57099" y="51624"/>
                  </a:lnTo>
                  <a:lnTo>
                    <a:pt x="59038" y="52342"/>
                  </a:lnTo>
                  <a:lnTo>
                    <a:pt x="60931" y="53039"/>
                  </a:lnTo>
                  <a:lnTo>
                    <a:pt x="62776" y="53704"/>
                  </a:lnTo>
                  <a:lnTo>
                    <a:pt x="64575" y="54342"/>
                  </a:lnTo>
                  <a:lnTo>
                    <a:pt x="66304" y="54947"/>
                  </a:lnTo>
                  <a:lnTo>
                    <a:pt x="67986" y="55526"/>
                  </a:lnTo>
                  <a:lnTo>
                    <a:pt x="69575" y="56079"/>
                  </a:lnTo>
                  <a:lnTo>
                    <a:pt x="71117" y="56593"/>
                  </a:lnTo>
                  <a:lnTo>
                    <a:pt x="72542" y="57076"/>
                  </a:lnTo>
                  <a:lnTo>
                    <a:pt x="75182" y="57944"/>
                  </a:lnTo>
                  <a:lnTo>
                    <a:pt x="77448" y="58673"/>
                  </a:lnTo>
                  <a:lnTo>
                    <a:pt x="79271" y="59252"/>
                  </a:lnTo>
                  <a:lnTo>
                    <a:pt x="80649" y="59681"/>
                  </a:lnTo>
                  <a:lnTo>
                    <a:pt x="81864" y="60045"/>
                  </a:lnTo>
                  <a:lnTo>
                    <a:pt x="82004" y="60083"/>
                  </a:lnTo>
                  <a:lnTo>
                    <a:pt x="82144" y="60115"/>
                  </a:lnTo>
                  <a:lnTo>
                    <a:pt x="82284" y="60142"/>
                  </a:lnTo>
                  <a:lnTo>
                    <a:pt x="82448" y="60169"/>
                  </a:lnTo>
                  <a:lnTo>
                    <a:pt x="82635" y="60190"/>
                  </a:lnTo>
                  <a:lnTo>
                    <a:pt x="82798" y="60206"/>
                  </a:lnTo>
                  <a:lnTo>
                    <a:pt x="82985" y="60217"/>
                  </a:lnTo>
                  <a:lnTo>
                    <a:pt x="83172" y="60228"/>
                  </a:lnTo>
                  <a:lnTo>
                    <a:pt x="83359" y="60233"/>
                  </a:lnTo>
                  <a:lnTo>
                    <a:pt x="83546" y="60238"/>
                  </a:lnTo>
                  <a:lnTo>
                    <a:pt x="83756" y="60238"/>
                  </a:lnTo>
                  <a:lnTo>
                    <a:pt x="83943" y="60228"/>
                  </a:lnTo>
                  <a:lnTo>
                    <a:pt x="84130" y="60222"/>
                  </a:lnTo>
                  <a:lnTo>
                    <a:pt x="84317" y="60206"/>
                  </a:lnTo>
                  <a:lnTo>
                    <a:pt x="84504" y="60190"/>
                  </a:lnTo>
                  <a:lnTo>
                    <a:pt x="84691" y="60163"/>
                  </a:lnTo>
                  <a:lnTo>
                    <a:pt x="84854" y="60142"/>
                  </a:lnTo>
                  <a:lnTo>
                    <a:pt x="84994" y="60110"/>
                  </a:lnTo>
                  <a:lnTo>
                    <a:pt x="85135" y="60078"/>
                  </a:lnTo>
                  <a:lnTo>
                    <a:pt x="85275" y="60045"/>
                  </a:lnTo>
                  <a:lnTo>
                    <a:pt x="85392" y="60008"/>
                  </a:lnTo>
                  <a:lnTo>
                    <a:pt x="85485" y="59970"/>
                  </a:lnTo>
                  <a:lnTo>
                    <a:pt x="85555" y="59933"/>
                  </a:lnTo>
                  <a:lnTo>
                    <a:pt x="85625" y="59890"/>
                  </a:lnTo>
                  <a:lnTo>
                    <a:pt x="85672" y="59847"/>
                  </a:lnTo>
                  <a:lnTo>
                    <a:pt x="85695" y="59804"/>
                  </a:lnTo>
                  <a:lnTo>
                    <a:pt x="85719" y="59756"/>
                  </a:lnTo>
                  <a:lnTo>
                    <a:pt x="85719" y="59713"/>
                  </a:lnTo>
                  <a:lnTo>
                    <a:pt x="85695" y="59670"/>
                  </a:lnTo>
                  <a:lnTo>
                    <a:pt x="85649" y="59627"/>
                  </a:lnTo>
                  <a:lnTo>
                    <a:pt x="85602" y="59579"/>
                  </a:lnTo>
                  <a:lnTo>
                    <a:pt x="85532" y="59536"/>
                  </a:lnTo>
                  <a:lnTo>
                    <a:pt x="85205" y="59370"/>
                  </a:lnTo>
                  <a:lnTo>
                    <a:pt x="84901" y="59188"/>
                  </a:lnTo>
                  <a:lnTo>
                    <a:pt x="84621" y="58984"/>
                  </a:lnTo>
                  <a:lnTo>
                    <a:pt x="84340" y="58770"/>
                  </a:lnTo>
                  <a:lnTo>
                    <a:pt x="84060" y="58539"/>
                  </a:lnTo>
                  <a:lnTo>
                    <a:pt x="83803" y="58292"/>
                  </a:lnTo>
                  <a:lnTo>
                    <a:pt x="83546" y="58030"/>
                  </a:lnTo>
                  <a:lnTo>
                    <a:pt x="83289" y="57756"/>
                  </a:lnTo>
                  <a:lnTo>
                    <a:pt x="83055" y="57467"/>
                  </a:lnTo>
                  <a:lnTo>
                    <a:pt x="82822" y="57161"/>
                  </a:lnTo>
                  <a:lnTo>
                    <a:pt x="82611" y="56845"/>
                  </a:lnTo>
                  <a:lnTo>
                    <a:pt x="82401" y="56518"/>
                  </a:lnTo>
                  <a:lnTo>
                    <a:pt x="82191" y="56170"/>
                  </a:lnTo>
                  <a:lnTo>
                    <a:pt x="82004" y="55816"/>
                  </a:lnTo>
                  <a:lnTo>
                    <a:pt x="81817" y="55446"/>
                  </a:lnTo>
                  <a:lnTo>
                    <a:pt x="81630" y="55065"/>
                  </a:lnTo>
                  <a:lnTo>
                    <a:pt x="81303" y="54267"/>
                  </a:lnTo>
                  <a:lnTo>
                    <a:pt x="80999" y="53420"/>
                  </a:lnTo>
                  <a:lnTo>
                    <a:pt x="80742" y="52535"/>
                  </a:lnTo>
                  <a:lnTo>
                    <a:pt x="80485" y="51602"/>
                  </a:lnTo>
                  <a:lnTo>
                    <a:pt x="80275" y="50632"/>
                  </a:lnTo>
                  <a:lnTo>
                    <a:pt x="80112" y="49630"/>
                  </a:lnTo>
                  <a:lnTo>
                    <a:pt x="79948" y="48584"/>
                  </a:lnTo>
                  <a:lnTo>
                    <a:pt x="79808" y="47512"/>
                  </a:lnTo>
                  <a:lnTo>
                    <a:pt x="79714" y="46408"/>
                  </a:lnTo>
                  <a:lnTo>
                    <a:pt x="79621" y="45277"/>
                  </a:lnTo>
                  <a:lnTo>
                    <a:pt x="79574" y="44119"/>
                  </a:lnTo>
                  <a:lnTo>
                    <a:pt x="79528" y="42934"/>
                  </a:lnTo>
                  <a:lnTo>
                    <a:pt x="79504" y="41728"/>
                  </a:lnTo>
                  <a:lnTo>
                    <a:pt x="79528" y="40506"/>
                  </a:lnTo>
                  <a:lnTo>
                    <a:pt x="79551" y="39262"/>
                  </a:lnTo>
                  <a:lnTo>
                    <a:pt x="79598" y="38008"/>
                  </a:lnTo>
                  <a:lnTo>
                    <a:pt x="79644" y="36737"/>
                  </a:lnTo>
                  <a:lnTo>
                    <a:pt x="79714" y="35456"/>
                  </a:lnTo>
                  <a:lnTo>
                    <a:pt x="79808" y="34164"/>
                  </a:lnTo>
                  <a:lnTo>
                    <a:pt x="79925" y="32872"/>
                  </a:lnTo>
                  <a:lnTo>
                    <a:pt x="80182" y="30272"/>
                  </a:lnTo>
                  <a:lnTo>
                    <a:pt x="80485" y="27667"/>
                  </a:lnTo>
                  <a:lnTo>
                    <a:pt x="80836" y="25089"/>
                  </a:lnTo>
                  <a:lnTo>
                    <a:pt x="81210" y="22542"/>
                  </a:lnTo>
                  <a:lnTo>
                    <a:pt x="81607" y="20050"/>
                  </a:lnTo>
                  <a:lnTo>
                    <a:pt x="82027" y="17627"/>
                  </a:lnTo>
                  <a:lnTo>
                    <a:pt x="82448" y="15295"/>
                  </a:lnTo>
                  <a:lnTo>
                    <a:pt x="82868" y="13070"/>
                  </a:lnTo>
                  <a:lnTo>
                    <a:pt x="83312" y="10969"/>
                  </a:lnTo>
                  <a:lnTo>
                    <a:pt x="83709" y="9007"/>
                  </a:lnTo>
                  <a:lnTo>
                    <a:pt x="84480" y="5581"/>
                  </a:lnTo>
                  <a:lnTo>
                    <a:pt x="85111" y="2933"/>
                  </a:lnTo>
                  <a:lnTo>
                    <a:pt x="85532" y="1202"/>
                  </a:lnTo>
                  <a:lnTo>
                    <a:pt x="85719" y="526"/>
                  </a:lnTo>
                  <a:lnTo>
                    <a:pt x="85719" y="478"/>
                  </a:lnTo>
                  <a:lnTo>
                    <a:pt x="85695" y="424"/>
                  </a:lnTo>
                  <a:lnTo>
                    <a:pt x="85649" y="376"/>
                  </a:lnTo>
                  <a:lnTo>
                    <a:pt x="85602" y="333"/>
                  </a:lnTo>
                  <a:lnTo>
                    <a:pt x="85532" y="285"/>
                  </a:lnTo>
                  <a:lnTo>
                    <a:pt x="85415" y="247"/>
                  </a:lnTo>
                  <a:lnTo>
                    <a:pt x="85298" y="204"/>
                  </a:lnTo>
                  <a:lnTo>
                    <a:pt x="85181" y="167"/>
                  </a:lnTo>
                  <a:lnTo>
                    <a:pt x="85041" y="135"/>
                  </a:lnTo>
                  <a:lnTo>
                    <a:pt x="84878" y="103"/>
                  </a:lnTo>
                  <a:lnTo>
                    <a:pt x="84714" y="76"/>
                  </a:lnTo>
                  <a:lnTo>
                    <a:pt x="84527" y="54"/>
                  </a:lnTo>
                  <a:lnTo>
                    <a:pt x="84340" y="33"/>
                  </a:lnTo>
                  <a:lnTo>
                    <a:pt x="84130" y="17"/>
                  </a:lnTo>
                  <a:lnTo>
                    <a:pt x="83920" y="6"/>
                  </a:lnTo>
                  <a:lnTo>
                    <a:pt x="83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59"/>
            <p:cNvSpPr/>
            <p:nvPr/>
          </p:nvSpPr>
          <p:spPr>
            <a:xfrm rot="10800000">
              <a:off x="-1697536" y="-1048727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1050" y="1"/>
                  </a:moveTo>
                  <a:lnTo>
                    <a:pt x="20816" y="6"/>
                  </a:lnTo>
                  <a:lnTo>
                    <a:pt x="20606" y="17"/>
                  </a:lnTo>
                  <a:lnTo>
                    <a:pt x="20396" y="28"/>
                  </a:lnTo>
                  <a:lnTo>
                    <a:pt x="20209" y="49"/>
                  </a:lnTo>
                  <a:lnTo>
                    <a:pt x="20022" y="71"/>
                  </a:lnTo>
                  <a:lnTo>
                    <a:pt x="19858" y="92"/>
                  </a:lnTo>
                  <a:lnTo>
                    <a:pt x="19695" y="124"/>
                  </a:lnTo>
                  <a:lnTo>
                    <a:pt x="19531" y="156"/>
                  </a:lnTo>
                  <a:lnTo>
                    <a:pt x="19391" y="194"/>
                  </a:lnTo>
                  <a:lnTo>
                    <a:pt x="19274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7" y="365"/>
                  </a:lnTo>
                  <a:lnTo>
                    <a:pt x="18971" y="408"/>
                  </a:lnTo>
                  <a:lnTo>
                    <a:pt x="18947" y="462"/>
                  </a:lnTo>
                  <a:lnTo>
                    <a:pt x="18947" y="510"/>
                  </a:lnTo>
                  <a:lnTo>
                    <a:pt x="18947" y="596"/>
                  </a:lnTo>
                  <a:lnTo>
                    <a:pt x="18924" y="676"/>
                  </a:lnTo>
                  <a:lnTo>
                    <a:pt x="18901" y="757"/>
                  </a:lnTo>
                  <a:lnTo>
                    <a:pt x="18831" y="837"/>
                  </a:lnTo>
                  <a:lnTo>
                    <a:pt x="18760" y="923"/>
                  </a:lnTo>
                  <a:lnTo>
                    <a:pt x="18690" y="1003"/>
                  </a:lnTo>
                  <a:lnTo>
                    <a:pt x="18574" y="1084"/>
                  </a:lnTo>
                  <a:lnTo>
                    <a:pt x="18457" y="1164"/>
                  </a:lnTo>
                  <a:lnTo>
                    <a:pt x="18317" y="1239"/>
                  </a:lnTo>
                  <a:lnTo>
                    <a:pt x="18176" y="1320"/>
                  </a:lnTo>
                  <a:lnTo>
                    <a:pt x="17826" y="1480"/>
                  </a:lnTo>
                  <a:lnTo>
                    <a:pt x="17429" y="1636"/>
                  </a:lnTo>
                  <a:lnTo>
                    <a:pt x="16985" y="1786"/>
                  </a:lnTo>
                  <a:lnTo>
                    <a:pt x="16494" y="1936"/>
                  </a:lnTo>
                  <a:lnTo>
                    <a:pt x="15957" y="2086"/>
                  </a:lnTo>
                  <a:lnTo>
                    <a:pt x="15396" y="2231"/>
                  </a:lnTo>
                  <a:lnTo>
                    <a:pt x="14789" y="2370"/>
                  </a:lnTo>
                  <a:lnTo>
                    <a:pt x="14135" y="2510"/>
                  </a:lnTo>
                  <a:lnTo>
                    <a:pt x="13480" y="2649"/>
                  </a:lnTo>
                  <a:lnTo>
                    <a:pt x="12803" y="2778"/>
                  </a:lnTo>
                  <a:lnTo>
                    <a:pt x="12079" y="2912"/>
                  </a:lnTo>
                  <a:lnTo>
                    <a:pt x="11378" y="3035"/>
                  </a:lnTo>
                  <a:lnTo>
                    <a:pt x="10630" y="3153"/>
                  </a:lnTo>
                  <a:lnTo>
                    <a:pt x="9906" y="3271"/>
                  </a:lnTo>
                  <a:lnTo>
                    <a:pt x="9158" y="3384"/>
                  </a:lnTo>
                  <a:lnTo>
                    <a:pt x="8411" y="3496"/>
                  </a:lnTo>
                  <a:lnTo>
                    <a:pt x="7663" y="3598"/>
                  </a:lnTo>
                  <a:lnTo>
                    <a:pt x="6215" y="3791"/>
                  </a:lnTo>
                  <a:lnTo>
                    <a:pt x="4836" y="3962"/>
                  </a:lnTo>
                  <a:lnTo>
                    <a:pt x="3528" y="4113"/>
                  </a:lnTo>
                  <a:lnTo>
                    <a:pt x="2360" y="4236"/>
                  </a:lnTo>
                  <a:lnTo>
                    <a:pt x="1332" y="4338"/>
                  </a:lnTo>
                  <a:lnTo>
                    <a:pt x="1145" y="4359"/>
                  </a:lnTo>
                  <a:lnTo>
                    <a:pt x="958" y="4381"/>
                  </a:lnTo>
                  <a:lnTo>
                    <a:pt x="771" y="4413"/>
                  </a:lnTo>
                  <a:lnTo>
                    <a:pt x="631" y="4445"/>
                  </a:lnTo>
                  <a:lnTo>
                    <a:pt x="491" y="4482"/>
                  </a:lnTo>
                  <a:lnTo>
                    <a:pt x="351" y="4520"/>
                  </a:lnTo>
                  <a:lnTo>
                    <a:pt x="257" y="4558"/>
                  </a:lnTo>
                  <a:lnTo>
                    <a:pt x="164" y="4600"/>
                  </a:lnTo>
                  <a:lnTo>
                    <a:pt x="94" y="4649"/>
                  </a:lnTo>
                  <a:lnTo>
                    <a:pt x="47" y="4692"/>
                  </a:lnTo>
                  <a:lnTo>
                    <a:pt x="0" y="4740"/>
                  </a:lnTo>
                  <a:lnTo>
                    <a:pt x="0" y="4788"/>
                  </a:lnTo>
                  <a:lnTo>
                    <a:pt x="0" y="4836"/>
                  </a:lnTo>
                  <a:lnTo>
                    <a:pt x="23" y="4885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7" y="5024"/>
                  </a:lnTo>
                  <a:lnTo>
                    <a:pt x="351" y="5067"/>
                  </a:lnTo>
                  <a:lnTo>
                    <a:pt x="491" y="5110"/>
                  </a:lnTo>
                  <a:lnTo>
                    <a:pt x="631" y="5142"/>
                  </a:lnTo>
                  <a:lnTo>
                    <a:pt x="794" y="5174"/>
                  </a:lnTo>
                  <a:lnTo>
                    <a:pt x="958" y="5206"/>
                  </a:lnTo>
                  <a:lnTo>
                    <a:pt x="1122" y="5228"/>
                  </a:lnTo>
                  <a:lnTo>
                    <a:pt x="1308" y="5249"/>
                  </a:lnTo>
                  <a:lnTo>
                    <a:pt x="1519" y="5265"/>
                  </a:lnTo>
                  <a:lnTo>
                    <a:pt x="1706" y="5276"/>
                  </a:lnTo>
                  <a:lnTo>
                    <a:pt x="1916" y="5287"/>
                  </a:lnTo>
                  <a:lnTo>
                    <a:pt x="2336" y="5287"/>
                  </a:lnTo>
                  <a:lnTo>
                    <a:pt x="2547" y="5281"/>
                  </a:lnTo>
                  <a:lnTo>
                    <a:pt x="2757" y="5265"/>
                  </a:lnTo>
                  <a:lnTo>
                    <a:pt x="2967" y="5249"/>
                  </a:lnTo>
                  <a:lnTo>
                    <a:pt x="3341" y="5217"/>
                  </a:lnTo>
                  <a:lnTo>
                    <a:pt x="4089" y="5136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289" y="4777"/>
                  </a:lnTo>
                  <a:lnTo>
                    <a:pt x="8107" y="4675"/>
                  </a:lnTo>
                  <a:lnTo>
                    <a:pt x="8971" y="4568"/>
                  </a:lnTo>
                  <a:lnTo>
                    <a:pt x="9836" y="4445"/>
                  </a:lnTo>
                  <a:lnTo>
                    <a:pt x="10747" y="4322"/>
                  </a:lnTo>
                  <a:lnTo>
                    <a:pt x="11682" y="4182"/>
                  </a:lnTo>
                  <a:lnTo>
                    <a:pt x="12616" y="4043"/>
                  </a:lnTo>
                  <a:lnTo>
                    <a:pt x="13551" y="3887"/>
                  </a:lnTo>
                  <a:lnTo>
                    <a:pt x="14485" y="3727"/>
                  </a:lnTo>
                  <a:lnTo>
                    <a:pt x="15420" y="3560"/>
                  </a:lnTo>
                  <a:lnTo>
                    <a:pt x="16331" y="3384"/>
                  </a:lnTo>
                  <a:lnTo>
                    <a:pt x="17218" y="3201"/>
                  </a:lnTo>
                  <a:lnTo>
                    <a:pt x="18060" y="3014"/>
                  </a:lnTo>
                  <a:lnTo>
                    <a:pt x="18877" y="2815"/>
                  </a:lnTo>
                  <a:lnTo>
                    <a:pt x="19251" y="2713"/>
                  </a:lnTo>
                  <a:lnTo>
                    <a:pt x="19648" y="2612"/>
                  </a:lnTo>
                  <a:lnTo>
                    <a:pt x="19999" y="2504"/>
                  </a:lnTo>
                  <a:lnTo>
                    <a:pt x="20349" y="2403"/>
                  </a:lnTo>
                  <a:lnTo>
                    <a:pt x="20676" y="2290"/>
                  </a:lnTo>
                  <a:lnTo>
                    <a:pt x="21003" y="2183"/>
                  </a:lnTo>
                  <a:lnTo>
                    <a:pt x="21307" y="2070"/>
                  </a:lnTo>
                  <a:lnTo>
                    <a:pt x="21587" y="1958"/>
                  </a:lnTo>
                  <a:lnTo>
                    <a:pt x="21844" y="1845"/>
                  </a:lnTo>
                  <a:lnTo>
                    <a:pt x="22101" y="1727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5" y="1368"/>
                  </a:lnTo>
                  <a:lnTo>
                    <a:pt x="22849" y="1245"/>
                  </a:lnTo>
                  <a:lnTo>
                    <a:pt x="22989" y="1121"/>
                  </a:lnTo>
                  <a:lnTo>
                    <a:pt x="23083" y="998"/>
                  </a:lnTo>
                  <a:lnTo>
                    <a:pt x="23176" y="869"/>
                  </a:lnTo>
                  <a:lnTo>
                    <a:pt x="23223" y="741"/>
                  </a:lnTo>
                  <a:lnTo>
                    <a:pt x="23246" y="612"/>
                  </a:lnTo>
                  <a:lnTo>
                    <a:pt x="23246" y="483"/>
                  </a:lnTo>
                  <a:lnTo>
                    <a:pt x="23246" y="435"/>
                  </a:lnTo>
                  <a:lnTo>
                    <a:pt x="23199" y="387"/>
                  </a:lnTo>
                  <a:lnTo>
                    <a:pt x="23153" y="339"/>
                  </a:lnTo>
                  <a:lnTo>
                    <a:pt x="23059" y="296"/>
                  </a:lnTo>
                  <a:lnTo>
                    <a:pt x="22966" y="253"/>
                  </a:lnTo>
                  <a:lnTo>
                    <a:pt x="22872" y="215"/>
                  </a:lnTo>
                  <a:lnTo>
                    <a:pt x="22732" y="178"/>
                  </a:lnTo>
                  <a:lnTo>
                    <a:pt x="22592" y="140"/>
                  </a:lnTo>
                  <a:lnTo>
                    <a:pt x="22452" y="114"/>
                  </a:lnTo>
                  <a:lnTo>
                    <a:pt x="22288" y="81"/>
                  </a:lnTo>
                  <a:lnTo>
                    <a:pt x="22101" y="60"/>
                  </a:lnTo>
                  <a:lnTo>
                    <a:pt x="21914" y="38"/>
                  </a:lnTo>
                  <a:lnTo>
                    <a:pt x="21728" y="22"/>
                  </a:lnTo>
                  <a:lnTo>
                    <a:pt x="21517" y="12"/>
                  </a:lnTo>
                  <a:lnTo>
                    <a:pt x="21307" y="6"/>
                  </a:lnTo>
                  <a:lnTo>
                    <a:pt x="210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59"/>
            <p:cNvSpPr/>
            <p:nvPr/>
          </p:nvSpPr>
          <p:spPr>
            <a:xfrm rot="10800000">
              <a:off x="-1637246" y="-1345469"/>
              <a:ext cx="224914" cy="207238"/>
            </a:xfrm>
            <a:custGeom>
              <a:avLst/>
              <a:gdLst/>
              <a:ahLst/>
              <a:cxnLst/>
              <a:rect l="l" t="t" r="r" b="b"/>
              <a:pathLst>
                <a:path w="23271" h="5286" extrusionOk="0">
                  <a:moveTo>
                    <a:pt x="21051" y="0"/>
                  </a:moveTo>
                  <a:lnTo>
                    <a:pt x="20840" y="6"/>
                  </a:lnTo>
                  <a:lnTo>
                    <a:pt x="20630" y="11"/>
                  </a:lnTo>
                  <a:lnTo>
                    <a:pt x="20420" y="27"/>
                  </a:lnTo>
                  <a:lnTo>
                    <a:pt x="20210" y="43"/>
                  </a:lnTo>
                  <a:lnTo>
                    <a:pt x="20046" y="65"/>
                  </a:lnTo>
                  <a:lnTo>
                    <a:pt x="19859" y="91"/>
                  </a:lnTo>
                  <a:lnTo>
                    <a:pt x="19696" y="123"/>
                  </a:lnTo>
                  <a:lnTo>
                    <a:pt x="19556" y="156"/>
                  </a:lnTo>
                  <a:lnTo>
                    <a:pt x="19415" y="193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6"/>
                  </a:lnTo>
                  <a:lnTo>
                    <a:pt x="19042" y="359"/>
                  </a:lnTo>
                  <a:lnTo>
                    <a:pt x="18995" y="408"/>
                  </a:lnTo>
                  <a:lnTo>
                    <a:pt x="18971" y="456"/>
                  </a:lnTo>
                  <a:lnTo>
                    <a:pt x="18971" y="509"/>
                  </a:lnTo>
                  <a:lnTo>
                    <a:pt x="18971" y="590"/>
                  </a:lnTo>
                  <a:lnTo>
                    <a:pt x="18948" y="676"/>
                  </a:lnTo>
                  <a:lnTo>
                    <a:pt x="18901" y="756"/>
                  </a:lnTo>
                  <a:lnTo>
                    <a:pt x="18855" y="836"/>
                  </a:lnTo>
                  <a:lnTo>
                    <a:pt x="18785" y="917"/>
                  </a:lnTo>
                  <a:lnTo>
                    <a:pt x="18691" y="1003"/>
                  </a:lnTo>
                  <a:lnTo>
                    <a:pt x="18598" y="1083"/>
                  </a:lnTo>
                  <a:lnTo>
                    <a:pt x="18481" y="1163"/>
                  </a:lnTo>
                  <a:lnTo>
                    <a:pt x="18341" y="1239"/>
                  </a:lnTo>
                  <a:lnTo>
                    <a:pt x="18177" y="1319"/>
                  </a:lnTo>
                  <a:lnTo>
                    <a:pt x="17850" y="1480"/>
                  </a:lnTo>
                  <a:lnTo>
                    <a:pt x="17453" y="1635"/>
                  </a:lnTo>
                  <a:lnTo>
                    <a:pt x="17009" y="1785"/>
                  </a:lnTo>
                  <a:lnTo>
                    <a:pt x="16518" y="1935"/>
                  </a:lnTo>
                  <a:lnTo>
                    <a:pt x="15981" y="2085"/>
                  </a:lnTo>
                  <a:lnTo>
                    <a:pt x="15397" y="2230"/>
                  </a:lnTo>
                  <a:lnTo>
                    <a:pt x="14790" y="2375"/>
                  </a:lnTo>
                  <a:lnTo>
                    <a:pt x="14159" y="2514"/>
                  </a:lnTo>
                  <a:lnTo>
                    <a:pt x="13505" y="2648"/>
                  </a:lnTo>
                  <a:lnTo>
                    <a:pt x="12804" y="2782"/>
                  </a:lnTo>
                  <a:lnTo>
                    <a:pt x="12103" y="2911"/>
                  </a:lnTo>
                  <a:lnTo>
                    <a:pt x="11379" y="3034"/>
                  </a:lnTo>
                  <a:lnTo>
                    <a:pt x="10654" y="3158"/>
                  </a:lnTo>
                  <a:lnTo>
                    <a:pt x="9907" y="3270"/>
                  </a:lnTo>
                  <a:lnTo>
                    <a:pt x="9159" y="3383"/>
                  </a:lnTo>
                  <a:lnTo>
                    <a:pt x="8435" y="3495"/>
                  </a:lnTo>
                  <a:lnTo>
                    <a:pt x="7687" y="3597"/>
                  </a:lnTo>
                  <a:lnTo>
                    <a:pt x="6239" y="3790"/>
                  </a:lnTo>
                  <a:lnTo>
                    <a:pt x="4837" y="3962"/>
                  </a:lnTo>
                  <a:lnTo>
                    <a:pt x="3552" y="4106"/>
                  </a:lnTo>
                  <a:lnTo>
                    <a:pt x="2384" y="4235"/>
                  </a:lnTo>
                  <a:lnTo>
                    <a:pt x="1356" y="4332"/>
                  </a:lnTo>
                  <a:lnTo>
                    <a:pt x="1146" y="4353"/>
                  </a:lnTo>
                  <a:lnTo>
                    <a:pt x="959" y="4380"/>
                  </a:lnTo>
                  <a:lnTo>
                    <a:pt x="795" y="4412"/>
                  </a:lnTo>
                  <a:lnTo>
                    <a:pt x="632" y="4444"/>
                  </a:lnTo>
                  <a:lnTo>
                    <a:pt x="492" y="4476"/>
                  </a:lnTo>
                  <a:lnTo>
                    <a:pt x="375" y="4514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3"/>
                  </a:lnTo>
                  <a:lnTo>
                    <a:pt x="48" y="4691"/>
                  </a:lnTo>
                  <a:lnTo>
                    <a:pt x="24" y="4739"/>
                  </a:lnTo>
                  <a:lnTo>
                    <a:pt x="1" y="4787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2"/>
                  </a:lnTo>
                  <a:lnTo>
                    <a:pt x="164" y="4975"/>
                  </a:lnTo>
                  <a:lnTo>
                    <a:pt x="258" y="5023"/>
                  </a:lnTo>
                  <a:lnTo>
                    <a:pt x="375" y="5066"/>
                  </a:lnTo>
                  <a:lnTo>
                    <a:pt x="492" y="5104"/>
                  </a:lnTo>
                  <a:lnTo>
                    <a:pt x="655" y="5141"/>
                  </a:lnTo>
                  <a:lnTo>
                    <a:pt x="795" y="5173"/>
                  </a:lnTo>
                  <a:lnTo>
                    <a:pt x="959" y="5200"/>
                  </a:lnTo>
                  <a:lnTo>
                    <a:pt x="1146" y="5227"/>
                  </a:lnTo>
                  <a:lnTo>
                    <a:pt x="1333" y="5248"/>
                  </a:lnTo>
                  <a:lnTo>
                    <a:pt x="1519" y="5264"/>
                  </a:lnTo>
                  <a:lnTo>
                    <a:pt x="1730" y="5275"/>
                  </a:lnTo>
                  <a:lnTo>
                    <a:pt x="1940" y="5280"/>
                  </a:lnTo>
                  <a:lnTo>
                    <a:pt x="2127" y="5286"/>
                  </a:lnTo>
                  <a:lnTo>
                    <a:pt x="2337" y="5286"/>
                  </a:lnTo>
                  <a:lnTo>
                    <a:pt x="2571" y="5275"/>
                  </a:lnTo>
                  <a:lnTo>
                    <a:pt x="2758" y="5264"/>
                  </a:lnTo>
                  <a:lnTo>
                    <a:pt x="2968" y="5248"/>
                  </a:lnTo>
                  <a:lnTo>
                    <a:pt x="3342" y="5211"/>
                  </a:lnTo>
                  <a:lnTo>
                    <a:pt x="4113" y="5136"/>
                  </a:lnTo>
                  <a:lnTo>
                    <a:pt x="5187" y="5018"/>
                  </a:lnTo>
                  <a:lnTo>
                    <a:pt x="6542" y="4862"/>
                  </a:lnTo>
                  <a:lnTo>
                    <a:pt x="7313" y="4771"/>
                  </a:lnTo>
                  <a:lnTo>
                    <a:pt x="8131" y="4675"/>
                  </a:lnTo>
                  <a:lnTo>
                    <a:pt x="8972" y="4562"/>
                  </a:lnTo>
                  <a:lnTo>
                    <a:pt x="9860" y="4444"/>
                  </a:lnTo>
                  <a:lnTo>
                    <a:pt x="10771" y="4316"/>
                  </a:lnTo>
                  <a:lnTo>
                    <a:pt x="11682" y="4182"/>
                  </a:lnTo>
                  <a:lnTo>
                    <a:pt x="12640" y="4037"/>
                  </a:lnTo>
                  <a:lnTo>
                    <a:pt x="13575" y="3887"/>
                  </a:lnTo>
                  <a:lnTo>
                    <a:pt x="14509" y="3726"/>
                  </a:lnTo>
                  <a:lnTo>
                    <a:pt x="15444" y="3560"/>
                  </a:lnTo>
                  <a:lnTo>
                    <a:pt x="16331" y="3383"/>
                  </a:lnTo>
                  <a:lnTo>
                    <a:pt x="17219" y="3201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04"/>
                  </a:lnTo>
                  <a:lnTo>
                    <a:pt x="20373" y="2396"/>
                  </a:lnTo>
                  <a:lnTo>
                    <a:pt x="20700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68" y="1839"/>
                  </a:lnTo>
                  <a:lnTo>
                    <a:pt x="22102" y="1726"/>
                  </a:lnTo>
                  <a:lnTo>
                    <a:pt x="22336" y="1608"/>
                  </a:lnTo>
                  <a:lnTo>
                    <a:pt x="22523" y="1485"/>
                  </a:lnTo>
                  <a:lnTo>
                    <a:pt x="22710" y="1367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7"/>
                  </a:lnTo>
                  <a:lnTo>
                    <a:pt x="23200" y="869"/>
                  </a:lnTo>
                  <a:lnTo>
                    <a:pt x="23247" y="740"/>
                  </a:lnTo>
                  <a:lnTo>
                    <a:pt x="23270" y="611"/>
                  </a:lnTo>
                  <a:lnTo>
                    <a:pt x="23270" y="477"/>
                  </a:lnTo>
                  <a:lnTo>
                    <a:pt x="23247" y="429"/>
                  </a:lnTo>
                  <a:lnTo>
                    <a:pt x="23224" y="381"/>
                  </a:lnTo>
                  <a:lnTo>
                    <a:pt x="23153" y="338"/>
                  </a:lnTo>
                  <a:lnTo>
                    <a:pt x="23083" y="290"/>
                  </a:lnTo>
                  <a:lnTo>
                    <a:pt x="22990" y="252"/>
                  </a:lnTo>
                  <a:lnTo>
                    <a:pt x="22873" y="209"/>
                  </a:lnTo>
                  <a:lnTo>
                    <a:pt x="22756" y="172"/>
                  </a:lnTo>
                  <a:lnTo>
                    <a:pt x="22616" y="140"/>
                  </a:lnTo>
                  <a:lnTo>
                    <a:pt x="22453" y="107"/>
                  </a:lnTo>
                  <a:lnTo>
                    <a:pt x="22289" y="81"/>
                  </a:lnTo>
                  <a:lnTo>
                    <a:pt x="22125" y="59"/>
                  </a:lnTo>
                  <a:lnTo>
                    <a:pt x="21939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59"/>
            <p:cNvSpPr/>
            <p:nvPr/>
          </p:nvSpPr>
          <p:spPr>
            <a:xfrm rot="10800000">
              <a:off x="-1220192" y="-1475983"/>
              <a:ext cx="267131" cy="107853"/>
            </a:xfrm>
            <a:custGeom>
              <a:avLst/>
              <a:gdLst/>
              <a:ahLst/>
              <a:cxnLst/>
              <a:rect l="l" t="t" r="r" b="b"/>
              <a:pathLst>
                <a:path w="27639" h="2751" extrusionOk="0">
                  <a:moveTo>
                    <a:pt x="25489" y="1"/>
                  </a:moveTo>
                  <a:lnTo>
                    <a:pt x="25208" y="6"/>
                  </a:lnTo>
                  <a:lnTo>
                    <a:pt x="24951" y="17"/>
                  </a:lnTo>
                  <a:lnTo>
                    <a:pt x="24694" y="38"/>
                  </a:lnTo>
                  <a:lnTo>
                    <a:pt x="24461" y="60"/>
                  </a:lnTo>
                  <a:lnTo>
                    <a:pt x="24227" y="97"/>
                  </a:lnTo>
                  <a:lnTo>
                    <a:pt x="24017" y="135"/>
                  </a:lnTo>
                  <a:lnTo>
                    <a:pt x="23830" y="183"/>
                  </a:lnTo>
                  <a:lnTo>
                    <a:pt x="23667" y="231"/>
                  </a:lnTo>
                  <a:lnTo>
                    <a:pt x="23410" y="317"/>
                  </a:lnTo>
                  <a:lnTo>
                    <a:pt x="23153" y="397"/>
                  </a:lnTo>
                  <a:lnTo>
                    <a:pt x="22896" y="478"/>
                  </a:lnTo>
                  <a:lnTo>
                    <a:pt x="22592" y="553"/>
                  </a:lnTo>
                  <a:lnTo>
                    <a:pt x="22288" y="623"/>
                  </a:lnTo>
                  <a:lnTo>
                    <a:pt x="21984" y="692"/>
                  </a:lnTo>
                  <a:lnTo>
                    <a:pt x="21657" y="762"/>
                  </a:lnTo>
                  <a:lnTo>
                    <a:pt x="21307" y="826"/>
                  </a:lnTo>
                  <a:lnTo>
                    <a:pt x="20956" y="885"/>
                  </a:lnTo>
                  <a:lnTo>
                    <a:pt x="20606" y="944"/>
                  </a:lnTo>
                  <a:lnTo>
                    <a:pt x="20232" y="998"/>
                  </a:lnTo>
                  <a:lnTo>
                    <a:pt x="19858" y="1051"/>
                  </a:lnTo>
                  <a:lnTo>
                    <a:pt x="19064" y="1153"/>
                  </a:lnTo>
                  <a:lnTo>
                    <a:pt x="18246" y="1239"/>
                  </a:lnTo>
                  <a:lnTo>
                    <a:pt x="17405" y="1319"/>
                  </a:lnTo>
                  <a:lnTo>
                    <a:pt x="16541" y="1395"/>
                  </a:lnTo>
                  <a:lnTo>
                    <a:pt x="15653" y="1459"/>
                  </a:lnTo>
                  <a:lnTo>
                    <a:pt x="14765" y="1512"/>
                  </a:lnTo>
                  <a:lnTo>
                    <a:pt x="13854" y="1561"/>
                  </a:lnTo>
                  <a:lnTo>
                    <a:pt x="12966" y="1604"/>
                  </a:lnTo>
                  <a:lnTo>
                    <a:pt x="12079" y="1641"/>
                  </a:lnTo>
                  <a:lnTo>
                    <a:pt x="11191" y="1673"/>
                  </a:lnTo>
                  <a:lnTo>
                    <a:pt x="10326" y="1695"/>
                  </a:lnTo>
                  <a:lnTo>
                    <a:pt x="9462" y="1716"/>
                  </a:lnTo>
                  <a:lnTo>
                    <a:pt x="8644" y="1732"/>
                  </a:lnTo>
                  <a:lnTo>
                    <a:pt x="7850" y="1743"/>
                  </a:lnTo>
                  <a:lnTo>
                    <a:pt x="6355" y="1754"/>
                  </a:lnTo>
                  <a:lnTo>
                    <a:pt x="5046" y="1759"/>
                  </a:lnTo>
                  <a:lnTo>
                    <a:pt x="3948" y="1754"/>
                  </a:lnTo>
                  <a:lnTo>
                    <a:pt x="3107" y="1743"/>
                  </a:lnTo>
                  <a:lnTo>
                    <a:pt x="2360" y="1732"/>
                  </a:lnTo>
                  <a:lnTo>
                    <a:pt x="2126" y="1732"/>
                  </a:lnTo>
                  <a:lnTo>
                    <a:pt x="1916" y="1738"/>
                  </a:lnTo>
                  <a:lnTo>
                    <a:pt x="1706" y="1743"/>
                  </a:lnTo>
                  <a:lnTo>
                    <a:pt x="1495" y="1759"/>
                  </a:lnTo>
                  <a:lnTo>
                    <a:pt x="1308" y="1775"/>
                  </a:lnTo>
                  <a:lnTo>
                    <a:pt x="1121" y="1797"/>
                  </a:lnTo>
                  <a:lnTo>
                    <a:pt x="935" y="1818"/>
                  </a:lnTo>
                  <a:lnTo>
                    <a:pt x="771" y="1845"/>
                  </a:lnTo>
                  <a:lnTo>
                    <a:pt x="607" y="1877"/>
                  </a:lnTo>
                  <a:lnTo>
                    <a:pt x="491" y="1915"/>
                  </a:lnTo>
                  <a:lnTo>
                    <a:pt x="350" y="1952"/>
                  </a:lnTo>
                  <a:lnTo>
                    <a:pt x="257" y="1995"/>
                  </a:lnTo>
                  <a:lnTo>
                    <a:pt x="164" y="2038"/>
                  </a:lnTo>
                  <a:lnTo>
                    <a:pt x="93" y="2081"/>
                  </a:lnTo>
                  <a:lnTo>
                    <a:pt x="47" y="2129"/>
                  </a:lnTo>
                  <a:lnTo>
                    <a:pt x="0" y="2177"/>
                  </a:lnTo>
                  <a:lnTo>
                    <a:pt x="0" y="2231"/>
                  </a:lnTo>
                  <a:lnTo>
                    <a:pt x="0" y="2279"/>
                  </a:lnTo>
                  <a:lnTo>
                    <a:pt x="47" y="2327"/>
                  </a:lnTo>
                  <a:lnTo>
                    <a:pt x="93" y="2376"/>
                  </a:lnTo>
                  <a:lnTo>
                    <a:pt x="164" y="2418"/>
                  </a:lnTo>
                  <a:lnTo>
                    <a:pt x="257" y="2461"/>
                  </a:lnTo>
                  <a:lnTo>
                    <a:pt x="374" y="2504"/>
                  </a:lnTo>
                  <a:lnTo>
                    <a:pt x="491" y="2542"/>
                  </a:lnTo>
                  <a:lnTo>
                    <a:pt x="631" y="2574"/>
                  </a:lnTo>
                  <a:lnTo>
                    <a:pt x="771" y="2606"/>
                  </a:lnTo>
                  <a:lnTo>
                    <a:pt x="935" y="2638"/>
                  </a:lnTo>
                  <a:lnTo>
                    <a:pt x="1121" y="2660"/>
                  </a:lnTo>
                  <a:lnTo>
                    <a:pt x="1308" y="2681"/>
                  </a:lnTo>
                  <a:lnTo>
                    <a:pt x="1519" y="2697"/>
                  </a:lnTo>
                  <a:lnTo>
                    <a:pt x="1729" y="2708"/>
                  </a:lnTo>
                  <a:lnTo>
                    <a:pt x="1939" y="2719"/>
                  </a:lnTo>
                  <a:lnTo>
                    <a:pt x="2990" y="2735"/>
                  </a:lnTo>
                  <a:lnTo>
                    <a:pt x="4018" y="2745"/>
                  </a:lnTo>
                  <a:lnTo>
                    <a:pt x="5327" y="2751"/>
                  </a:lnTo>
                  <a:lnTo>
                    <a:pt x="6869" y="2745"/>
                  </a:lnTo>
                  <a:lnTo>
                    <a:pt x="7733" y="2735"/>
                  </a:lnTo>
                  <a:lnTo>
                    <a:pt x="8621" y="2724"/>
                  </a:lnTo>
                  <a:lnTo>
                    <a:pt x="9555" y="2708"/>
                  </a:lnTo>
                  <a:lnTo>
                    <a:pt x="10513" y="2686"/>
                  </a:lnTo>
                  <a:lnTo>
                    <a:pt x="11495" y="2660"/>
                  </a:lnTo>
                  <a:lnTo>
                    <a:pt x="12499" y="2622"/>
                  </a:lnTo>
                  <a:lnTo>
                    <a:pt x="13527" y="2585"/>
                  </a:lnTo>
                  <a:lnTo>
                    <a:pt x="14578" y="2536"/>
                  </a:lnTo>
                  <a:lnTo>
                    <a:pt x="15630" y="2477"/>
                  </a:lnTo>
                  <a:lnTo>
                    <a:pt x="16658" y="2413"/>
                  </a:lnTo>
                  <a:lnTo>
                    <a:pt x="17709" y="2338"/>
                  </a:lnTo>
                  <a:lnTo>
                    <a:pt x="18737" y="2258"/>
                  </a:lnTo>
                  <a:lnTo>
                    <a:pt x="19742" y="2161"/>
                  </a:lnTo>
                  <a:lnTo>
                    <a:pt x="20746" y="2059"/>
                  </a:lnTo>
                  <a:lnTo>
                    <a:pt x="21237" y="2000"/>
                  </a:lnTo>
                  <a:lnTo>
                    <a:pt x="21704" y="1941"/>
                  </a:lnTo>
                  <a:lnTo>
                    <a:pt x="22195" y="1877"/>
                  </a:lnTo>
                  <a:lnTo>
                    <a:pt x="22662" y="1813"/>
                  </a:lnTo>
                  <a:lnTo>
                    <a:pt x="23106" y="1743"/>
                  </a:lnTo>
                  <a:lnTo>
                    <a:pt x="23550" y="1673"/>
                  </a:lnTo>
                  <a:lnTo>
                    <a:pt x="23994" y="1598"/>
                  </a:lnTo>
                  <a:lnTo>
                    <a:pt x="24414" y="1518"/>
                  </a:lnTo>
                  <a:lnTo>
                    <a:pt x="24811" y="1437"/>
                  </a:lnTo>
                  <a:lnTo>
                    <a:pt x="25208" y="1352"/>
                  </a:lnTo>
                  <a:lnTo>
                    <a:pt x="25606" y="1261"/>
                  </a:lnTo>
                  <a:lnTo>
                    <a:pt x="25979" y="1169"/>
                  </a:lnTo>
                  <a:lnTo>
                    <a:pt x="26330" y="1073"/>
                  </a:lnTo>
                  <a:lnTo>
                    <a:pt x="26680" y="971"/>
                  </a:lnTo>
                  <a:lnTo>
                    <a:pt x="27007" y="869"/>
                  </a:lnTo>
                  <a:lnTo>
                    <a:pt x="27311" y="757"/>
                  </a:lnTo>
                  <a:lnTo>
                    <a:pt x="27428" y="714"/>
                  </a:lnTo>
                  <a:lnTo>
                    <a:pt x="27498" y="671"/>
                  </a:lnTo>
                  <a:lnTo>
                    <a:pt x="27568" y="623"/>
                  </a:lnTo>
                  <a:lnTo>
                    <a:pt x="27615" y="574"/>
                  </a:lnTo>
                  <a:lnTo>
                    <a:pt x="27638" y="526"/>
                  </a:lnTo>
                  <a:lnTo>
                    <a:pt x="27638" y="478"/>
                  </a:lnTo>
                  <a:lnTo>
                    <a:pt x="27615" y="435"/>
                  </a:lnTo>
                  <a:lnTo>
                    <a:pt x="27591" y="387"/>
                  </a:lnTo>
                  <a:lnTo>
                    <a:pt x="27521" y="338"/>
                  </a:lnTo>
                  <a:lnTo>
                    <a:pt x="27451" y="296"/>
                  </a:lnTo>
                  <a:lnTo>
                    <a:pt x="27358" y="253"/>
                  </a:lnTo>
                  <a:lnTo>
                    <a:pt x="27241" y="210"/>
                  </a:lnTo>
                  <a:lnTo>
                    <a:pt x="27124" y="172"/>
                  </a:lnTo>
                  <a:lnTo>
                    <a:pt x="26984" y="140"/>
                  </a:lnTo>
                  <a:lnTo>
                    <a:pt x="26797" y="108"/>
                  </a:lnTo>
                  <a:lnTo>
                    <a:pt x="26634" y="76"/>
                  </a:lnTo>
                  <a:lnTo>
                    <a:pt x="26353" y="44"/>
                  </a:lnTo>
                  <a:lnTo>
                    <a:pt x="26073" y="22"/>
                  </a:lnTo>
                  <a:lnTo>
                    <a:pt x="25769" y="6"/>
                  </a:lnTo>
                  <a:lnTo>
                    <a:pt x="25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59"/>
            <p:cNvSpPr/>
            <p:nvPr/>
          </p:nvSpPr>
          <p:spPr>
            <a:xfrm rot="10800000">
              <a:off x="-1319770" y="-1295679"/>
              <a:ext cx="224914" cy="207277"/>
            </a:xfrm>
            <a:custGeom>
              <a:avLst/>
              <a:gdLst/>
              <a:ahLst/>
              <a:cxnLst/>
              <a:rect l="l" t="t" r="r" b="b"/>
              <a:pathLst>
                <a:path w="23271" h="5287" extrusionOk="0">
                  <a:moveTo>
                    <a:pt x="21051" y="1"/>
                  </a:moveTo>
                  <a:lnTo>
                    <a:pt x="20840" y="6"/>
                  </a:lnTo>
                  <a:lnTo>
                    <a:pt x="20630" y="17"/>
                  </a:lnTo>
                  <a:lnTo>
                    <a:pt x="20420" y="28"/>
                  </a:lnTo>
                  <a:lnTo>
                    <a:pt x="20210" y="49"/>
                  </a:lnTo>
                  <a:lnTo>
                    <a:pt x="20023" y="70"/>
                  </a:lnTo>
                  <a:lnTo>
                    <a:pt x="19859" y="97"/>
                  </a:lnTo>
                  <a:lnTo>
                    <a:pt x="19696" y="124"/>
                  </a:lnTo>
                  <a:lnTo>
                    <a:pt x="19555" y="156"/>
                  </a:lnTo>
                  <a:lnTo>
                    <a:pt x="19415" y="194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7"/>
                  </a:lnTo>
                  <a:lnTo>
                    <a:pt x="19042" y="365"/>
                  </a:lnTo>
                  <a:lnTo>
                    <a:pt x="18995" y="413"/>
                  </a:lnTo>
                  <a:lnTo>
                    <a:pt x="18971" y="462"/>
                  </a:lnTo>
                  <a:lnTo>
                    <a:pt x="18948" y="510"/>
                  </a:lnTo>
                  <a:lnTo>
                    <a:pt x="18971" y="596"/>
                  </a:lnTo>
                  <a:lnTo>
                    <a:pt x="18948" y="676"/>
                  </a:lnTo>
                  <a:lnTo>
                    <a:pt x="18901" y="757"/>
                  </a:lnTo>
                  <a:lnTo>
                    <a:pt x="18855" y="842"/>
                  </a:lnTo>
                  <a:lnTo>
                    <a:pt x="18785" y="923"/>
                  </a:lnTo>
                  <a:lnTo>
                    <a:pt x="18691" y="1003"/>
                  </a:lnTo>
                  <a:lnTo>
                    <a:pt x="18598" y="1084"/>
                  </a:lnTo>
                  <a:lnTo>
                    <a:pt x="18481" y="1164"/>
                  </a:lnTo>
                  <a:lnTo>
                    <a:pt x="18341" y="1244"/>
                  </a:lnTo>
                  <a:lnTo>
                    <a:pt x="18177" y="1325"/>
                  </a:lnTo>
                  <a:lnTo>
                    <a:pt x="17850" y="1480"/>
                  </a:lnTo>
                  <a:lnTo>
                    <a:pt x="17453" y="1636"/>
                  </a:lnTo>
                  <a:lnTo>
                    <a:pt x="17009" y="1791"/>
                  </a:lnTo>
                  <a:lnTo>
                    <a:pt x="16518" y="1941"/>
                  </a:lnTo>
                  <a:lnTo>
                    <a:pt x="15981" y="2086"/>
                  </a:lnTo>
                  <a:lnTo>
                    <a:pt x="15397" y="2231"/>
                  </a:lnTo>
                  <a:lnTo>
                    <a:pt x="14789" y="2375"/>
                  </a:lnTo>
                  <a:lnTo>
                    <a:pt x="14159" y="2515"/>
                  </a:lnTo>
                  <a:lnTo>
                    <a:pt x="13505" y="2649"/>
                  </a:lnTo>
                  <a:lnTo>
                    <a:pt x="12804" y="2783"/>
                  </a:lnTo>
                  <a:lnTo>
                    <a:pt x="12103" y="2912"/>
                  </a:lnTo>
                  <a:lnTo>
                    <a:pt x="11379" y="3035"/>
                  </a:lnTo>
                  <a:lnTo>
                    <a:pt x="10654" y="3158"/>
                  </a:lnTo>
                  <a:lnTo>
                    <a:pt x="9907" y="3276"/>
                  </a:lnTo>
                  <a:lnTo>
                    <a:pt x="9159" y="3389"/>
                  </a:lnTo>
                  <a:lnTo>
                    <a:pt x="8411" y="3496"/>
                  </a:lnTo>
                  <a:lnTo>
                    <a:pt x="7687" y="3598"/>
                  </a:lnTo>
                  <a:lnTo>
                    <a:pt x="6239" y="3791"/>
                  </a:lnTo>
                  <a:lnTo>
                    <a:pt x="4837" y="3962"/>
                  </a:lnTo>
                  <a:lnTo>
                    <a:pt x="3552" y="4112"/>
                  </a:lnTo>
                  <a:lnTo>
                    <a:pt x="2361" y="4236"/>
                  </a:lnTo>
                  <a:lnTo>
                    <a:pt x="1356" y="4337"/>
                  </a:lnTo>
                  <a:lnTo>
                    <a:pt x="1146" y="4359"/>
                  </a:lnTo>
                  <a:lnTo>
                    <a:pt x="959" y="4386"/>
                  </a:lnTo>
                  <a:lnTo>
                    <a:pt x="795" y="4413"/>
                  </a:lnTo>
                  <a:lnTo>
                    <a:pt x="632" y="4445"/>
                  </a:lnTo>
                  <a:lnTo>
                    <a:pt x="491" y="4482"/>
                  </a:lnTo>
                  <a:lnTo>
                    <a:pt x="375" y="4520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8"/>
                  </a:lnTo>
                  <a:lnTo>
                    <a:pt x="48" y="4691"/>
                  </a:lnTo>
                  <a:lnTo>
                    <a:pt x="24" y="4740"/>
                  </a:lnTo>
                  <a:lnTo>
                    <a:pt x="1" y="4788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8" y="5029"/>
                  </a:lnTo>
                  <a:lnTo>
                    <a:pt x="375" y="5072"/>
                  </a:lnTo>
                  <a:lnTo>
                    <a:pt x="491" y="5109"/>
                  </a:lnTo>
                  <a:lnTo>
                    <a:pt x="632" y="5147"/>
                  </a:lnTo>
                  <a:lnTo>
                    <a:pt x="795" y="5179"/>
                  </a:lnTo>
                  <a:lnTo>
                    <a:pt x="959" y="5206"/>
                  </a:lnTo>
                  <a:lnTo>
                    <a:pt x="1146" y="5227"/>
                  </a:lnTo>
                  <a:lnTo>
                    <a:pt x="1333" y="5249"/>
                  </a:lnTo>
                  <a:lnTo>
                    <a:pt x="1519" y="5265"/>
                  </a:lnTo>
                  <a:lnTo>
                    <a:pt x="1730" y="5276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8" y="5270"/>
                  </a:lnTo>
                  <a:lnTo>
                    <a:pt x="2968" y="5254"/>
                  </a:lnTo>
                  <a:lnTo>
                    <a:pt x="3342" y="5217"/>
                  </a:lnTo>
                  <a:lnTo>
                    <a:pt x="4113" y="5142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313" y="4777"/>
                  </a:lnTo>
                  <a:lnTo>
                    <a:pt x="8131" y="4675"/>
                  </a:lnTo>
                  <a:lnTo>
                    <a:pt x="8972" y="4568"/>
                  </a:lnTo>
                  <a:lnTo>
                    <a:pt x="9860" y="4450"/>
                  </a:lnTo>
                  <a:lnTo>
                    <a:pt x="10771" y="4321"/>
                  </a:lnTo>
                  <a:lnTo>
                    <a:pt x="11682" y="4187"/>
                  </a:lnTo>
                  <a:lnTo>
                    <a:pt x="12617" y="4043"/>
                  </a:lnTo>
                  <a:lnTo>
                    <a:pt x="13575" y="3893"/>
                  </a:lnTo>
                  <a:lnTo>
                    <a:pt x="14509" y="3732"/>
                  </a:lnTo>
                  <a:lnTo>
                    <a:pt x="15420" y="3560"/>
                  </a:lnTo>
                  <a:lnTo>
                    <a:pt x="16331" y="3389"/>
                  </a:lnTo>
                  <a:lnTo>
                    <a:pt x="17219" y="3206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10"/>
                  </a:lnTo>
                  <a:lnTo>
                    <a:pt x="20350" y="2402"/>
                  </a:lnTo>
                  <a:lnTo>
                    <a:pt x="20700" y="2295"/>
                  </a:lnTo>
                  <a:lnTo>
                    <a:pt x="21004" y="2183"/>
                  </a:lnTo>
                  <a:lnTo>
                    <a:pt x="21308" y="2070"/>
                  </a:lnTo>
                  <a:lnTo>
                    <a:pt x="21588" y="1957"/>
                  </a:lnTo>
                  <a:lnTo>
                    <a:pt x="21868" y="1845"/>
                  </a:lnTo>
                  <a:lnTo>
                    <a:pt x="22102" y="1727"/>
                  </a:lnTo>
                  <a:lnTo>
                    <a:pt x="22336" y="1609"/>
                  </a:lnTo>
                  <a:lnTo>
                    <a:pt x="22523" y="1491"/>
                  </a:lnTo>
                  <a:lnTo>
                    <a:pt x="22709" y="1368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8"/>
                  </a:lnTo>
                  <a:lnTo>
                    <a:pt x="23177" y="869"/>
                  </a:lnTo>
                  <a:lnTo>
                    <a:pt x="23247" y="740"/>
                  </a:lnTo>
                  <a:lnTo>
                    <a:pt x="23270" y="612"/>
                  </a:lnTo>
                  <a:lnTo>
                    <a:pt x="23270" y="483"/>
                  </a:lnTo>
                  <a:lnTo>
                    <a:pt x="23247" y="435"/>
                  </a:lnTo>
                  <a:lnTo>
                    <a:pt x="23200" y="387"/>
                  </a:lnTo>
                  <a:lnTo>
                    <a:pt x="23153" y="338"/>
                  </a:lnTo>
                  <a:lnTo>
                    <a:pt x="23083" y="296"/>
                  </a:lnTo>
                  <a:lnTo>
                    <a:pt x="22990" y="253"/>
                  </a:lnTo>
                  <a:lnTo>
                    <a:pt x="22873" y="215"/>
                  </a:lnTo>
                  <a:lnTo>
                    <a:pt x="22756" y="178"/>
                  </a:lnTo>
                  <a:lnTo>
                    <a:pt x="22616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25" y="60"/>
                  </a:lnTo>
                  <a:lnTo>
                    <a:pt x="21938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6"/>
                  </a:lnTo>
                  <a:lnTo>
                    <a:pt x="2112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59"/>
            <p:cNvSpPr/>
            <p:nvPr/>
          </p:nvSpPr>
          <p:spPr>
            <a:xfrm rot="10800000">
              <a:off x="-1502893" y="-964671"/>
              <a:ext cx="224682" cy="207473"/>
            </a:xfrm>
            <a:custGeom>
              <a:avLst/>
              <a:gdLst/>
              <a:ahLst/>
              <a:cxnLst/>
              <a:rect l="l" t="t" r="r" b="b"/>
              <a:pathLst>
                <a:path w="23247" h="5292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6" y="16"/>
                  </a:lnTo>
                  <a:lnTo>
                    <a:pt x="20396" y="27"/>
                  </a:lnTo>
                  <a:lnTo>
                    <a:pt x="20209" y="49"/>
                  </a:lnTo>
                  <a:lnTo>
                    <a:pt x="20022" y="70"/>
                  </a:lnTo>
                  <a:lnTo>
                    <a:pt x="19835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10"/>
                  </a:lnTo>
                  <a:lnTo>
                    <a:pt x="18948" y="595"/>
                  </a:lnTo>
                  <a:lnTo>
                    <a:pt x="18924" y="676"/>
                  </a:lnTo>
                  <a:lnTo>
                    <a:pt x="18901" y="756"/>
                  </a:lnTo>
                  <a:lnTo>
                    <a:pt x="18831" y="842"/>
                  </a:lnTo>
                  <a:lnTo>
                    <a:pt x="18761" y="922"/>
                  </a:lnTo>
                  <a:lnTo>
                    <a:pt x="18667" y="1003"/>
                  </a:lnTo>
                  <a:lnTo>
                    <a:pt x="18574" y="1083"/>
                  </a:lnTo>
                  <a:lnTo>
                    <a:pt x="18457" y="1164"/>
                  </a:lnTo>
                  <a:lnTo>
                    <a:pt x="18317" y="1244"/>
                  </a:lnTo>
                  <a:lnTo>
                    <a:pt x="18177" y="1324"/>
                  </a:lnTo>
                  <a:lnTo>
                    <a:pt x="17826" y="1480"/>
                  </a:lnTo>
                  <a:lnTo>
                    <a:pt x="17429" y="1635"/>
                  </a:lnTo>
                  <a:lnTo>
                    <a:pt x="16985" y="1791"/>
                  </a:lnTo>
                  <a:lnTo>
                    <a:pt x="16495" y="1941"/>
                  </a:lnTo>
                  <a:lnTo>
                    <a:pt x="15957" y="2086"/>
                  </a:lnTo>
                  <a:lnTo>
                    <a:pt x="15396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803" y="2783"/>
                  </a:lnTo>
                  <a:lnTo>
                    <a:pt x="12079" y="2911"/>
                  </a:lnTo>
                  <a:lnTo>
                    <a:pt x="11355" y="3040"/>
                  </a:lnTo>
                  <a:lnTo>
                    <a:pt x="10630" y="3158"/>
                  </a:lnTo>
                  <a:lnTo>
                    <a:pt x="9883" y="3276"/>
                  </a:lnTo>
                  <a:lnTo>
                    <a:pt x="9159" y="3388"/>
                  </a:lnTo>
                  <a:lnTo>
                    <a:pt x="8411" y="3495"/>
                  </a:lnTo>
                  <a:lnTo>
                    <a:pt x="7663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8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9"/>
                  </a:lnTo>
                  <a:lnTo>
                    <a:pt x="958" y="4385"/>
                  </a:lnTo>
                  <a:lnTo>
                    <a:pt x="771" y="4412"/>
                  </a:lnTo>
                  <a:lnTo>
                    <a:pt x="631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7" y="4562"/>
                  </a:lnTo>
                  <a:lnTo>
                    <a:pt x="164" y="4605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0" y="4739"/>
                  </a:lnTo>
                  <a:lnTo>
                    <a:pt x="0" y="4787"/>
                  </a:lnTo>
                  <a:lnTo>
                    <a:pt x="0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64" y="4980"/>
                  </a:lnTo>
                  <a:lnTo>
                    <a:pt x="257" y="5029"/>
                  </a:lnTo>
                  <a:lnTo>
                    <a:pt x="351" y="5072"/>
                  </a:lnTo>
                  <a:lnTo>
                    <a:pt x="491" y="5109"/>
                  </a:lnTo>
                  <a:lnTo>
                    <a:pt x="631" y="5147"/>
                  </a:lnTo>
                  <a:lnTo>
                    <a:pt x="771" y="5179"/>
                  </a:lnTo>
                  <a:lnTo>
                    <a:pt x="958" y="5206"/>
                  </a:lnTo>
                  <a:lnTo>
                    <a:pt x="1122" y="5232"/>
                  </a:lnTo>
                  <a:lnTo>
                    <a:pt x="1309" y="5248"/>
                  </a:lnTo>
                  <a:lnTo>
                    <a:pt x="1496" y="5264"/>
                  </a:lnTo>
                  <a:lnTo>
                    <a:pt x="1706" y="5281"/>
                  </a:lnTo>
                  <a:lnTo>
                    <a:pt x="1916" y="5286"/>
                  </a:lnTo>
                  <a:lnTo>
                    <a:pt x="2126" y="5291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7" y="5270"/>
                  </a:lnTo>
                  <a:lnTo>
                    <a:pt x="2967" y="5254"/>
                  </a:lnTo>
                  <a:lnTo>
                    <a:pt x="3341" y="5216"/>
                  </a:lnTo>
                  <a:lnTo>
                    <a:pt x="4089" y="5141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7" y="4675"/>
                  </a:lnTo>
                  <a:lnTo>
                    <a:pt x="8948" y="4568"/>
                  </a:lnTo>
                  <a:lnTo>
                    <a:pt x="9836" y="4450"/>
                  </a:lnTo>
                  <a:lnTo>
                    <a:pt x="10747" y="4321"/>
                  </a:lnTo>
                  <a:lnTo>
                    <a:pt x="11682" y="4187"/>
                  </a:lnTo>
                  <a:lnTo>
                    <a:pt x="12616" y="4042"/>
                  </a:lnTo>
                  <a:lnTo>
                    <a:pt x="13551" y="3892"/>
                  </a:lnTo>
                  <a:lnTo>
                    <a:pt x="14485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5" y="3206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1" y="2713"/>
                  </a:lnTo>
                  <a:lnTo>
                    <a:pt x="19625" y="2611"/>
                  </a:lnTo>
                  <a:lnTo>
                    <a:pt x="19999" y="2509"/>
                  </a:lnTo>
                  <a:lnTo>
                    <a:pt x="20349" y="2402"/>
                  </a:lnTo>
                  <a:lnTo>
                    <a:pt x="20676" y="2295"/>
                  </a:lnTo>
                  <a:lnTo>
                    <a:pt x="21004" y="2182"/>
                  </a:lnTo>
                  <a:lnTo>
                    <a:pt x="21307" y="2070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8" y="1726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6" y="1367"/>
                  </a:lnTo>
                  <a:lnTo>
                    <a:pt x="22849" y="1244"/>
                  </a:lnTo>
                  <a:lnTo>
                    <a:pt x="22989" y="1121"/>
                  </a:lnTo>
                  <a:lnTo>
                    <a:pt x="23083" y="997"/>
                  </a:lnTo>
                  <a:lnTo>
                    <a:pt x="23176" y="869"/>
                  </a:lnTo>
                  <a:lnTo>
                    <a:pt x="23223" y="740"/>
                  </a:lnTo>
                  <a:lnTo>
                    <a:pt x="23246" y="611"/>
                  </a:lnTo>
                  <a:lnTo>
                    <a:pt x="23246" y="483"/>
                  </a:lnTo>
                  <a:lnTo>
                    <a:pt x="23223" y="435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59" y="295"/>
                  </a:lnTo>
                  <a:lnTo>
                    <a:pt x="22966" y="252"/>
                  </a:lnTo>
                  <a:lnTo>
                    <a:pt x="22849" y="215"/>
                  </a:lnTo>
                  <a:lnTo>
                    <a:pt x="22732" y="177"/>
                  </a:lnTo>
                  <a:lnTo>
                    <a:pt x="22592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7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59"/>
            <p:cNvSpPr/>
            <p:nvPr/>
          </p:nvSpPr>
          <p:spPr>
            <a:xfrm rot="10800000">
              <a:off x="-1983620" y="-709721"/>
              <a:ext cx="224682" cy="207238"/>
            </a:xfrm>
            <a:custGeom>
              <a:avLst/>
              <a:gdLst/>
              <a:ahLst/>
              <a:cxnLst/>
              <a:rect l="l" t="t" r="r" b="b"/>
              <a:pathLst>
                <a:path w="23247" h="5286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7" y="16"/>
                  </a:lnTo>
                  <a:lnTo>
                    <a:pt x="20396" y="27"/>
                  </a:lnTo>
                  <a:lnTo>
                    <a:pt x="20210" y="48"/>
                  </a:lnTo>
                  <a:lnTo>
                    <a:pt x="20023" y="70"/>
                  </a:lnTo>
                  <a:lnTo>
                    <a:pt x="19836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2" y="274"/>
                  </a:lnTo>
                  <a:lnTo>
                    <a:pt x="19088" y="316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09"/>
                  </a:lnTo>
                  <a:lnTo>
                    <a:pt x="18948" y="595"/>
                  </a:lnTo>
                  <a:lnTo>
                    <a:pt x="18925" y="676"/>
                  </a:lnTo>
                  <a:lnTo>
                    <a:pt x="18901" y="756"/>
                  </a:lnTo>
                  <a:lnTo>
                    <a:pt x="18831" y="836"/>
                  </a:lnTo>
                  <a:lnTo>
                    <a:pt x="18761" y="922"/>
                  </a:lnTo>
                  <a:lnTo>
                    <a:pt x="18668" y="1003"/>
                  </a:lnTo>
                  <a:lnTo>
                    <a:pt x="18574" y="1083"/>
                  </a:lnTo>
                  <a:lnTo>
                    <a:pt x="18457" y="1163"/>
                  </a:lnTo>
                  <a:lnTo>
                    <a:pt x="18317" y="1244"/>
                  </a:lnTo>
                  <a:lnTo>
                    <a:pt x="18177" y="1319"/>
                  </a:lnTo>
                  <a:lnTo>
                    <a:pt x="17827" y="1480"/>
                  </a:lnTo>
                  <a:lnTo>
                    <a:pt x="17429" y="1635"/>
                  </a:lnTo>
                  <a:lnTo>
                    <a:pt x="16985" y="1785"/>
                  </a:lnTo>
                  <a:lnTo>
                    <a:pt x="16495" y="1935"/>
                  </a:lnTo>
                  <a:lnTo>
                    <a:pt x="15958" y="2086"/>
                  </a:lnTo>
                  <a:lnTo>
                    <a:pt x="15397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780" y="2782"/>
                  </a:lnTo>
                  <a:lnTo>
                    <a:pt x="12079" y="2911"/>
                  </a:lnTo>
                  <a:lnTo>
                    <a:pt x="11355" y="3034"/>
                  </a:lnTo>
                  <a:lnTo>
                    <a:pt x="10631" y="3158"/>
                  </a:lnTo>
                  <a:lnTo>
                    <a:pt x="9883" y="3270"/>
                  </a:lnTo>
                  <a:lnTo>
                    <a:pt x="9159" y="3383"/>
                  </a:lnTo>
                  <a:lnTo>
                    <a:pt x="8411" y="3495"/>
                  </a:lnTo>
                  <a:lnTo>
                    <a:pt x="7664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9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8"/>
                  </a:lnTo>
                  <a:lnTo>
                    <a:pt x="959" y="4385"/>
                  </a:lnTo>
                  <a:lnTo>
                    <a:pt x="772" y="4412"/>
                  </a:lnTo>
                  <a:lnTo>
                    <a:pt x="632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8" y="4557"/>
                  </a:lnTo>
                  <a:lnTo>
                    <a:pt x="164" y="4600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1" y="4739"/>
                  </a:lnTo>
                  <a:lnTo>
                    <a:pt x="1" y="4787"/>
                  </a:lnTo>
                  <a:lnTo>
                    <a:pt x="1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41" y="4980"/>
                  </a:lnTo>
                  <a:lnTo>
                    <a:pt x="234" y="5023"/>
                  </a:lnTo>
                  <a:lnTo>
                    <a:pt x="351" y="5066"/>
                  </a:lnTo>
                  <a:lnTo>
                    <a:pt x="491" y="5109"/>
                  </a:lnTo>
                  <a:lnTo>
                    <a:pt x="632" y="5141"/>
                  </a:lnTo>
                  <a:lnTo>
                    <a:pt x="772" y="5173"/>
                  </a:lnTo>
                  <a:lnTo>
                    <a:pt x="959" y="5205"/>
                  </a:lnTo>
                  <a:lnTo>
                    <a:pt x="1122" y="5227"/>
                  </a:lnTo>
                  <a:lnTo>
                    <a:pt x="1309" y="5248"/>
                  </a:lnTo>
                  <a:lnTo>
                    <a:pt x="1519" y="5264"/>
                  </a:lnTo>
                  <a:lnTo>
                    <a:pt x="1706" y="5275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0"/>
                  </a:lnTo>
                  <a:lnTo>
                    <a:pt x="2758" y="5270"/>
                  </a:lnTo>
                  <a:lnTo>
                    <a:pt x="2968" y="5248"/>
                  </a:lnTo>
                  <a:lnTo>
                    <a:pt x="3318" y="5216"/>
                  </a:lnTo>
                  <a:lnTo>
                    <a:pt x="4089" y="5136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8" y="4675"/>
                  </a:lnTo>
                  <a:lnTo>
                    <a:pt x="8949" y="4567"/>
                  </a:lnTo>
                  <a:lnTo>
                    <a:pt x="9836" y="4450"/>
                  </a:lnTo>
                  <a:lnTo>
                    <a:pt x="10748" y="4321"/>
                  </a:lnTo>
                  <a:lnTo>
                    <a:pt x="11682" y="4187"/>
                  </a:lnTo>
                  <a:lnTo>
                    <a:pt x="12617" y="4042"/>
                  </a:lnTo>
                  <a:lnTo>
                    <a:pt x="13551" y="3887"/>
                  </a:lnTo>
                  <a:lnTo>
                    <a:pt x="14486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6" y="3201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2" y="2713"/>
                  </a:lnTo>
                  <a:lnTo>
                    <a:pt x="19625" y="2611"/>
                  </a:lnTo>
                  <a:lnTo>
                    <a:pt x="19999" y="2504"/>
                  </a:lnTo>
                  <a:lnTo>
                    <a:pt x="20350" y="2402"/>
                  </a:lnTo>
                  <a:lnTo>
                    <a:pt x="20677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9" y="1726"/>
                  </a:lnTo>
                  <a:lnTo>
                    <a:pt x="22312" y="1608"/>
                  </a:lnTo>
                  <a:lnTo>
                    <a:pt x="22522" y="1490"/>
                  </a:lnTo>
                  <a:lnTo>
                    <a:pt x="22686" y="1367"/>
                  </a:lnTo>
                  <a:lnTo>
                    <a:pt x="22850" y="1244"/>
                  </a:lnTo>
                  <a:lnTo>
                    <a:pt x="22990" y="1121"/>
                  </a:lnTo>
                  <a:lnTo>
                    <a:pt x="23083" y="997"/>
                  </a:lnTo>
                  <a:lnTo>
                    <a:pt x="23177" y="869"/>
                  </a:lnTo>
                  <a:lnTo>
                    <a:pt x="23223" y="740"/>
                  </a:lnTo>
                  <a:lnTo>
                    <a:pt x="23247" y="611"/>
                  </a:lnTo>
                  <a:lnTo>
                    <a:pt x="23247" y="483"/>
                  </a:lnTo>
                  <a:lnTo>
                    <a:pt x="23223" y="434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60" y="295"/>
                  </a:lnTo>
                  <a:lnTo>
                    <a:pt x="22966" y="252"/>
                  </a:lnTo>
                  <a:lnTo>
                    <a:pt x="22850" y="215"/>
                  </a:lnTo>
                  <a:lnTo>
                    <a:pt x="22733" y="177"/>
                  </a:lnTo>
                  <a:lnTo>
                    <a:pt x="22593" y="140"/>
                  </a:lnTo>
                  <a:lnTo>
                    <a:pt x="22452" y="113"/>
                  </a:lnTo>
                  <a:lnTo>
                    <a:pt x="22289" y="81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8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59"/>
            <p:cNvSpPr/>
            <p:nvPr/>
          </p:nvSpPr>
          <p:spPr>
            <a:xfrm rot="10800000">
              <a:off x="-2004400" y="-1022891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0910" y="1"/>
                  </a:moveTo>
                  <a:lnTo>
                    <a:pt x="20746" y="6"/>
                  </a:lnTo>
                  <a:lnTo>
                    <a:pt x="20559" y="11"/>
                  </a:lnTo>
                  <a:lnTo>
                    <a:pt x="20396" y="27"/>
                  </a:lnTo>
                  <a:lnTo>
                    <a:pt x="20232" y="38"/>
                  </a:lnTo>
                  <a:lnTo>
                    <a:pt x="20069" y="60"/>
                  </a:lnTo>
                  <a:lnTo>
                    <a:pt x="19929" y="76"/>
                  </a:lnTo>
                  <a:lnTo>
                    <a:pt x="19788" y="102"/>
                  </a:lnTo>
                  <a:lnTo>
                    <a:pt x="19648" y="124"/>
                  </a:lnTo>
                  <a:lnTo>
                    <a:pt x="19531" y="156"/>
                  </a:lnTo>
                  <a:lnTo>
                    <a:pt x="19415" y="183"/>
                  </a:lnTo>
                  <a:lnTo>
                    <a:pt x="19298" y="220"/>
                  </a:lnTo>
                  <a:lnTo>
                    <a:pt x="19204" y="253"/>
                  </a:lnTo>
                  <a:lnTo>
                    <a:pt x="19134" y="290"/>
                  </a:lnTo>
                  <a:lnTo>
                    <a:pt x="19064" y="328"/>
                  </a:lnTo>
                  <a:lnTo>
                    <a:pt x="19017" y="370"/>
                  </a:lnTo>
                  <a:lnTo>
                    <a:pt x="18854" y="504"/>
                  </a:lnTo>
                  <a:lnTo>
                    <a:pt x="18690" y="633"/>
                  </a:lnTo>
                  <a:lnTo>
                    <a:pt x="18503" y="756"/>
                  </a:lnTo>
                  <a:lnTo>
                    <a:pt x="18293" y="885"/>
                  </a:lnTo>
                  <a:lnTo>
                    <a:pt x="18083" y="1003"/>
                  </a:lnTo>
                  <a:lnTo>
                    <a:pt x="17849" y="1121"/>
                  </a:lnTo>
                  <a:lnTo>
                    <a:pt x="17616" y="1239"/>
                  </a:lnTo>
                  <a:lnTo>
                    <a:pt x="17359" y="1357"/>
                  </a:lnTo>
                  <a:lnTo>
                    <a:pt x="17102" y="1464"/>
                  </a:lnTo>
                  <a:lnTo>
                    <a:pt x="16821" y="1577"/>
                  </a:lnTo>
                  <a:lnTo>
                    <a:pt x="16541" y="1684"/>
                  </a:lnTo>
                  <a:lnTo>
                    <a:pt x="16237" y="1786"/>
                  </a:lnTo>
                  <a:lnTo>
                    <a:pt x="15630" y="1989"/>
                  </a:lnTo>
                  <a:lnTo>
                    <a:pt x="14976" y="2182"/>
                  </a:lnTo>
                  <a:lnTo>
                    <a:pt x="14298" y="2365"/>
                  </a:lnTo>
                  <a:lnTo>
                    <a:pt x="13597" y="2542"/>
                  </a:lnTo>
                  <a:lnTo>
                    <a:pt x="12873" y="2708"/>
                  </a:lnTo>
                  <a:lnTo>
                    <a:pt x="12125" y="2863"/>
                  </a:lnTo>
                  <a:lnTo>
                    <a:pt x="11378" y="3013"/>
                  </a:lnTo>
                  <a:lnTo>
                    <a:pt x="10630" y="3153"/>
                  </a:lnTo>
                  <a:lnTo>
                    <a:pt x="9883" y="3281"/>
                  </a:lnTo>
                  <a:lnTo>
                    <a:pt x="9135" y="3405"/>
                  </a:lnTo>
                  <a:lnTo>
                    <a:pt x="8387" y="3517"/>
                  </a:lnTo>
                  <a:lnTo>
                    <a:pt x="7663" y="3624"/>
                  </a:lnTo>
                  <a:lnTo>
                    <a:pt x="6962" y="3726"/>
                  </a:lnTo>
                  <a:lnTo>
                    <a:pt x="6261" y="3812"/>
                  </a:lnTo>
                  <a:lnTo>
                    <a:pt x="5607" y="3898"/>
                  </a:lnTo>
                  <a:lnTo>
                    <a:pt x="4976" y="3973"/>
                  </a:lnTo>
                  <a:lnTo>
                    <a:pt x="3832" y="4096"/>
                  </a:lnTo>
                  <a:lnTo>
                    <a:pt x="2874" y="4193"/>
                  </a:lnTo>
                  <a:lnTo>
                    <a:pt x="2150" y="4262"/>
                  </a:lnTo>
                  <a:lnTo>
                    <a:pt x="1472" y="4321"/>
                  </a:lnTo>
                  <a:lnTo>
                    <a:pt x="1285" y="4337"/>
                  </a:lnTo>
                  <a:lnTo>
                    <a:pt x="1075" y="4359"/>
                  </a:lnTo>
                  <a:lnTo>
                    <a:pt x="911" y="4386"/>
                  </a:lnTo>
                  <a:lnTo>
                    <a:pt x="748" y="4418"/>
                  </a:lnTo>
                  <a:lnTo>
                    <a:pt x="584" y="4450"/>
                  </a:lnTo>
                  <a:lnTo>
                    <a:pt x="444" y="4487"/>
                  </a:lnTo>
                  <a:lnTo>
                    <a:pt x="327" y="4525"/>
                  </a:lnTo>
                  <a:lnTo>
                    <a:pt x="234" y="4568"/>
                  </a:lnTo>
                  <a:lnTo>
                    <a:pt x="140" y="4611"/>
                  </a:lnTo>
                  <a:lnTo>
                    <a:pt x="70" y="4654"/>
                  </a:lnTo>
                  <a:lnTo>
                    <a:pt x="23" y="4702"/>
                  </a:lnTo>
                  <a:lnTo>
                    <a:pt x="0" y="4750"/>
                  </a:lnTo>
                  <a:lnTo>
                    <a:pt x="0" y="4798"/>
                  </a:lnTo>
                  <a:lnTo>
                    <a:pt x="0" y="4847"/>
                  </a:lnTo>
                  <a:lnTo>
                    <a:pt x="47" y="4895"/>
                  </a:lnTo>
                  <a:lnTo>
                    <a:pt x="94" y="4943"/>
                  </a:lnTo>
                  <a:lnTo>
                    <a:pt x="187" y="4991"/>
                  </a:lnTo>
                  <a:lnTo>
                    <a:pt x="280" y="5034"/>
                  </a:lnTo>
                  <a:lnTo>
                    <a:pt x="397" y="5077"/>
                  </a:lnTo>
                  <a:lnTo>
                    <a:pt x="514" y="5115"/>
                  </a:lnTo>
                  <a:lnTo>
                    <a:pt x="678" y="5147"/>
                  </a:lnTo>
                  <a:lnTo>
                    <a:pt x="818" y="5179"/>
                  </a:lnTo>
                  <a:lnTo>
                    <a:pt x="981" y="5206"/>
                  </a:lnTo>
                  <a:lnTo>
                    <a:pt x="1168" y="5233"/>
                  </a:lnTo>
                  <a:lnTo>
                    <a:pt x="1355" y="5249"/>
                  </a:lnTo>
                  <a:lnTo>
                    <a:pt x="1565" y="5265"/>
                  </a:lnTo>
                  <a:lnTo>
                    <a:pt x="1752" y="5275"/>
                  </a:lnTo>
                  <a:lnTo>
                    <a:pt x="1963" y="5281"/>
                  </a:lnTo>
                  <a:lnTo>
                    <a:pt x="2173" y="5286"/>
                  </a:lnTo>
                  <a:lnTo>
                    <a:pt x="2383" y="5281"/>
                  </a:lnTo>
                  <a:lnTo>
                    <a:pt x="2593" y="5270"/>
                  </a:lnTo>
                  <a:lnTo>
                    <a:pt x="2804" y="5259"/>
                  </a:lnTo>
                  <a:lnTo>
                    <a:pt x="3107" y="5238"/>
                  </a:lnTo>
                  <a:lnTo>
                    <a:pt x="3738" y="5184"/>
                  </a:lnTo>
                  <a:lnTo>
                    <a:pt x="4626" y="5099"/>
                  </a:lnTo>
                  <a:lnTo>
                    <a:pt x="5747" y="4986"/>
                  </a:lnTo>
                  <a:lnTo>
                    <a:pt x="6402" y="4916"/>
                  </a:lnTo>
                  <a:lnTo>
                    <a:pt x="7079" y="4841"/>
                  </a:lnTo>
                  <a:lnTo>
                    <a:pt x="7803" y="4750"/>
                  </a:lnTo>
                  <a:lnTo>
                    <a:pt x="8574" y="4659"/>
                  </a:lnTo>
                  <a:lnTo>
                    <a:pt x="9369" y="4552"/>
                  </a:lnTo>
                  <a:lnTo>
                    <a:pt x="10186" y="4439"/>
                  </a:lnTo>
                  <a:lnTo>
                    <a:pt x="11004" y="4316"/>
                  </a:lnTo>
                  <a:lnTo>
                    <a:pt x="11868" y="4182"/>
                  </a:lnTo>
                  <a:lnTo>
                    <a:pt x="12709" y="4043"/>
                  </a:lnTo>
                  <a:lnTo>
                    <a:pt x="13574" y="3887"/>
                  </a:lnTo>
                  <a:lnTo>
                    <a:pt x="14438" y="3726"/>
                  </a:lnTo>
                  <a:lnTo>
                    <a:pt x="15279" y="3555"/>
                  </a:lnTo>
                  <a:lnTo>
                    <a:pt x="16120" y="3367"/>
                  </a:lnTo>
                  <a:lnTo>
                    <a:pt x="16938" y="3174"/>
                  </a:lnTo>
                  <a:lnTo>
                    <a:pt x="17756" y="2970"/>
                  </a:lnTo>
                  <a:lnTo>
                    <a:pt x="18527" y="2756"/>
                  </a:lnTo>
                  <a:lnTo>
                    <a:pt x="18901" y="2643"/>
                  </a:lnTo>
                  <a:lnTo>
                    <a:pt x="19274" y="2531"/>
                  </a:lnTo>
                  <a:lnTo>
                    <a:pt x="19625" y="2413"/>
                  </a:lnTo>
                  <a:lnTo>
                    <a:pt x="19975" y="2290"/>
                  </a:lnTo>
                  <a:lnTo>
                    <a:pt x="20326" y="2166"/>
                  </a:lnTo>
                  <a:lnTo>
                    <a:pt x="20653" y="2043"/>
                  </a:lnTo>
                  <a:lnTo>
                    <a:pt x="20957" y="1914"/>
                  </a:lnTo>
                  <a:lnTo>
                    <a:pt x="21260" y="1780"/>
                  </a:lnTo>
                  <a:lnTo>
                    <a:pt x="21564" y="1646"/>
                  </a:lnTo>
                  <a:lnTo>
                    <a:pt x="21844" y="1507"/>
                  </a:lnTo>
                  <a:lnTo>
                    <a:pt x="22101" y="1368"/>
                  </a:lnTo>
                  <a:lnTo>
                    <a:pt x="22358" y="1223"/>
                  </a:lnTo>
                  <a:lnTo>
                    <a:pt x="22592" y="1073"/>
                  </a:lnTo>
                  <a:lnTo>
                    <a:pt x="22802" y="923"/>
                  </a:lnTo>
                  <a:lnTo>
                    <a:pt x="23012" y="773"/>
                  </a:lnTo>
                  <a:lnTo>
                    <a:pt x="23176" y="612"/>
                  </a:lnTo>
                  <a:lnTo>
                    <a:pt x="23223" y="563"/>
                  </a:lnTo>
                  <a:lnTo>
                    <a:pt x="23246" y="515"/>
                  </a:lnTo>
                  <a:lnTo>
                    <a:pt x="23246" y="467"/>
                  </a:lnTo>
                  <a:lnTo>
                    <a:pt x="23223" y="419"/>
                  </a:lnTo>
                  <a:lnTo>
                    <a:pt x="23176" y="370"/>
                  </a:lnTo>
                  <a:lnTo>
                    <a:pt x="23129" y="328"/>
                  </a:lnTo>
                  <a:lnTo>
                    <a:pt x="23036" y="279"/>
                  </a:lnTo>
                  <a:lnTo>
                    <a:pt x="22942" y="242"/>
                  </a:lnTo>
                  <a:lnTo>
                    <a:pt x="22826" y="199"/>
                  </a:lnTo>
                  <a:lnTo>
                    <a:pt x="22709" y="161"/>
                  </a:lnTo>
                  <a:lnTo>
                    <a:pt x="22569" y="129"/>
                  </a:lnTo>
                  <a:lnTo>
                    <a:pt x="22405" y="97"/>
                  </a:lnTo>
                  <a:lnTo>
                    <a:pt x="22218" y="70"/>
                  </a:lnTo>
                  <a:lnTo>
                    <a:pt x="22031" y="49"/>
                  </a:lnTo>
                  <a:lnTo>
                    <a:pt x="21844" y="27"/>
                  </a:lnTo>
                  <a:lnTo>
                    <a:pt x="21634" y="11"/>
                  </a:lnTo>
                  <a:lnTo>
                    <a:pt x="2135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59"/>
            <p:cNvSpPr/>
            <p:nvPr/>
          </p:nvSpPr>
          <p:spPr>
            <a:xfrm rot="10800000">
              <a:off x="-2070325" y="3369128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513" y="1"/>
                  </a:moveTo>
                  <a:lnTo>
                    <a:pt x="10326" y="11"/>
                  </a:lnTo>
                  <a:lnTo>
                    <a:pt x="10116" y="17"/>
                  </a:lnTo>
                  <a:lnTo>
                    <a:pt x="9953" y="33"/>
                  </a:lnTo>
                  <a:lnTo>
                    <a:pt x="9766" y="49"/>
                  </a:lnTo>
                  <a:lnTo>
                    <a:pt x="9602" y="70"/>
                  </a:lnTo>
                  <a:lnTo>
                    <a:pt x="9439" y="97"/>
                  </a:lnTo>
                  <a:lnTo>
                    <a:pt x="9299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38" y="301"/>
                  </a:lnTo>
                  <a:lnTo>
                    <a:pt x="8668" y="344"/>
                  </a:lnTo>
                  <a:lnTo>
                    <a:pt x="8598" y="392"/>
                  </a:lnTo>
                  <a:lnTo>
                    <a:pt x="8574" y="435"/>
                  </a:lnTo>
                  <a:lnTo>
                    <a:pt x="8481" y="574"/>
                  </a:lnTo>
                  <a:lnTo>
                    <a:pt x="8364" y="703"/>
                  </a:lnTo>
                  <a:lnTo>
                    <a:pt x="8224" y="826"/>
                  </a:lnTo>
                  <a:lnTo>
                    <a:pt x="8060" y="949"/>
                  </a:lnTo>
                  <a:lnTo>
                    <a:pt x="7873" y="1057"/>
                  </a:lnTo>
                  <a:lnTo>
                    <a:pt x="7663" y="1164"/>
                  </a:lnTo>
                  <a:lnTo>
                    <a:pt x="7429" y="1266"/>
                  </a:lnTo>
                  <a:lnTo>
                    <a:pt x="7172" y="1362"/>
                  </a:lnTo>
                  <a:lnTo>
                    <a:pt x="6916" y="1448"/>
                  </a:lnTo>
                  <a:lnTo>
                    <a:pt x="6635" y="1534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2"/>
                  </a:lnTo>
                  <a:lnTo>
                    <a:pt x="2640" y="2220"/>
                  </a:lnTo>
                  <a:lnTo>
                    <a:pt x="2243" y="2257"/>
                  </a:lnTo>
                  <a:lnTo>
                    <a:pt x="1916" y="2284"/>
                  </a:lnTo>
                  <a:lnTo>
                    <a:pt x="1636" y="2306"/>
                  </a:lnTo>
                  <a:lnTo>
                    <a:pt x="1425" y="2322"/>
                  </a:lnTo>
                  <a:lnTo>
                    <a:pt x="1238" y="2338"/>
                  </a:lnTo>
                  <a:lnTo>
                    <a:pt x="1051" y="2365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61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40" y="2617"/>
                  </a:lnTo>
                  <a:lnTo>
                    <a:pt x="70" y="2659"/>
                  </a:lnTo>
                  <a:lnTo>
                    <a:pt x="23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2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0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3"/>
                  </a:lnTo>
                  <a:lnTo>
                    <a:pt x="888" y="3185"/>
                  </a:lnTo>
                  <a:lnTo>
                    <a:pt x="1051" y="3206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6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0"/>
                  </a:lnTo>
                  <a:lnTo>
                    <a:pt x="4276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1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48"/>
                  </a:lnTo>
                  <a:lnTo>
                    <a:pt x="11541" y="1603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9"/>
                  </a:lnTo>
                  <a:lnTo>
                    <a:pt x="12733" y="751"/>
                  </a:lnTo>
                  <a:lnTo>
                    <a:pt x="12850" y="553"/>
                  </a:lnTo>
                  <a:lnTo>
                    <a:pt x="12873" y="504"/>
                  </a:lnTo>
                  <a:lnTo>
                    <a:pt x="12850" y="451"/>
                  </a:lnTo>
                  <a:lnTo>
                    <a:pt x="12826" y="403"/>
                  </a:lnTo>
                  <a:lnTo>
                    <a:pt x="12780" y="354"/>
                  </a:lnTo>
                  <a:lnTo>
                    <a:pt x="12709" y="311"/>
                  </a:lnTo>
                  <a:lnTo>
                    <a:pt x="12639" y="269"/>
                  </a:lnTo>
                  <a:lnTo>
                    <a:pt x="12523" y="226"/>
                  </a:lnTo>
                  <a:lnTo>
                    <a:pt x="12406" y="188"/>
                  </a:lnTo>
                  <a:lnTo>
                    <a:pt x="12266" y="151"/>
                  </a:lnTo>
                  <a:lnTo>
                    <a:pt x="12125" y="118"/>
                  </a:lnTo>
                  <a:lnTo>
                    <a:pt x="11962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1"/>
                  </a:lnTo>
                  <a:lnTo>
                    <a:pt x="10957" y="6"/>
                  </a:lnTo>
                  <a:lnTo>
                    <a:pt x="107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59"/>
            <p:cNvSpPr/>
            <p:nvPr/>
          </p:nvSpPr>
          <p:spPr>
            <a:xfrm rot="10800000">
              <a:off x="-1842492" y="3355249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724" y="0"/>
                  </a:moveTo>
                  <a:lnTo>
                    <a:pt x="10513" y="6"/>
                  </a:lnTo>
                  <a:lnTo>
                    <a:pt x="10326" y="11"/>
                  </a:lnTo>
                  <a:lnTo>
                    <a:pt x="10116" y="22"/>
                  </a:lnTo>
                  <a:lnTo>
                    <a:pt x="9953" y="32"/>
                  </a:lnTo>
                  <a:lnTo>
                    <a:pt x="9766" y="54"/>
                  </a:lnTo>
                  <a:lnTo>
                    <a:pt x="9602" y="75"/>
                  </a:lnTo>
                  <a:lnTo>
                    <a:pt x="9439" y="97"/>
                  </a:lnTo>
                  <a:lnTo>
                    <a:pt x="9298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5"/>
                  </a:lnTo>
                  <a:lnTo>
                    <a:pt x="8808" y="263"/>
                  </a:lnTo>
                  <a:lnTo>
                    <a:pt x="8738" y="306"/>
                  </a:lnTo>
                  <a:lnTo>
                    <a:pt x="8668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60" y="949"/>
                  </a:lnTo>
                  <a:lnTo>
                    <a:pt x="7873" y="1062"/>
                  </a:lnTo>
                  <a:lnTo>
                    <a:pt x="7663" y="1164"/>
                  </a:lnTo>
                  <a:lnTo>
                    <a:pt x="7429" y="1265"/>
                  </a:lnTo>
                  <a:lnTo>
                    <a:pt x="7172" y="1362"/>
                  </a:lnTo>
                  <a:lnTo>
                    <a:pt x="6915" y="1448"/>
                  </a:lnTo>
                  <a:lnTo>
                    <a:pt x="6635" y="1533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1"/>
                  </a:lnTo>
                  <a:lnTo>
                    <a:pt x="2640" y="2225"/>
                  </a:lnTo>
                  <a:lnTo>
                    <a:pt x="2243" y="2263"/>
                  </a:lnTo>
                  <a:lnTo>
                    <a:pt x="1916" y="2284"/>
                  </a:lnTo>
                  <a:lnTo>
                    <a:pt x="1635" y="2305"/>
                  </a:lnTo>
                  <a:lnTo>
                    <a:pt x="1425" y="2321"/>
                  </a:lnTo>
                  <a:lnTo>
                    <a:pt x="1238" y="2338"/>
                  </a:lnTo>
                  <a:lnTo>
                    <a:pt x="1051" y="2364"/>
                  </a:lnTo>
                  <a:lnTo>
                    <a:pt x="865" y="2391"/>
                  </a:lnTo>
                  <a:lnTo>
                    <a:pt x="701" y="2423"/>
                  </a:lnTo>
                  <a:lnTo>
                    <a:pt x="561" y="2455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3"/>
                  </a:lnTo>
                  <a:lnTo>
                    <a:pt x="140" y="2616"/>
                  </a:lnTo>
                  <a:lnTo>
                    <a:pt x="70" y="2665"/>
                  </a:lnTo>
                  <a:lnTo>
                    <a:pt x="23" y="2707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8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5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2"/>
                  </a:lnTo>
                  <a:lnTo>
                    <a:pt x="888" y="3185"/>
                  </a:lnTo>
                  <a:lnTo>
                    <a:pt x="1051" y="3211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5" y="3265"/>
                  </a:lnTo>
                  <a:lnTo>
                    <a:pt x="1822" y="3276"/>
                  </a:lnTo>
                  <a:lnTo>
                    <a:pt x="2033" y="3281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5"/>
                  </a:lnTo>
                  <a:lnTo>
                    <a:pt x="4275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7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8"/>
                  </a:lnTo>
                  <a:lnTo>
                    <a:pt x="8364" y="2552"/>
                  </a:lnTo>
                  <a:lnTo>
                    <a:pt x="8808" y="2455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41" y="1609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8"/>
                  </a:lnTo>
                  <a:lnTo>
                    <a:pt x="12733" y="751"/>
                  </a:lnTo>
                  <a:lnTo>
                    <a:pt x="12850" y="552"/>
                  </a:lnTo>
                  <a:lnTo>
                    <a:pt x="12873" y="504"/>
                  </a:lnTo>
                  <a:lnTo>
                    <a:pt x="12850" y="456"/>
                  </a:lnTo>
                  <a:lnTo>
                    <a:pt x="12826" y="402"/>
                  </a:lnTo>
                  <a:lnTo>
                    <a:pt x="12780" y="359"/>
                  </a:lnTo>
                  <a:lnTo>
                    <a:pt x="12709" y="311"/>
                  </a:lnTo>
                  <a:lnTo>
                    <a:pt x="12639" y="268"/>
                  </a:lnTo>
                  <a:lnTo>
                    <a:pt x="12523" y="231"/>
                  </a:lnTo>
                  <a:lnTo>
                    <a:pt x="12406" y="188"/>
                  </a:lnTo>
                  <a:lnTo>
                    <a:pt x="12266" y="156"/>
                  </a:lnTo>
                  <a:lnTo>
                    <a:pt x="12125" y="124"/>
                  </a:lnTo>
                  <a:lnTo>
                    <a:pt x="11962" y="91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6"/>
                  </a:lnTo>
                  <a:lnTo>
                    <a:pt x="10957" y="6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59"/>
            <p:cNvSpPr/>
            <p:nvPr/>
          </p:nvSpPr>
          <p:spPr>
            <a:xfrm rot="10800000">
              <a:off x="-1883820" y="3158754"/>
              <a:ext cx="124205" cy="128475"/>
            </a:xfrm>
            <a:custGeom>
              <a:avLst/>
              <a:gdLst/>
              <a:ahLst/>
              <a:cxnLst/>
              <a:rect l="l" t="t" r="r" b="b"/>
              <a:pathLst>
                <a:path w="12851" h="3277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1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1"/>
                  </a:lnTo>
                  <a:lnTo>
                    <a:pt x="8996" y="189"/>
                  </a:lnTo>
                  <a:lnTo>
                    <a:pt x="8879" y="221"/>
                  </a:lnTo>
                  <a:lnTo>
                    <a:pt x="8785" y="264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2" y="435"/>
                  </a:lnTo>
                  <a:lnTo>
                    <a:pt x="8458" y="569"/>
                  </a:lnTo>
                  <a:lnTo>
                    <a:pt x="8365" y="698"/>
                  </a:lnTo>
                  <a:lnTo>
                    <a:pt x="8225" y="821"/>
                  </a:lnTo>
                  <a:lnTo>
                    <a:pt x="8038" y="939"/>
                  </a:lnTo>
                  <a:lnTo>
                    <a:pt x="7851" y="1052"/>
                  </a:lnTo>
                  <a:lnTo>
                    <a:pt x="7664" y="1153"/>
                  </a:lnTo>
                  <a:lnTo>
                    <a:pt x="7430" y="1255"/>
                  </a:lnTo>
                  <a:lnTo>
                    <a:pt x="7173" y="1346"/>
                  </a:lnTo>
                  <a:lnTo>
                    <a:pt x="6916" y="1438"/>
                  </a:lnTo>
                  <a:lnTo>
                    <a:pt x="6659" y="1518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491" y="1802"/>
                  </a:lnTo>
                  <a:lnTo>
                    <a:pt x="5187" y="1861"/>
                  </a:lnTo>
                  <a:lnTo>
                    <a:pt x="4884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688" y="2215"/>
                  </a:lnTo>
                  <a:lnTo>
                    <a:pt x="2267" y="2252"/>
                  </a:lnTo>
                  <a:lnTo>
                    <a:pt x="1940" y="2279"/>
                  </a:lnTo>
                  <a:lnTo>
                    <a:pt x="1613" y="2301"/>
                  </a:lnTo>
                  <a:lnTo>
                    <a:pt x="1403" y="2317"/>
                  </a:lnTo>
                  <a:lnTo>
                    <a:pt x="1192" y="2338"/>
                  </a:lnTo>
                  <a:lnTo>
                    <a:pt x="1005" y="2360"/>
                  </a:lnTo>
                  <a:lnTo>
                    <a:pt x="842" y="2392"/>
                  </a:lnTo>
                  <a:lnTo>
                    <a:pt x="678" y="2419"/>
                  </a:lnTo>
                  <a:lnTo>
                    <a:pt x="538" y="2456"/>
                  </a:lnTo>
                  <a:lnTo>
                    <a:pt x="398" y="2494"/>
                  </a:lnTo>
                  <a:lnTo>
                    <a:pt x="305" y="2531"/>
                  </a:lnTo>
                  <a:lnTo>
                    <a:pt x="188" y="2574"/>
                  </a:lnTo>
                  <a:lnTo>
                    <a:pt x="118" y="2617"/>
                  </a:lnTo>
                  <a:lnTo>
                    <a:pt x="48" y="2660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5"/>
                  </a:lnTo>
                  <a:lnTo>
                    <a:pt x="24" y="2853"/>
                  </a:lnTo>
                  <a:lnTo>
                    <a:pt x="71" y="2906"/>
                  </a:lnTo>
                  <a:lnTo>
                    <a:pt x="118" y="2955"/>
                  </a:lnTo>
                  <a:lnTo>
                    <a:pt x="211" y="2997"/>
                  </a:lnTo>
                  <a:lnTo>
                    <a:pt x="305" y="3040"/>
                  </a:lnTo>
                  <a:lnTo>
                    <a:pt x="421" y="3078"/>
                  </a:lnTo>
                  <a:lnTo>
                    <a:pt x="562" y="3115"/>
                  </a:lnTo>
                  <a:lnTo>
                    <a:pt x="702" y="3148"/>
                  </a:lnTo>
                  <a:lnTo>
                    <a:pt x="865" y="3180"/>
                  </a:lnTo>
                  <a:lnTo>
                    <a:pt x="1052" y="3207"/>
                  </a:lnTo>
                  <a:lnTo>
                    <a:pt x="1216" y="3228"/>
                  </a:lnTo>
                  <a:lnTo>
                    <a:pt x="1403" y="3244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10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55" y="3228"/>
                  </a:lnTo>
                  <a:lnTo>
                    <a:pt x="3645" y="3190"/>
                  </a:lnTo>
                  <a:lnTo>
                    <a:pt x="4253" y="3132"/>
                  </a:lnTo>
                  <a:lnTo>
                    <a:pt x="4954" y="3062"/>
                  </a:lnTo>
                  <a:lnTo>
                    <a:pt x="5748" y="2965"/>
                  </a:lnTo>
                  <a:lnTo>
                    <a:pt x="6169" y="2912"/>
                  </a:lnTo>
                  <a:lnTo>
                    <a:pt x="6589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785" y="2456"/>
                  </a:lnTo>
                  <a:lnTo>
                    <a:pt x="9229" y="2354"/>
                  </a:lnTo>
                  <a:lnTo>
                    <a:pt x="9650" y="2247"/>
                  </a:lnTo>
                  <a:lnTo>
                    <a:pt x="10047" y="2134"/>
                  </a:lnTo>
                  <a:lnTo>
                    <a:pt x="10444" y="2016"/>
                  </a:lnTo>
                  <a:lnTo>
                    <a:pt x="10818" y="1888"/>
                  </a:lnTo>
                  <a:lnTo>
                    <a:pt x="11192" y="1748"/>
                  </a:lnTo>
                  <a:lnTo>
                    <a:pt x="11519" y="1604"/>
                  </a:lnTo>
                  <a:lnTo>
                    <a:pt x="11822" y="1448"/>
                  </a:lnTo>
                  <a:lnTo>
                    <a:pt x="12079" y="1287"/>
                  </a:lnTo>
                  <a:lnTo>
                    <a:pt x="12336" y="1116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04" y="403"/>
                  </a:lnTo>
                  <a:lnTo>
                    <a:pt x="12757" y="355"/>
                  </a:lnTo>
                  <a:lnTo>
                    <a:pt x="12687" y="312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9"/>
                  </a:lnTo>
                  <a:lnTo>
                    <a:pt x="12243" y="151"/>
                  </a:lnTo>
                  <a:lnTo>
                    <a:pt x="12103" y="119"/>
                  </a:lnTo>
                  <a:lnTo>
                    <a:pt x="11939" y="87"/>
                  </a:lnTo>
                  <a:lnTo>
                    <a:pt x="11752" y="65"/>
                  </a:lnTo>
                  <a:lnTo>
                    <a:pt x="11565" y="44"/>
                  </a:lnTo>
                  <a:lnTo>
                    <a:pt x="11379" y="22"/>
                  </a:lnTo>
                  <a:lnTo>
                    <a:pt x="11168" y="12"/>
                  </a:lnTo>
                  <a:lnTo>
                    <a:pt x="109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59"/>
            <p:cNvSpPr/>
            <p:nvPr/>
          </p:nvSpPr>
          <p:spPr>
            <a:xfrm rot="10800000">
              <a:off x="-1666145" y="3195528"/>
              <a:ext cx="124195" cy="128671"/>
            </a:xfrm>
            <a:custGeom>
              <a:avLst/>
              <a:gdLst/>
              <a:ahLst/>
              <a:cxnLst/>
              <a:rect l="l" t="t" r="r" b="b"/>
              <a:pathLst>
                <a:path w="12850" h="3282" extrusionOk="0">
                  <a:moveTo>
                    <a:pt x="10700" y="0"/>
                  </a:moveTo>
                  <a:lnTo>
                    <a:pt x="10490" y="6"/>
                  </a:lnTo>
                  <a:lnTo>
                    <a:pt x="10303" y="11"/>
                  </a:lnTo>
                  <a:lnTo>
                    <a:pt x="10116" y="22"/>
                  </a:lnTo>
                  <a:lnTo>
                    <a:pt x="9929" y="33"/>
                  </a:lnTo>
                  <a:lnTo>
                    <a:pt x="9742" y="54"/>
                  </a:lnTo>
                  <a:lnTo>
                    <a:pt x="9579" y="75"/>
                  </a:lnTo>
                  <a:lnTo>
                    <a:pt x="9415" y="97"/>
                  </a:lnTo>
                  <a:lnTo>
                    <a:pt x="9275" y="124"/>
                  </a:lnTo>
                  <a:lnTo>
                    <a:pt x="9135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14" y="306"/>
                  </a:lnTo>
                  <a:lnTo>
                    <a:pt x="8644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37" y="949"/>
                  </a:lnTo>
                  <a:lnTo>
                    <a:pt x="7850" y="1062"/>
                  </a:lnTo>
                  <a:lnTo>
                    <a:pt x="7640" y="1164"/>
                  </a:lnTo>
                  <a:lnTo>
                    <a:pt x="7406" y="1266"/>
                  </a:lnTo>
                  <a:lnTo>
                    <a:pt x="7173" y="1362"/>
                  </a:lnTo>
                  <a:lnTo>
                    <a:pt x="6892" y="1448"/>
                  </a:lnTo>
                  <a:lnTo>
                    <a:pt x="6635" y="1534"/>
                  </a:lnTo>
                  <a:lnTo>
                    <a:pt x="6331" y="1614"/>
                  </a:lnTo>
                  <a:lnTo>
                    <a:pt x="6051" y="1684"/>
                  </a:lnTo>
                  <a:lnTo>
                    <a:pt x="5747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7" y="2171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36" y="2305"/>
                  </a:lnTo>
                  <a:lnTo>
                    <a:pt x="1425" y="2322"/>
                  </a:lnTo>
                  <a:lnTo>
                    <a:pt x="1215" y="2338"/>
                  </a:lnTo>
                  <a:lnTo>
                    <a:pt x="1028" y="2364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37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17" y="2616"/>
                  </a:lnTo>
                  <a:lnTo>
                    <a:pt x="70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0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1" y="3152"/>
                  </a:lnTo>
                  <a:lnTo>
                    <a:pt x="865" y="3185"/>
                  </a:lnTo>
                  <a:lnTo>
                    <a:pt x="1028" y="3206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612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53" y="3276"/>
                  </a:lnTo>
                  <a:lnTo>
                    <a:pt x="2663" y="3265"/>
                  </a:lnTo>
                  <a:lnTo>
                    <a:pt x="3177" y="3233"/>
                  </a:lnTo>
                  <a:lnTo>
                    <a:pt x="3645" y="3190"/>
                  </a:lnTo>
                  <a:lnTo>
                    <a:pt x="4252" y="3136"/>
                  </a:lnTo>
                  <a:lnTo>
                    <a:pt x="4976" y="3061"/>
                  </a:lnTo>
                  <a:lnTo>
                    <a:pt x="5747" y="2970"/>
                  </a:lnTo>
                  <a:lnTo>
                    <a:pt x="6168" y="2911"/>
                  </a:lnTo>
                  <a:lnTo>
                    <a:pt x="6588" y="2852"/>
                  </a:lnTo>
                  <a:lnTo>
                    <a:pt x="7032" y="2788"/>
                  </a:lnTo>
                  <a:lnTo>
                    <a:pt x="7476" y="2713"/>
                  </a:lnTo>
                  <a:lnTo>
                    <a:pt x="7920" y="2632"/>
                  </a:lnTo>
                  <a:lnTo>
                    <a:pt x="8364" y="2552"/>
                  </a:lnTo>
                  <a:lnTo>
                    <a:pt x="8808" y="2456"/>
                  </a:lnTo>
                  <a:lnTo>
                    <a:pt x="9228" y="2359"/>
                  </a:lnTo>
                  <a:lnTo>
                    <a:pt x="9649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2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09" y="751"/>
                  </a:lnTo>
                  <a:lnTo>
                    <a:pt x="12850" y="553"/>
                  </a:lnTo>
                  <a:lnTo>
                    <a:pt x="12850" y="504"/>
                  </a:lnTo>
                  <a:lnTo>
                    <a:pt x="12850" y="456"/>
                  </a:lnTo>
                  <a:lnTo>
                    <a:pt x="12826" y="408"/>
                  </a:lnTo>
                  <a:lnTo>
                    <a:pt x="12780" y="360"/>
                  </a:lnTo>
                  <a:lnTo>
                    <a:pt x="12709" y="311"/>
                  </a:lnTo>
                  <a:lnTo>
                    <a:pt x="12616" y="268"/>
                  </a:lnTo>
                  <a:lnTo>
                    <a:pt x="12523" y="231"/>
                  </a:lnTo>
                  <a:lnTo>
                    <a:pt x="12382" y="188"/>
                  </a:lnTo>
                  <a:lnTo>
                    <a:pt x="12266" y="156"/>
                  </a:lnTo>
                  <a:lnTo>
                    <a:pt x="12102" y="124"/>
                  </a:lnTo>
                  <a:lnTo>
                    <a:pt x="11939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378" y="27"/>
                  </a:lnTo>
                  <a:lnTo>
                    <a:pt x="11168" y="16"/>
                  </a:lnTo>
                  <a:lnTo>
                    <a:pt x="10957" y="6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59"/>
            <p:cNvSpPr/>
            <p:nvPr/>
          </p:nvSpPr>
          <p:spPr>
            <a:xfrm rot="10800000">
              <a:off x="-1748790" y="3002208"/>
              <a:ext cx="124205" cy="128436"/>
            </a:xfrm>
            <a:custGeom>
              <a:avLst/>
              <a:gdLst/>
              <a:ahLst/>
              <a:cxnLst/>
              <a:rect l="l" t="t" r="r" b="b"/>
              <a:pathLst>
                <a:path w="12851" h="3276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0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6"/>
                  </a:lnTo>
                  <a:lnTo>
                    <a:pt x="9019" y="188"/>
                  </a:lnTo>
                  <a:lnTo>
                    <a:pt x="8902" y="226"/>
                  </a:lnTo>
                  <a:lnTo>
                    <a:pt x="8809" y="263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92"/>
                  </a:lnTo>
                  <a:lnTo>
                    <a:pt x="8575" y="435"/>
                  </a:lnTo>
                  <a:lnTo>
                    <a:pt x="8482" y="574"/>
                  </a:lnTo>
                  <a:lnTo>
                    <a:pt x="8365" y="703"/>
                  </a:lnTo>
                  <a:lnTo>
                    <a:pt x="8225" y="826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4" y="1158"/>
                  </a:lnTo>
                  <a:lnTo>
                    <a:pt x="7430" y="1255"/>
                  </a:lnTo>
                  <a:lnTo>
                    <a:pt x="7197" y="1351"/>
                  </a:lnTo>
                  <a:lnTo>
                    <a:pt x="6940" y="1437"/>
                  </a:lnTo>
                  <a:lnTo>
                    <a:pt x="6659" y="1523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515" y="1807"/>
                  </a:lnTo>
                  <a:lnTo>
                    <a:pt x="5211" y="1866"/>
                  </a:lnTo>
                  <a:lnTo>
                    <a:pt x="4907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711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3" y="2306"/>
                  </a:lnTo>
                  <a:lnTo>
                    <a:pt x="1403" y="2322"/>
                  </a:lnTo>
                  <a:lnTo>
                    <a:pt x="1216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702" y="2424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5" y="2531"/>
                  </a:lnTo>
                  <a:lnTo>
                    <a:pt x="211" y="2574"/>
                  </a:lnTo>
                  <a:lnTo>
                    <a:pt x="118" y="2617"/>
                  </a:lnTo>
                  <a:lnTo>
                    <a:pt x="71" y="2665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10"/>
                  </a:lnTo>
                  <a:lnTo>
                    <a:pt x="24" y="2858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8" y="3040"/>
                  </a:lnTo>
                  <a:lnTo>
                    <a:pt x="445" y="3083"/>
                  </a:lnTo>
                  <a:lnTo>
                    <a:pt x="585" y="3120"/>
                  </a:lnTo>
                  <a:lnTo>
                    <a:pt x="725" y="3153"/>
                  </a:lnTo>
                  <a:lnTo>
                    <a:pt x="889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9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33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5"/>
                  </a:lnTo>
                  <a:lnTo>
                    <a:pt x="3178" y="3228"/>
                  </a:lnTo>
                  <a:lnTo>
                    <a:pt x="3646" y="3190"/>
                  </a:lnTo>
                  <a:lnTo>
                    <a:pt x="4253" y="3137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9" y="2911"/>
                  </a:lnTo>
                  <a:lnTo>
                    <a:pt x="6613" y="2852"/>
                  </a:lnTo>
                  <a:lnTo>
                    <a:pt x="7033" y="2783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809" y="2456"/>
                  </a:lnTo>
                  <a:lnTo>
                    <a:pt x="9229" y="2354"/>
                  </a:lnTo>
                  <a:lnTo>
                    <a:pt x="9650" y="2252"/>
                  </a:lnTo>
                  <a:lnTo>
                    <a:pt x="10070" y="2134"/>
                  </a:lnTo>
                  <a:lnTo>
                    <a:pt x="10467" y="2016"/>
                  </a:lnTo>
                  <a:lnTo>
                    <a:pt x="10841" y="1888"/>
                  </a:lnTo>
                  <a:lnTo>
                    <a:pt x="11192" y="1748"/>
                  </a:lnTo>
                  <a:lnTo>
                    <a:pt x="11519" y="1603"/>
                  </a:lnTo>
                  <a:lnTo>
                    <a:pt x="11822" y="1453"/>
                  </a:lnTo>
                  <a:lnTo>
                    <a:pt x="12103" y="1287"/>
                  </a:lnTo>
                  <a:lnTo>
                    <a:pt x="12336" y="1121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50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1"/>
                  </a:lnTo>
                  <a:lnTo>
                    <a:pt x="12617" y="269"/>
                  </a:lnTo>
                  <a:lnTo>
                    <a:pt x="12523" y="226"/>
                  </a:lnTo>
                  <a:lnTo>
                    <a:pt x="12383" y="188"/>
                  </a:lnTo>
                  <a:lnTo>
                    <a:pt x="12266" y="151"/>
                  </a:lnTo>
                  <a:lnTo>
                    <a:pt x="12103" y="119"/>
                  </a:lnTo>
                  <a:lnTo>
                    <a:pt x="11939" y="92"/>
                  </a:lnTo>
                  <a:lnTo>
                    <a:pt x="11776" y="65"/>
                  </a:lnTo>
                  <a:lnTo>
                    <a:pt x="11589" y="43"/>
                  </a:lnTo>
                  <a:lnTo>
                    <a:pt x="11379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59"/>
            <p:cNvSpPr/>
            <p:nvPr/>
          </p:nvSpPr>
          <p:spPr>
            <a:xfrm rot="10800000">
              <a:off x="-1966465" y="3566682"/>
              <a:ext cx="124205" cy="128671"/>
            </a:xfrm>
            <a:custGeom>
              <a:avLst/>
              <a:gdLst/>
              <a:ahLst/>
              <a:cxnLst/>
              <a:rect l="l" t="t" r="r" b="b"/>
              <a:pathLst>
                <a:path w="12851" h="3282" extrusionOk="0">
                  <a:moveTo>
                    <a:pt x="10701" y="0"/>
                  </a:moveTo>
                  <a:lnTo>
                    <a:pt x="10491" y="6"/>
                  </a:lnTo>
                  <a:lnTo>
                    <a:pt x="10304" y="11"/>
                  </a:lnTo>
                  <a:lnTo>
                    <a:pt x="10117" y="22"/>
                  </a:lnTo>
                  <a:lnTo>
                    <a:pt x="9930" y="33"/>
                  </a:lnTo>
                  <a:lnTo>
                    <a:pt x="9743" y="54"/>
                  </a:lnTo>
                  <a:lnTo>
                    <a:pt x="9579" y="76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5" y="156"/>
                  </a:lnTo>
                  <a:lnTo>
                    <a:pt x="8995" y="188"/>
                  </a:lnTo>
                  <a:lnTo>
                    <a:pt x="8902" y="226"/>
                  </a:lnTo>
                  <a:lnTo>
                    <a:pt x="8785" y="263"/>
                  </a:lnTo>
                  <a:lnTo>
                    <a:pt x="8715" y="306"/>
                  </a:lnTo>
                  <a:lnTo>
                    <a:pt x="8645" y="349"/>
                  </a:lnTo>
                  <a:lnTo>
                    <a:pt x="8598" y="392"/>
                  </a:lnTo>
                  <a:lnTo>
                    <a:pt x="8551" y="435"/>
                  </a:lnTo>
                  <a:lnTo>
                    <a:pt x="8458" y="574"/>
                  </a:lnTo>
                  <a:lnTo>
                    <a:pt x="8341" y="703"/>
                  </a:lnTo>
                  <a:lnTo>
                    <a:pt x="8201" y="831"/>
                  </a:lnTo>
                  <a:lnTo>
                    <a:pt x="8037" y="949"/>
                  </a:lnTo>
                  <a:lnTo>
                    <a:pt x="7851" y="1062"/>
                  </a:lnTo>
                  <a:lnTo>
                    <a:pt x="7640" y="1164"/>
                  </a:lnTo>
                  <a:lnTo>
                    <a:pt x="7407" y="1266"/>
                  </a:lnTo>
                  <a:lnTo>
                    <a:pt x="7150" y="1362"/>
                  </a:lnTo>
                  <a:lnTo>
                    <a:pt x="6893" y="1448"/>
                  </a:lnTo>
                  <a:lnTo>
                    <a:pt x="6612" y="1534"/>
                  </a:lnTo>
                  <a:lnTo>
                    <a:pt x="6332" y="1614"/>
                  </a:lnTo>
                  <a:lnTo>
                    <a:pt x="6052" y="1684"/>
                  </a:lnTo>
                  <a:lnTo>
                    <a:pt x="5748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13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8" y="2172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13" y="2306"/>
                  </a:lnTo>
                  <a:lnTo>
                    <a:pt x="1402" y="2322"/>
                  </a:lnTo>
                  <a:lnTo>
                    <a:pt x="1215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188" y="2574"/>
                  </a:lnTo>
                  <a:lnTo>
                    <a:pt x="117" y="2616"/>
                  </a:lnTo>
                  <a:lnTo>
                    <a:pt x="47" y="2659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4"/>
                  </a:lnTo>
                  <a:lnTo>
                    <a:pt x="1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1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2" y="3153"/>
                  </a:lnTo>
                  <a:lnTo>
                    <a:pt x="865" y="3185"/>
                  </a:lnTo>
                  <a:lnTo>
                    <a:pt x="1029" y="3212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589" y="3265"/>
                  </a:lnTo>
                  <a:lnTo>
                    <a:pt x="1800" y="3276"/>
                  </a:lnTo>
                  <a:lnTo>
                    <a:pt x="2010" y="3281"/>
                  </a:lnTo>
                  <a:lnTo>
                    <a:pt x="2220" y="3281"/>
                  </a:lnTo>
                  <a:lnTo>
                    <a:pt x="2454" y="3276"/>
                  </a:lnTo>
                  <a:lnTo>
                    <a:pt x="2664" y="3265"/>
                  </a:lnTo>
                  <a:lnTo>
                    <a:pt x="3155" y="3233"/>
                  </a:lnTo>
                  <a:lnTo>
                    <a:pt x="3645" y="3190"/>
                  </a:lnTo>
                  <a:lnTo>
                    <a:pt x="4253" y="3136"/>
                  </a:lnTo>
                  <a:lnTo>
                    <a:pt x="4954" y="3061"/>
                  </a:lnTo>
                  <a:lnTo>
                    <a:pt x="5748" y="2970"/>
                  </a:lnTo>
                  <a:lnTo>
                    <a:pt x="6168" y="2911"/>
                  </a:lnTo>
                  <a:lnTo>
                    <a:pt x="6589" y="2852"/>
                  </a:lnTo>
                  <a:lnTo>
                    <a:pt x="7033" y="2788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4" y="2547"/>
                  </a:lnTo>
                  <a:lnTo>
                    <a:pt x="8785" y="2456"/>
                  </a:lnTo>
                  <a:lnTo>
                    <a:pt x="9229" y="2359"/>
                  </a:lnTo>
                  <a:lnTo>
                    <a:pt x="9649" y="2252"/>
                  </a:lnTo>
                  <a:lnTo>
                    <a:pt x="10047" y="2139"/>
                  </a:lnTo>
                  <a:lnTo>
                    <a:pt x="10444" y="2016"/>
                  </a:lnTo>
                  <a:lnTo>
                    <a:pt x="10818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3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504"/>
                  </a:lnTo>
                  <a:lnTo>
                    <a:pt x="12850" y="451"/>
                  </a:lnTo>
                  <a:lnTo>
                    <a:pt x="12803" y="403"/>
                  </a:lnTo>
                  <a:lnTo>
                    <a:pt x="12757" y="360"/>
                  </a:lnTo>
                  <a:lnTo>
                    <a:pt x="12687" y="311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8"/>
                  </a:lnTo>
                  <a:lnTo>
                    <a:pt x="12243" y="156"/>
                  </a:lnTo>
                  <a:lnTo>
                    <a:pt x="12103" y="118"/>
                  </a:lnTo>
                  <a:lnTo>
                    <a:pt x="11939" y="92"/>
                  </a:lnTo>
                  <a:lnTo>
                    <a:pt x="11752" y="65"/>
                  </a:lnTo>
                  <a:lnTo>
                    <a:pt x="11565" y="43"/>
                  </a:lnTo>
                  <a:lnTo>
                    <a:pt x="11378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59"/>
            <p:cNvSpPr/>
            <p:nvPr/>
          </p:nvSpPr>
          <p:spPr>
            <a:xfrm rot="10800000">
              <a:off x="-2184807" y="3632703"/>
              <a:ext cx="124195" cy="128436"/>
            </a:xfrm>
            <a:custGeom>
              <a:avLst/>
              <a:gdLst/>
              <a:ahLst/>
              <a:cxnLst/>
              <a:rect l="l" t="t" r="r" b="b"/>
              <a:pathLst>
                <a:path w="12850" h="3276" extrusionOk="0">
                  <a:moveTo>
                    <a:pt x="10490" y="1"/>
                  </a:moveTo>
                  <a:lnTo>
                    <a:pt x="10303" y="6"/>
                  </a:lnTo>
                  <a:lnTo>
                    <a:pt x="10116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79" y="70"/>
                  </a:lnTo>
                  <a:lnTo>
                    <a:pt x="9416" y="92"/>
                  </a:lnTo>
                  <a:lnTo>
                    <a:pt x="9275" y="124"/>
                  </a:lnTo>
                  <a:lnTo>
                    <a:pt x="9135" y="151"/>
                  </a:lnTo>
                  <a:lnTo>
                    <a:pt x="9018" y="188"/>
                  </a:lnTo>
                  <a:lnTo>
                    <a:pt x="8902" y="220"/>
                  </a:lnTo>
                  <a:lnTo>
                    <a:pt x="8808" y="258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1" y="435"/>
                  </a:lnTo>
                  <a:lnTo>
                    <a:pt x="8481" y="569"/>
                  </a:lnTo>
                  <a:lnTo>
                    <a:pt x="8364" y="697"/>
                  </a:lnTo>
                  <a:lnTo>
                    <a:pt x="8224" y="821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3" y="1153"/>
                  </a:lnTo>
                  <a:lnTo>
                    <a:pt x="7430" y="1255"/>
                  </a:lnTo>
                  <a:lnTo>
                    <a:pt x="7196" y="1346"/>
                  </a:lnTo>
                  <a:lnTo>
                    <a:pt x="6939" y="1437"/>
                  </a:lnTo>
                  <a:lnTo>
                    <a:pt x="6659" y="1518"/>
                  </a:lnTo>
                  <a:lnTo>
                    <a:pt x="6378" y="1598"/>
                  </a:lnTo>
                  <a:lnTo>
                    <a:pt x="6098" y="1673"/>
                  </a:lnTo>
                  <a:lnTo>
                    <a:pt x="5794" y="1737"/>
                  </a:lnTo>
                  <a:lnTo>
                    <a:pt x="5514" y="1802"/>
                  </a:lnTo>
                  <a:lnTo>
                    <a:pt x="5210" y="1861"/>
                  </a:lnTo>
                  <a:lnTo>
                    <a:pt x="4907" y="1920"/>
                  </a:lnTo>
                  <a:lnTo>
                    <a:pt x="4299" y="2016"/>
                  </a:lnTo>
                  <a:lnTo>
                    <a:pt x="3715" y="2097"/>
                  </a:lnTo>
                  <a:lnTo>
                    <a:pt x="3178" y="2161"/>
                  </a:lnTo>
                  <a:lnTo>
                    <a:pt x="2710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2" y="2300"/>
                  </a:lnTo>
                  <a:lnTo>
                    <a:pt x="1402" y="2316"/>
                  </a:lnTo>
                  <a:lnTo>
                    <a:pt x="1215" y="2338"/>
                  </a:lnTo>
                  <a:lnTo>
                    <a:pt x="1028" y="2359"/>
                  </a:lnTo>
                  <a:lnTo>
                    <a:pt x="841" y="2386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88"/>
                  </a:lnTo>
                  <a:lnTo>
                    <a:pt x="304" y="2531"/>
                  </a:lnTo>
                  <a:lnTo>
                    <a:pt x="211" y="2574"/>
                  </a:lnTo>
                  <a:lnTo>
                    <a:pt x="117" y="2617"/>
                  </a:lnTo>
                  <a:lnTo>
                    <a:pt x="71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2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7" y="3040"/>
                  </a:lnTo>
                  <a:lnTo>
                    <a:pt x="444" y="3078"/>
                  </a:lnTo>
                  <a:lnTo>
                    <a:pt x="561" y="3115"/>
                  </a:lnTo>
                  <a:lnTo>
                    <a:pt x="725" y="3147"/>
                  </a:lnTo>
                  <a:lnTo>
                    <a:pt x="888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4"/>
                  </a:lnTo>
                  <a:lnTo>
                    <a:pt x="1612" y="3260"/>
                  </a:lnTo>
                  <a:lnTo>
                    <a:pt x="1823" y="3271"/>
                  </a:lnTo>
                  <a:lnTo>
                    <a:pt x="2033" y="3271"/>
                  </a:lnTo>
                  <a:lnTo>
                    <a:pt x="2243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78" y="3228"/>
                  </a:lnTo>
                  <a:lnTo>
                    <a:pt x="3645" y="3190"/>
                  </a:lnTo>
                  <a:lnTo>
                    <a:pt x="4252" y="3131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8" y="2911"/>
                  </a:lnTo>
                  <a:lnTo>
                    <a:pt x="6612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0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29" y="2354"/>
                  </a:lnTo>
                  <a:lnTo>
                    <a:pt x="9649" y="2247"/>
                  </a:lnTo>
                  <a:lnTo>
                    <a:pt x="10070" y="2134"/>
                  </a:lnTo>
                  <a:lnTo>
                    <a:pt x="10467" y="2011"/>
                  </a:lnTo>
                  <a:lnTo>
                    <a:pt x="10841" y="1882"/>
                  </a:lnTo>
                  <a:lnTo>
                    <a:pt x="11191" y="1748"/>
                  </a:lnTo>
                  <a:lnTo>
                    <a:pt x="11518" y="1603"/>
                  </a:lnTo>
                  <a:lnTo>
                    <a:pt x="11822" y="1448"/>
                  </a:lnTo>
                  <a:lnTo>
                    <a:pt x="12102" y="1287"/>
                  </a:lnTo>
                  <a:lnTo>
                    <a:pt x="12336" y="1116"/>
                  </a:lnTo>
                  <a:lnTo>
                    <a:pt x="12546" y="939"/>
                  </a:lnTo>
                  <a:lnTo>
                    <a:pt x="12710" y="746"/>
                  </a:lnTo>
                  <a:lnTo>
                    <a:pt x="12850" y="547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2"/>
                  </a:lnTo>
                  <a:lnTo>
                    <a:pt x="12616" y="263"/>
                  </a:lnTo>
                  <a:lnTo>
                    <a:pt x="12499" y="226"/>
                  </a:lnTo>
                  <a:lnTo>
                    <a:pt x="12383" y="188"/>
                  </a:lnTo>
                  <a:lnTo>
                    <a:pt x="12243" y="151"/>
                  </a:lnTo>
                  <a:lnTo>
                    <a:pt x="12102" y="119"/>
                  </a:lnTo>
                  <a:lnTo>
                    <a:pt x="11939" y="86"/>
                  </a:lnTo>
                  <a:lnTo>
                    <a:pt x="11752" y="60"/>
                  </a:lnTo>
                  <a:lnTo>
                    <a:pt x="11565" y="38"/>
                  </a:lnTo>
                  <a:lnTo>
                    <a:pt x="11378" y="22"/>
                  </a:lnTo>
                  <a:lnTo>
                    <a:pt x="11168" y="1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59"/>
            <p:cNvSpPr/>
            <p:nvPr/>
          </p:nvSpPr>
          <p:spPr>
            <a:xfrm rot="10800000">
              <a:off x="-2282578" y="3544414"/>
              <a:ext cx="115613" cy="134983"/>
            </a:xfrm>
            <a:custGeom>
              <a:avLst/>
              <a:gdLst/>
              <a:ahLst/>
              <a:cxnLst/>
              <a:rect l="l" t="t" r="r" b="b"/>
              <a:pathLst>
                <a:path w="11962" h="3443" extrusionOk="0">
                  <a:moveTo>
                    <a:pt x="9813" y="1"/>
                  </a:moveTo>
                  <a:lnTo>
                    <a:pt x="9602" y="6"/>
                  </a:lnTo>
                  <a:lnTo>
                    <a:pt x="9392" y="12"/>
                  </a:lnTo>
                  <a:lnTo>
                    <a:pt x="9182" y="22"/>
                  </a:lnTo>
                  <a:lnTo>
                    <a:pt x="8995" y="38"/>
                  </a:lnTo>
                  <a:lnTo>
                    <a:pt x="8808" y="60"/>
                  </a:lnTo>
                  <a:lnTo>
                    <a:pt x="8621" y="81"/>
                  </a:lnTo>
                  <a:lnTo>
                    <a:pt x="8458" y="108"/>
                  </a:lnTo>
                  <a:lnTo>
                    <a:pt x="8317" y="140"/>
                  </a:lnTo>
                  <a:lnTo>
                    <a:pt x="8177" y="172"/>
                  </a:lnTo>
                  <a:lnTo>
                    <a:pt x="8060" y="210"/>
                  </a:lnTo>
                  <a:lnTo>
                    <a:pt x="7944" y="253"/>
                  </a:lnTo>
                  <a:lnTo>
                    <a:pt x="7850" y="290"/>
                  </a:lnTo>
                  <a:lnTo>
                    <a:pt x="7780" y="339"/>
                  </a:lnTo>
                  <a:lnTo>
                    <a:pt x="7710" y="382"/>
                  </a:lnTo>
                  <a:lnTo>
                    <a:pt x="7687" y="430"/>
                  </a:lnTo>
                  <a:lnTo>
                    <a:pt x="7663" y="478"/>
                  </a:lnTo>
                  <a:lnTo>
                    <a:pt x="7617" y="617"/>
                  </a:lnTo>
                  <a:lnTo>
                    <a:pt x="7546" y="751"/>
                  </a:lnTo>
                  <a:lnTo>
                    <a:pt x="7453" y="880"/>
                  </a:lnTo>
                  <a:lnTo>
                    <a:pt x="7336" y="998"/>
                  </a:lnTo>
                  <a:lnTo>
                    <a:pt x="7196" y="1116"/>
                  </a:lnTo>
                  <a:lnTo>
                    <a:pt x="7009" y="1223"/>
                  </a:lnTo>
                  <a:lnTo>
                    <a:pt x="6822" y="1330"/>
                  </a:lnTo>
                  <a:lnTo>
                    <a:pt x="6612" y="1427"/>
                  </a:lnTo>
                  <a:lnTo>
                    <a:pt x="6378" y="1523"/>
                  </a:lnTo>
                  <a:lnTo>
                    <a:pt x="6145" y="1609"/>
                  </a:lnTo>
                  <a:lnTo>
                    <a:pt x="5888" y="1695"/>
                  </a:lnTo>
                  <a:lnTo>
                    <a:pt x="5631" y="1775"/>
                  </a:lnTo>
                  <a:lnTo>
                    <a:pt x="5350" y="1850"/>
                  </a:lnTo>
                  <a:lnTo>
                    <a:pt x="5070" y="1920"/>
                  </a:lnTo>
                  <a:lnTo>
                    <a:pt x="4790" y="1984"/>
                  </a:lnTo>
                  <a:lnTo>
                    <a:pt x="4509" y="2043"/>
                  </a:lnTo>
                  <a:lnTo>
                    <a:pt x="3949" y="2151"/>
                  </a:lnTo>
                  <a:lnTo>
                    <a:pt x="3388" y="2242"/>
                  </a:lnTo>
                  <a:lnTo>
                    <a:pt x="2874" y="2317"/>
                  </a:lnTo>
                  <a:lnTo>
                    <a:pt x="2430" y="2376"/>
                  </a:lnTo>
                  <a:lnTo>
                    <a:pt x="2033" y="2424"/>
                  </a:lnTo>
                  <a:lnTo>
                    <a:pt x="1729" y="2456"/>
                  </a:lnTo>
                  <a:lnTo>
                    <a:pt x="1449" y="2478"/>
                  </a:lnTo>
                  <a:lnTo>
                    <a:pt x="1262" y="2499"/>
                  </a:lnTo>
                  <a:lnTo>
                    <a:pt x="1052" y="2520"/>
                  </a:lnTo>
                  <a:lnTo>
                    <a:pt x="888" y="2547"/>
                  </a:lnTo>
                  <a:lnTo>
                    <a:pt x="725" y="2579"/>
                  </a:lnTo>
                  <a:lnTo>
                    <a:pt x="561" y="2612"/>
                  </a:lnTo>
                  <a:lnTo>
                    <a:pt x="444" y="2649"/>
                  </a:lnTo>
                  <a:lnTo>
                    <a:pt x="327" y="2687"/>
                  </a:lnTo>
                  <a:lnTo>
                    <a:pt x="234" y="2729"/>
                  </a:lnTo>
                  <a:lnTo>
                    <a:pt x="140" y="2772"/>
                  </a:lnTo>
                  <a:lnTo>
                    <a:pt x="70" y="2821"/>
                  </a:lnTo>
                  <a:lnTo>
                    <a:pt x="24" y="2863"/>
                  </a:lnTo>
                  <a:lnTo>
                    <a:pt x="0" y="2912"/>
                  </a:lnTo>
                  <a:lnTo>
                    <a:pt x="0" y="2960"/>
                  </a:lnTo>
                  <a:lnTo>
                    <a:pt x="24" y="3008"/>
                  </a:lnTo>
                  <a:lnTo>
                    <a:pt x="70" y="3056"/>
                  </a:lnTo>
                  <a:lnTo>
                    <a:pt x="117" y="3110"/>
                  </a:lnTo>
                  <a:lnTo>
                    <a:pt x="211" y="3153"/>
                  </a:lnTo>
                  <a:lnTo>
                    <a:pt x="304" y="3201"/>
                  </a:lnTo>
                  <a:lnTo>
                    <a:pt x="421" y="3239"/>
                  </a:lnTo>
                  <a:lnTo>
                    <a:pt x="561" y="3276"/>
                  </a:lnTo>
                  <a:lnTo>
                    <a:pt x="701" y="3314"/>
                  </a:lnTo>
                  <a:lnTo>
                    <a:pt x="865" y="3341"/>
                  </a:lnTo>
                  <a:lnTo>
                    <a:pt x="1028" y="3367"/>
                  </a:lnTo>
                  <a:lnTo>
                    <a:pt x="1215" y="3389"/>
                  </a:lnTo>
                  <a:lnTo>
                    <a:pt x="1402" y="3410"/>
                  </a:lnTo>
                  <a:lnTo>
                    <a:pt x="1612" y="3426"/>
                  </a:lnTo>
                  <a:lnTo>
                    <a:pt x="1799" y="3437"/>
                  </a:lnTo>
                  <a:lnTo>
                    <a:pt x="2009" y="3442"/>
                  </a:lnTo>
                  <a:lnTo>
                    <a:pt x="2220" y="3442"/>
                  </a:lnTo>
                  <a:lnTo>
                    <a:pt x="2430" y="3437"/>
                  </a:lnTo>
                  <a:lnTo>
                    <a:pt x="2640" y="3426"/>
                  </a:lnTo>
                  <a:lnTo>
                    <a:pt x="2851" y="3416"/>
                  </a:lnTo>
                  <a:lnTo>
                    <a:pt x="3341" y="3373"/>
                  </a:lnTo>
                  <a:lnTo>
                    <a:pt x="3808" y="3325"/>
                  </a:lnTo>
                  <a:lnTo>
                    <a:pt x="4392" y="3255"/>
                  </a:lnTo>
                  <a:lnTo>
                    <a:pt x="5070" y="3169"/>
                  </a:lnTo>
                  <a:lnTo>
                    <a:pt x="5818" y="3056"/>
                  </a:lnTo>
                  <a:lnTo>
                    <a:pt x="6215" y="2992"/>
                  </a:lnTo>
                  <a:lnTo>
                    <a:pt x="6612" y="2928"/>
                  </a:lnTo>
                  <a:lnTo>
                    <a:pt x="7032" y="2853"/>
                  </a:lnTo>
                  <a:lnTo>
                    <a:pt x="7430" y="2767"/>
                  </a:lnTo>
                  <a:lnTo>
                    <a:pt x="7850" y="2681"/>
                  </a:lnTo>
                  <a:lnTo>
                    <a:pt x="8247" y="2590"/>
                  </a:lnTo>
                  <a:lnTo>
                    <a:pt x="8668" y="2488"/>
                  </a:lnTo>
                  <a:lnTo>
                    <a:pt x="9042" y="2381"/>
                  </a:lnTo>
                  <a:lnTo>
                    <a:pt x="9439" y="2268"/>
                  </a:lnTo>
                  <a:lnTo>
                    <a:pt x="9789" y="2145"/>
                  </a:lnTo>
                  <a:lnTo>
                    <a:pt x="10140" y="2017"/>
                  </a:lnTo>
                  <a:lnTo>
                    <a:pt x="10467" y="1882"/>
                  </a:lnTo>
                  <a:lnTo>
                    <a:pt x="10771" y="1738"/>
                  </a:lnTo>
                  <a:lnTo>
                    <a:pt x="11051" y="1588"/>
                  </a:lnTo>
                  <a:lnTo>
                    <a:pt x="11284" y="1427"/>
                  </a:lnTo>
                  <a:lnTo>
                    <a:pt x="11495" y="1261"/>
                  </a:lnTo>
                  <a:lnTo>
                    <a:pt x="11682" y="1084"/>
                  </a:lnTo>
                  <a:lnTo>
                    <a:pt x="11822" y="901"/>
                  </a:lnTo>
                  <a:lnTo>
                    <a:pt x="11915" y="709"/>
                  </a:lnTo>
                  <a:lnTo>
                    <a:pt x="11962" y="510"/>
                  </a:lnTo>
                  <a:lnTo>
                    <a:pt x="11962" y="462"/>
                  </a:lnTo>
                  <a:lnTo>
                    <a:pt x="11939" y="408"/>
                  </a:lnTo>
                  <a:lnTo>
                    <a:pt x="11892" y="365"/>
                  </a:lnTo>
                  <a:lnTo>
                    <a:pt x="11822" y="317"/>
                  </a:lnTo>
                  <a:lnTo>
                    <a:pt x="11728" y="274"/>
                  </a:lnTo>
                  <a:lnTo>
                    <a:pt x="11635" y="231"/>
                  </a:lnTo>
                  <a:lnTo>
                    <a:pt x="11518" y="194"/>
                  </a:lnTo>
                  <a:lnTo>
                    <a:pt x="11378" y="156"/>
                  </a:lnTo>
                  <a:lnTo>
                    <a:pt x="11238" y="124"/>
                  </a:lnTo>
                  <a:lnTo>
                    <a:pt x="11074" y="92"/>
                  </a:lnTo>
                  <a:lnTo>
                    <a:pt x="10887" y="71"/>
                  </a:lnTo>
                  <a:lnTo>
                    <a:pt x="10700" y="44"/>
                  </a:lnTo>
                  <a:lnTo>
                    <a:pt x="10514" y="28"/>
                  </a:lnTo>
                  <a:lnTo>
                    <a:pt x="10303" y="17"/>
                  </a:lnTo>
                  <a:lnTo>
                    <a:pt x="10093" y="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59"/>
            <p:cNvSpPr/>
            <p:nvPr/>
          </p:nvSpPr>
          <p:spPr>
            <a:xfrm rot="10800000">
              <a:off x="-84187" y="3871226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60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9"/>
                  </a:lnTo>
                  <a:lnTo>
                    <a:pt x="2571" y="1207"/>
                  </a:lnTo>
                  <a:lnTo>
                    <a:pt x="2687" y="1325"/>
                  </a:lnTo>
                  <a:lnTo>
                    <a:pt x="2758" y="1443"/>
                  </a:lnTo>
                  <a:lnTo>
                    <a:pt x="2828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75"/>
                  </a:lnTo>
                  <a:lnTo>
                    <a:pt x="2617" y="2172"/>
                  </a:lnTo>
                  <a:lnTo>
                    <a:pt x="2524" y="2263"/>
                  </a:lnTo>
                  <a:lnTo>
                    <a:pt x="2407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30" y="2735"/>
                  </a:lnTo>
                  <a:lnTo>
                    <a:pt x="1449" y="2858"/>
                  </a:lnTo>
                  <a:lnTo>
                    <a:pt x="1169" y="2960"/>
                  </a:lnTo>
                  <a:lnTo>
                    <a:pt x="935" y="3046"/>
                  </a:lnTo>
                  <a:lnTo>
                    <a:pt x="725" y="310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8" y="3324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2"/>
                  </a:lnTo>
                  <a:lnTo>
                    <a:pt x="1" y="3560"/>
                  </a:lnTo>
                  <a:lnTo>
                    <a:pt x="47" y="3608"/>
                  </a:lnTo>
                  <a:lnTo>
                    <a:pt x="118" y="3651"/>
                  </a:lnTo>
                  <a:lnTo>
                    <a:pt x="188" y="3700"/>
                  </a:lnTo>
                  <a:lnTo>
                    <a:pt x="281" y="3742"/>
                  </a:lnTo>
                  <a:lnTo>
                    <a:pt x="398" y="3780"/>
                  </a:lnTo>
                  <a:lnTo>
                    <a:pt x="538" y="3817"/>
                  </a:lnTo>
                  <a:lnTo>
                    <a:pt x="702" y="3855"/>
                  </a:lnTo>
                  <a:lnTo>
                    <a:pt x="865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26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33" y="3984"/>
                  </a:lnTo>
                  <a:lnTo>
                    <a:pt x="2244" y="3984"/>
                  </a:lnTo>
                  <a:lnTo>
                    <a:pt x="2454" y="3978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59"/>
            <p:cNvSpPr/>
            <p:nvPr/>
          </p:nvSpPr>
          <p:spPr>
            <a:xfrm rot="10800000">
              <a:off x="96684" y="374153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4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23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2"/>
                  </a:lnTo>
                  <a:lnTo>
                    <a:pt x="2850" y="1759"/>
                  </a:lnTo>
                  <a:lnTo>
                    <a:pt x="2827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2"/>
                  </a:lnTo>
                  <a:lnTo>
                    <a:pt x="2336" y="2418"/>
                  </a:lnTo>
                  <a:lnTo>
                    <a:pt x="2079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5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59"/>
            <p:cNvSpPr/>
            <p:nvPr/>
          </p:nvSpPr>
          <p:spPr>
            <a:xfrm rot="10800000">
              <a:off x="-55511" y="3599889"/>
              <a:ext cx="69337" cy="155997"/>
            </a:xfrm>
            <a:custGeom>
              <a:avLst/>
              <a:gdLst/>
              <a:ahLst/>
              <a:cxnLst/>
              <a:rect l="l" t="t" r="r" b="b"/>
              <a:pathLst>
                <a:path w="7174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800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59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3"/>
                  </a:lnTo>
                  <a:lnTo>
                    <a:pt x="2571" y="1201"/>
                  </a:lnTo>
                  <a:lnTo>
                    <a:pt x="2687" y="1319"/>
                  </a:lnTo>
                  <a:lnTo>
                    <a:pt x="2757" y="1432"/>
                  </a:lnTo>
                  <a:lnTo>
                    <a:pt x="2828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11" y="2059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14" y="2418"/>
                  </a:lnTo>
                  <a:lnTo>
                    <a:pt x="2057" y="2574"/>
                  </a:lnTo>
                  <a:lnTo>
                    <a:pt x="1776" y="2718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29"/>
                  </a:lnTo>
                  <a:lnTo>
                    <a:pt x="748" y="309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79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59"/>
            <p:cNvSpPr/>
            <p:nvPr/>
          </p:nvSpPr>
          <p:spPr>
            <a:xfrm rot="10800000">
              <a:off x="147261" y="351732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2"/>
                  </a:lnTo>
                  <a:lnTo>
                    <a:pt x="2945" y="28"/>
                  </a:lnTo>
                  <a:lnTo>
                    <a:pt x="2711" y="55"/>
                  </a:lnTo>
                  <a:lnTo>
                    <a:pt x="2501" y="81"/>
                  </a:lnTo>
                  <a:lnTo>
                    <a:pt x="2337" y="108"/>
                  </a:lnTo>
                  <a:lnTo>
                    <a:pt x="2174" y="140"/>
                  </a:lnTo>
                  <a:lnTo>
                    <a:pt x="2033" y="178"/>
                  </a:lnTo>
                  <a:lnTo>
                    <a:pt x="1917" y="215"/>
                  </a:lnTo>
                  <a:lnTo>
                    <a:pt x="1800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90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2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4" y="966"/>
                  </a:lnTo>
                  <a:lnTo>
                    <a:pt x="2431" y="1084"/>
                  </a:lnTo>
                  <a:lnTo>
                    <a:pt x="2571" y="1202"/>
                  </a:lnTo>
                  <a:lnTo>
                    <a:pt x="2688" y="1320"/>
                  </a:lnTo>
                  <a:lnTo>
                    <a:pt x="2781" y="1432"/>
                  </a:lnTo>
                  <a:lnTo>
                    <a:pt x="2828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800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82" y="3030"/>
                  </a:lnTo>
                  <a:lnTo>
                    <a:pt x="772" y="3094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2"/>
                  </a:lnTo>
                  <a:lnTo>
                    <a:pt x="118" y="3330"/>
                  </a:lnTo>
                  <a:lnTo>
                    <a:pt x="71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71" y="3609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5" y="3743"/>
                  </a:lnTo>
                  <a:lnTo>
                    <a:pt x="421" y="3780"/>
                  </a:lnTo>
                  <a:lnTo>
                    <a:pt x="562" y="3823"/>
                  </a:lnTo>
                  <a:lnTo>
                    <a:pt x="725" y="3855"/>
                  </a:lnTo>
                  <a:lnTo>
                    <a:pt x="889" y="3887"/>
                  </a:lnTo>
                  <a:lnTo>
                    <a:pt x="1076" y="3914"/>
                  </a:lnTo>
                  <a:lnTo>
                    <a:pt x="1263" y="3936"/>
                  </a:lnTo>
                  <a:lnTo>
                    <a:pt x="1449" y="3957"/>
                  </a:lnTo>
                  <a:lnTo>
                    <a:pt x="1660" y="3968"/>
                  </a:lnTo>
                  <a:lnTo>
                    <a:pt x="1870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9"/>
                  </a:lnTo>
                  <a:lnTo>
                    <a:pt x="2688" y="3968"/>
                  </a:lnTo>
                  <a:lnTo>
                    <a:pt x="2875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18"/>
                  </a:lnTo>
                  <a:lnTo>
                    <a:pt x="4089" y="3727"/>
                  </a:lnTo>
                  <a:lnTo>
                    <a:pt x="4393" y="3636"/>
                  </a:lnTo>
                  <a:lnTo>
                    <a:pt x="4767" y="3512"/>
                  </a:lnTo>
                  <a:lnTo>
                    <a:pt x="5164" y="3357"/>
                  </a:lnTo>
                  <a:lnTo>
                    <a:pt x="5585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70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1"/>
                  </a:lnTo>
                  <a:lnTo>
                    <a:pt x="7150" y="1475"/>
                  </a:lnTo>
                  <a:lnTo>
                    <a:pt x="7056" y="1309"/>
                  </a:lnTo>
                  <a:lnTo>
                    <a:pt x="6940" y="1143"/>
                  </a:lnTo>
                  <a:lnTo>
                    <a:pt x="6776" y="977"/>
                  </a:lnTo>
                  <a:lnTo>
                    <a:pt x="6566" y="800"/>
                  </a:lnTo>
                  <a:lnTo>
                    <a:pt x="6309" y="628"/>
                  </a:lnTo>
                  <a:lnTo>
                    <a:pt x="5982" y="446"/>
                  </a:lnTo>
                  <a:lnTo>
                    <a:pt x="5608" y="269"/>
                  </a:lnTo>
                  <a:lnTo>
                    <a:pt x="5444" y="205"/>
                  </a:lnTo>
                  <a:lnTo>
                    <a:pt x="5258" y="151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33" y="39"/>
                  </a:lnTo>
                  <a:lnTo>
                    <a:pt x="4253" y="17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59"/>
            <p:cNvSpPr/>
            <p:nvPr/>
          </p:nvSpPr>
          <p:spPr>
            <a:xfrm rot="10800000">
              <a:off x="-37437" y="3399825"/>
              <a:ext cx="69549" cy="155997"/>
            </a:xfrm>
            <a:custGeom>
              <a:avLst/>
              <a:gdLst/>
              <a:ahLst/>
              <a:cxnLst/>
              <a:rect l="l" t="t" r="r" b="b"/>
              <a:pathLst>
                <a:path w="7196" h="3979" extrusionOk="0">
                  <a:moveTo>
                    <a:pt x="3435" y="1"/>
                  </a:moveTo>
                  <a:lnTo>
                    <a:pt x="3201" y="12"/>
                  </a:lnTo>
                  <a:lnTo>
                    <a:pt x="2944" y="28"/>
                  </a:lnTo>
                  <a:lnTo>
                    <a:pt x="2710" y="55"/>
                  </a:lnTo>
                  <a:lnTo>
                    <a:pt x="2523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2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2"/>
                  </a:lnTo>
                  <a:lnTo>
                    <a:pt x="2687" y="1320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51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4"/>
                  </a:lnTo>
                  <a:lnTo>
                    <a:pt x="982" y="3030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421" y="3196"/>
                  </a:lnTo>
                  <a:lnTo>
                    <a:pt x="304" y="3239"/>
                  </a:lnTo>
                  <a:lnTo>
                    <a:pt x="211" y="3282"/>
                  </a:lnTo>
                  <a:lnTo>
                    <a:pt x="117" y="3330"/>
                  </a:lnTo>
                  <a:lnTo>
                    <a:pt x="70" y="3373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24" y="3518"/>
                  </a:lnTo>
                  <a:lnTo>
                    <a:pt x="24" y="3560"/>
                  </a:lnTo>
                  <a:lnTo>
                    <a:pt x="70" y="3609"/>
                  </a:lnTo>
                  <a:lnTo>
                    <a:pt x="140" y="3657"/>
                  </a:lnTo>
                  <a:lnTo>
                    <a:pt x="211" y="3700"/>
                  </a:lnTo>
                  <a:lnTo>
                    <a:pt x="304" y="3743"/>
                  </a:lnTo>
                  <a:lnTo>
                    <a:pt x="421" y="3780"/>
                  </a:lnTo>
                  <a:lnTo>
                    <a:pt x="561" y="3818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6"/>
                  </a:lnTo>
                  <a:lnTo>
                    <a:pt x="1472" y="3952"/>
                  </a:lnTo>
                  <a:lnTo>
                    <a:pt x="1659" y="3968"/>
                  </a:lnTo>
                  <a:lnTo>
                    <a:pt x="1869" y="3979"/>
                  </a:lnTo>
                  <a:lnTo>
                    <a:pt x="2477" y="3979"/>
                  </a:lnTo>
                  <a:lnTo>
                    <a:pt x="2687" y="3968"/>
                  </a:lnTo>
                  <a:lnTo>
                    <a:pt x="2874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8"/>
                  </a:lnTo>
                  <a:lnTo>
                    <a:pt x="4089" y="3727"/>
                  </a:lnTo>
                  <a:lnTo>
                    <a:pt x="4392" y="3635"/>
                  </a:lnTo>
                  <a:lnTo>
                    <a:pt x="4766" y="3507"/>
                  </a:lnTo>
                  <a:lnTo>
                    <a:pt x="5163" y="3357"/>
                  </a:lnTo>
                  <a:lnTo>
                    <a:pt x="5607" y="3180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96" y="1786"/>
                  </a:lnTo>
                  <a:lnTo>
                    <a:pt x="7196" y="1631"/>
                  </a:lnTo>
                  <a:lnTo>
                    <a:pt x="7149" y="1475"/>
                  </a:lnTo>
                  <a:lnTo>
                    <a:pt x="7079" y="1309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0"/>
                  </a:lnTo>
                  <a:lnTo>
                    <a:pt x="6308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5"/>
                  </a:lnTo>
                  <a:lnTo>
                    <a:pt x="5257" y="151"/>
                  </a:lnTo>
                  <a:lnTo>
                    <a:pt x="5047" y="108"/>
                  </a:lnTo>
                  <a:lnTo>
                    <a:pt x="4790" y="71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59"/>
            <p:cNvSpPr/>
            <p:nvPr/>
          </p:nvSpPr>
          <p:spPr>
            <a:xfrm rot="10800000">
              <a:off x="120392" y="398135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65" y="392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52" y="719"/>
                  </a:lnTo>
                  <a:lnTo>
                    <a:pt x="2033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12"/>
                  </a:lnTo>
                  <a:lnTo>
                    <a:pt x="2687" y="1330"/>
                  </a:lnTo>
                  <a:lnTo>
                    <a:pt x="2757" y="1443"/>
                  </a:lnTo>
                  <a:lnTo>
                    <a:pt x="2827" y="1555"/>
                  </a:lnTo>
                  <a:lnTo>
                    <a:pt x="2850" y="1668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81"/>
                  </a:lnTo>
                  <a:lnTo>
                    <a:pt x="2617" y="2177"/>
                  </a:lnTo>
                  <a:lnTo>
                    <a:pt x="2523" y="2268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5"/>
                  </a:lnTo>
                  <a:lnTo>
                    <a:pt x="935" y="3046"/>
                  </a:lnTo>
                  <a:lnTo>
                    <a:pt x="724" y="3104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39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6"/>
                  </a:lnTo>
                  <a:lnTo>
                    <a:pt x="47" y="3608"/>
                  </a:lnTo>
                  <a:lnTo>
                    <a:pt x="117" y="3657"/>
                  </a:lnTo>
                  <a:lnTo>
                    <a:pt x="187" y="3700"/>
                  </a:lnTo>
                  <a:lnTo>
                    <a:pt x="280" y="3742"/>
                  </a:lnTo>
                  <a:lnTo>
                    <a:pt x="397" y="3785"/>
                  </a:lnTo>
                  <a:lnTo>
                    <a:pt x="537" y="3823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41"/>
                  </a:lnTo>
                  <a:lnTo>
                    <a:pt x="1425" y="3957"/>
                  </a:lnTo>
                  <a:lnTo>
                    <a:pt x="1635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8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401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59"/>
            <p:cNvSpPr/>
            <p:nvPr/>
          </p:nvSpPr>
          <p:spPr>
            <a:xfrm rot="10800000">
              <a:off x="-21413" y="4149464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0"/>
                  </a:moveTo>
                  <a:lnTo>
                    <a:pt x="3435" y="6"/>
                  </a:lnTo>
                  <a:lnTo>
                    <a:pt x="3178" y="16"/>
                  </a:lnTo>
                  <a:lnTo>
                    <a:pt x="2945" y="32"/>
                  </a:lnTo>
                  <a:lnTo>
                    <a:pt x="2688" y="59"/>
                  </a:lnTo>
                  <a:lnTo>
                    <a:pt x="2501" y="81"/>
                  </a:lnTo>
                  <a:lnTo>
                    <a:pt x="2337" y="113"/>
                  </a:lnTo>
                  <a:lnTo>
                    <a:pt x="2174" y="145"/>
                  </a:lnTo>
                  <a:lnTo>
                    <a:pt x="2033" y="177"/>
                  </a:lnTo>
                  <a:lnTo>
                    <a:pt x="1893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66" y="391"/>
                  </a:lnTo>
                  <a:lnTo>
                    <a:pt x="1543" y="440"/>
                  </a:lnTo>
                  <a:lnTo>
                    <a:pt x="1519" y="488"/>
                  </a:lnTo>
                  <a:lnTo>
                    <a:pt x="1519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53" y="724"/>
                  </a:lnTo>
                  <a:lnTo>
                    <a:pt x="2010" y="847"/>
                  </a:lnTo>
                  <a:lnTo>
                    <a:pt x="2244" y="965"/>
                  </a:lnTo>
                  <a:lnTo>
                    <a:pt x="2431" y="1088"/>
                  </a:lnTo>
                  <a:lnTo>
                    <a:pt x="2571" y="1206"/>
                  </a:lnTo>
                  <a:lnTo>
                    <a:pt x="2688" y="1324"/>
                  </a:lnTo>
                  <a:lnTo>
                    <a:pt x="2758" y="1437"/>
                  </a:lnTo>
                  <a:lnTo>
                    <a:pt x="2828" y="1549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8" y="1866"/>
                  </a:lnTo>
                  <a:lnTo>
                    <a:pt x="2781" y="1968"/>
                  </a:lnTo>
                  <a:lnTo>
                    <a:pt x="2734" y="2064"/>
                  </a:lnTo>
                  <a:lnTo>
                    <a:pt x="2641" y="2160"/>
                  </a:lnTo>
                  <a:lnTo>
                    <a:pt x="2547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57" y="2579"/>
                  </a:lnTo>
                  <a:lnTo>
                    <a:pt x="1776" y="2718"/>
                  </a:lnTo>
                  <a:lnTo>
                    <a:pt x="1496" y="2841"/>
                  </a:lnTo>
                  <a:lnTo>
                    <a:pt x="1216" y="2949"/>
                  </a:lnTo>
                  <a:lnTo>
                    <a:pt x="959" y="3034"/>
                  </a:lnTo>
                  <a:lnTo>
                    <a:pt x="749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8" y="3286"/>
                  </a:lnTo>
                  <a:lnTo>
                    <a:pt x="118" y="3329"/>
                  </a:lnTo>
                  <a:lnTo>
                    <a:pt x="48" y="3377"/>
                  </a:lnTo>
                  <a:lnTo>
                    <a:pt x="24" y="3426"/>
                  </a:lnTo>
                  <a:lnTo>
                    <a:pt x="1" y="3474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18" y="3656"/>
                  </a:lnTo>
                  <a:lnTo>
                    <a:pt x="211" y="3704"/>
                  </a:lnTo>
                  <a:lnTo>
                    <a:pt x="305" y="3742"/>
                  </a:lnTo>
                  <a:lnTo>
                    <a:pt x="421" y="3785"/>
                  </a:lnTo>
                  <a:lnTo>
                    <a:pt x="562" y="3822"/>
                  </a:lnTo>
                  <a:lnTo>
                    <a:pt x="702" y="3860"/>
                  </a:lnTo>
                  <a:lnTo>
                    <a:pt x="889" y="3892"/>
                  </a:lnTo>
                  <a:lnTo>
                    <a:pt x="1076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36" y="3972"/>
                  </a:lnTo>
                  <a:lnTo>
                    <a:pt x="1847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54" y="3978"/>
                  </a:lnTo>
                  <a:lnTo>
                    <a:pt x="2664" y="3972"/>
                  </a:lnTo>
                  <a:lnTo>
                    <a:pt x="2875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12" y="3887"/>
                  </a:lnTo>
                  <a:lnTo>
                    <a:pt x="3575" y="3860"/>
                  </a:lnTo>
                  <a:lnTo>
                    <a:pt x="3739" y="3822"/>
                  </a:lnTo>
                  <a:lnTo>
                    <a:pt x="4066" y="3731"/>
                  </a:lnTo>
                  <a:lnTo>
                    <a:pt x="4370" y="3635"/>
                  </a:lnTo>
                  <a:lnTo>
                    <a:pt x="4744" y="3511"/>
                  </a:lnTo>
                  <a:lnTo>
                    <a:pt x="5164" y="3361"/>
                  </a:lnTo>
                  <a:lnTo>
                    <a:pt x="5585" y="3179"/>
                  </a:lnTo>
                  <a:lnTo>
                    <a:pt x="5795" y="3083"/>
                  </a:lnTo>
                  <a:lnTo>
                    <a:pt x="6005" y="2975"/>
                  </a:lnTo>
                  <a:lnTo>
                    <a:pt x="6192" y="2868"/>
                  </a:lnTo>
                  <a:lnTo>
                    <a:pt x="6402" y="2750"/>
                  </a:lnTo>
                  <a:lnTo>
                    <a:pt x="6566" y="2627"/>
                  </a:lnTo>
                  <a:lnTo>
                    <a:pt x="6729" y="2498"/>
                  </a:lnTo>
                  <a:lnTo>
                    <a:pt x="6870" y="2370"/>
                  </a:lnTo>
                  <a:lnTo>
                    <a:pt x="6986" y="2230"/>
                  </a:lnTo>
                  <a:lnTo>
                    <a:pt x="7080" y="2085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27" y="1474"/>
                  </a:lnTo>
                  <a:lnTo>
                    <a:pt x="7056" y="1314"/>
                  </a:lnTo>
                  <a:lnTo>
                    <a:pt x="6940" y="1147"/>
                  </a:lnTo>
                  <a:lnTo>
                    <a:pt x="6776" y="976"/>
                  </a:lnTo>
                  <a:lnTo>
                    <a:pt x="6566" y="804"/>
                  </a:lnTo>
                  <a:lnTo>
                    <a:pt x="6285" y="627"/>
                  </a:lnTo>
                  <a:lnTo>
                    <a:pt x="5982" y="450"/>
                  </a:lnTo>
                  <a:lnTo>
                    <a:pt x="5585" y="268"/>
                  </a:lnTo>
                  <a:lnTo>
                    <a:pt x="5444" y="209"/>
                  </a:lnTo>
                  <a:lnTo>
                    <a:pt x="5234" y="156"/>
                  </a:lnTo>
                  <a:lnTo>
                    <a:pt x="5024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3" y="22"/>
                  </a:lnTo>
                  <a:lnTo>
                    <a:pt x="3973" y="6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59"/>
            <p:cNvSpPr/>
            <p:nvPr/>
          </p:nvSpPr>
          <p:spPr>
            <a:xfrm rot="10800000">
              <a:off x="-156443" y="4131391"/>
              <a:ext cx="63238" cy="157055"/>
            </a:xfrm>
            <a:custGeom>
              <a:avLst/>
              <a:gdLst/>
              <a:ahLst/>
              <a:cxnLst/>
              <a:rect l="l" t="t" r="r" b="b"/>
              <a:pathLst>
                <a:path w="6543" h="4006" extrusionOk="0">
                  <a:moveTo>
                    <a:pt x="2547" y="1"/>
                  </a:moveTo>
                  <a:lnTo>
                    <a:pt x="2243" y="6"/>
                  </a:lnTo>
                  <a:lnTo>
                    <a:pt x="1963" y="22"/>
                  </a:lnTo>
                  <a:lnTo>
                    <a:pt x="1683" y="44"/>
                  </a:lnTo>
                  <a:lnTo>
                    <a:pt x="1402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912" y="172"/>
                  </a:lnTo>
                  <a:lnTo>
                    <a:pt x="772" y="215"/>
                  </a:lnTo>
                  <a:lnTo>
                    <a:pt x="678" y="253"/>
                  </a:lnTo>
                  <a:lnTo>
                    <a:pt x="585" y="296"/>
                  </a:lnTo>
                  <a:lnTo>
                    <a:pt x="491" y="338"/>
                  </a:lnTo>
                  <a:lnTo>
                    <a:pt x="445" y="387"/>
                  </a:lnTo>
                  <a:lnTo>
                    <a:pt x="421" y="435"/>
                  </a:lnTo>
                  <a:lnTo>
                    <a:pt x="398" y="478"/>
                  </a:lnTo>
                  <a:lnTo>
                    <a:pt x="398" y="526"/>
                  </a:lnTo>
                  <a:lnTo>
                    <a:pt x="421" y="574"/>
                  </a:lnTo>
                  <a:lnTo>
                    <a:pt x="468" y="623"/>
                  </a:lnTo>
                  <a:lnTo>
                    <a:pt x="538" y="671"/>
                  </a:lnTo>
                  <a:lnTo>
                    <a:pt x="608" y="714"/>
                  </a:lnTo>
                  <a:lnTo>
                    <a:pt x="725" y="757"/>
                  </a:lnTo>
                  <a:lnTo>
                    <a:pt x="1029" y="875"/>
                  </a:lnTo>
                  <a:lnTo>
                    <a:pt x="1286" y="992"/>
                  </a:lnTo>
                  <a:lnTo>
                    <a:pt x="1519" y="1110"/>
                  </a:lnTo>
                  <a:lnTo>
                    <a:pt x="1706" y="1223"/>
                  </a:lnTo>
                  <a:lnTo>
                    <a:pt x="1870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220" y="1877"/>
                  </a:lnTo>
                  <a:lnTo>
                    <a:pt x="2220" y="1979"/>
                  </a:lnTo>
                  <a:lnTo>
                    <a:pt x="2197" y="2075"/>
                  </a:lnTo>
                  <a:lnTo>
                    <a:pt x="2150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40" y="2440"/>
                  </a:lnTo>
                  <a:lnTo>
                    <a:pt x="1729" y="2601"/>
                  </a:lnTo>
                  <a:lnTo>
                    <a:pt x="1496" y="2751"/>
                  </a:lnTo>
                  <a:lnTo>
                    <a:pt x="1262" y="2879"/>
                  </a:lnTo>
                  <a:lnTo>
                    <a:pt x="1029" y="2987"/>
                  </a:lnTo>
                  <a:lnTo>
                    <a:pt x="818" y="3078"/>
                  </a:lnTo>
                  <a:lnTo>
                    <a:pt x="631" y="3147"/>
                  </a:lnTo>
                  <a:lnTo>
                    <a:pt x="421" y="3217"/>
                  </a:lnTo>
                  <a:lnTo>
                    <a:pt x="304" y="3255"/>
                  </a:lnTo>
                  <a:lnTo>
                    <a:pt x="211" y="3303"/>
                  </a:lnTo>
                  <a:lnTo>
                    <a:pt x="117" y="3346"/>
                  </a:lnTo>
                  <a:lnTo>
                    <a:pt x="71" y="3394"/>
                  </a:lnTo>
                  <a:lnTo>
                    <a:pt x="24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71" y="3630"/>
                  </a:lnTo>
                  <a:lnTo>
                    <a:pt x="117" y="3673"/>
                  </a:lnTo>
                  <a:lnTo>
                    <a:pt x="211" y="3716"/>
                  </a:lnTo>
                  <a:lnTo>
                    <a:pt x="304" y="3759"/>
                  </a:lnTo>
                  <a:lnTo>
                    <a:pt x="421" y="3801"/>
                  </a:lnTo>
                  <a:lnTo>
                    <a:pt x="538" y="3839"/>
                  </a:lnTo>
                  <a:lnTo>
                    <a:pt x="702" y="3871"/>
                  </a:lnTo>
                  <a:lnTo>
                    <a:pt x="865" y="3903"/>
                  </a:lnTo>
                  <a:lnTo>
                    <a:pt x="1052" y="3935"/>
                  </a:lnTo>
                  <a:lnTo>
                    <a:pt x="1239" y="3957"/>
                  </a:lnTo>
                  <a:lnTo>
                    <a:pt x="1426" y="3973"/>
                  </a:lnTo>
                  <a:lnTo>
                    <a:pt x="1636" y="3989"/>
                  </a:lnTo>
                  <a:lnTo>
                    <a:pt x="1846" y="4000"/>
                  </a:lnTo>
                  <a:lnTo>
                    <a:pt x="2057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64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5" y="3935"/>
                  </a:lnTo>
                  <a:lnTo>
                    <a:pt x="3412" y="3914"/>
                  </a:lnTo>
                  <a:lnTo>
                    <a:pt x="3575" y="3882"/>
                  </a:lnTo>
                  <a:lnTo>
                    <a:pt x="3739" y="3850"/>
                  </a:lnTo>
                  <a:lnTo>
                    <a:pt x="3879" y="3807"/>
                  </a:lnTo>
                  <a:lnTo>
                    <a:pt x="4159" y="3710"/>
                  </a:lnTo>
                  <a:lnTo>
                    <a:pt x="4440" y="3608"/>
                  </a:lnTo>
                  <a:lnTo>
                    <a:pt x="4767" y="3480"/>
                  </a:lnTo>
                  <a:lnTo>
                    <a:pt x="5117" y="3319"/>
                  </a:lnTo>
                  <a:lnTo>
                    <a:pt x="5468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58" y="2804"/>
                  </a:lnTo>
                  <a:lnTo>
                    <a:pt x="6098" y="2686"/>
                  </a:lnTo>
                  <a:lnTo>
                    <a:pt x="6238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95" y="2156"/>
                  </a:lnTo>
                  <a:lnTo>
                    <a:pt x="6542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52" y="1078"/>
                  </a:lnTo>
                  <a:lnTo>
                    <a:pt x="5818" y="912"/>
                  </a:lnTo>
                  <a:lnTo>
                    <a:pt x="5538" y="746"/>
                  </a:lnTo>
                  <a:lnTo>
                    <a:pt x="5211" y="574"/>
                  </a:lnTo>
                  <a:lnTo>
                    <a:pt x="4813" y="403"/>
                  </a:lnTo>
                  <a:lnTo>
                    <a:pt x="4369" y="231"/>
                  </a:lnTo>
                  <a:lnTo>
                    <a:pt x="4206" y="178"/>
                  </a:lnTo>
                  <a:lnTo>
                    <a:pt x="4019" y="135"/>
                  </a:lnTo>
                  <a:lnTo>
                    <a:pt x="3809" y="92"/>
                  </a:lnTo>
                  <a:lnTo>
                    <a:pt x="3575" y="60"/>
                  </a:lnTo>
                  <a:lnTo>
                    <a:pt x="3318" y="33"/>
                  </a:lnTo>
                  <a:lnTo>
                    <a:pt x="3085" y="17"/>
                  </a:lnTo>
                  <a:lnTo>
                    <a:pt x="2804" y="6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59"/>
            <p:cNvSpPr/>
            <p:nvPr/>
          </p:nvSpPr>
          <p:spPr>
            <a:xfrm rot="10800000">
              <a:off x="2996648" y="3896866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9"/>
                  </a:lnTo>
                  <a:lnTo>
                    <a:pt x="1495" y="2842"/>
                  </a:lnTo>
                  <a:lnTo>
                    <a:pt x="1238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8" y="3158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59"/>
            <p:cNvSpPr/>
            <p:nvPr/>
          </p:nvSpPr>
          <p:spPr>
            <a:xfrm rot="10800000">
              <a:off x="3177287" y="376698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435" y="1"/>
                  </a:moveTo>
                  <a:lnTo>
                    <a:pt x="3201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24" y="81"/>
                  </a:lnTo>
                  <a:lnTo>
                    <a:pt x="2337" y="108"/>
                  </a:lnTo>
                  <a:lnTo>
                    <a:pt x="2197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29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66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67" y="965"/>
                  </a:lnTo>
                  <a:lnTo>
                    <a:pt x="2454" y="1089"/>
                  </a:lnTo>
                  <a:lnTo>
                    <a:pt x="2594" y="1207"/>
                  </a:lnTo>
                  <a:lnTo>
                    <a:pt x="2711" y="1325"/>
                  </a:lnTo>
                  <a:lnTo>
                    <a:pt x="2781" y="1443"/>
                  </a:lnTo>
                  <a:lnTo>
                    <a:pt x="2827" y="1555"/>
                  </a:lnTo>
                  <a:lnTo>
                    <a:pt x="2874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1" y="1979"/>
                  </a:lnTo>
                  <a:lnTo>
                    <a:pt x="2734" y="2075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57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58" y="3045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211" y="3281"/>
                  </a:lnTo>
                  <a:lnTo>
                    <a:pt x="117" y="3324"/>
                  </a:lnTo>
                  <a:lnTo>
                    <a:pt x="71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24" y="3512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41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7"/>
                  </a:lnTo>
                  <a:lnTo>
                    <a:pt x="1870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67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87" y="3356"/>
                  </a:lnTo>
                  <a:lnTo>
                    <a:pt x="5608" y="3179"/>
                  </a:lnTo>
                  <a:lnTo>
                    <a:pt x="5818" y="3078"/>
                  </a:lnTo>
                  <a:lnTo>
                    <a:pt x="6028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7"/>
                  </a:lnTo>
                  <a:lnTo>
                    <a:pt x="6752" y="2499"/>
                  </a:lnTo>
                  <a:lnTo>
                    <a:pt x="6893" y="2365"/>
                  </a:lnTo>
                  <a:lnTo>
                    <a:pt x="7009" y="2225"/>
                  </a:lnTo>
                  <a:lnTo>
                    <a:pt x="7103" y="2086"/>
                  </a:lnTo>
                  <a:lnTo>
                    <a:pt x="7150" y="1941"/>
                  </a:lnTo>
                  <a:lnTo>
                    <a:pt x="7196" y="1786"/>
                  </a:lnTo>
                  <a:lnTo>
                    <a:pt x="7196" y="1630"/>
                  </a:lnTo>
                  <a:lnTo>
                    <a:pt x="7150" y="1475"/>
                  </a:lnTo>
                  <a:lnTo>
                    <a:pt x="7080" y="1309"/>
                  </a:lnTo>
                  <a:lnTo>
                    <a:pt x="6963" y="1142"/>
                  </a:lnTo>
                  <a:lnTo>
                    <a:pt x="6799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08"/>
                  </a:lnTo>
                  <a:lnTo>
                    <a:pt x="4813" y="70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96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59"/>
            <p:cNvSpPr/>
            <p:nvPr/>
          </p:nvSpPr>
          <p:spPr>
            <a:xfrm rot="10800000">
              <a:off x="3025324" y="362533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4"/>
                  </a:lnTo>
                  <a:lnTo>
                    <a:pt x="2663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3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87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59"/>
            <p:cNvSpPr/>
            <p:nvPr/>
          </p:nvSpPr>
          <p:spPr>
            <a:xfrm rot="10800000">
              <a:off x="3227864" y="354296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1"/>
                  </a:moveTo>
                  <a:lnTo>
                    <a:pt x="3412" y="6"/>
                  </a:lnTo>
                  <a:lnTo>
                    <a:pt x="3178" y="12"/>
                  </a:lnTo>
                  <a:lnTo>
                    <a:pt x="2921" y="33"/>
                  </a:lnTo>
                  <a:lnTo>
                    <a:pt x="2687" y="55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10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301"/>
                  </a:lnTo>
                  <a:lnTo>
                    <a:pt x="1613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2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59" y="676"/>
                  </a:lnTo>
                  <a:lnTo>
                    <a:pt x="1753" y="719"/>
                  </a:lnTo>
                  <a:lnTo>
                    <a:pt x="2010" y="843"/>
                  </a:lnTo>
                  <a:lnTo>
                    <a:pt x="2244" y="966"/>
                  </a:lnTo>
                  <a:lnTo>
                    <a:pt x="2407" y="1084"/>
                  </a:lnTo>
                  <a:lnTo>
                    <a:pt x="2571" y="1202"/>
                  </a:lnTo>
                  <a:lnTo>
                    <a:pt x="2687" y="1320"/>
                  </a:lnTo>
                  <a:lnTo>
                    <a:pt x="2758" y="1432"/>
                  </a:lnTo>
                  <a:lnTo>
                    <a:pt x="2804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7"/>
                  </a:lnTo>
                  <a:lnTo>
                    <a:pt x="2781" y="1963"/>
                  </a:lnTo>
                  <a:lnTo>
                    <a:pt x="2711" y="2065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30" y="2338"/>
                  </a:lnTo>
                  <a:lnTo>
                    <a:pt x="2314" y="2419"/>
                  </a:lnTo>
                  <a:lnTo>
                    <a:pt x="2057" y="2579"/>
                  </a:lnTo>
                  <a:lnTo>
                    <a:pt x="1776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30"/>
                  </a:lnTo>
                  <a:lnTo>
                    <a:pt x="748" y="3099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7"/>
                  </a:lnTo>
                  <a:lnTo>
                    <a:pt x="94" y="3330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47" y="3609"/>
                  </a:lnTo>
                  <a:lnTo>
                    <a:pt x="118" y="3657"/>
                  </a:lnTo>
                  <a:lnTo>
                    <a:pt x="188" y="3700"/>
                  </a:lnTo>
                  <a:lnTo>
                    <a:pt x="304" y="3743"/>
                  </a:lnTo>
                  <a:lnTo>
                    <a:pt x="421" y="3786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6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54" y="3979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8"/>
                  </a:lnTo>
                  <a:lnTo>
                    <a:pt x="4066" y="3727"/>
                  </a:lnTo>
                  <a:lnTo>
                    <a:pt x="4370" y="3636"/>
                  </a:lnTo>
                  <a:lnTo>
                    <a:pt x="4743" y="3512"/>
                  </a:lnTo>
                  <a:lnTo>
                    <a:pt x="5164" y="3357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192" y="2864"/>
                  </a:lnTo>
                  <a:lnTo>
                    <a:pt x="6379" y="2746"/>
                  </a:lnTo>
                  <a:lnTo>
                    <a:pt x="6566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26" y="1942"/>
                  </a:lnTo>
                  <a:lnTo>
                    <a:pt x="7173" y="1786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6" y="977"/>
                  </a:lnTo>
                  <a:lnTo>
                    <a:pt x="6542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69"/>
                  </a:lnTo>
                  <a:lnTo>
                    <a:pt x="5421" y="210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10" y="39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59"/>
            <p:cNvSpPr/>
            <p:nvPr/>
          </p:nvSpPr>
          <p:spPr>
            <a:xfrm rot="10800000">
              <a:off x="3043388" y="3425270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4" y="1"/>
                  </a:moveTo>
                  <a:lnTo>
                    <a:pt x="3177" y="12"/>
                  </a:lnTo>
                  <a:lnTo>
                    <a:pt x="2944" y="28"/>
                  </a:lnTo>
                  <a:lnTo>
                    <a:pt x="2687" y="55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296"/>
                  </a:lnTo>
                  <a:lnTo>
                    <a:pt x="1635" y="344"/>
                  </a:lnTo>
                  <a:lnTo>
                    <a:pt x="1565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2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52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6"/>
                  </a:lnTo>
                  <a:lnTo>
                    <a:pt x="2850" y="1663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6"/>
                  </a:lnTo>
                  <a:lnTo>
                    <a:pt x="2617" y="2172"/>
                  </a:lnTo>
                  <a:lnTo>
                    <a:pt x="2523" y="2263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6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0"/>
                  </a:lnTo>
                  <a:lnTo>
                    <a:pt x="935" y="3046"/>
                  </a:lnTo>
                  <a:lnTo>
                    <a:pt x="724" y="3105"/>
                  </a:lnTo>
                  <a:lnTo>
                    <a:pt x="537" y="3158"/>
                  </a:lnTo>
                  <a:lnTo>
                    <a:pt x="397" y="3196"/>
                  </a:lnTo>
                  <a:lnTo>
                    <a:pt x="280" y="3239"/>
                  </a:lnTo>
                  <a:lnTo>
                    <a:pt x="187" y="3282"/>
                  </a:lnTo>
                  <a:lnTo>
                    <a:pt x="117" y="3325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3" y="3560"/>
                  </a:lnTo>
                  <a:lnTo>
                    <a:pt x="47" y="3609"/>
                  </a:lnTo>
                  <a:lnTo>
                    <a:pt x="117" y="3652"/>
                  </a:lnTo>
                  <a:lnTo>
                    <a:pt x="187" y="3700"/>
                  </a:lnTo>
                  <a:lnTo>
                    <a:pt x="280" y="3743"/>
                  </a:lnTo>
                  <a:lnTo>
                    <a:pt x="397" y="3780"/>
                  </a:lnTo>
                  <a:lnTo>
                    <a:pt x="537" y="3818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36"/>
                  </a:lnTo>
                  <a:lnTo>
                    <a:pt x="1425" y="3957"/>
                  </a:lnTo>
                  <a:lnTo>
                    <a:pt x="1635" y="3968"/>
                  </a:lnTo>
                  <a:lnTo>
                    <a:pt x="1846" y="3979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9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18"/>
                  </a:lnTo>
                  <a:lnTo>
                    <a:pt x="4065" y="3727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57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4"/>
                  </a:lnTo>
                  <a:lnTo>
                    <a:pt x="6401" y="2751"/>
                  </a:lnTo>
                  <a:lnTo>
                    <a:pt x="6565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2"/>
                  </a:lnTo>
                  <a:lnTo>
                    <a:pt x="7172" y="1786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1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59"/>
            <p:cNvSpPr/>
            <p:nvPr/>
          </p:nvSpPr>
          <p:spPr>
            <a:xfrm rot="10800000">
              <a:off x="3907526" y="-635976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25" y="27"/>
                  </a:lnTo>
                  <a:lnTo>
                    <a:pt x="1215" y="49"/>
                  </a:lnTo>
                  <a:lnTo>
                    <a:pt x="1028" y="70"/>
                  </a:lnTo>
                  <a:lnTo>
                    <a:pt x="841" y="97"/>
                  </a:lnTo>
                  <a:lnTo>
                    <a:pt x="701" y="129"/>
                  </a:lnTo>
                  <a:lnTo>
                    <a:pt x="538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79"/>
                  </a:lnTo>
                  <a:lnTo>
                    <a:pt x="117" y="327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38" y="874"/>
                  </a:lnTo>
                  <a:lnTo>
                    <a:pt x="841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1"/>
                  </a:lnTo>
                  <a:lnTo>
                    <a:pt x="2290" y="1512"/>
                  </a:lnTo>
                  <a:lnTo>
                    <a:pt x="2617" y="1609"/>
                  </a:lnTo>
                  <a:lnTo>
                    <a:pt x="2967" y="1700"/>
                  </a:lnTo>
                  <a:lnTo>
                    <a:pt x="3364" y="1796"/>
                  </a:lnTo>
                  <a:lnTo>
                    <a:pt x="3785" y="1887"/>
                  </a:lnTo>
                  <a:lnTo>
                    <a:pt x="4229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15"/>
                  </a:lnTo>
                  <a:lnTo>
                    <a:pt x="8878" y="2573"/>
                  </a:lnTo>
                  <a:lnTo>
                    <a:pt x="9602" y="2616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8"/>
                  </a:lnTo>
                  <a:lnTo>
                    <a:pt x="12873" y="2718"/>
                  </a:lnTo>
                  <a:lnTo>
                    <a:pt x="13107" y="2708"/>
                  </a:lnTo>
                  <a:lnTo>
                    <a:pt x="13317" y="2697"/>
                  </a:lnTo>
                  <a:lnTo>
                    <a:pt x="13527" y="2686"/>
                  </a:lnTo>
                  <a:lnTo>
                    <a:pt x="13737" y="2665"/>
                  </a:lnTo>
                  <a:lnTo>
                    <a:pt x="13924" y="2643"/>
                  </a:lnTo>
                  <a:lnTo>
                    <a:pt x="14111" y="2622"/>
                  </a:lnTo>
                  <a:lnTo>
                    <a:pt x="14275" y="2595"/>
                  </a:lnTo>
                  <a:lnTo>
                    <a:pt x="14415" y="2568"/>
                  </a:lnTo>
                  <a:lnTo>
                    <a:pt x="14555" y="2531"/>
                  </a:lnTo>
                  <a:lnTo>
                    <a:pt x="14695" y="2498"/>
                  </a:lnTo>
                  <a:lnTo>
                    <a:pt x="14789" y="2461"/>
                  </a:lnTo>
                  <a:lnTo>
                    <a:pt x="14882" y="2418"/>
                  </a:lnTo>
                  <a:lnTo>
                    <a:pt x="14952" y="2375"/>
                  </a:lnTo>
                  <a:lnTo>
                    <a:pt x="15022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69" y="2182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6" y="1727"/>
                  </a:lnTo>
                  <a:lnTo>
                    <a:pt x="12359" y="1721"/>
                  </a:lnTo>
                  <a:lnTo>
                    <a:pt x="11798" y="1710"/>
                  </a:lnTo>
                  <a:lnTo>
                    <a:pt x="11238" y="1689"/>
                  </a:lnTo>
                  <a:lnTo>
                    <a:pt x="10724" y="1662"/>
                  </a:lnTo>
                  <a:lnTo>
                    <a:pt x="10210" y="1630"/>
                  </a:lnTo>
                  <a:lnTo>
                    <a:pt x="9742" y="1592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7" y="1453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59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06"/>
                  </a:lnTo>
                  <a:lnTo>
                    <a:pt x="5280" y="783"/>
                  </a:lnTo>
                  <a:lnTo>
                    <a:pt x="4953" y="665"/>
                  </a:lnTo>
                  <a:lnTo>
                    <a:pt x="4673" y="563"/>
                  </a:lnTo>
                  <a:lnTo>
                    <a:pt x="4462" y="472"/>
                  </a:lnTo>
                  <a:lnTo>
                    <a:pt x="4322" y="397"/>
                  </a:lnTo>
                  <a:lnTo>
                    <a:pt x="4182" y="322"/>
                  </a:lnTo>
                  <a:lnTo>
                    <a:pt x="4042" y="252"/>
                  </a:lnTo>
                  <a:lnTo>
                    <a:pt x="3855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59"/>
            <p:cNvSpPr/>
            <p:nvPr/>
          </p:nvSpPr>
          <p:spPr>
            <a:xfrm rot="10800000">
              <a:off x="3543087" y="-72928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86" y="1"/>
                  </a:moveTo>
                  <a:lnTo>
                    <a:pt x="1800" y="6"/>
                  </a:lnTo>
                  <a:lnTo>
                    <a:pt x="1613" y="17"/>
                  </a:lnTo>
                  <a:lnTo>
                    <a:pt x="1426" y="27"/>
                  </a:lnTo>
                  <a:lnTo>
                    <a:pt x="1239" y="49"/>
                  </a:lnTo>
                  <a:lnTo>
                    <a:pt x="1052" y="70"/>
                  </a:lnTo>
                  <a:lnTo>
                    <a:pt x="865" y="97"/>
                  </a:lnTo>
                  <a:lnTo>
                    <a:pt x="702" y="129"/>
                  </a:lnTo>
                  <a:lnTo>
                    <a:pt x="561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2"/>
                  </a:lnTo>
                  <a:lnTo>
                    <a:pt x="141" y="660"/>
                  </a:lnTo>
                  <a:lnTo>
                    <a:pt x="328" y="767"/>
                  </a:lnTo>
                  <a:lnTo>
                    <a:pt x="538" y="874"/>
                  </a:lnTo>
                  <a:lnTo>
                    <a:pt x="842" y="1008"/>
                  </a:lnTo>
                  <a:lnTo>
                    <a:pt x="1239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6"/>
                  </a:lnTo>
                  <a:lnTo>
                    <a:pt x="3785" y="1887"/>
                  </a:lnTo>
                  <a:lnTo>
                    <a:pt x="4229" y="1979"/>
                  </a:lnTo>
                  <a:lnTo>
                    <a:pt x="4697" y="2070"/>
                  </a:lnTo>
                  <a:lnTo>
                    <a:pt x="5211" y="2155"/>
                  </a:lnTo>
                  <a:lnTo>
                    <a:pt x="5725" y="2236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3" y="2456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86"/>
                  </a:lnTo>
                  <a:lnTo>
                    <a:pt x="12009" y="2708"/>
                  </a:lnTo>
                  <a:lnTo>
                    <a:pt x="12874" y="2718"/>
                  </a:lnTo>
                  <a:lnTo>
                    <a:pt x="13107" y="2713"/>
                  </a:lnTo>
                  <a:lnTo>
                    <a:pt x="13341" y="2702"/>
                  </a:lnTo>
                  <a:lnTo>
                    <a:pt x="13551" y="2692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9" y="2600"/>
                  </a:lnTo>
                  <a:lnTo>
                    <a:pt x="14439" y="2568"/>
                  </a:lnTo>
                  <a:lnTo>
                    <a:pt x="14579" y="2536"/>
                  </a:lnTo>
                  <a:lnTo>
                    <a:pt x="14719" y="2499"/>
                  </a:lnTo>
                  <a:lnTo>
                    <a:pt x="14813" y="2461"/>
                  </a:lnTo>
                  <a:lnTo>
                    <a:pt x="14906" y="2418"/>
                  </a:lnTo>
                  <a:lnTo>
                    <a:pt x="14976" y="2375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1"/>
                  </a:lnTo>
                  <a:lnTo>
                    <a:pt x="15070" y="2182"/>
                  </a:lnTo>
                  <a:lnTo>
                    <a:pt x="15046" y="2134"/>
                  </a:lnTo>
                  <a:lnTo>
                    <a:pt x="15000" y="2086"/>
                  </a:lnTo>
                  <a:lnTo>
                    <a:pt x="14929" y="2038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18"/>
                  </a:lnTo>
                  <a:lnTo>
                    <a:pt x="13995" y="1791"/>
                  </a:lnTo>
                  <a:lnTo>
                    <a:pt x="13808" y="1770"/>
                  </a:lnTo>
                  <a:lnTo>
                    <a:pt x="13598" y="1753"/>
                  </a:lnTo>
                  <a:lnTo>
                    <a:pt x="13388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60" y="1721"/>
                  </a:lnTo>
                  <a:lnTo>
                    <a:pt x="11775" y="1711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187" y="1630"/>
                  </a:lnTo>
                  <a:lnTo>
                    <a:pt x="9720" y="1587"/>
                  </a:lnTo>
                  <a:lnTo>
                    <a:pt x="9252" y="1544"/>
                  </a:lnTo>
                  <a:lnTo>
                    <a:pt x="8832" y="1501"/>
                  </a:lnTo>
                  <a:lnTo>
                    <a:pt x="8411" y="1448"/>
                  </a:lnTo>
                  <a:lnTo>
                    <a:pt x="8014" y="1394"/>
                  </a:lnTo>
                  <a:lnTo>
                    <a:pt x="7664" y="1335"/>
                  </a:lnTo>
                  <a:lnTo>
                    <a:pt x="7313" y="1276"/>
                  </a:lnTo>
                  <a:lnTo>
                    <a:pt x="6986" y="1212"/>
                  </a:lnTo>
                  <a:lnTo>
                    <a:pt x="6682" y="1153"/>
                  </a:lnTo>
                  <a:lnTo>
                    <a:pt x="6379" y="1089"/>
                  </a:lnTo>
                  <a:lnTo>
                    <a:pt x="6122" y="1024"/>
                  </a:lnTo>
                  <a:lnTo>
                    <a:pt x="5654" y="896"/>
                  </a:lnTo>
                  <a:lnTo>
                    <a:pt x="5234" y="767"/>
                  </a:lnTo>
                  <a:lnTo>
                    <a:pt x="4907" y="655"/>
                  </a:lnTo>
                  <a:lnTo>
                    <a:pt x="4650" y="547"/>
                  </a:lnTo>
                  <a:lnTo>
                    <a:pt x="4440" y="456"/>
                  </a:lnTo>
                  <a:lnTo>
                    <a:pt x="4299" y="392"/>
                  </a:lnTo>
                  <a:lnTo>
                    <a:pt x="4183" y="328"/>
                  </a:lnTo>
                  <a:lnTo>
                    <a:pt x="4042" y="252"/>
                  </a:lnTo>
                  <a:lnTo>
                    <a:pt x="3856" y="188"/>
                  </a:lnTo>
                  <a:lnTo>
                    <a:pt x="3645" y="135"/>
                  </a:lnTo>
                  <a:lnTo>
                    <a:pt x="3388" y="86"/>
                  </a:lnTo>
                  <a:lnTo>
                    <a:pt x="3108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59"/>
            <p:cNvSpPr/>
            <p:nvPr/>
          </p:nvSpPr>
          <p:spPr>
            <a:xfrm rot="10800000">
              <a:off x="3249542" y="-720463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02" y="27"/>
                  </a:lnTo>
                  <a:lnTo>
                    <a:pt x="1215" y="49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678" y="129"/>
                  </a:lnTo>
                  <a:lnTo>
                    <a:pt x="538" y="167"/>
                  </a:lnTo>
                  <a:lnTo>
                    <a:pt x="397" y="204"/>
                  </a:lnTo>
                  <a:lnTo>
                    <a:pt x="304" y="242"/>
                  </a:lnTo>
                  <a:lnTo>
                    <a:pt x="187" y="284"/>
                  </a:lnTo>
                  <a:lnTo>
                    <a:pt x="117" y="327"/>
                  </a:lnTo>
                  <a:lnTo>
                    <a:pt x="47" y="370"/>
                  </a:lnTo>
                  <a:lnTo>
                    <a:pt x="24" y="418"/>
                  </a:lnTo>
                  <a:lnTo>
                    <a:pt x="0" y="467"/>
                  </a:lnTo>
                  <a:lnTo>
                    <a:pt x="0" y="515"/>
                  </a:lnTo>
                  <a:lnTo>
                    <a:pt x="0" y="563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14" y="874"/>
                  </a:lnTo>
                  <a:lnTo>
                    <a:pt x="818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09"/>
                  </a:lnTo>
                  <a:lnTo>
                    <a:pt x="2967" y="1705"/>
                  </a:lnTo>
                  <a:lnTo>
                    <a:pt x="3364" y="1796"/>
                  </a:lnTo>
                  <a:lnTo>
                    <a:pt x="3762" y="1887"/>
                  </a:lnTo>
                  <a:lnTo>
                    <a:pt x="4206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69" y="2391"/>
                  </a:lnTo>
                  <a:lnTo>
                    <a:pt x="7500" y="2456"/>
                  </a:lnTo>
                  <a:lnTo>
                    <a:pt x="8177" y="2520"/>
                  </a:lnTo>
                  <a:lnTo>
                    <a:pt x="8855" y="2573"/>
                  </a:lnTo>
                  <a:lnTo>
                    <a:pt x="9602" y="2622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7"/>
                  </a:lnTo>
                  <a:lnTo>
                    <a:pt x="12873" y="2718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68"/>
                  </a:lnTo>
                  <a:lnTo>
                    <a:pt x="14579" y="2536"/>
                  </a:lnTo>
                  <a:lnTo>
                    <a:pt x="14695" y="2498"/>
                  </a:lnTo>
                  <a:lnTo>
                    <a:pt x="14812" y="2461"/>
                  </a:lnTo>
                  <a:lnTo>
                    <a:pt x="14882" y="2423"/>
                  </a:lnTo>
                  <a:lnTo>
                    <a:pt x="14952" y="2375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46" y="2182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12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298" y="1850"/>
                  </a:lnTo>
                  <a:lnTo>
                    <a:pt x="14135" y="1818"/>
                  </a:lnTo>
                  <a:lnTo>
                    <a:pt x="13971" y="1796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43" y="1732"/>
                  </a:lnTo>
                  <a:lnTo>
                    <a:pt x="12359" y="1721"/>
                  </a:lnTo>
                  <a:lnTo>
                    <a:pt x="11775" y="1710"/>
                  </a:lnTo>
                  <a:lnTo>
                    <a:pt x="11238" y="1689"/>
                  </a:lnTo>
                  <a:lnTo>
                    <a:pt x="10700" y="1662"/>
                  </a:lnTo>
                  <a:lnTo>
                    <a:pt x="10210" y="1630"/>
                  </a:lnTo>
                  <a:lnTo>
                    <a:pt x="9743" y="1592"/>
                  </a:lnTo>
                  <a:lnTo>
                    <a:pt x="9275" y="1550"/>
                  </a:lnTo>
                  <a:lnTo>
                    <a:pt x="8855" y="1507"/>
                  </a:lnTo>
                  <a:lnTo>
                    <a:pt x="8434" y="1453"/>
                  </a:lnTo>
                  <a:lnTo>
                    <a:pt x="8060" y="1399"/>
                  </a:lnTo>
                  <a:lnTo>
                    <a:pt x="7687" y="1346"/>
                  </a:lnTo>
                  <a:lnTo>
                    <a:pt x="7336" y="1287"/>
                  </a:lnTo>
                  <a:lnTo>
                    <a:pt x="7009" y="1228"/>
                  </a:lnTo>
                  <a:lnTo>
                    <a:pt x="6705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12"/>
                  </a:lnTo>
                  <a:lnTo>
                    <a:pt x="5280" y="788"/>
                  </a:lnTo>
                  <a:lnTo>
                    <a:pt x="4930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299" y="397"/>
                  </a:lnTo>
                  <a:lnTo>
                    <a:pt x="4159" y="322"/>
                  </a:lnTo>
                  <a:lnTo>
                    <a:pt x="4019" y="252"/>
                  </a:lnTo>
                  <a:lnTo>
                    <a:pt x="3832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59"/>
            <p:cNvSpPr/>
            <p:nvPr/>
          </p:nvSpPr>
          <p:spPr>
            <a:xfrm rot="10800000">
              <a:off x="3339185" y="-886496"/>
              <a:ext cx="151528" cy="98405"/>
            </a:xfrm>
            <a:custGeom>
              <a:avLst/>
              <a:gdLst/>
              <a:ahLst/>
              <a:cxnLst/>
              <a:rect l="l" t="t" r="r" b="b"/>
              <a:pathLst>
                <a:path w="15678" h="2510" extrusionOk="0">
                  <a:moveTo>
                    <a:pt x="2150" y="0"/>
                  </a:moveTo>
                  <a:lnTo>
                    <a:pt x="1917" y="6"/>
                  </a:lnTo>
                  <a:lnTo>
                    <a:pt x="1706" y="11"/>
                  </a:lnTo>
                  <a:lnTo>
                    <a:pt x="1473" y="27"/>
                  </a:lnTo>
                  <a:lnTo>
                    <a:pt x="1262" y="43"/>
                  </a:lnTo>
                  <a:lnTo>
                    <a:pt x="1052" y="70"/>
                  </a:lnTo>
                  <a:lnTo>
                    <a:pt x="889" y="97"/>
                  </a:lnTo>
                  <a:lnTo>
                    <a:pt x="725" y="129"/>
                  </a:lnTo>
                  <a:lnTo>
                    <a:pt x="562" y="161"/>
                  </a:lnTo>
                  <a:lnTo>
                    <a:pt x="421" y="199"/>
                  </a:lnTo>
                  <a:lnTo>
                    <a:pt x="305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65"/>
                  </a:lnTo>
                  <a:lnTo>
                    <a:pt x="24" y="413"/>
                  </a:lnTo>
                  <a:lnTo>
                    <a:pt x="1" y="461"/>
                  </a:lnTo>
                  <a:lnTo>
                    <a:pt x="1" y="510"/>
                  </a:lnTo>
                  <a:lnTo>
                    <a:pt x="24" y="558"/>
                  </a:lnTo>
                  <a:lnTo>
                    <a:pt x="48" y="606"/>
                  </a:lnTo>
                  <a:lnTo>
                    <a:pt x="118" y="654"/>
                  </a:lnTo>
                  <a:lnTo>
                    <a:pt x="188" y="703"/>
                  </a:lnTo>
                  <a:lnTo>
                    <a:pt x="421" y="804"/>
                  </a:lnTo>
                  <a:lnTo>
                    <a:pt x="678" y="906"/>
                  </a:lnTo>
                  <a:lnTo>
                    <a:pt x="1029" y="1035"/>
                  </a:lnTo>
                  <a:lnTo>
                    <a:pt x="1449" y="1180"/>
                  </a:lnTo>
                  <a:lnTo>
                    <a:pt x="2010" y="1341"/>
                  </a:lnTo>
                  <a:lnTo>
                    <a:pt x="2314" y="1421"/>
                  </a:lnTo>
                  <a:lnTo>
                    <a:pt x="2641" y="1507"/>
                  </a:lnTo>
                  <a:lnTo>
                    <a:pt x="3015" y="1592"/>
                  </a:lnTo>
                  <a:lnTo>
                    <a:pt x="3388" y="1678"/>
                  </a:lnTo>
                  <a:lnTo>
                    <a:pt x="3809" y="1764"/>
                  </a:lnTo>
                  <a:lnTo>
                    <a:pt x="4253" y="1844"/>
                  </a:lnTo>
                  <a:lnTo>
                    <a:pt x="4720" y="1930"/>
                  </a:lnTo>
                  <a:lnTo>
                    <a:pt x="5234" y="2011"/>
                  </a:lnTo>
                  <a:lnTo>
                    <a:pt x="5771" y="2086"/>
                  </a:lnTo>
                  <a:lnTo>
                    <a:pt x="6332" y="2155"/>
                  </a:lnTo>
                  <a:lnTo>
                    <a:pt x="6916" y="2225"/>
                  </a:lnTo>
                  <a:lnTo>
                    <a:pt x="7547" y="2284"/>
                  </a:lnTo>
                  <a:lnTo>
                    <a:pt x="8201" y="2338"/>
                  </a:lnTo>
                  <a:lnTo>
                    <a:pt x="8879" y="2386"/>
                  </a:lnTo>
                  <a:lnTo>
                    <a:pt x="9603" y="2429"/>
                  </a:lnTo>
                  <a:lnTo>
                    <a:pt x="10351" y="2461"/>
                  </a:lnTo>
                  <a:lnTo>
                    <a:pt x="11121" y="2488"/>
                  </a:lnTo>
                  <a:lnTo>
                    <a:pt x="11939" y="2504"/>
                  </a:lnTo>
                  <a:lnTo>
                    <a:pt x="12780" y="2509"/>
                  </a:lnTo>
                  <a:lnTo>
                    <a:pt x="13668" y="2498"/>
                  </a:lnTo>
                  <a:lnTo>
                    <a:pt x="13878" y="2493"/>
                  </a:lnTo>
                  <a:lnTo>
                    <a:pt x="14089" y="2482"/>
                  </a:lnTo>
                  <a:lnTo>
                    <a:pt x="14299" y="2466"/>
                  </a:lnTo>
                  <a:lnTo>
                    <a:pt x="14486" y="2450"/>
                  </a:lnTo>
                  <a:lnTo>
                    <a:pt x="14673" y="2423"/>
                  </a:lnTo>
                  <a:lnTo>
                    <a:pt x="14836" y="2397"/>
                  </a:lnTo>
                  <a:lnTo>
                    <a:pt x="15000" y="2364"/>
                  </a:lnTo>
                  <a:lnTo>
                    <a:pt x="15140" y="2332"/>
                  </a:lnTo>
                  <a:lnTo>
                    <a:pt x="15280" y="2295"/>
                  </a:lnTo>
                  <a:lnTo>
                    <a:pt x="15374" y="2257"/>
                  </a:lnTo>
                  <a:lnTo>
                    <a:pt x="15490" y="2214"/>
                  </a:lnTo>
                  <a:lnTo>
                    <a:pt x="15560" y="2166"/>
                  </a:lnTo>
                  <a:lnTo>
                    <a:pt x="15607" y="2123"/>
                  </a:lnTo>
                  <a:lnTo>
                    <a:pt x="15654" y="2075"/>
                  </a:lnTo>
                  <a:lnTo>
                    <a:pt x="15677" y="2027"/>
                  </a:lnTo>
                  <a:lnTo>
                    <a:pt x="15677" y="1973"/>
                  </a:lnTo>
                  <a:lnTo>
                    <a:pt x="15654" y="1925"/>
                  </a:lnTo>
                  <a:lnTo>
                    <a:pt x="15607" y="1877"/>
                  </a:lnTo>
                  <a:lnTo>
                    <a:pt x="15537" y="1828"/>
                  </a:lnTo>
                  <a:lnTo>
                    <a:pt x="15444" y="1785"/>
                  </a:lnTo>
                  <a:lnTo>
                    <a:pt x="15350" y="1743"/>
                  </a:lnTo>
                  <a:lnTo>
                    <a:pt x="15210" y="1705"/>
                  </a:lnTo>
                  <a:lnTo>
                    <a:pt x="15093" y="1668"/>
                  </a:lnTo>
                  <a:lnTo>
                    <a:pt x="14930" y="1635"/>
                  </a:lnTo>
                  <a:lnTo>
                    <a:pt x="14766" y="1603"/>
                  </a:lnTo>
                  <a:lnTo>
                    <a:pt x="14603" y="1576"/>
                  </a:lnTo>
                  <a:lnTo>
                    <a:pt x="14416" y="1555"/>
                  </a:lnTo>
                  <a:lnTo>
                    <a:pt x="14229" y="1539"/>
                  </a:lnTo>
                  <a:lnTo>
                    <a:pt x="14018" y="1523"/>
                  </a:lnTo>
                  <a:lnTo>
                    <a:pt x="13808" y="1517"/>
                  </a:lnTo>
                  <a:lnTo>
                    <a:pt x="13598" y="1512"/>
                  </a:lnTo>
                  <a:lnTo>
                    <a:pt x="13388" y="1512"/>
                  </a:lnTo>
                  <a:lnTo>
                    <a:pt x="12780" y="1523"/>
                  </a:lnTo>
                  <a:lnTo>
                    <a:pt x="12196" y="1517"/>
                  </a:lnTo>
                  <a:lnTo>
                    <a:pt x="11635" y="1512"/>
                  </a:lnTo>
                  <a:lnTo>
                    <a:pt x="11098" y="1496"/>
                  </a:lnTo>
                  <a:lnTo>
                    <a:pt x="10584" y="1475"/>
                  </a:lnTo>
                  <a:lnTo>
                    <a:pt x="10070" y="1442"/>
                  </a:lnTo>
                  <a:lnTo>
                    <a:pt x="9603" y="1410"/>
                  </a:lnTo>
                  <a:lnTo>
                    <a:pt x="9159" y="1373"/>
                  </a:lnTo>
                  <a:lnTo>
                    <a:pt x="8738" y="1330"/>
                  </a:lnTo>
                  <a:lnTo>
                    <a:pt x="8318" y="1282"/>
                  </a:lnTo>
                  <a:lnTo>
                    <a:pt x="7921" y="1233"/>
                  </a:lnTo>
                  <a:lnTo>
                    <a:pt x="7570" y="1180"/>
                  </a:lnTo>
                  <a:lnTo>
                    <a:pt x="7220" y="1126"/>
                  </a:lnTo>
                  <a:lnTo>
                    <a:pt x="6893" y="1067"/>
                  </a:lnTo>
                  <a:lnTo>
                    <a:pt x="6566" y="1008"/>
                  </a:lnTo>
                  <a:lnTo>
                    <a:pt x="6285" y="949"/>
                  </a:lnTo>
                  <a:lnTo>
                    <a:pt x="5771" y="831"/>
                  </a:lnTo>
                  <a:lnTo>
                    <a:pt x="5328" y="713"/>
                  </a:lnTo>
                  <a:lnTo>
                    <a:pt x="4954" y="601"/>
                  </a:lnTo>
                  <a:lnTo>
                    <a:pt x="4650" y="504"/>
                  </a:lnTo>
                  <a:lnTo>
                    <a:pt x="4416" y="418"/>
                  </a:lnTo>
                  <a:lnTo>
                    <a:pt x="4253" y="349"/>
                  </a:lnTo>
                  <a:lnTo>
                    <a:pt x="4113" y="290"/>
                  </a:lnTo>
                  <a:lnTo>
                    <a:pt x="3949" y="225"/>
                  </a:lnTo>
                  <a:lnTo>
                    <a:pt x="3762" y="167"/>
                  </a:lnTo>
                  <a:lnTo>
                    <a:pt x="3552" y="118"/>
                  </a:lnTo>
                  <a:lnTo>
                    <a:pt x="3295" y="75"/>
                  </a:lnTo>
                  <a:lnTo>
                    <a:pt x="3038" y="43"/>
                  </a:lnTo>
                  <a:lnTo>
                    <a:pt x="2758" y="22"/>
                  </a:lnTo>
                  <a:lnTo>
                    <a:pt x="2454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59"/>
            <p:cNvSpPr/>
            <p:nvPr/>
          </p:nvSpPr>
          <p:spPr>
            <a:xfrm rot="10800000">
              <a:off x="3801626" y="-827218"/>
              <a:ext cx="149489" cy="101149"/>
            </a:xfrm>
            <a:custGeom>
              <a:avLst/>
              <a:gdLst/>
              <a:ahLst/>
              <a:cxnLst/>
              <a:rect l="l" t="t" r="r" b="b"/>
              <a:pathLst>
                <a:path w="15467" h="2580" extrusionOk="0">
                  <a:moveTo>
                    <a:pt x="1939" y="1"/>
                  </a:moveTo>
                  <a:lnTo>
                    <a:pt x="1729" y="12"/>
                  </a:lnTo>
                  <a:lnTo>
                    <a:pt x="1519" y="22"/>
                  </a:lnTo>
                  <a:lnTo>
                    <a:pt x="1308" y="38"/>
                  </a:lnTo>
                  <a:lnTo>
                    <a:pt x="1122" y="60"/>
                  </a:lnTo>
                  <a:lnTo>
                    <a:pt x="935" y="87"/>
                  </a:lnTo>
                  <a:lnTo>
                    <a:pt x="771" y="119"/>
                  </a:lnTo>
                  <a:lnTo>
                    <a:pt x="608" y="151"/>
                  </a:lnTo>
                  <a:lnTo>
                    <a:pt x="467" y="189"/>
                  </a:lnTo>
                  <a:lnTo>
                    <a:pt x="351" y="226"/>
                  </a:lnTo>
                  <a:lnTo>
                    <a:pt x="234" y="264"/>
                  </a:lnTo>
                  <a:lnTo>
                    <a:pt x="164" y="307"/>
                  </a:lnTo>
                  <a:lnTo>
                    <a:pt x="94" y="355"/>
                  </a:lnTo>
                  <a:lnTo>
                    <a:pt x="47" y="398"/>
                  </a:lnTo>
                  <a:lnTo>
                    <a:pt x="0" y="446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47" y="591"/>
                  </a:lnTo>
                  <a:lnTo>
                    <a:pt x="94" y="639"/>
                  </a:lnTo>
                  <a:lnTo>
                    <a:pt x="164" y="687"/>
                  </a:lnTo>
                  <a:lnTo>
                    <a:pt x="374" y="794"/>
                  </a:lnTo>
                  <a:lnTo>
                    <a:pt x="631" y="896"/>
                  </a:lnTo>
                  <a:lnTo>
                    <a:pt x="958" y="1019"/>
                  </a:lnTo>
                  <a:lnTo>
                    <a:pt x="1379" y="1170"/>
                  </a:lnTo>
                  <a:lnTo>
                    <a:pt x="1893" y="1330"/>
                  </a:lnTo>
                  <a:lnTo>
                    <a:pt x="2196" y="1416"/>
                  </a:lnTo>
                  <a:lnTo>
                    <a:pt x="2523" y="1502"/>
                  </a:lnTo>
                  <a:lnTo>
                    <a:pt x="2874" y="1588"/>
                  </a:lnTo>
                  <a:lnTo>
                    <a:pt x="3248" y="1679"/>
                  </a:lnTo>
                  <a:lnTo>
                    <a:pt x="3645" y="1765"/>
                  </a:lnTo>
                  <a:lnTo>
                    <a:pt x="4089" y="1850"/>
                  </a:lnTo>
                  <a:lnTo>
                    <a:pt x="4556" y="1936"/>
                  </a:lnTo>
                  <a:lnTo>
                    <a:pt x="5046" y="2017"/>
                  </a:lnTo>
                  <a:lnTo>
                    <a:pt x="5560" y="2097"/>
                  </a:lnTo>
                  <a:lnTo>
                    <a:pt x="6121" y="2172"/>
                  </a:lnTo>
                  <a:lnTo>
                    <a:pt x="6705" y="2247"/>
                  </a:lnTo>
                  <a:lnTo>
                    <a:pt x="7313" y="2311"/>
                  </a:lnTo>
                  <a:lnTo>
                    <a:pt x="7943" y="2370"/>
                  </a:lnTo>
                  <a:lnTo>
                    <a:pt x="8621" y="2429"/>
                  </a:lnTo>
                  <a:lnTo>
                    <a:pt x="9345" y="2472"/>
                  </a:lnTo>
                  <a:lnTo>
                    <a:pt x="10093" y="2515"/>
                  </a:lnTo>
                  <a:lnTo>
                    <a:pt x="10864" y="2542"/>
                  </a:lnTo>
                  <a:lnTo>
                    <a:pt x="11658" y="2569"/>
                  </a:lnTo>
                  <a:lnTo>
                    <a:pt x="12523" y="2579"/>
                  </a:lnTo>
                  <a:lnTo>
                    <a:pt x="13387" y="2579"/>
                  </a:lnTo>
                  <a:lnTo>
                    <a:pt x="13621" y="2574"/>
                  </a:lnTo>
                  <a:lnTo>
                    <a:pt x="13831" y="2569"/>
                  </a:lnTo>
                  <a:lnTo>
                    <a:pt x="14018" y="2553"/>
                  </a:lnTo>
                  <a:lnTo>
                    <a:pt x="14228" y="2537"/>
                  </a:lnTo>
                  <a:lnTo>
                    <a:pt x="14415" y="2515"/>
                  </a:lnTo>
                  <a:lnTo>
                    <a:pt x="14578" y="2488"/>
                  </a:lnTo>
                  <a:lnTo>
                    <a:pt x="14742" y="2456"/>
                  </a:lnTo>
                  <a:lnTo>
                    <a:pt x="14882" y="2424"/>
                  </a:lnTo>
                  <a:lnTo>
                    <a:pt x="15022" y="2386"/>
                  </a:lnTo>
                  <a:lnTo>
                    <a:pt x="15139" y="2349"/>
                  </a:lnTo>
                  <a:lnTo>
                    <a:pt x="15233" y="2306"/>
                  </a:lnTo>
                  <a:lnTo>
                    <a:pt x="15326" y="2263"/>
                  </a:lnTo>
                  <a:lnTo>
                    <a:pt x="15396" y="2215"/>
                  </a:lnTo>
                  <a:lnTo>
                    <a:pt x="15443" y="2167"/>
                  </a:lnTo>
                  <a:lnTo>
                    <a:pt x="15466" y="2118"/>
                  </a:lnTo>
                  <a:lnTo>
                    <a:pt x="15466" y="2070"/>
                  </a:lnTo>
                  <a:lnTo>
                    <a:pt x="15443" y="2017"/>
                  </a:lnTo>
                  <a:lnTo>
                    <a:pt x="15396" y="1968"/>
                  </a:lnTo>
                  <a:lnTo>
                    <a:pt x="15349" y="1925"/>
                  </a:lnTo>
                  <a:lnTo>
                    <a:pt x="15279" y="1883"/>
                  </a:lnTo>
                  <a:lnTo>
                    <a:pt x="15163" y="1840"/>
                  </a:lnTo>
                  <a:lnTo>
                    <a:pt x="15069" y="1802"/>
                  </a:lnTo>
                  <a:lnTo>
                    <a:pt x="14929" y="1765"/>
                  </a:lnTo>
                  <a:lnTo>
                    <a:pt x="14789" y="1732"/>
                  </a:lnTo>
                  <a:lnTo>
                    <a:pt x="14625" y="1700"/>
                  </a:lnTo>
                  <a:lnTo>
                    <a:pt x="14462" y="1673"/>
                  </a:lnTo>
                  <a:lnTo>
                    <a:pt x="14275" y="1652"/>
                  </a:lnTo>
                  <a:lnTo>
                    <a:pt x="14088" y="1631"/>
                  </a:lnTo>
                  <a:lnTo>
                    <a:pt x="13878" y="1615"/>
                  </a:lnTo>
                  <a:lnTo>
                    <a:pt x="13667" y="1604"/>
                  </a:lnTo>
                  <a:lnTo>
                    <a:pt x="13457" y="1598"/>
                  </a:lnTo>
                  <a:lnTo>
                    <a:pt x="13247" y="1593"/>
                  </a:lnTo>
                  <a:lnTo>
                    <a:pt x="12639" y="1593"/>
                  </a:lnTo>
                  <a:lnTo>
                    <a:pt x="12055" y="1582"/>
                  </a:lnTo>
                  <a:lnTo>
                    <a:pt x="11518" y="1572"/>
                  </a:lnTo>
                  <a:lnTo>
                    <a:pt x="10981" y="1550"/>
                  </a:lnTo>
                  <a:lnTo>
                    <a:pt x="10467" y="1523"/>
                  </a:lnTo>
                  <a:lnTo>
                    <a:pt x="9999" y="1491"/>
                  </a:lnTo>
                  <a:lnTo>
                    <a:pt x="9532" y="1454"/>
                  </a:lnTo>
                  <a:lnTo>
                    <a:pt x="9088" y="1411"/>
                  </a:lnTo>
                  <a:lnTo>
                    <a:pt x="8668" y="1363"/>
                  </a:lnTo>
                  <a:lnTo>
                    <a:pt x="8247" y="1314"/>
                  </a:lnTo>
                  <a:lnTo>
                    <a:pt x="7873" y="1261"/>
                  </a:lnTo>
                  <a:lnTo>
                    <a:pt x="7523" y="1207"/>
                  </a:lnTo>
                  <a:lnTo>
                    <a:pt x="7172" y="1148"/>
                  </a:lnTo>
                  <a:lnTo>
                    <a:pt x="6845" y="1089"/>
                  </a:lnTo>
                  <a:lnTo>
                    <a:pt x="6542" y="1030"/>
                  </a:lnTo>
                  <a:lnTo>
                    <a:pt x="6261" y="966"/>
                  </a:lnTo>
                  <a:lnTo>
                    <a:pt x="5747" y="848"/>
                  </a:lnTo>
                  <a:lnTo>
                    <a:pt x="5303" y="730"/>
                  </a:lnTo>
                  <a:lnTo>
                    <a:pt x="4953" y="617"/>
                  </a:lnTo>
                  <a:lnTo>
                    <a:pt x="4649" y="516"/>
                  </a:lnTo>
                  <a:lnTo>
                    <a:pt x="4439" y="430"/>
                  </a:lnTo>
                  <a:lnTo>
                    <a:pt x="4276" y="365"/>
                  </a:lnTo>
                  <a:lnTo>
                    <a:pt x="4135" y="307"/>
                  </a:lnTo>
                  <a:lnTo>
                    <a:pt x="3995" y="237"/>
                  </a:lnTo>
                  <a:lnTo>
                    <a:pt x="3808" y="178"/>
                  </a:lnTo>
                  <a:lnTo>
                    <a:pt x="3575" y="124"/>
                  </a:lnTo>
                  <a:lnTo>
                    <a:pt x="3318" y="81"/>
                  </a:lnTo>
                  <a:lnTo>
                    <a:pt x="3061" y="49"/>
                  </a:lnTo>
                  <a:lnTo>
                    <a:pt x="2757" y="22"/>
                  </a:lnTo>
                  <a:lnTo>
                    <a:pt x="2453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59"/>
            <p:cNvSpPr/>
            <p:nvPr/>
          </p:nvSpPr>
          <p:spPr>
            <a:xfrm rot="10800000">
              <a:off x="4387354" y="-37640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76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41" y="103"/>
                  </a:lnTo>
                  <a:lnTo>
                    <a:pt x="701" y="130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4" y="242"/>
                  </a:lnTo>
                  <a:lnTo>
                    <a:pt x="211" y="285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6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92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3083" y="2713"/>
                  </a:lnTo>
                  <a:lnTo>
                    <a:pt x="13294" y="2708"/>
                  </a:lnTo>
                  <a:lnTo>
                    <a:pt x="13504" y="2692"/>
                  </a:lnTo>
                  <a:lnTo>
                    <a:pt x="13691" y="2676"/>
                  </a:lnTo>
                  <a:lnTo>
                    <a:pt x="13878" y="2654"/>
                  </a:lnTo>
                  <a:lnTo>
                    <a:pt x="14065" y="2633"/>
                  </a:lnTo>
                  <a:lnTo>
                    <a:pt x="14228" y="2606"/>
                  </a:lnTo>
                  <a:lnTo>
                    <a:pt x="14392" y="2574"/>
                  </a:lnTo>
                  <a:lnTo>
                    <a:pt x="14532" y="2542"/>
                  </a:lnTo>
                  <a:lnTo>
                    <a:pt x="14672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69" y="2236"/>
                  </a:lnTo>
                  <a:lnTo>
                    <a:pt x="15069" y="2183"/>
                  </a:lnTo>
                  <a:lnTo>
                    <a:pt x="15023" y="2135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2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7"/>
                  </a:lnTo>
                  <a:lnTo>
                    <a:pt x="13784" y="1775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32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60" y="1288"/>
                  </a:lnTo>
                  <a:lnTo>
                    <a:pt x="7032" y="1229"/>
                  </a:lnTo>
                  <a:lnTo>
                    <a:pt x="6729" y="1164"/>
                  </a:lnTo>
                  <a:lnTo>
                    <a:pt x="6425" y="1100"/>
                  </a:lnTo>
                  <a:lnTo>
                    <a:pt x="6168" y="1036"/>
                  </a:lnTo>
                  <a:lnTo>
                    <a:pt x="5701" y="912"/>
                  </a:lnTo>
                  <a:lnTo>
                    <a:pt x="5280" y="789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2" y="135"/>
                  </a:lnTo>
                  <a:lnTo>
                    <a:pt x="3365" y="87"/>
                  </a:lnTo>
                  <a:lnTo>
                    <a:pt x="3084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59"/>
            <p:cNvSpPr/>
            <p:nvPr/>
          </p:nvSpPr>
          <p:spPr>
            <a:xfrm rot="10800000">
              <a:off x="4223648" y="-635976"/>
              <a:ext cx="145652" cy="106794"/>
            </a:xfrm>
            <a:custGeom>
              <a:avLst/>
              <a:gdLst/>
              <a:ahLst/>
              <a:cxnLst/>
              <a:rect l="l" t="t" r="r" b="b"/>
              <a:pathLst>
                <a:path w="15070" h="2724" extrusionOk="0">
                  <a:moveTo>
                    <a:pt x="2150" y="0"/>
                  </a:moveTo>
                  <a:lnTo>
                    <a:pt x="1963" y="5"/>
                  </a:lnTo>
                  <a:lnTo>
                    <a:pt x="1776" y="11"/>
                  </a:lnTo>
                  <a:lnTo>
                    <a:pt x="1612" y="16"/>
                  </a:lnTo>
                  <a:lnTo>
                    <a:pt x="1425" y="32"/>
                  </a:lnTo>
                  <a:lnTo>
                    <a:pt x="1215" y="48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701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1"/>
                  </a:lnTo>
                  <a:lnTo>
                    <a:pt x="211" y="284"/>
                  </a:lnTo>
                  <a:lnTo>
                    <a:pt x="117" y="327"/>
                  </a:lnTo>
                  <a:lnTo>
                    <a:pt x="70" y="375"/>
                  </a:lnTo>
                  <a:lnTo>
                    <a:pt x="24" y="418"/>
                  </a:lnTo>
                  <a:lnTo>
                    <a:pt x="0" y="466"/>
                  </a:lnTo>
                  <a:lnTo>
                    <a:pt x="0" y="515"/>
                  </a:lnTo>
                  <a:lnTo>
                    <a:pt x="24" y="563"/>
                  </a:lnTo>
                  <a:lnTo>
                    <a:pt x="47" y="616"/>
                  </a:lnTo>
                  <a:lnTo>
                    <a:pt x="117" y="665"/>
                  </a:lnTo>
                  <a:lnTo>
                    <a:pt x="304" y="772"/>
                  </a:lnTo>
                  <a:lnTo>
                    <a:pt x="538" y="879"/>
                  </a:lnTo>
                  <a:lnTo>
                    <a:pt x="818" y="1013"/>
                  </a:lnTo>
                  <a:lnTo>
                    <a:pt x="1215" y="1169"/>
                  </a:lnTo>
                  <a:lnTo>
                    <a:pt x="1706" y="1340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67" y="1705"/>
                  </a:lnTo>
                  <a:lnTo>
                    <a:pt x="3365" y="1801"/>
                  </a:lnTo>
                  <a:lnTo>
                    <a:pt x="3762" y="1892"/>
                  </a:lnTo>
                  <a:lnTo>
                    <a:pt x="4206" y="1983"/>
                  </a:lnTo>
                  <a:lnTo>
                    <a:pt x="4696" y="2075"/>
                  </a:lnTo>
                  <a:lnTo>
                    <a:pt x="5187" y="2160"/>
                  </a:lnTo>
                  <a:lnTo>
                    <a:pt x="5724" y="2241"/>
                  </a:lnTo>
                  <a:lnTo>
                    <a:pt x="6285" y="2321"/>
                  </a:lnTo>
                  <a:lnTo>
                    <a:pt x="6869" y="2391"/>
                  </a:lnTo>
                  <a:lnTo>
                    <a:pt x="7500" y="2461"/>
                  </a:lnTo>
                  <a:lnTo>
                    <a:pt x="8177" y="2520"/>
                  </a:lnTo>
                  <a:lnTo>
                    <a:pt x="8855" y="2578"/>
                  </a:lnTo>
                  <a:lnTo>
                    <a:pt x="9602" y="2621"/>
                  </a:lnTo>
                  <a:lnTo>
                    <a:pt x="10350" y="2664"/>
                  </a:lnTo>
                  <a:lnTo>
                    <a:pt x="11144" y="2691"/>
                  </a:lnTo>
                  <a:lnTo>
                    <a:pt x="11985" y="2713"/>
                  </a:lnTo>
                  <a:lnTo>
                    <a:pt x="12873" y="2723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48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73"/>
                  </a:lnTo>
                  <a:lnTo>
                    <a:pt x="14579" y="2536"/>
                  </a:lnTo>
                  <a:lnTo>
                    <a:pt x="14695" y="2503"/>
                  </a:lnTo>
                  <a:lnTo>
                    <a:pt x="14812" y="2466"/>
                  </a:lnTo>
                  <a:lnTo>
                    <a:pt x="14882" y="2423"/>
                  </a:lnTo>
                  <a:lnTo>
                    <a:pt x="14952" y="2380"/>
                  </a:lnTo>
                  <a:lnTo>
                    <a:pt x="15023" y="2337"/>
                  </a:lnTo>
                  <a:lnTo>
                    <a:pt x="15046" y="2289"/>
                  </a:lnTo>
                  <a:lnTo>
                    <a:pt x="15069" y="2235"/>
                  </a:lnTo>
                  <a:lnTo>
                    <a:pt x="15046" y="2187"/>
                  </a:lnTo>
                  <a:lnTo>
                    <a:pt x="15023" y="2139"/>
                  </a:lnTo>
                  <a:lnTo>
                    <a:pt x="14976" y="2091"/>
                  </a:lnTo>
                  <a:lnTo>
                    <a:pt x="14906" y="2042"/>
                  </a:lnTo>
                  <a:lnTo>
                    <a:pt x="14812" y="2000"/>
                  </a:lnTo>
                  <a:lnTo>
                    <a:pt x="14719" y="1962"/>
                  </a:lnTo>
                  <a:lnTo>
                    <a:pt x="14602" y="1919"/>
                  </a:lnTo>
                  <a:lnTo>
                    <a:pt x="14462" y="1887"/>
                  </a:lnTo>
                  <a:lnTo>
                    <a:pt x="14298" y="1855"/>
                  </a:lnTo>
                  <a:lnTo>
                    <a:pt x="14135" y="1823"/>
                  </a:lnTo>
                  <a:lnTo>
                    <a:pt x="13971" y="1796"/>
                  </a:lnTo>
                  <a:lnTo>
                    <a:pt x="13784" y="1774"/>
                  </a:lnTo>
                  <a:lnTo>
                    <a:pt x="13597" y="1758"/>
                  </a:lnTo>
                  <a:lnTo>
                    <a:pt x="13387" y="1748"/>
                  </a:lnTo>
                  <a:lnTo>
                    <a:pt x="13177" y="1737"/>
                  </a:lnTo>
                  <a:lnTo>
                    <a:pt x="12943" y="1732"/>
                  </a:lnTo>
                  <a:lnTo>
                    <a:pt x="12359" y="1726"/>
                  </a:lnTo>
                  <a:lnTo>
                    <a:pt x="11775" y="1715"/>
                  </a:lnTo>
                  <a:lnTo>
                    <a:pt x="11214" y="1694"/>
                  </a:lnTo>
                  <a:lnTo>
                    <a:pt x="10677" y="1667"/>
                  </a:lnTo>
                  <a:lnTo>
                    <a:pt x="10186" y="1630"/>
                  </a:lnTo>
                  <a:lnTo>
                    <a:pt x="9696" y="1592"/>
                  </a:lnTo>
                  <a:lnTo>
                    <a:pt x="9252" y="1549"/>
                  </a:lnTo>
                  <a:lnTo>
                    <a:pt x="8808" y="1501"/>
                  </a:lnTo>
                  <a:lnTo>
                    <a:pt x="8388" y="1453"/>
                  </a:lnTo>
                  <a:lnTo>
                    <a:pt x="8014" y="1399"/>
                  </a:lnTo>
                  <a:lnTo>
                    <a:pt x="7640" y="1340"/>
                  </a:lnTo>
                  <a:lnTo>
                    <a:pt x="7289" y="1281"/>
                  </a:lnTo>
                  <a:lnTo>
                    <a:pt x="6962" y="1217"/>
                  </a:lnTo>
                  <a:lnTo>
                    <a:pt x="6659" y="1153"/>
                  </a:lnTo>
                  <a:lnTo>
                    <a:pt x="6378" y="1088"/>
                  </a:lnTo>
                  <a:lnTo>
                    <a:pt x="6098" y="1024"/>
                  </a:lnTo>
                  <a:lnTo>
                    <a:pt x="5631" y="895"/>
                  </a:lnTo>
                  <a:lnTo>
                    <a:pt x="5234" y="772"/>
                  </a:lnTo>
                  <a:lnTo>
                    <a:pt x="4906" y="654"/>
                  </a:lnTo>
                  <a:lnTo>
                    <a:pt x="4626" y="552"/>
                  </a:lnTo>
                  <a:lnTo>
                    <a:pt x="4439" y="461"/>
                  </a:lnTo>
                  <a:lnTo>
                    <a:pt x="4299" y="391"/>
                  </a:lnTo>
                  <a:lnTo>
                    <a:pt x="4182" y="332"/>
                  </a:lnTo>
                  <a:lnTo>
                    <a:pt x="4042" y="257"/>
                  </a:lnTo>
                  <a:lnTo>
                    <a:pt x="3855" y="193"/>
                  </a:lnTo>
                  <a:lnTo>
                    <a:pt x="3622" y="139"/>
                  </a:lnTo>
                  <a:lnTo>
                    <a:pt x="3365" y="91"/>
                  </a:lnTo>
                  <a:lnTo>
                    <a:pt x="3084" y="54"/>
                  </a:lnTo>
                  <a:lnTo>
                    <a:pt x="2804" y="27"/>
                  </a:lnTo>
                  <a:lnTo>
                    <a:pt x="2477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59"/>
            <p:cNvSpPr/>
            <p:nvPr/>
          </p:nvSpPr>
          <p:spPr>
            <a:xfrm rot="10800000">
              <a:off x="4060175" y="-410234"/>
              <a:ext cx="145652" cy="106559"/>
            </a:xfrm>
            <a:custGeom>
              <a:avLst/>
              <a:gdLst/>
              <a:ahLst/>
              <a:cxnLst/>
              <a:rect l="l" t="t" r="r" b="b"/>
              <a:pathLst>
                <a:path w="15070" h="2718" extrusionOk="0">
                  <a:moveTo>
                    <a:pt x="1987" y="0"/>
                  </a:moveTo>
                  <a:lnTo>
                    <a:pt x="1800" y="5"/>
                  </a:lnTo>
                  <a:lnTo>
                    <a:pt x="1613" y="16"/>
                  </a:lnTo>
                  <a:lnTo>
                    <a:pt x="1449" y="32"/>
                  </a:lnTo>
                  <a:lnTo>
                    <a:pt x="1239" y="48"/>
                  </a:lnTo>
                  <a:lnTo>
                    <a:pt x="1052" y="75"/>
                  </a:lnTo>
                  <a:lnTo>
                    <a:pt x="865" y="102"/>
                  </a:lnTo>
                  <a:lnTo>
                    <a:pt x="702" y="129"/>
                  </a:lnTo>
                  <a:lnTo>
                    <a:pt x="562" y="166"/>
                  </a:lnTo>
                  <a:lnTo>
                    <a:pt x="421" y="204"/>
                  </a:lnTo>
                  <a:lnTo>
                    <a:pt x="328" y="241"/>
                  </a:lnTo>
                  <a:lnTo>
                    <a:pt x="211" y="284"/>
                  </a:lnTo>
                  <a:lnTo>
                    <a:pt x="141" y="327"/>
                  </a:lnTo>
                  <a:lnTo>
                    <a:pt x="71" y="370"/>
                  </a:lnTo>
                  <a:lnTo>
                    <a:pt x="48" y="418"/>
                  </a:lnTo>
                  <a:lnTo>
                    <a:pt x="24" y="466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41" y="659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39" y="1163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41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6" y="1892"/>
                  </a:lnTo>
                  <a:lnTo>
                    <a:pt x="4230" y="1983"/>
                  </a:lnTo>
                  <a:lnTo>
                    <a:pt x="4697" y="2069"/>
                  </a:lnTo>
                  <a:lnTo>
                    <a:pt x="5211" y="2155"/>
                  </a:lnTo>
                  <a:lnTo>
                    <a:pt x="5748" y="2241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1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07"/>
                  </a:lnTo>
                  <a:lnTo>
                    <a:pt x="12874" y="2718"/>
                  </a:lnTo>
                  <a:lnTo>
                    <a:pt x="13131" y="2718"/>
                  </a:lnTo>
                  <a:lnTo>
                    <a:pt x="13364" y="2713"/>
                  </a:lnTo>
                  <a:lnTo>
                    <a:pt x="13575" y="2702"/>
                  </a:lnTo>
                  <a:lnTo>
                    <a:pt x="13785" y="2686"/>
                  </a:lnTo>
                  <a:lnTo>
                    <a:pt x="13972" y="2670"/>
                  </a:lnTo>
                  <a:lnTo>
                    <a:pt x="14159" y="2643"/>
                  </a:lnTo>
                  <a:lnTo>
                    <a:pt x="14322" y="2616"/>
                  </a:lnTo>
                  <a:lnTo>
                    <a:pt x="14462" y="2584"/>
                  </a:lnTo>
                  <a:lnTo>
                    <a:pt x="14603" y="2546"/>
                  </a:lnTo>
                  <a:lnTo>
                    <a:pt x="14719" y="2509"/>
                  </a:lnTo>
                  <a:lnTo>
                    <a:pt x="14813" y="2471"/>
                  </a:lnTo>
                  <a:lnTo>
                    <a:pt x="14906" y="2428"/>
                  </a:lnTo>
                  <a:lnTo>
                    <a:pt x="14976" y="2380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5"/>
                  </a:lnTo>
                  <a:lnTo>
                    <a:pt x="15070" y="2182"/>
                  </a:lnTo>
                  <a:lnTo>
                    <a:pt x="15047" y="2134"/>
                  </a:lnTo>
                  <a:lnTo>
                    <a:pt x="15000" y="2085"/>
                  </a:lnTo>
                  <a:lnTo>
                    <a:pt x="14930" y="2042"/>
                  </a:lnTo>
                  <a:lnTo>
                    <a:pt x="14836" y="2000"/>
                  </a:lnTo>
                  <a:lnTo>
                    <a:pt x="14743" y="1957"/>
                  </a:lnTo>
                  <a:lnTo>
                    <a:pt x="14603" y="1919"/>
                  </a:lnTo>
                  <a:lnTo>
                    <a:pt x="14486" y="1882"/>
                  </a:lnTo>
                  <a:lnTo>
                    <a:pt x="14322" y="1849"/>
                  </a:lnTo>
                  <a:lnTo>
                    <a:pt x="14159" y="1823"/>
                  </a:lnTo>
                  <a:lnTo>
                    <a:pt x="13995" y="1796"/>
                  </a:lnTo>
                  <a:lnTo>
                    <a:pt x="13808" y="1774"/>
                  </a:lnTo>
                  <a:lnTo>
                    <a:pt x="13598" y="1758"/>
                  </a:lnTo>
                  <a:lnTo>
                    <a:pt x="13411" y="1742"/>
                  </a:lnTo>
                  <a:lnTo>
                    <a:pt x="13178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76" y="1710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210" y="1630"/>
                  </a:lnTo>
                  <a:lnTo>
                    <a:pt x="9720" y="1592"/>
                  </a:lnTo>
                  <a:lnTo>
                    <a:pt x="9253" y="1549"/>
                  </a:lnTo>
                  <a:lnTo>
                    <a:pt x="8832" y="1501"/>
                  </a:lnTo>
                  <a:lnTo>
                    <a:pt x="8412" y="1447"/>
                  </a:lnTo>
                  <a:lnTo>
                    <a:pt x="8014" y="1394"/>
                  </a:lnTo>
                  <a:lnTo>
                    <a:pt x="7664" y="1340"/>
                  </a:lnTo>
                  <a:lnTo>
                    <a:pt x="7313" y="1276"/>
                  </a:lnTo>
                  <a:lnTo>
                    <a:pt x="6986" y="1217"/>
                  </a:lnTo>
                  <a:lnTo>
                    <a:pt x="6683" y="1153"/>
                  </a:lnTo>
                  <a:lnTo>
                    <a:pt x="6402" y="1088"/>
                  </a:lnTo>
                  <a:lnTo>
                    <a:pt x="6122" y="1024"/>
                  </a:lnTo>
                  <a:lnTo>
                    <a:pt x="5655" y="895"/>
                  </a:lnTo>
                  <a:lnTo>
                    <a:pt x="5258" y="772"/>
                  </a:lnTo>
                  <a:lnTo>
                    <a:pt x="4907" y="654"/>
                  </a:lnTo>
                  <a:lnTo>
                    <a:pt x="4650" y="547"/>
                  </a:lnTo>
                  <a:lnTo>
                    <a:pt x="4440" y="461"/>
                  </a:lnTo>
                  <a:lnTo>
                    <a:pt x="4300" y="391"/>
                  </a:lnTo>
                  <a:lnTo>
                    <a:pt x="4183" y="327"/>
                  </a:lnTo>
                  <a:lnTo>
                    <a:pt x="4043" y="257"/>
                  </a:lnTo>
                  <a:lnTo>
                    <a:pt x="3879" y="193"/>
                  </a:lnTo>
                  <a:lnTo>
                    <a:pt x="3646" y="134"/>
                  </a:lnTo>
                  <a:lnTo>
                    <a:pt x="3389" y="91"/>
                  </a:lnTo>
                  <a:lnTo>
                    <a:pt x="3108" y="54"/>
                  </a:lnTo>
                  <a:lnTo>
                    <a:pt x="2804" y="21"/>
                  </a:lnTo>
                  <a:lnTo>
                    <a:pt x="2501" y="5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59"/>
            <p:cNvSpPr/>
            <p:nvPr/>
          </p:nvSpPr>
          <p:spPr>
            <a:xfrm rot="10800000">
              <a:off x="3751504" y="-48884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1"/>
                  </a:moveTo>
                  <a:lnTo>
                    <a:pt x="1963" y="6"/>
                  </a:lnTo>
                  <a:lnTo>
                    <a:pt x="1776" y="12"/>
                  </a:lnTo>
                  <a:lnTo>
                    <a:pt x="1589" y="17"/>
                  </a:lnTo>
                  <a:lnTo>
                    <a:pt x="1426" y="33"/>
                  </a:lnTo>
                  <a:lnTo>
                    <a:pt x="1216" y="49"/>
                  </a:lnTo>
                  <a:lnTo>
                    <a:pt x="1029" y="76"/>
                  </a:lnTo>
                  <a:lnTo>
                    <a:pt x="842" y="103"/>
                  </a:lnTo>
                  <a:lnTo>
                    <a:pt x="678" y="135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5" y="242"/>
                  </a:lnTo>
                  <a:lnTo>
                    <a:pt x="211" y="285"/>
                  </a:lnTo>
                  <a:lnTo>
                    <a:pt x="118" y="328"/>
                  </a:lnTo>
                  <a:lnTo>
                    <a:pt x="71" y="376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6"/>
                  </a:lnTo>
                  <a:lnTo>
                    <a:pt x="24" y="564"/>
                  </a:lnTo>
                  <a:lnTo>
                    <a:pt x="48" y="612"/>
                  </a:lnTo>
                  <a:lnTo>
                    <a:pt x="118" y="660"/>
                  </a:lnTo>
                  <a:lnTo>
                    <a:pt x="305" y="773"/>
                  </a:lnTo>
                  <a:lnTo>
                    <a:pt x="538" y="880"/>
                  </a:lnTo>
                  <a:lnTo>
                    <a:pt x="819" y="1014"/>
                  </a:lnTo>
                  <a:lnTo>
                    <a:pt x="1216" y="1164"/>
                  </a:lnTo>
                  <a:lnTo>
                    <a:pt x="1706" y="1336"/>
                  </a:lnTo>
                  <a:lnTo>
                    <a:pt x="1987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68" y="1706"/>
                  </a:lnTo>
                  <a:lnTo>
                    <a:pt x="3365" y="1797"/>
                  </a:lnTo>
                  <a:lnTo>
                    <a:pt x="3786" y="1893"/>
                  </a:lnTo>
                  <a:lnTo>
                    <a:pt x="4229" y="1984"/>
                  </a:lnTo>
                  <a:lnTo>
                    <a:pt x="4697" y="2070"/>
                  </a:lnTo>
                  <a:lnTo>
                    <a:pt x="5187" y="2156"/>
                  </a:lnTo>
                  <a:lnTo>
                    <a:pt x="5725" y="2242"/>
                  </a:lnTo>
                  <a:lnTo>
                    <a:pt x="6285" y="2317"/>
                  </a:lnTo>
                  <a:lnTo>
                    <a:pt x="6893" y="2392"/>
                  </a:lnTo>
                  <a:lnTo>
                    <a:pt x="7500" y="2461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51" y="2660"/>
                  </a:lnTo>
                  <a:lnTo>
                    <a:pt x="11168" y="2692"/>
                  </a:lnTo>
                  <a:lnTo>
                    <a:pt x="11986" y="2713"/>
                  </a:lnTo>
                  <a:lnTo>
                    <a:pt x="12874" y="2719"/>
                  </a:lnTo>
                  <a:lnTo>
                    <a:pt x="13107" y="2719"/>
                  </a:lnTo>
                  <a:lnTo>
                    <a:pt x="13341" y="2713"/>
                  </a:lnTo>
                  <a:lnTo>
                    <a:pt x="13575" y="2697"/>
                  </a:lnTo>
                  <a:lnTo>
                    <a:pt x="13785" y="2681"/>
                  </a:lnTo>
                  <a:lnTo>
                    <a:pt x="13972" y="2665"/>
                  </a:lnTo>
                  <a:lnTo>
                    <a:pt x="14159" y="2638"/>
                  </a:lnTo>
                  <a:lnTo>
                    <a:pt x="14322" y="2612"/>
                  </a:lnTo>
                  <a:lnTo>
                    <a:pt x="14462" y="2579"/>
                  </a:lnTo>
                  <a:lnTo>
                    <a:pt x="14603" y="2547"/>
                  </a:lnTo>
                  <a:lnTo>
                    <a:pt x="14719" y="2510"/>
                  </a:lnTo>
                  <a:lnTo>
                    <a:pt x="14813" y="2467"/>
                  </a:lnTo>
                  <a:lnTo>
                    <a:pt x="14906" y="2424"/>
                  </a:lnTo>
                  <a:lnTo>
                    <a:pt x="14976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70" y="2236"/>
                  </a:lnTo>
                  <a:lnTo>
                    <a:pt x="15046" y="2188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3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9" y="1824"/>
                  </a:lnTo>
                  <a:lnTo>
                    <a:pt x="13972" y="1797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3"/>
                  </a:lnTo>
                  <a:lnTo>
                    <a:pt x="13177" y="1738"/>
                  </a:lnTo>
                  <a:lnTo>
                    <a:pt x="12944" y="1732"/>
                  </a:lnTo>
                  <a:lnTo>
                    <a:pt x="12360" y="1727"/>
                  </a:lnTo>
                  <a:lnTo>
                    <a:pt x="11776" y="1711"/>
                  </a:lnTo>
                  <a:lnTo>
                    <a:pt x="11238" y="1695"/>
                  </a:lnTo>
                  <a:lnTo>
                    <a:pt x="10724" y="1668"/>
                  </a:lnTo>
                  <a:lnTo>
                    <a:pt x="10210" y="1636"/>
                  </a:lnTo>
                  <a:lnTo>
                    <a:pt x="9743" y="1598"/>
                  </a:lnTo>
                  <a:lnTo>
                    <a:pt x="9276" y="1556"/>
                  </a:lnTo>
                  <a:lnTo>
                    <a:pt x="8855" y="1507"/>
                  </a:lnTo>
                  <a:lnTo>
                    <a:pt x="8458" y="1459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37" y="1287"/>
                  </a:lnTo>
                  <a:lnTo>
                    <a:pt x="7033" y="1229"/>
                  </a:lnTo>
                  <a:lnTo>
                    <a:pt x="6706" y="1164"/>
                  </a:lnTo>
                  <a:lnTo>
                    <a:pt x="6426" y="1105"/>
                  </a:lnTo>
                  <a:lnTo>
                    <a:pt x="6169" y="1041"/>
                  </a:lnTo>
                  <a:lnTo>
                    <a:pt x="5678" y="912"/>
                  </a:lnTo>
                  <a:lnTo>
                    <a:pt x="5281" y="789"/>
                  </a:lnTo>
                  <a:lnTo>
                    <a:pt x="4954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00" y="403"/>
                  </a:lnTo>
                  <a:lnTo>
                    <a:pt x="4183" y="328"/>
                  </a:lnTo>
                  <a:lnTo>
                    <a:pt x="4019" y="253"/>
                  </a:lnTo>
                  <a:lnTo>
                    <a:pt x="3856" y="194"/>
                  </a:lnTo>
                  <a:lnTo>
                    <a:pt x="3622" y="135"/>
                  </a:lnTo>
                  <a:lnTo>
                    <a:pt x="3365" y="92"/>
                  </a:lnTo>
                  <a:lnTo>
                    <a:pt x="3085" y="55"/>
                  </a:lnTo>
                  <a:lnTo>
                    <a:pt x="2781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59"/>
            <p:cNvSpPr/>
            <p:nvPr/>
          </p:nvSpPr>
          <p:spPr>
            <a:xfrm rot="10800000">
              <a:off x="4171718" y="-13011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0"/>
                  </a:moveTo>
                  <a:lnTo>
                    <a:pt x="1963" y="6"/>
                  </a:lnTo>
                  <a:lnTo>
                    <a:pt x="1776" y="11"/>
                  </a:lnTo>
                  <a:lnTo>
                    <a:pt x="1613" y="16"/>
                  </a:lnTo>
                  <a:lnTo>
                    <a:pt x="1426" y="32"/>
                  </a:lnTo>
                  <a:lnTo>
                    <a:pt x="1216" y="54"/>
                  </a:lnTo>
                  <a:lnTo>
                    <a:pt x="1029" y="75"/>
                  </a:lnTo>
                  <a:lnTo>
                    <a:pt x="865" y="102"/>
                  </a:lnTo>
                  <a:lnTo>
                    <a:pt x="702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2"/>
                  </a:lnTo>
                  <a:lnTo>
                    <a:pt x="211" y="284"/>
                  </a:lnTo>
                  <a:lnTo>
                    <a:pt x="118" y="327"/>
                  </a:lnTo>
                  <a:lnTo>
                    <a:pt x="71" y="376"/>
                  </a:lnTo>
                  <a:lnTo>
                    <a:pt x="24" y="418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18" y="660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16" y="1164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5" y="1893"/>
                  </a:lnTo>
                  <a:lnTo>
                    <a:pt x="4229" y="1984"/>
                  </a:lnTo>
                  <a:lnTo>
                    <a:pt x="4697" y="2069"/>
                  </a:lnTo>
                  <a:lnTo>
                    <a:pt x="5187" y="2155"/>
                  </a:lnTo>
                  <a:lnTo>
                    <a:pt x="5725" y="2241"/>
                  </a:lnTo>
                  <a:lnTo>
                    <a:pt x="6285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13"/>
                  </a:lnTo>
                  <a:lnTo>
                    <a:pt x="12874" y="2718"/>
                  </a:lnTo>
                  <a:lnTo>
                    <a:pt x="13084" y="2713"/>
                  </a:lnTo>
                  <a:lnTo>
                    <a:pt x="13294" y="2707"/>
                  </a:lnTo>
                  <a:lnTo>
                    <a:pt x="13504" y="2691"/>
                  </a:lnTo>
                  <a:lnTo>
                    <a:pt x="13715" y="2675"/>
                  </a:lnTo>
                  <a:lnTo>
                    <a:pt x="13902" y="2654"/>
                  </a:lnTo>
                  <a:lnTo>
                    <a:pt x="14065" y="2632"/>
                  </a:lnTo>
                  <a:lnTo>
                    <a:pt x="14252" y="2606"/>
                  </a:lnTo>
                  <a:lnTo>
                    <a:pt x="14392" y="2573"/>
                  </a:lnTo>
                  <a:lnTo>
                    <a:pt x="14532" y="2541"/>
                  </a:lnTo>
                  <a:lnTo>
                    <a:pt x="14673" y="2504"/>
                  </a:lnTo>
                  <a:lnTo>
                    <a:pt x="14789" y="2466"/>
                  </a:lnTo>
                  <a:lnTo>
                    <a:pt x="14883" y="2423"/>
                  </a:lnTo>
                  <a:lnTo>
                    <a:pt x="14953" y="2380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70" y="2236"/>
                  </a:lnTo>
                  <a:lnTo>
                    <a:pt x="15070" y="2187"/>
                  </a:lnTo>
                  <a:lnTo>
                    <a:pt x="15023" y="2134"/>
                  </a:lnTo>
                  <a:lnTo>
                    <a:pt x="14976" y="2091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7"/>
                  </a:lnTo>
                  <a:lnTo>
                    <a:pt x="14602" y="1919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23"/>
                  </a:lnTo>
                  <a:lnTo>
                    <a:pt x="13972" y="1796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2"/>
                  </a:lnTo>
                  <a:lnTo>
                    <a:pt x="13177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99" y="1710"/>
                  </a:lnTo>
                  <a:lnTo>
                    <a:pt x="11238" y="1694"/>
                  </a:lnTo>
                  <a:lnTo>
                    <a:pt x="10724" y="1667"/>
                  </a:lnTo>
                  <a:lnTo>
                    <a:pt x="10234" y="1635"/>
                  </a:lnTo>
                  <a:lnTo>
                    <a:pt x="9743" y="1598"/>
                  </a:lnTo>
                  <a:lnTo>
                    <a:pt x="9299" y="1555"/>
                  </a:lnTo>
                  <a:lnTo>
                    <a:pt x="8855" y="1507"/>
                  </a:lnTo>
                  <a:lnTo>
                    <a:pt x="8458" y="1458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60" y="1287"/>
                  </a:lnTo>
                  <a:lnTo>
                    <a:pt x="7033" y="1228"/>
                  </a:lnTo>
                  <a:lnTo>
                    <a:pt x="6729" y="1164"/>
                  </a:lnTo>
                  <a:lnTo>
                    <a:pt x="6425" y="1105"/>
                  </a:lnTo>
                  <a:lnTo>
                    <a:pt x="6168" y="1040"/>
                  </a:lnTo>
                  <a:lnTo>
                    <a:pt x="5701" y="912"/>
                  </a:lnTo>
                  <a:lnTo>
                    <a:pt x="5281" y="788"/>
                  </a:lnTo>
                  <a:lnTo>
                    <a:pt x="4954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323" y="402"/>
                  </a:lnTo>
                  <a:lnTo>
                    <a:pt x="4183" y="327"/>
                  </a:lnTo>
                  <a:lnTo>
                    <a:pt x="4042" y="258"/>
                  </a:lnTo>
                  <a:lnTo>
                    <a:pt x="3856" y="193"/>
                  </a:lnTo>
                  <a:lnTo>
                    <a:pt x="3622" y="134"/>
                  </a:lnTo>
                  <a:lnTo>
                    <a:pt x="3365" y="91"/>
                  </a:lnTo>
                  <a:lnTo>
                    <a:pt x="3085" y="54"/>
                  </a:lnTo>
                  <a:lnTo>
                    <a:pt x="2804" y="27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59"/>
            <p:cNvSpPr/>
            <p:nvPr/>
          </p:nvSpPr>
          <p:spPr>
            <a:xfrm rot="10800000">
              <a:off x="4776409" y="-6932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99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65" y="97"/>
                  </a:lnTo>
                  <a:lnTo>
                    <a:pt x="701" y="130"/>
                  </a:lnTo>
                  <a:lnTo>
                    <a:pt x="538" y="162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80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0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2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4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2920" y="2719"/>
                  </a:lnTo>
                  <a:lnTo>
                    <a:pt x="13130" y="2713"/>
                  </a:lnTo>
                  <a:lnTo>
                    <a:pt x="13340" y="2708"/>
                  </a:lnTo>
                  <a:lnTo>
                    <a:pt x="13551" y="2697"/>
                  </a:lnTo>
                  <a:lnTo>
                    <a:pt x="13738" y="2681"/>
                  </a:lnTo>
                  <a:lnTo>
                    <a:pt x="13924" y="2660"/>
                  </a:lnTo>
                  <a:lnTo>
                    <a:pt x="14111" y="2633"/>
                  </a:lnTo>
                  <a:lnTo>
                    <a:pt x="14275" y="2606"/>
                  </a:lnTo>
                  <a:lnTo>
                    <a:pt x="14415" y="2574"/>
                  </a:lnTo>
                  <a:lnTo>
                    <a:pt x="14555" y="2542"/>
                  </a:lnTo>
                  <a:lnTo>
                    <a:pt x="14695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76"/>
                  </a:lnTo>
                  <a:lnTo>
                    <a:pt x="15022" y="2333"/>
                  </a:lnTo>
                  <a:lnTo>
                    <a:pt x="15046" y="2285"/>
                  </a:lnTo>
                  <a:lnTo>
                    <a:pt x="15069" y="2231"/>
                  </a:lnTo>
                  <a:lnTo>
                    <a:pt x="15069" y="2183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8"/>
                  </a:lnTo>
                  <a:lnTo>
                    <a:pt x="14836" y="1995"/>
                  </a:lnTo>
                  <a:lnTo>
                    <a:pt x="14719" y="1958"/>
                  </a:lnTo>
                  <a:lnTo>
                    <a:pt x="14602" y="1915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70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710" y="1346"/>
                  </a:lnTo>
                  <a:lnTo>
                    <a:pt x="7360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48" y="1100"/>
                  </a:lnTo>
                  <a:lnTo>
                    <a:pt x="6168" y="1036"/>
                  </a:lnTo>
                  <a:lnTo>
                    <a:pt x="5701" y="907"/>
                  </a:lnTo>
                  <a:lnTo>
                    <a:pt x="5280" y="784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1" y="135"/>
                  </a:lnTo>
                  <a:lnTo>
                    <a:pt x="3364" y="87"/>
                  </a:lnTo>
                  <a:lnTo>
                    <a:pt x="3107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59"/>
            <p:cNvSpPr/>
            <p:nvPr/>
          </p:nvSpPr>
          <p:spPr>
            <a:xfrm rot="10800000">
              <a:off x="4648387" y="-261451"/>
              <a:ext cx="125548" cy="127612"/>
            </a:xfrm>
            <a:custGeom>
              <a:avLst/>
              <a:gdLst/>
              <a:ahLst/>
              <a:cxnLst/>
              <a:rect l="l" t="t" r="r" b="b"/>
              <a:pathLst>
                <a:path w="12990" h="3255" extrusionOk="0">
                  <a:moveTo>
                    <a:pt x="2150" y="1"/>
                  </a:moveTo>
                  <a:lnTo>
                    <a:pt x="1939" y="6"/>
                  </a:lnTo>
                  <a:lnTo>
                    <a:pt x="1706" y="11"/>
                  </a:lnTo>
                  <a:lnTo>
                    <a:pt x="1495" y="27"/>
                  </a:lnTo>
                  <a:lnTo>
                    <a:pt x="1309" y="44"/>
                  </a:lnTo>
                  <a:lnTo>
                    <a:pt x="1122" y="65"/>
                  </a:lnTo>
                  <a:lnTo>
                    <a:pt x="935" y="86"/>
                  </a:lnTo>
                  <a:lnTo>
                    <a:pt x="771" y="119"/>
                  </a:lnTo>
                  <a:lnTo>
                    <a:pt x="631" y="151"/>
                  </a:lnTo>
                  <a:lnTo>
                    <a:pt x="491" y="183"/>
                  </a:lnTo>
                  <a:lnTo>
                    <a:pt x="374" y="220"/>
                  </a:lnTo>
                  <a:lnTo>
                    <a:pt x="257" y="263"/>
                  </a:lnTo>
                  <a:lnTo>
                    <a:pt x="164" y="306"/>
                  </a:lnTo>
                  <a:lnTo>
                    <a:pt x="94" y="354"/>
                  </a:lnTo>
                  <a:lnTo>
                    <a:pt x="47" y="397"/>
                  </a:lnTo>
                  <a:lnTo>
                    <a:pt x="24" y="446"/>
                  </a:lnTo>
                  <a:lnTo>
                    <a:pt x="0" y="499"/>
                  </a:lnTo>
                  <a:lnTo>
                    <a:pt x="24" y="547"/>
                  </a:lnTo>
                  <a:lnTo>
                    <a:pt x="94" y="665"/>
                  </a:lnTo>
                  <a:lnTo>
                    <a:pt x="187" y="778"/>
                  </a:lnTo>
                  <a:lnTo>
                    <a:pt x="351" y="928"/>
                  </a:lnTo>
                  <a:lnTo>
                    <a:pt x="561" y="1100"/>
                  </a:lnTo>
                  <a:lnTo>
                    <a:pt x="865" y="1287"/>
                  </a:lnTo>
                  <a:lnTo>
                    <a:pt x="1028" y="1394"/>
                  </a:lnTo>
                  <a:lnTo>
                    <a:pt x="1238" y="1496"/>
                  </a:lnTo>
                  <a:lnTo>
                    <a:pt x="1472" y="1603"/>
                  </a:lnTo>
                  <a:lnTo>
                    <a:pt x="1706" y="1716"/>
                  </a:lnTo>
                  <a:lnTo>
                    <a:pt x="1986" y="1829"/>
                  </a:lnTo>
                  <a:lnTo>
                    <a:pt x="2290" y="1941"/>
                  </a:lnTo>
                  <a:lnTo>
                    <a:pt x="2640" y="2054"/>
                  </a:lnTo>
                  <a:lnTo>
                    <a:pt x="3014" y="2166"/>
                  </a:lnTo>
                  <a:lnTo>
                    <a:pt x="3411" y="2274"/>
                  </a:lnTo>
                  <a:lnTo>
                    <a:pt x="3832" y="2386"/>
                  </a:lnTo>
                  <a:lnTo>
                    <a:pt x="4299" y="2493"/>
                  </a:lnTo>
                  <a:lnTo>
                    <a:pt x="4813" y="2595"/>
                  </a:lnTo>
                  <a:lnTo>
                    <a:pt x="5350" y="2697"/>
                  </a:lnTo>
                  <a:lnTo>
                    <a:pt x="5911" y="2788"/>
                  </a:lnTo>
                  <a:lnTo>
                    <a:pt x="6542" y="2879"/>
                  </a:lnTo>
                  <a:lnTo>
                    <a:pt x="7196" y="2965"/>
                  </a:lnTo>
                  <a:lnTo>
                    <a:pt x="7897" y="3045"/>
                  </a:lnTo>
                  <a:lnTo>
                    <a:pt x="8644" y="3115"/>
                  </a:lnTo>
                  <a:lnTo>
                    <a:pt x="9439" y="3179"/>
                  </a:lnTo>
                  <a:lnTo>
                    <a:pt x="10280" y="3238"/>
                  </a:lnTo>
                  <a:lnTo>
                    <a:pt x="10490" y="3249"/>
                  </a:lnTo>
                  <a:lnTo>
                    <a:pt x="10700" y="3255"/>
                  </a:lnTo>
                  <a:lnTo>
                    <a:pt x="10911" y="3255"/>
                  </a:lnTo>
                  <a:lnTo>
                    <a:pt x="11121" y="3249"/>
                  </a:lnTo>
                  <a:lnTo>
                    <a:pt x="11331" y="3244"/>
                  </a:lnTo>
                  <a:lnTo>
                    <a:pt x="11541" y="3228"/>
                  </a:lnTo>
                  <a:lnTo>
                    <a:pt x="11728" y="3212"/>
                  </a:lnTo>
                  <a:lnTo>
                    <a:pt x="11915" y="3190"/>
                  </a:lnTo>
                  <a:lnTo>
                    <a:pt x="12079" y="3163"/>
                  </a:lnTo>
                  <a:lnTo>
                    <a:pt x="12242" y="3131"/>
                  </a:lnTo>
                  <a:lnTo>
                    <a:pt x="12406" y="3099"/>
                  </a:lnTo>
                  <a:lnTo>
                    <a:pt x="12546" y="3062"/>
                  </a:lnTo>
                  <a:lnTo>
                    <a:pt x="12663" y="3024"/>
                  </a:lnTo>
                  <a:lnTo>
                    <a:pt x="12756" y="2981"/>
                  </a:lnTo>
                  <a:lnTo>
                    <a:pt x="12850" y="2933"/>
                  </a:lnTo>
                  <a:lnTo>
                    <a:pt x="12920" y="2885"/>
                  </a:lnTo>
                  <a:lnTo>
                    <a:pt x="12967" y="2836"/>
                  </a:lnTo>
                  <a:lnTo>
                    <a:pt x="12990" y="2788"/>
                  </a:lnTo>
                  <a:lnTo>
                    <a:pt x="12990" y="2740"/>
                  </a:lnTo>
                  <a:lnTo>
                    <a:pt x="12967" y="2692"/>
                  </a:lnTo>
                  <a:lnTo>
                    <a:pt x="12920" y="2643"/>
                  </a:lnTo>
                  <a:lnTo>
                    <a:pt x="12873" y="2601"/>
                  </a:lnTo>
                  <a:lnTo>
                    <a:pt x="12780" y="2552"/>
                  </a:lnTo>
                  <a:lnTo>
                    <a:pt x="12686" y="2509"/>
                  </a:lnTo>
                  <a:lnTo>
                    <a:pt x="12569" y="2472"/>
                  </a:lnTo>
                  <a:lnTo>
                    <a:pt x="12453" y="2434"/>
                  </a:lnTo>
                  <a:lnTo>
                    <a:pt x="12312" y="2402"/>
                  </a:lnTo>
                  <a:lnTo>
                    <a:pt x="12149" y="2370"/>
                  </a:lnTo>
                  <a:lnTo>
                    <a:pt x="11985" y="2343"/>
                  </a:lnTo>
                  <a:lnTo>
                    <a:pt x="11798" y="2316"/>
                  </a:lnTo>
                  <a:lnTo>
                    <a:pt x="11588" y="2300"/>
                  </a:lnTo>
                  <a:lnTo>
                    <a:pt x="11378" y="2284"/>
                  </a:lnTo>
                  <a:lnTo>
                    <a:pt x="10794" y="2241"/>
                  </a:lnTo>
                  <a:lnTo>
                    <a:pt x="10256" y="2198"/>
                  </a:lnTo>
                  <a:lnTo>
                    <a:pt x="9742" y="2150"/>
                  </a:lnTo>
                  <a:lnTo>
                    <a:pt x="9252" y="2097"/>
                  </a:lnTo>
                  <a:lnTo>
                    <a:pt x="8808" y="2032"/>
                  </a:lnTo>
                  <a:lnTo>
                    <a:pt x="8364" y="1973"/>
                  </a:lnTo>
                  <a:lnTo>
                    <a:pt x="7967" y="1904"/>
                  </a:lnTo>
                  <a:lnTo>
                    <a:pt x="7593" y="1834"/>
                  </a:lnTo>
                  <a:lnTo>
                    <a:pt x="7243" y="1764"/>
                  </a:lnTo>
                  <a:lnTo>
                    <a:pt x="6916" y="1689"/>
                  </a:lnTo>
                  <a:lnTo>
                    <a:pt x="6635" y="1614"/>
                  </a:lnTo>
                  <a:lnTo>
                    <a:pt x="6355" y="1534"/>
                  </a:lnTo>
                  <a:lnTo>
                    <a:pt x="6098" y="1459"/>
                  </a:lnTo>
                  <a:lnTo>
                    <a:pt x="5864" y="1378"/>
                  </a:lnTo>
                  <a:lnTo>
                    <a:pt x="5654" y="1303"/>
                  </a:lnTo>
                  <a:lnTo>
                    <a:pt x="5467" y="1223"/>
                  </a:lnTo>
                  <a:lnTo>
                    <a:pt x="5140" y="1073"/>
                  </a:lnTo>
                  <a:lnTo>
                    <a:pt x="4860" y="933"/>
                  </a:lnTo>
                  <a:lnTo>
                    <a:pt x="4673" y="799"/>
                  </a:lnTo>
                  <a:lnTo>
                    <a:pt x="4509" y="681"/>
                  </a:lnTo>
                  <a:lnTo>
                    <a:pt x="4416" y="585"/>
                  </a:lnTo>
                  <a:lnTo>
                    <a:pt x="4346" y="510"/>
                  </a:lnTo>
                  <a:lnTo>
                    <a:pt x="4299" y="446"/>
                  </a:lnTo>
                  <a:lnTo>
                    <a:pt x="4276" y="397"/>
                  </a:lnTo>
                  <a:lnTo>
                    <a:pt x="4229" y="354"/>
                  </a:lnTo>
                  <a:lnTo>
                    <a:pt x="4159" y="312"/>
                  </a:lnTo>
                  <a:lnTo>
                    <a:pt x="4065" y="269"/>
                  </a:lnTo>
                  <a:lnTo>
                    <a:pt x="3972" y="231"/>
                  </a:lnTo>
                  <a:lnTo>
                    <a:pt x="3855" y="194"/>
                  </a:lnTo>
                  <a:lnTo>
                    <a:pt x="3738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94" y="76"/>
                  </a:lnTo>
                  <a:lnTo>
                    <a:pt x="3107" y="54"/>
                  </a:lnTo>
                  <a:lnTo>
                    <a:pt x="2944" y="33"/>
                  </a:lnTo>
                  <a:lnTo>
                    <a:pt x="2757" y="22"/>
                  </a:lnTo>
                  <a:lnTo>
                    <a:pt x="2570" y="11"/>
                  </a:lnTo>
                  <a:lnTo>
                    <a:pt x="2360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59"/>
            <p:cNvSpPr/>
            <p:nvPr/>
          </p:nvSpPr>
          <p:spPr>
            <a:xfrm rot="10800000">
              <a:off x="4449906" y="-96280"/>
              <a:ext cx="124650" cy="128240"/>
            </a:xfrm>
            <a:custGeom>
              <a:avLst/>
              <a:gdLst/>
              <a:ahLst/>
              <a:cxnLst/>
              <a:rect l="l" t="t" r="r" b="b"/>
              <a:pathLst>
                <a:path w="12897" h="3271" extrusionOk="0">
                  <a:moveTo>
                    <a:pt x="2150" y="0"/>
                  </a:moveTo>
                  <a:lnTo>
                    <a:pt x="1940" y="5"/>
                  </a:lnTo>
                  <a:lnTo>
                    <a:pt x="1729" y="11"/>
                  </a:lnTo>
                  <a:lnTo>
                    <a:pt x="1519" y="22"/>
                  </a:lnTo>
                  <a:lnTo>
                    <a:pt x="1309" y="43"/>
                  </a:lnTo>
                  <a:lnTo>
                    <a:pt x="1122" y="59"/>
                  </a:lnTo>
                  <a:lnTo>
                    <a:pt x="935" y="86"/>
                  </a:lnTo>
                  <a:lnTo>
                    <a:pt x="772" y="113"/>
                  </a:lnTo>
                  <a:lnTo>
                    <a:pt x="631" y="145"/>
                  </a:lnTo>
                  <a:lnTo>
                    <a:pt x="491" y="182"/>
                  </a:lnTo>
                  <a:lnTo>
                    <a:pt x="351" y="220"/>
                  </a:lnTo>
                  <a:lnTo>
                    <a:pt x="258" y="263"/>
                  </a:lnTo>
                  <a:lnTo>
                    <a:pt x="164" y="306"/>
                  </a:lnTo>
                  <a:lnTo>
                    <a:pt x="94" y="349"/>
                  </a:lnTo>
                  <a:lnTo>
                    <a:pt x="47" y="397"/>
                  </a:lnTo>
                  <a:lnTo>
                    <a:pt x="1" y="445"/>
                  </a:lnTo>
                  <a:lnTo>
                    <a:pt x="1" y="493"/>
                  </a:lnTo>
                  <a:lnTo>
                    <a:pt x="1" y="541"/>
                  </a:lnTo>
                  <a:lnTo>
                    <a:pt x="71" y="659"/>
                  </a:lnTo>
                  <a:lnTo>
                    <a:pt x="164" y="777"/>
                  </a:lnTo>
                  <a:lnTo>
                    <a:pt x="328" y="922"/>
                  </a:lnTo>
                  <a:lnTo>
                    <a:pt x="538" y="1094"/>
                  </a:lnTo>
                  <a:lnTo>
                    <a:pt x="818" y="1287"/>
                  </a:lnTo>
                  <a:lnTo>
                    <a:pt x="1005" y="1388"/>
                  </a:lnTo>
                  <a:lnTo>
                    <a:pt x="1192" y="1496"/>
                  </a:lnTo>
                  <a:lnTo>
                    <a:pt x="1426" y="1603"/>
                  </a:lnTo>
                  <a:lnTo>
                    <a:pt x="1659" y="1715"/>
                  </a:lnTo>
                  <a:lnTo>
                    <a:pt x="1940" y="1828"/>
                  </a:lnTo>
                  <a:lnTo>
                    <a:pt x="2243" y="1941"/>
                  </a:lnTo>
                  <a:lnTo>
                    <a:pt x="2570" y="2053"/>
                  </a:lnTo>
                  <a:lnTo>
                    <a:pt x="2944" y="2166"/>
                  </a:lnTo>
                  <a:lnTo>
                    <a:pt x="3341" y="2278"/>
                  </a:lnTo>
                  <a:lnTo>
                    <a:pt x="3762" y="2386"/>
                  </a:lnTo>
                  <a:lnTo>
                    <a:pt x="4229" y="2498"/>
                  </a:lnTo>
                  <a:lnTo>
                    <a:pt x="4720" y="2600"/>
                  </a:lnTo>
                  <a:lnTo>
                    <a:pt x="5257" y="2702"/>
                  </a:lnTo>
                  <a:lnTo>
                    <a:pt x="5841" y="2798"/>
                  </a:lnTo>
                  <a:lnTo>
                    <a:pt x="6472" y="2889"/>
                  </a:lnTo>
                  <a:lnTo>
                    <a:pt x="7126" y="2975"/>
                  </a:lnTo>
                  <a:lnTo>
                    <a:pt x="7827" y="3056"/>
                  </a:lnTo>
                  <a:lnTo>
                    <a:pt x="8575" y="3131"/>
                  </a:lnTo>
                  <a:lnTo>
                    <a:pt x="9346" y="3195"/>
                  </a:lnTo>
                  <a:lnTo>
                    <a:pt x="10187" y="3254"/>
                  </a:lnTo>
                  <a:lnTo>
                    <a:pt x="10397" y="3265"/>
                  </a:lnTo>
                  <a:lnTo>
                    <a:pt x="10607" y="3270"/>
                  </a:lnTo>
                  <a:lnTo>
                    <a:pt x="10817" y="3270"/>
                  </a:lnTo>
                  <a:lnTo>
                    <a:pt x="11028" y="3265"/>
                  </a:lnTo>
                  <a:lnTo>
                    <a:pt x="11238" y="3254"/>
                  </a:lnTo>
                  <a:lnTo>
                    <a:pt x="11448" y="3243"/>
                  </a:lnTo>
                  <a:lnTo>
                    <a:pt x="11635" y="3227"/>
                  </a:lnTo>
                  <a:lnTo>
                    <a:pt x="11822" y="3206"/>
                  </a:lnTo>
                  <a:lnTo>
                    <a:pt x="11986" y="3179"/>
                  </a:lnTo>
                  <a:lnTo>
                    <a:pt x="12149" y="3147"/>
                  </a:lnTo>
                  <a:lnTo>
                    <a:pt x="12313" y="3115"/>
                  </a:lnTo>
                  <a:lnTo>
                    <a:pt x="12453" y="3082"/>
                  </a:lnTo>
                  <a:lnTo>
                    <a:pt x="12570" y="3040"/>
                  </a:lnTo>
                  <a:lnTo>
                    <a:pt x="12663" y="2997"/>
                  </a:lnTo>
                  <a:lnTo>
                    <a:pt x="12757" y="2954"/>
                  </a:lnTo>
                  <a:lnTo>
                    <a:pt x="12827" y="2906"/>
                  </a:lnTo>
                  <a:lnTo>
                    <a:pt x="12873" y="2857"/>
                  </a:lnTo>
                  <a:lnTo>
                    <a:pt x="12897" y="2804"/>
                  </a:lnTo>
                  <a:lnTo>
                    <a:pt x="12897" y="2755"/>
                  </a:lnTo>
                  <a:lnTo>
                    <a:pt x="12897" y="2707"/>
                  </a:lnTo>
                  <a:lnTo>
                    <a:pt x="12850" y="2664"/>
                  </a:lnTo>
                  <a:lnTo>
                    <a:pt x="12780" y="2616"/>
                  </a:lnTo>
                  <a:lnTo>
                    <a:pt x="12710" y="2573"/>
                  </a:lnTo>
                  <a:lnTo>
                    <a:pt x="12616" y="2530"/>
                  </a:lnTo>
                  <a:lnTo>
                    <a:pt x="12500" y="2487"/>
                  </a:lnTo>
                  <a:lnTo>
                    <a:pt x="12383" y="2450"/>
                  </a:lnTo>
                  <a:lnTo>
                    <a:pt x="12243" y="2418"/>
                  </a:lnTo>
                  <a:lnTo>
                    <a:pt x="12079" y="2386"/>
                  </a:lnTo>
                  <a:lnTo>
                    <a:pt x="11916" y="2359"/>
                  </a:lnTo>
                  <a:lnTo>
                    <a:pt x="11729" y="2332"/>
                  </a:lnTo>
                  <a:lnTo>
                    <a:pt x="11518" y="2316"/>
                  </a:lnTo>
                  <a:lnTo>
                    <a:pt x="11308" y="2300"/>
                  </a:lnTo>
                  <a:lnTo>
                    <a:pt x="10747" y="2257"/>
                  </a:lnTo>
                  <a:lnTo>
                    <a:pt x="10187" y="2214"/>
                  </a:lnTo>
                  <a:lnTo>
                    <a:pt x="9673" y="2160"/>
                  </a:lnTo>
                  <a:lnTo>
                    <a:pt x="9205" y="2107"/>
                  </a:lnTo>
                  <a:lnTo>
                    <a:pt x="8738" y="2048"/>
                  </a:lnTo>
                  <a:lnTo>
                    <a:pt x="8318" y="1984"/>
                  </a:lnTo>
                  <a:lnTo>
                    <a:pt x="7921" y="1914"/>
                  </a:lnTo>
                  <a:lnTo>
                    <a:pt x="7547" y="1844"/>
                  </a:lnTo>
                  <a:lnTo>
                    <a:pt x="7196" y="1774"/>
                  </a:lnTo>
                  <a:lnTo>
                    <a:pt x="6869" y="1699"/>
                  </a:lnTo>
                  <a:lnTo>
                    <a:pt x="6589" y="1619"/>
                  </a:lnTo>
                  <a:lnTo>
                    <a:pt x="6308" y="1544"/>
                  </a:lnTo>
                  <a:lnTo>
                    <a:pt x="6051" y="1464"/>
                  </a:lnTo>
                  <a:lnTo>
                    <a:pt x="5818" y="1388"/>
                  </a:lnTo>
                  <a:lnTo>
                    <a:pt x="5631" y="1308"/>
                  </a:lnTo>
                  <a:lnTo>
                    <a:pt x="5421" y="1233"/>
                  </a:lnTo>
                  <a:lnTo>
                    <a:pt x="5094" y="1078"/>
                  </a:lnTo>
                  <a:lnTo>
                    <a:pt x="4837" y="938"/>
                  </a:lnTo>
                  <a:lnTo>
                    <a:pt x="4650" y="804"/>
                  </a:lnTo>
                  <a:lnTo>
                    <a:pt x="4510" y="686"/>
                  </a:lnTo>
                  <a:lnTo>
                    <a:pt x="4393" y="590"/>
                  </a:lnTo>
                  <a:lnTo>
                    <a:pt x="4346" y="515"/>
                  </a:lnTo>
                  <a:lnTo>
                    <a:pt x="4299" y="450"/>
                  </a:lnTo>
                  <a:lnTo>
                    <a:pt x="4253" y="402"/>
                  </a:lnTo>
                  <a:lnTo>
                    <a:pt x="4206" y="354"/>
                  </a:lnTo>
                  <a:lnTo>
                    <a:pt x="4159" y="311"/>
                  </a:lnTo>
                  <a:lnTo>
                    <a:pt x="4066" y="273"/>
                  </a:lnTo>
                  <a:lnTo>
                    <a:pt x="3972" y="231"/>
                  </a:lnTo>
                  <a:lnTo>
                    <a:pt x="3855" y="193"/>
                  </a:lnTo>
                  <a:lnTo>
                    <a:pt x="3739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71" y="75"/>
                  </a:lnTo>
                  <a:lnTo>
                    <a:pt x="3108" y="54"/>
                  </a:lnTo>
                  <a:lnTo>
                    <a:pt x="2921" y="38"/>
                  </a:lnTo>
                  <a:lnTo>
                    <a:pt x="2757" y="22"/>
                  </a:lnTo>
                  <a:lnTo>
                    <a:pt x="2547" y="11"/>
                  </a:lnTo>
                  <a:lnTo>
                    <a:pt x="2360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59"/>
            <p:cNvSpPr/>
            <p:nvPr/>
          </p:nvSpPr>
          <p:spPr>
            <a:xfrm rot="10800000">
              <a:off x="3201227" y="400699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40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50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61"/>
                  </a:lnTo>
                  <a:lnTo>
                    <a:pt x="2570" y="2252"/>
                  </a:lnTo>
                  <a:lnTo>
                    <a:pt x="2454" y="2338"/>
                  </a:lnTo>
                  <a:lnTo>
                    <a:pt x="2337" y="2424"/>
                  </a:lnTo>
                  <a:lnTo>
                    <a:pt x="2080" y="2579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9"/>
                  </a:lnTo>
                  <a:lnTo>
                    <a:pt x="982" y="3035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6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6"/>
                  </a:lnTo>
                  <a:lnTo>
                    <a:pt x="71" y="3614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3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70" y="3978"/>
                  </a:lnTo>
                  <a:lnTo>
                    <a:pt x="205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818" y="3083"/>
                  </a:lnTo>
                  <a:lnTo>
                    <a:pt x="6005" y="2976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79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4"/>
                  </a:lnTo>
                  <a:lnTo>
                    <a:pt x="4253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59"/>
            <p:cNvSpPr/>
            <p:nvPr/>
          </p:nvSpPr>
          <p:spPr>
            <a:xfrm rot="10800000">
              <a:off x="3059422" y="417490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6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5"/>
                  </a:lnTo>
                  <a:lnTo>
                    <a:pt x="2640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3" y="2434"/>
                  </a:lnTo>
                  <a:lnTo>
                    <a:pt x="2033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35" y="3040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187" y="3281"/>
                  </a:lnTo>
                  <a:lnTo>
                    <a:pt x="117" y="3324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3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17" y="3651"/>
                  </a:lnTo>
                  <a:lnTo>
                    <a:pt x="211" y="3699"/>
                  </a:lnTo>
                  <a:lnTo>
                    <a:pt x="304" y="3737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1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7"/>
                  </a:lnTo>
                  <a:lnTo>
                    <a:pt x="1846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607" y="3179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59"/>
            <p:cNvSpPr/>
            <p:nvPr/>
          </p:nvSpPr>
          <p:spPr>
            <a:xfrm rot="10800000">
              <a:off x="2924170" y="4157031"/>
              <a:ext cx="63228" cy="157055"/>
            </a:xfrm>
            <a:custGeom>
              <a:avLst/>
              <a:gdLst/>
              <a:ahLst/>
              <a:cxnLst/>
              <a:rect l="l" t="t" r="r" b="b"/>
              <a:pathLst>
                <a:path w="6542" h="4006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22"/>
                  </a:lnTo>
                  <a:lnTo>
                    <a:pt x="1659" y="44"/>
                  </a:lnTo>
                  <a:lnTo>
                    <a:pt x="1379" y="81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8"/>
                  </a:lnTo>
                  <a:lnTo>
                    <a:pt x="771" y="215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44"/>
                  </a:lnTo>
                  <a:lnTo>
                    <a:pt x="444" y="387"/>
                  </a:lnTo>
                  <a:lnTo>
                    <a:pt x="398" y="435"/>
                  </a:lnTo>
                  <a:lnTo>
                    <a:pt x="374" y="483"/>
                  </a:lnTo>
                  <a:lnTo>
                    <a:pt x="374" y="531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4" y="671"/>
                  </a:lnTo>
                  <a:lnTo>
                    <a:pt x="608" y="719"/>
                  </a:lnTo>
                  <a:lnTo>
                    <a:pt x="701" y="762"/>
                  </a:lnTo>
                  <a:lnTo>
                    <a:pt x="1005" y="880"/>
                  </a:lnTo>
                  <a:lnTo>
                    <a:pt x="1285" y="998"/>
                  </a:lnTo>
                  <a:lnTo>
                    <a:pt x="1496" y="1110"/>
                  </a:lnTo>
                  <a:lnTo>
                    <a:pt x="1706" y="1228"/>
                  </a:lnTo>
                  <a:lnTo>
                    <a:pt x="1846" y="1341"/>
                  </a:lnTo>
                  <a:lnTo>
                    <a:pt x="1986" y="1453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81"/>
                  </a:lnTo>
                  <a:lnTo>
                    <a:pt x="2126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16" y="2445"/>
                  </a:lnTo>
                  <a:lnTo>
                    <a:pt x="1706" y="2606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7"/>
                  </a:lnTo>
                  <a:lnTo>
                    <a:pt x="304" y="3260"/>
                  </a:lnTo>
                  <a:lnTo>
                    <a:pt x="187" y="3303"/>
                  </a:lnTo>
                  <a:lnTo>
                    <a:pt x="117" y="3346"/>
                  </a:lnTo>
                  <a:lnTo>
                    <a:pt x="47" y="3394"/>
                  </a:lnTo>
                  <a:lnTo>
                    <a:pt x="24" y="3437"/>
                  </a:lnTo>
                  <a:lnTo>
                    <a:pt x="0" y="3485"/>
                  </a:lnTo>
                  <a:lnTo>
                    <a:pt x="0" y="3533"/>
                  </a:lnTo>
                  <a:lnTo>
                    <a:pt x="24" y="3582"/>
                  </a:lnTo>
                  <a:lnTo>
                    <a:pt x="47" y="3630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65" y="3903"/>
                  </a:lnTo>
                  <a:lnTo>
                    <a:pt x="1028" y="3935"/>
                  </a:lnTo>
                  <a:lnTo>
                    <a:pt x="1215" y="3957"/>
                  </a:lnTo>
                  <a:lnTo>
                    <a:pt x="1426" y="3978"/>
                  </a:lnTo>
                  <a:lnTo>
                    <a:pt x="1612" y="3989"/>
                  </a:lnTo>
                  <a:lnTo>
                    <a:pt x="1823" y="4000"/>
                  </a:lnTo>
                  <a:lnTo>
                    <a:pt x="2033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40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4" y="3941"/>
                  </a:lnTo>
                  <a:lnTo>
                    <a:pt x="3388" y="3914"/>
                  </a:lnTo>
                  <a:lnTo>
                    <a:pt x="3552" y="3882"/>
                  </a:lnTo>
                  <a:lnTo>
                    <a:pt x="3715" y="3850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14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7"/>
                  </a:lnTo>
                  <a:lnTo>
                    <a:pt x="5631" y="3029"/>
                  </a:lnTo>
                  <a:lnTo>
                    <a:pt x="5794" y="2922"/>
                  </a:lnTo>
                  <a:lnTo>
                    <a:pt x="5958" y="2810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34"/>
                  </a:lnTo>
                  <a:lnTo>
                    <a:pt x="6425" y="2300"/>
                  </a:lnTo>
                  <a:lnTo>
                    <a:pt x="6495" y="2161"/>
                  </a:lnTo>
                  <a:lnTo>
                    <a:pt x="6519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28" y="1078"/>
                  </a:lnTo>
                  <a:lnTo>
                    <a:pt x="5794" y="917"/>
                  </a:lnTo>
                  <a:lnTo>
                    <a:pt x="5514" y="746"/>
                  </a:lnTo>
                  <a:lnTo>
                    <a:pt x="5187" y="580"/>
                  </a:lnTo>
                  <a:lnTo>
                    <a:pt x="4813" y="408"/>
                  </a:lnTo>
                  <a:lnTo>
                    <a:pt x="4369" y="231"/>
                  </a:lnTo>
                  <a:lnTo>
                    <a:pt x="4182" y="183"/>
                  </a:lnTo>
                  <a:lnTo>
                    <a:pt x="3995" y="135"/>
                  </a:lnTo>
                  <a:lnTo>
                    <a:pt x="3785" y="97"/>
                  </a:lnTo>
                  <a:lnTo>
                    <a:pt x="3552" y="65"/>
                  </a:lnTo>
                  <a:lnTo>
                    <a:pt x="3318" y="38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 rot="10800000">
              <a:off x="4900604" y="386385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3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8"/>
                  </a:lnTo>
                  <a:lnTo>
                    <a:pt x="1496" y="2842"/>
                  </a:lnTo>
                  <a:lnTo>
                    <a:pt x="1215" y="2944"/>
                  </a:lnTo>
                  <a:lnTo>
                    <a:pt x="982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1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 rot="10800000">
              <a:off x="5081243" y="373397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0"/>
                  </a:moveTo>
                  <a:lnTo>
                    <a:pt x="3435" y="6"/>
                  </a:lnTo>
                  <a:lnTo>
                    <a:pt x="3201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66" y="440"/>
                  </a:lnTo>
                  <a:lnTo>
                    <a:pt x="1543" y="488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67" y="970"/>
                  </a:lnTo>
                  <a:lnTo>
                    <a:pt x="2454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2"/>
                  </a:lnTo>
                  <a:lnTo>
                    <a:pt x="2828" y="1555"/>
                  </a:lnTo>
                  <a:lnTo>
                    <a:pt x="2851" y="1667"/>
                  </a:lnTo>
                  <a:lnTo>
                    <a:pt x="2851" y="1775"/>
                  </a:lnTo>
                  <a:lnTo>
                    <a:pt x="2828" y="1882"/>
                  </a:lnTo>
                  <a:lnTo>
                    <a:pt x="2781" y="1984"/>
                  </a:lnTo>
                  <a:lnTo>
                    <a:pt x="2734" y="2080"/>
                  </a:lnTo>
                  <a:lnTo>
                    <a:pt x="2641" y="2177"/>
                  </a:lnTo>
                  <a:lnTo>
                    <a:pt x="2547" y="2268"/>
                  </a:lnTo>
                  <a:lnTo>
                    <a:pt x="2430" y="2353"/>
                  </a:lnTo>
                  <a:lnTo>
                    <a:pt x="2314" y="2439"/>
                  </a:lnTo>
                  <a:lnTo>
                    <a:pt x="2033" y="2595"/>
                  </a:lnTo>
                  <a:lnTo>
                    <a:pt x="1753" y="2739"/>
                  </a:lnTo>
                  <a:lnTo>
                    <a:pt x="1473" y="2857"/>
                  </a:lnTo>
                  <a:lnTo>
                    <a:pt x="1192" y="2965"/>
                  </a:lnTo>
                  <a:lnTo>
                    <a:pt x="959" y="3045"/>
                  </a:lnTo>
                  <a:lnTo>
                    <a:pt x="748" y="3109"/>
                  </a:lnTo>
                  <a:lnTo>
                    <a:pt x="561" y="3158"/>
                  </a:lnTo>
                  <a:lnTo>
                    <a:pt x="421" y="3200"/>
                  </a:lnTo>
                  <a:lnTo>
                    <a:pt x="304" y="3238"/>
                  </a:lnTo>
                  <a:lnTo>
                    <a:pt x="211" y="3286"/>
                  </a:lnTo>
                  <a:lnTo>
                    <a:pt x="118" y="3329"/>
                  </a:lnTo>
                  <a:lnTo>
                    <a:pt x="71" y="3372"/>
                  </a:lnTo>
                  <a:lnTo>
                    <a:pt x="24" y="3420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08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9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60" y="3972"/>
                  </a:lnTo>
                  <a:lnTo>
                    <a:pt x="1846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87" y="3972"/>
                  </a:lnTo>
                  <a:lnTo>
                    <a:pt x="2874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9" y="3860"/>
                  </a:lnTo>
                  <a:lnTo>
                    <a:pt x="3762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7" y="3511"/>
                  </a:lnTo>
                  <a:lnTo>
                    <a:pt x="5187" y="3361"/>
                  </a:lnTo>
                  <a:lnTo>
                    <a:pt x="5608" y="3179"/>
                  </a:lnTo>
                  <a:lnTo>
                    <a:pt x="5818" y="3083"/>
                  </a:lnTo>
                  <a:lnTo>
                    <a:pt x="6028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89" y="2627"/>
                  </a:lnTo>
                  <a:lnTo>
                    <a:pt x="6753" y="2498"/>
                  </a:lnTo>
                  <a:lnTo>
                    <a:pt x="6893" y="2370"/>
                  </a:lnTo>
                  <a:lnTo>
                    <a:pt x="7010" y="2230"/>
                  </a:lnTo>
                  <a:lnTo>
                    <a:pt x="7103" y="2085"/>
                  </a:lnTo>
                  <a:lnTo>
                    <a:pt x="7150" y="1941"/>
                  </a:lnTo>
                  <a:lnTo>
                    <a:pt x="7196" y="1791"/>
                  </a:lnTo>
                  <a:lnTo>
                    <a:pt x="7196" y="1635"/>
                  </a:lnTo>
                  <a:lnTo>
                    <a:pt x="7150" y="1474"/>
                  </a:lnTo>
                  <a:lnTo>
                    <a:pt x="7080" y="1314"/>
                  </a:lnTo>
                  <a:lnTo>
                    <a:pt x="6963" y="1147"/>
                  </a:lnTo>
                  <a:lnTo>
                    <a:pt x="6799" y="976"/>
                  </a:lnTo>
                  <a:lnTo>
                    <a:pt x="6566" y="804"/>
                  </a:lnTo>
                  <a:lnTo>
                    <a:pt x="6309" y="627"/>
                  </a:lnTo>
                  <a:lnTo>
                    <a:pt x="5982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59"/>
            <p:cNvSpPr/>
            <p:nvPr/>
          </p:nvSpPr>
          <p:spPr>
            <a:xfrm rot="10800000">
              <a:off x="4929280" y="3592322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2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1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59"/>
            <p:cNvSpPr/>
            <p:nvPr/>
          </p:nvSpPr>
          <p:spPr>
            <a:xfrm rot="10800000">
              <a:off x="5131820" y="3509952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66" y="440"/>
                  </a:lnTo>
                  <a:lnTo>
                    <a:pt x="1542" y="488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67" y="971"/>
                  </a:lnTo>
                  <a:lnTo>
                    <a:pt x="2430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3"/>
                  </a:lnTo>
                  <a:lnTo>
                    <a:pt x="2827" y="1561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7" y="1882"/>
                  </a:lnTo>
                  <a:lnTo>
                    <a:pt x="2781" y="1984"/>
                  </a:lnTo>
                  <a:lnTo>
                    <a:pt x="2734" y="2081"/>
                  </a:lnTo>
                  <a:lnTo>
                    <a:pt x="2640" y="2177"/>
                  </a:lnTo>
                  <a:lnTo>
                    <a:pt x="2547" y="2268"/>
                  </a:lnTo>
                  <a:lnTo>
                    <a:pt x="2430" y="2359"/>
                  </a:lnTo>
                  <a:lnTo>
                    <a:pt x="2313" y="2440"/>
                  </a:lnTo>
                  <a:lnTo>
                    <a:pt x="2033" y="2601"/>
                  </a:lnTo>
                  <a:lnTo>
                    <a:pt x="1753" y="2740"/>
                  </a:lnTo>
                  <a:lnTo>
                    <a:pt x="1472" y="2863"/>
                  </a:lnTo>
                  <a:lnTo>
                    <a:pt x="1192" y="2965"/>
                  </a:lnTo>
                  <a:lnTo>
                    <a:pt x="935" y="3045"/>
                  </a:lnTo>
                  <a:lnTo>
                    <a:pt x="748" y="3110"/>
                  </a:lnTo>
                  <a:lnTo>
                    <a:pt x="561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211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4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2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4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35" y="3892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41"/>
                  </a:lnTo>
                  <a:lnTo>
                    <a:pt x="4766" y="3512"/>
                  </a:lnTo>
                  <a:lnTo>
                    <a:pt x="5164" y="3362"/>
                  </a:lnTo>
                  <a:lnTo>
                    <a:pt x="5608" y="3185"/>
                  </a:lnTo>
                  <a:lnTo>
                    <a:pt x="5818" y="3083"/>
                  </a:lnTo>
                  <a:lnTo>
                    <a:pt x="6028" y="2981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52" y="2504"/>
                  </a:lnTo>
                  <a:lnTo>
                    <a:pt x="6893" y="2370"/>
                  </a:lnTo>
                  <a:lnTo>
                    <a:pt x="7009" y="2231"/>
                  </a:lnTo>
                  <a:lnTo>
                    <a:pt x="7103" y="2091"/>
                  </a:lnTo>
                  <a:lnTo>
                    <a:pt x="7149" y="1941"/>
                  </a:lnTo>
                  <a:lnTo>
                    <a:pt x="7196" y="1791"/>
                  </a:lnTo>
                  <a:lnTo>
                    <a:pt x="7196" y="1636"/>
                  </a:lnTo>
                  <a:lnTo>
                    <a:pt x="7149" y="1480"/>
                  </a:lnTo>
                  <a:lnTo>
                    <a:pt x="7079" y="1314"/>
                  </a:lnTo>
                  <a:lnTo>
                    <a:pt x="6963" y="1148"/>
                  </a:lnTo>
                  <a:lnTo>
                    <a:pt x="6776" y="982"/>
                  </a:lnTo>
                  <a:lnTo>
                    <a:pt x="6565" y="805"/>
                  </a:lnTo>
                  <a:lnTo>
                    <a:pt x="6308" y="633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6"/>
                  </a:lnTo>
                  <a:lnTo>
                    <a:pt x="4533" y="44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59"/>
            <p:cNvSpPr/>
            <p:nvPr/>
          </p:nvSpPr>
          <p:spPr>
            <a:xfrm rot="10800000">
              <a:off x="4947344" y="3392259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21" y="33"/>
                  </a:lnTo>
                  <a:lnTo>
                    <a:pt x="2687" y="60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83"/>
                  </a:lnTo>
                  <a:lnTo>
                    <a:pt x="1893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66" y="392"/>
                  </a:lnTo>
                  <a:lnTo>
                    <a:pt x="1542" y="440"/>
                  </a:lnTo>
                  <a:lnTo>
                    <a:pt x="1519" y="488"/>
                  </a:lnTo>
                  <a:lnTo>
                    <a:pt x="1519" y="537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59" y="676"/>
                  </a:lnTo>
                  <a:lnTo>
                    <a:pt x="1752" y="724"/>
                  </a:lnTo>
                  <a:lnTo>
                    <a:pt x="2009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57" y="1437"/>
                  </a:lnTo>
                  <a:lnTo>
                    <a:pt x="2827" y="1550"/>
                  </a:lnTo>
                  <a:lnTo>
                    <a:pt x="2850" y="1657"/>
                  </a:lnTo>
                  <a:lnTo>
                    <a:pt x="2850" y="1764"/>
                  </a:lnTo>
                  <a:lnTo>
                    <a:pt x="2827" y="1866"/>
                  </a:lnTo>
                  <a:lnTo>
                    <a:pt x="2780" y="1968"/>
                  </a:lnTo>
                  <a:lnTo>
                    <a:pt x="2710" y="2064"/>
                  </a:lnTo>
                  <a:lnTo>
                    <a:pt x="2640" y="2161"/>
                  </a:lnTo>
                  <a:lnTo>
                    <a:pt x="2547" y="2252"/>
                  </a:lnTo>
                  <a:lnTo>
                    <a:pt x="2453" y="2338"/>
                  </a:lnTo>
                  <a:lnTo>
                    <a:pt x="2313" y="2424"/>
                  </a:lnTo>
                  <a:lnTo>
                    <a:pt x="2056" y="2579"/>
                  </a:lnTo>
                  <a:lnTo>
                    <a:pt x="1776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58" y="3035"/>
                  </a:lnTo>
                  <a:lnTo>
                    <a:pt x="748" y="3099"/>
                  </a:lnTo>
                  <a:lnTo>
                    <a:pt x="538" y="3163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47" y="3378"/>
                  </a:lnTo>
                  <a:lnTo>
                    <a:pt x="24" y="3426"/>
                  </a:lnTo>
                  <a:lnTo>
                    <a:pt x="0" y="3474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14"/>
                  </a:lnTo>
                  <a:lnTo>
                    <a:pt x="117" y="3657"/>
                  </a:lnTo>
                  <a:lnTo>
                    <a:pt x="210" y="3705"/>
                  </a:lnTo>
                  <a:lnTo>
                    <a:pt x="304" y="3748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01" y="3860"/>
                  </a:lnTo>
                  <a:lnTo>
                    <a:pt x="888" y="3892"/>
                  </a:lnTo>
                  <a:lnTo>
                    <a:pt x="1052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36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53" y="3978"/>
                  </a:lnTo>
                  <a:lnTo>
                    <a:pt x="2664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11" y="3892"/>
                  </a:lnTo>
                  <a:lnTo>
                    <a:pt x="3575" y="3860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5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378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91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74"/>
                  </a:lnTo>
                  <a:lnTo>
                    <a:pt x="5420" y="210"/>
                  </a:lnTo>
                  <a:lnTo>
                    <a:pt x="5233" y="156"/>
                  </a:lnTo>
                  <a:lnTo>
                    <a:pt x="5023" y="113"/>
                  </a:lnTo>
                  <a:lnTo>
                    <a:pt x="4790" y="76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 rot="10800000">
              <a:off x="5105183" y="3973787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178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1" y="1443"/>
                  </a:lnTo>
                  <a:lnTo>
                    <a:pt x="2828" y="1555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81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33" y="2595"/>
                  </a:lnTo>
                  <a:lnTo>
                    <a:pt x="1753" y="2735"/>
                  </a:lnTo>
                  <a:lnTo>
                    <a:pt x="1449" y="2858"/>
                  </a:lnTo>
                  <a:lnTo>
                    <a:pt x="1192" y="2960"/>
                  </a:lnTo>
                  <a:lnTo>
                    <a:pt x="935" y="3046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6"/>
                  </a:lnTo>
                  <a:lnTo>
                    <a:pt x="304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80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2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 rot="10800000">
              <a:off x="4963379" y="414189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0"/>
                  </a:moveTo>
                  <a:lnTo>
                    <a:pt x="3435" y="5"/>
                  </a:lnTo>
                  <a:lnTo>
                    <a:pt x="3178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42" y="434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43" y="965"/>
                  </a:lnTo>
                  <a:lnTo>
                    <a:pt x="2430" y="1088"/>
                  </a:lnTo>
                  <a:lnTo>
                    <a:pt x="2570" y="1206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44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7"/>
                  </a:lnTo>
                  <a:lnTo>
                    <a:pt x="2734" y="2064"/>
                  </a:lnTo>
                  <a:lnTo>
                    <a:pt x="2664" y="2160"/>
                  </a:lnTo>
                  <a:lnTo>
                    <a:pt x="2570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80" y="2579"/>
                  </a:lnTo>
                  <a:lnTo>
                    <a:pt x="1799" y="2718"/>
                  </a:lnTo>
                  <a:lnTo>
                    <a:pt x="1496" y="2841"/>
                  </a:lnTo>
                  <a:lnTo>
                    <a:pt x="1215" y="2948"/>
                  </a:lnTo>
                  <a:lnTo>
                    <a:pt x="982" y="3034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7" y="3286"/>
                  </a:lnTo>
                  <a:lnTo>
                    <a:pt x="117" y="3329"/>
                  </a:lnTo>
                  <a:lnTo>
                    <a:pt x="71" y="3377"/>
                  </a:lnTo>
                  <a:lnTo>
                    <a:pt x="24" y="3426"/>
                  </a:lnTo>
                  <a:lnTo>
                    <a:pt x="0" y="3468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8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59" y="3972"/>
                  </a:lnTo>
                  <a:lnTo>
                    <a:pt x="1869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6"/>
                  </a:lnTo>
                  <a:lnTo>
                    <a:pt x="3061" y="3935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8" y="3854"/>
                  </a:lnTo>
                  <a:lnTo>
                    <a:pt x="3739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6" y="3511"/>
                  </a:lnTo>
                  <a:lnTo>
                    <a:pt x="5164" y="3361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5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65" y="2627"/>
                  </a:lnTo>
                  <a:lnTo>
                    <a:pt x="6729" y="2498"/>
                  </a:lnTo>
                  <a:lnTo>
                    <a:pt x="6869" y="2364"/>
                  </a:lnTo>
                  <a:lnTo>
                    <a:pt x="6986" y="2230"/>
                  </a:lnTo>
                  <a:lnTo>
                    <a:pt x="7079" y="2085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49" y="1474"/>
                  </a:lnTo>
                  <a:lnTo>
                    <a:pt x="7056" y="1313"/>
                  </a:lnTo>
                  <a:lnTo>
                    <a:pt x="6939" y="1147"/>
                  </a:lnTo>
                  <a:lnTo>
                    <a:pt x="6776" y="976"/>
                  </a:lnTo>
                  <a:lnTo>
                    <a:pt x="6565" y="804"/>
                  </a:lnTo>
                  <a:lnTo>
                    <a:pt x="6308" y="627"/>
                  </a:lnTo>
                  <a:lnTo>
                    <a:pt x="5981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23" y="107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 rot="10800000">
              <a:off x="4828349" y="4124059"/>
              <a:ext cx="63006" cy="156820"/>
            </a:xfrm>
            <a:custGeom>
              <a:avLst/>
              <a:gdLst/>
              <a:ahLst/>
              <a:cxnLst/>
              <a:rect l="l" t="t" r="r" b="b"/>
              <a:pathLst>
                <a:path w="6519" h="4000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17"/>
                  </a:lnTo>
                  <a:lnTo>
                    <a:pt x="1659" y="44"/>
                  </a:lnTo>
                  <a:lnTo>
                    <a:pt x="1379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2"/>
                  </a:lnTo>
                  <a:lnTo>
                    <a:pt x="772" y="210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38"/>
                  </a:lnTo>
                  <a:lnTo>
                    <a:pt x="421" y="387"/>
                  </a:lnTo>
                  <a:lnTo>
                    <a:pt x="398" y="430"/>
                  </a:lnTo>
                  <a:lnTo>
                    <a:pt x="374" y="478"/>
                  </a:lnTo>
                  <a:lnTo>
                    <a:pt x="374" y="526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5" y="671"/>
                  </a:lnTo>
                  <a:lnTo>
                    <a:pt x="608" y="714"/>
                  </a:lnTo>
                  <a:lnTo>
                    <a:pt x="701" y="757"/>
                  </a:lnTo>
                  <a:lnTo>
                    <a:pt x="1005" y="874"/>
                  </a:lnTo>
                  <a:lnTo>
                    <a:pt x="1286" y="992"/>
                  </a:lnTo>
                  <a:lnTo>
                    <a:pt x="1496" y="1110"/>
                  </a:lnTo>
                  <a:lnTo>
                    <a:pt x="1706" y="1223"/>
                  </a:lnTo>
                  <a:lnTo>
                    <a:pt x="1846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73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75"/>
                  </a:lnTo>
                  <a:lnTo>
                    <a:pt x="2127" y="2172"/>
                  </a:lnTo>
                  <a:lnTo>
                    <a:pt x="2080" y="2263"/>
                  </a:lnTo>
                  <a:lnTo>
                    <a:pt x="2010" y="2354"/>
                  </a:lnTo>
                  <a:lnTo>
                    <a:pt x="1916" y="2440"/>
                  </a:lnTo>
                  <a:lnTo>
                    <a:pt x="1706" y="2601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2"/>
                  </a:lnTo>
                  <a:lnTo>
                    <a:pt x="281" y="3255"/>
                  </a:lnTo>
                  <a:lnTo>
                    <a:pt x="187" y="3298"/>
                  </a:lnTo>
                  <a:lnTo>
                    <a:pt x="117" y="3346"/>
                  </a:lnTo>
                  <a:lnTo>
                    <a:pt x="47" y="3389"/>
                  </a:lnTo>
                  <a:lnTo>
                    <a:pt x="1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47" y="3625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42" y="3903"/>
                  </a:lnTo>
                  <a:lnTo>
                    <a:pt x="1029" y="3930"/>
                  </a:lnTo>
                  <a:lnTo>
                    <a:pt x="1215" y="3957"/>
                  </a:lnTo>
                  <a:lnTo>
                    <a:pt x="1426" y="3973"/>
                  </a:lnTo>
                  <a:lnTo>
                    <a:pt x="1613" y="3989"/>
                  </a:lnTo>
                  <a:lnTo>
                    <a:pt x="1823" y="3994"/>
                  </a:lnTo>
                  <a:lnTo>
                    <a:pt x="2033" y="4000"/>
                  </a:lnTo>
                  <a:lnTo>
                    <a:pt x="2454" y="4000"/>
                  </a:lnTo>
                  <a:lnTo>
                    <a:pt x="2641" y="3989"/>
                  </a:lnTo>
                  <a:lnTo>
                    <a:pt x="2851" y="3978"/>
                  </a:lnTo>
                  <a:lnTo>
                    <a:pt x="3038" y="3957"/>
                  </a:lnTo>
                  <a:lnTo>
                    <a:pt x="3225" y="3935"/>
                  </a:lnTo>
                  <a:lnTo>
                    <a:pt x="3388" y="3909"/>
                  </a:lnTo>
                  <a:lnTo>
                    <a:pt x="3552" y="3882"/>
                  </a:lnTo>
                  <a:lnTo>
                    <a:pt x="3715" y="3844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08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35" y="2804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72" y="2156"/>
                  </a:lnTo>
                  <a:lnTo>
                    <a:pt x="6519" y="2011"/>
                  </a:lnTo>
                  <a:lnTo>
                    <a:pt x="6519" y="1866"/>
                  </a:lnTo>
                  <a:lnTo>
                    <a:pt x="6495" y="1716"/>
                  </a:lnTo>
                  <a:lnTo>
                    <a:pt x="6449" y="1561"/>
                  </a:lnTo>
                  <a:lnTo>
                    <a:pt x="6355" y="1400"/>
                  </a:lnTo>
                  <a:lnTo>
                    <a:pt x="6215" y="1239"/>
                  </a:lnTo>
                  <a:lnTo>
                    <a:pt x="6028" y="1078"/>
                  </a:lnTo>
                  <a:lnTo>
                    <a:pt x="5795" y="912"/>
                  </a:lnTo>
                  <a:lnTo>
                    <a:pt x="5514" y="746"/>
                  </a:lnTo>
                  <a:lnTo>
                    <a:pt x="5187" y="574"/>
                  </a:lnTo>
                  <a:lnTo>
                    <a:pt x="4790" y="403"/>
                  </a:lnTo>
                  <a:lnTo>
                    <a:pt x="4346" y="231"/>
                  </a:lnTo>
                  <a:lnTo>
                    <a:pt x="4183" y="178"/>
                  </a:lnTo>
                  <a:lnTo>
                    <a:pt x="3996" y="135"/>
                  </a:lnTo>
                  <a:lnTo>
                    <a:pt x="3785" y="92"/>
                  </a:lnTo>
                  <a:lnTo>
                    <a:pt x="3552" y="60"/>
                  </a:lnTo>
                  <a:lnTo>
                    <a:pt x="3318" y="33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59"/>
          <p:cNvGrpSpPr/>
          <p:nvPr/>
        </p:nvGrpSpPr>
        <p:grpSpPr>
          <a:xfrm>
            <a:off x="7438696" y="3594652"/>
            <a:ext cx="1432233" cy="950925"/>
            <a:chOff x="5696222" y="4244600"/>
            <a:chExt cx="1777405" cy="1180100"/>
          </a:xfrm>
        </p:grpSpPr>
        <p:sp>
          <p:nvSpPr>
            <p:cNvPr id="1232" name="Google Shape;1232;p59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59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59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59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59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59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59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59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THẢO LUẬN NHÓM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52475"/>
            <a:ext cx="4248472" cy="3416400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Lựa </a:t>
            </a:r>
            <a:r>
              <a:rPr lang="vi-VN" sz="2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chọn một bài thơ lục 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bát.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Chỉ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ra các yếu tố đặc trưng của thơ lục bát như: </a:t>
            </a:r>
            <a:r>
              <a:rPr lang="vi-VN" sz="2000" b="1" i="1" dirty="0">
                <a:solidFill>
                  <a:srgbClr val="C00000"/>
                </a:solidFill>
                <a:latin typeface="+mn-lt"/>
              </a:rPr>
              <a:t>số tiếng, số dòng, vần, </a:t>
            </a:r>
            <a:r>
              <a:rPr lang="vi-VN" sz="2000" b="1" i="1" dirty="0" smtClean="0">
                <a:solidFill>
                  <a:srgbClr val="C00000"/>
                </a:solidFill>
                <a:latin typeface="+mn-lt"/>
              </a:rPr>
              <a:t>nhịp.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Những </a:t>
            </a:r>
            <a:r>
              <a:rPr lang="vi-VN" sz="2000" b="1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đặc trưng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đó có </a:t>
            </a:r>
            <a:r>
              <a:rPr lang="vi-VN" sz="2000" b="1" i="1" dirty="0">
                <a:solidFill>
                  <a:srgbClr val="C00000"/>
                </a:solidFill>
                <a:latin typeface="+mn-lt"/>
              </a:rPr>
              <a:t>tác dụng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như thế nào trong việc biểu đạt nội dung của bài thơ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?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79" y="1302744"/>
            <a:ext cx="3024336" cy="30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smtClean="0">
                <a:latin typeface="+mn-lt"/>
              </a:rPr>
              <a:t>Hướng dẫn về nhà</a:t>
            </a:r>
            <a:endParaRPr sz="3600" b="1" dirty="0">
              <a:latin typeface="+mn-lt"/>
            </a:endParaRPr>
          </a:p>
        </p:txBody>
      </p:sp>
      <p:sp>
        <p:nvSpPr>
          <p:cNvPr id="1439" name="Google Shape;1439;p65"/>
          <p:cNvSpPr txBox="1">
            <a:spLocks noGrp="1"/>
          </p:cNvSpPr>
          <p:nvPr>
            <p:ph type="subTitle" idx="1"/>
          </p:nvPr>
        </p:nvSpPr>
        <p:spPr>
          <a:xfrm>
            <a:off x="467544" y="2515350"/>
            <a:ext cx="5328592" cy="1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Chuẩn bị bài mới: </a:t>
            </a:r>
            <a:r>
              <a:rPr lang="vi-VN" sz="2400" b="1" i="1" dirty="0" smtClean="0">
                <a:solidFill>
                  <a:srgbClr val="C00000"/>
                </a:solidFill>
                <a:latin typeface="+mn-lt"/>
              </a:rPr>
              <a:t>Chùm ca dao về quê hương đất nước</a:t>
            </a:r>
            <a:r>
              <a:rPr lang="vi-VN" sz="2400" b="1" dirty="0" smtClean="0">
                <a:solidFill>
                  <a:srgbClr val="C00000"/>
                </a:solidFill>
                <a:latin typeface="+mn-lt"/>
              </a:rPr>
              <a:t>.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40" name="Google Shape;1440;p65"/>
          <p:cNvSpPr/>
          <p:nvPr/>
        </p:nvSpPr>
        <p:spPr>
          <a:xfrm>
            <a:off x="6059016" y="4309710"/>
            <a:ext cx="3147900" cy="293700"/>
          </a:xfrm>
          <a:prstGeom prst="ellipse">
            <a:avLst/>
          </a:prstGeom>
          <a:solidFill>
            <a:srgbClr val="E8E0D1">
              <a:alpha val="31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41" name="Google Shape;1441;p65"/>
          <p:cNvGrpSpPr/>
          <p:nvPr/>
        </p:nvGrpSpPr>
        <p:grpSpPr>
          <a:xfrm>
            <a:off x="6126392" y="2241663"/>
            <a:ext cx="3958751" cy="2178662"/>
            <a:chOff x="-4949741" y="-1657345"/>
            <a:chExt cx="12036337" cy="6600005"/>
          </a:xfrm>
        </p:grpSpPr>
        <p:sp>
          <p:nvSpPr>
            <p:cNvPr id="1442" name="Google Shape;1442;p65"/>
            <p:cNvSpPr/>
            <p:nvPr/>
          </p:nvSpPr>
          <p:spPr>
            <a:xfrm rot="10800000">
              <a:off x="-4949741" y="-1657345"/>
              <a:ext cx="11658571" cy="6580481"/>
            </a:xfrm>
            <a:custGeom>
              <a:avLst/>
              <a:gdLst/>
              <a:ahLst/>
              <a:cxnLst/>
              <a:rect l="l" t="t" r="r" b="b"/>
              <a:pathLst>
                <a:path w="1206267" h="167848" extrusionOk="0">
                  <a:moveTo>
                    <a:pt x="901687" y="1"/>
                  </a:moveTo>
                  <a:lnTo>
                    <a:pt x="799007" y="9430"/>
                  </a:lnTo>
                  <a:lnTo>
                    <a:pt x="799428" y="9682"/>
                  </a:lnTo>
                  <a:lnTo>
                    <a:pt x="799895" y="9993"/>
                  </a:lnTo>
                  <a:lnTo>
                    <a:pt x="800526" y="10411"/>
                  </a:lnTo>
                  <a:lnTo>
                    <a:pt x="801273" y="10931"/>
                  </a:lnTo>
                  <a:lnTo>
                    <a:pt x="802115" y="11547"/>
                  </a:lnTo>
                  <a:lnTo>
                    <a:pt x="802558" y="11885"/>
                  </a:lnTo>
                  <a:lnTo>
                    <a:pt x="803002" y="12250"/>
                  </a:lnTo>
                  <a:lnTo>
                    <a:pt x="803470" y="12630"/>
                  </a:lnTo>
                  <a:lnTo>
                    <a:pt x="803937" y="13032"/>
                  </a:lnTo>
                  <a:lnTo>
                    <a:pt x="804404" y="13450"/>
                  </a:lnTo>
                  <a:lnTo>
                    <a:pt x="804871" y="13885"/>
                  </a:lnTo>
                  <a:lnTo>
                    <a:pt x="805339" y="14335"/>
                  </a:lnTo>
                  <a:lnTo>
                    <a:pt x="805806" y="14801"/>
                  </a:lnTo>
                  <a:lnTo>
                    <a:pt x="806250" y="15284"/>
                  </a:lnTo>
                  <a:lnTo>
                    <a:pt x="806670" y="15777"/>
                  </a:lnTo>
                  <a:lnTo>
                    <a:pt x="807091" y="16286"/>
                  </a:lnTo>
                  <a:lnTo>
                    <a:pt x="807465" y="16806"/>
                  </a:lnTo>
                  <a:lnTo>
                    <a:pt x="807838" y="17332"/>
                  </a:lnTo>
                  <a:lnTo>
                    <a:pt x="808166" y="17868"/>
                  </a:lnTo>
                  <a:lnTo>
                    <a:pt x="808469" y="18414"/>
                  </a:lnTo>
                  <a:lnTo>
                    <a:pt x="808726" y="18972"/>
                  </a:lnTo>
                  <a:lnTo>
                    <a:pt x="808960" y="19529"/>
                  </a:lnTo>
                  <a:lnTo>
                    <a:pt x="809147" y="20098"/>
                  </a:lnTo>
                  <a:lnTo>
                    <a:pt x="809287" y="20666"/>
                  </a:lnTo>
                  <a:lnTo>
                    <a:pt x="809380" y="21245"/>
                  </a:lnTo>
                  <a:lnTo>
                    <a:pt x="809404" y="21818"/>
                  </a:lnTo>
                  <a:lnTo>
                    <a:pt x="809404" y="22108"/>
                  </a:lnTo>
                  <a:lnTo>
                    <a:pt x="809380" y="22397"/>
                  </a:lnTo>
                  <a:lnTo>
                    <a:pt x="809357" y="22692"/>
                  </a:lnTo>
                  <a:lnTo>
                    <a:pt x="809310" y="22982"/>
                  </a:lnTo>
                  <a:lnTo>
                    <a:pt x="809240" y="23271"/>
                  </a:lnTo>
                  <a:lnTo>
                    <a:pt x="809147" y="23561"/>
                  </a:lnTo>
                  <a:lnTo>
                    <a:pt x="809053" y="23850"/>
                  </a:lnTo>
                  <a:lnTo>
                    <a:pt x="808936" y="24140"/>
                  </a:lnTo>
                  <a:lnTo>
                    <a:pt x="808820" y="24429"/>
                  </a:lnTo>
                  <a:lnTo>
                    <a:pt x="808656" y="24719"/>
                  </a:lnTo>
                  <a:lnTo>
                    <a:pt x="808493" y="25003"/>
                  </a:lnTo>
                  <a:lnTo>
                    <a:pt x="808306" y="25292"/>
                  </a:lnTo>
                  <a:lnTo>
                    <a:pt x="808095" y="25576"/>
                  </a:lnTo>
                  <a:lnTo>
                    <a:pt x="807885" y="25860"/>
                  </a:lnTo>
                  <a:lnTo>
                    <a:pt x="807628" y="26144"/>
                  </a:lnTo>
                  <a:lnTo>
                    <a:pt x="807371" y="26429"/>
                  </a:lnTo>
                  <a:lnTo>
                    <a:pt x="807067" y="26707"/>
                  </a:lnTo>
                  <a:lnTo>
                    <a:pt x="806764" y="26986"/>
                  </a:lnTo>
                  <a:lnTo>
                    <a:pt x="806437" y="27265"/>
                  </a:lnTo>
                  <a:lnTo>
                    <a:pt x="806086" y="27538"/>
                  </a:lnTo>
                  <a:lnTo>
                    <a:pt x="805712" y="27817"/>
                  </a:lnTo>
                  <a:lnTo>
                    <a:pt x="805315" y="28085"/>
                  </a:lnTo>
                  <a:lnTo>
                    <a:pt x="804871" y="28358"/>
                  </a:lnTo>
                  <a:lnTo>
                    <a:pt x="804427" y="28621"/>
                  </a:lnTo>
                  <a:lnTo>
                    <a:pt x="803960" y="28889"/>
                  </a:lnTo>
                  <a:lnTo>
                    <a:pt x="803470" y="29152"/>
                  </a:lnTo>
                  <a:lnTo>
                    <a:pt x="802956" y="29409"/>
                  </a:lnTo>
                  <a:lnTo>
                    <a:pt x="802395" y="29666"/>
                  </a:lnTo>
                  <a:lnTo>
                    <a:pt x="801834" y="29924"/>
                  </a:lnTo>
                  <a:lnTo>
                    <a:pt x="801227" y="30176"/>
                  </a:lnTo>
                  <a:lnTo>
                    <a:pt x="800596" y="30422"/>
                  </a:lnTo>
                  <a:lnTo>
                    <a:pt x="799942" y="30669"/>
                  </a:lnTo>
                  <a:lnTo>
                    <a:pt x="799264" y="30910"/>
                  </a:lnTo>
                  <a:lnTo>
                    <a:pt x="798540" y="31146"/>
                  </a:lnTo>
                  <a:lnTo>
                    <a:pt x="797816" y="31382"/>
                  </a:lnTo>
                  <a:lnTo>
                    <a:pt x="797045" y="31612"/>
                  </a:lnTo>
                  <a:lnTo>
                    <a:pt x="796250" y="31837"/>
                  </a:lnTo>
                  <a:lnTo>
                    <a:pt x="795409" y="32063"/>
                  </a:lnTo>
                  <a:lnTo>
                    <a:pt x="794568" y="32282"/>
                  </a:lnTo>
                  <a:lnTo>
                    <a:pt x="793681" y="32497"/>
                  </a:lnTo>
                  <a:lnTo>
                    <a:pt x="792746" y="32706"/>
                  </a:lnTo>
                  <a:lnTo>
                    <a:pt x="791788" y="32915"/>
                  </a:lnTo>
                  <a:lnTo>
                    <a:pt x="790807" y="33113"/>
                  </a:lnTo>
                  <a:lnTo>
                    <a:pt x="789802" y="33312"/>
                  </a:lnTo>
                  <a:lnTo>
                    <a:pt x="788751" y="33505"/>
                  </a:lnTo>
                  <a:lnTo>
                    <a:pt x="787653" y="33692"/>
                  </a:lnTo>
                  <a:lnTo>
                    <a:pt x="786555" y="33875"/>
                  </a:lnTo>
                  <a:lnTo>
                    <a:pt x="785387" y="34051"/>
                  </a:lnTo>
                  <a:lnTo>
                    <a:pt x="784195" y="34223"/>
                  </a:lnTo>
                  <a:lnTo>
                    <a:pt x="782980" y="34389"/>
                  </a:lnTo>
                  <a:lnTo>
                    <a:pt x="781719" y="34550"/>
                  </a:lnTo>
                  <a:lnTo>
                    <a:pt x="780434" y="34705"/>
                  </a:lnTo>
                  <a:lnTo>
                    <a:pt x="779102" y="34856"/>
                  </a:lnTo>
                  <a:lnTo>
                    <a:pt x="777747" y="35000"/>
                  </a:lnTo>
                  <a:lnTo>
                    <a:pt x="776322" y="35140"/>
                  </a:lnTo>
                  <a:lnTo>
                    <a:pt x="774897" y="35274"/>
                  </a:lnTo>
                  <a:lnTo>
                    <a:pt x="773402" y="35397"/>
                  </a:lnTo>
                  <a:lnTo>
                    <a:pt x="771883" y="35520"/>
                  </a:lnTo>
                  <a:lnTo>
                    <a:pt x="770341" y="35633"/>
                  </a:lnTo>
                  <a:lnTo>
                    <a:pt x="768729" y="35740"/>
                  </a:lnTo>
                  <a:lnTo>
                    <a:pt x="767094" y="35837"/>
                  </a:lnTo>
                  <a:lnTo>
                    <a:pt x="765435" y="35933"/>
                  </a:lnTo>
                  <a:lnTo>
                    <a:pt x="740670" y="35912"/>
                  </a:lnTo>
                  <a:lnTo>
                    <a:pt x="713827" y="35901"/>
                  </a:lnTo>
                  <a:lnTo>
                    <a:pt x="721840" y="596"/>
                  </a:lnTo>
                  <a:lnTo>
                    <a:pt x="592948" y="596"/>
                  </a:lnTo>
                  <a:lnTo>
                    <a:pt x="602480" y="35912"/>
                  </a:lnTo>
                  <a:lnTo>
                    <a:pt x="577552" y="35928"/>
                  </a:lnTo>
                  <a:lnTo>
                    <a:pt x="552226" y="35944"/>
                  </a:lnTo>
                  <a:lnTo>
                    <a:pt x="526574" y="35960"/>
                  </a:lnTo>
                  <a:lnTo>
                    <a:pt x="500688" y="35987"/>
                  </a:lnTo>
                  <a:lnTo>
                    <a:pt x="474732" y="36013"/>
                  </a:lnTo>
                  <a:lnTo>
                    <a:pt x="448729" y="36040"/>
                  </a:lnTo>
                  <a:lnTo>
                    <a:pt x="422867" y="36078"/>
                  </a:lnTo>
                  <a:lnTo>
                    <a:pt x="397168" y="36115"/>
                  </a:lnTo>
                  <a:lnTo>
                    <a:pt x="405251" y="596"/>
                  </a:lnTo>
                  <a:lnTo>
                    <a:pt x="276359" y="596"/>
                  </a:lnTo>
                  <a:lnTo>
                    <a:pt x="285984" y="36340"/>
                  </a:lnTo>
                  <a:lnTo>
                    <a:pt x="262575" y="36399"/>
                  </a:lnTo>
                  <a:lnTo>
                    <a:pt x="240123" y="36469"/>
                  </a:lnTo>
                  <a:lnTo>
                    <a:pt x="218723" y="36539"/>
                  </a:lnTo>
                  <a:lnTo>
                    <a:pt x="198514" y="36619"/>
                  </a:lnTo>
                  <a:lnTo>
                    <a:pt x="198514" y="36619"/>
                  </a:lnTo>
                  <a:lnTo>
                    <a:pt x="206691" y="596"/>
                  </a:lnTo>
                  <a:lnTo>
                    <a:pt x="77822" y="596"/>
                  </a:lnTo>
                  <a:lnTo>
                    <a:pt x="87775" y="37584"/>
                  </a:lnTo>
                  <a:lnTo>
                    <a:pt x="87518" y="37600"/>
                  </a:lnTo>
                  <a:lnTo>
                    <a:pt x="87331" y="37616"/>
                  </a:lnTo>
                  <a:lnTo>
                    <a:pt x="87167" y="37638"/>
                  </a:lnTo>
                  <a:lnTo>
                    <a:pt x="87004" y="37665"/>
                  </a:lnTo>
                  <a:lnTo>
                    <a:pt x="86817" y="37702"/>
                  </a:lnTo>
                  <a:lnTo>
                    <a:pt x="86653" y="37750"/>
                  </a:lnTo>
                  <a:lnTo>
                    <a:pt x="86490" y="37804"/>
                  </a:lnTo>
                  <a:lnTo>
                    <a:pt x="86326" y="37868"/>
                  </a:lnTo>
                  <a:lnTo>
                    <a:pt x="86163" y="37938"/>
                  </a:lnTo>
                  <a:lnTo>
                    <a:pt x="85999" y="38018"/>
                  </a:lnTo>
                  <a:lnTo>
                    <a:pt x="85672" y="38201"/>
                  </a:lnTo>
                  <a:lnTo>
                    <a:pt x="85345" y="38420"/>
                  </a:lnTo>
                  <a:lnTo>
                    <a:pt x="85041" y="38667"/>
                  </a:lnTo>
                  <a:lnTo>
                    <a:pt x="84714" y="38946"/>
                  </a:lnTo>
                  <a:lnTo>
                    <a:pt x="84410" y="39257"/>
                  </a:lnTo>
                  <a:lnTo>
                    <a:pt x="84107" y="39594"/>
                  </a:lnTo>
                  <a:lnTo>
                    <a:pt x="83803" y="39970"/>
                  </a:lnTo>
                  <a:lnTo>
                    <a:pt x="83523" y="40366"/>
                  </a:lnTo>
                  <a:lnTo>
                    <a:pt x="83242" y="40795"/>
                  </a:lnTo>
                  <a:lnTo>
                    <a:pt x="82962" y="41251"/>
                  </a:lnTo>
                  <a:lnTo>
                    <a:pt x="82705" y="41733"/>
                  </a:lnTo>
                  <a:lnTo>
                    <a:pt x="82448" y="42248"/>
                  </a:lnTo>
                  <a:lnTo>
                    <a:pt x="82191" y="42784"/>
                  </a:lnTo>
                  <a:lnTo>
                    <a:pt x="81981" y="43347"/>
                  </a:lnTo>
                  <a:lnTo>
                    <a:pt x="81747" y="43936"/>
                  </a:lnTo>
                  <a:lnTo>
                    <a:pt x="81537" y="44553"/>
                  </a:lnTo>
                  <a:lnTo>
                    <a:pt x="81350" y="45191"/>
                  </a:lnTo>
                  <a:lnTo>
                    <a:pt x="81186" y="45856"/>
                  </a:lnTo>
                  <a:lnTo>
                    <a:pt x="81023" y="46547"/>
                  </a:lnTo>
                  <a:lnTo>
                    <a:pt x="80883" y="47255"/>
                  </a:lnTo>
                  <a:lnTo>
                    <a:pt x="80766" y="47989"/>
                  </a:lnTo>
                  <a:lnTo>
                    <a:pt x="80649" y="48745"/>
                  </a:lnTo>
                  <a:lnTo>
                    <a:pt x="80556" y="49522"/>
                  </a:lnTo>
                  <a:lnTo>
                    <a:pt x="80485" y="50321"/>
                  </a:lnTo>
                  <a:lnTo>
                    <a:pt x="80439" y="51141"/>
                  </a:lnTo>
                  <a:lnTo>
                    <a:pt x="80415" y="51977"/>
                  </a:lnTo>
                  <a:lnTo>
                    <a:pt x="80415" y="52835"/>
                  </a:lnTo>
                  <a:lnTo>
                    <a:pt x="80439" y="53714"/>
                  </a:lnTo>
                  <a:lnTo>
                    <a:pt x="80462" y="54610"/>
                  </a:lnTo>
                  <a:lnTo>
                    <a:pt x="80532" y="55526"/>
                  </a:lnTo>
                  <a:lnTo>
                    <a:pt x="80626" y="56459"/>
                  </a:lnTo>
                  <a:lnTo>
                    <a:pt x="80742" y="57408"/>
                  </a:lnTo>
                  <a:lnTo>
                    <a:pt x="80883" y="58373"/>
                  </a:lnTo>
                  <a:lnTo>
                    <a:pt x="81046" y="59354"/>
                  </a:lnTo>
                  <a:lnTo>
                    <a:pt x="81256" y="60351"/>
                  </a:lnTo>
                  <a:lnTo>
                    <a:pt x="81467" y="61364"/>
                  </a:lnTo>
                  <a:lnTo>
                    <a:pt x="81724" y="62393"/>
                  </a:lnTo>
                  <a:lnTo>
                    <a:pt x="82027" y="63433"/>
                  </a:lnTo>
                  <a:lnTo>
                    <a:pt x="82331" y="64484"/>
                  </a:lnTo>
                  <a:lnTo>
                    <a:pt x="82682" y="65556"/>
                  </a:lnTo>
                  <a:lnTo>
                    <a:pt x="83079" y="66633"/>
                  </a:lnTo>
                  <a:lnTo>
                    <a:pt x="83499" y="67727"/>
                  </a:lnTo>
                  <a:lnTo>
                    <a:pt x="83943" y="68831"/>
                  </a:lnTo>
                  <a:lnTo>
                    <a:pt x="84434" y="69941"/>
                  </a:lnTo>
                  <a:lnTo>
                    <a:pt x="84948" y="71067"/>
                  </a:lnTo>
                  <a:lnTo>
                    <a:pt x="85508" y="72203"/>
                  </a:lnTo>
                  <a:lnTo>
                    <a:pt x="86092" y="73345"/>
                  </a:lnTo>
                  <a:lnTo>
                    <a:pt x="86723" y="74503"/>
                  </a:lnTo>
                  <a:lnTo>
                    <a:pt x="87401" y="75661"/>
                  </a:lnTo>
                  <a:lnTo>
                    <a:pt x="88125" y="76835"/>
                  </a:lnTo>
                  <a:lnTo>
                    <a:pt x="88873" y="78009"/>
                  </a:lnTo>
                  <a:lnTo>
                    <a:pt x="89667" y="79193"/>
                  </a:lnTo>
                  <a:lnTo>
                    <a:pt x="90485" y="80384"/>
                  </a:lnTo>
                  <a:lnTo>
                    <a:pt x="91372" y="81579"/>
                  </a:lnTo>
                  <a:lnTo>
                    <a:pt x="92284" y="82780"/>
                  </a:lnTo>
                  <a:lnTo>
                    <a:pt x="93265" y="83986"/>
                  </a:lnTo>
                  <a:lnTo>
                    <a:pt x="94269" y="85197"/>
                  </a:lnTo>
                  <a:lnTo>
                    <a:pt x="95321" y="86414"/>
                  </a:lnTo>
                  <a:lnTo>
                    <a:pt x="96419" y="87631"/>
                  </a:lnTo>
                  <a:lnTo>
                    <a:pt x="97587" y="88853"/>
                  </a:lnTo>
                  <a:lnTo>
                    <a:pt x="97587" y="88853"/>
                  </a:lnTo>
                  <a:lnTo>
                    <a:pt x="96232" y="88768"/>
                  </a:lnTo>
                  <a:lnTo>
                    <a:pt x="94900" y="88676"/>
                  </a:lnTo>
                  <a:lnTo>
                    <a:pt x="93569" y="88575"/>
                  </a:lnTo>
                  <a:lnTo>
                    <a:pt x="92284" y="88467"/>
                  </a:lnTo>
                  <a:lnTo>
                    <a:pt x="90975" y="88360"/>
                  </a:lnTo>
                  <a:lnTo>
                    <a:pt x="89690" y="88242"/>
                  </a:lnTo>
                  <a:lnTo>
                    <a:pt x="88429" y="88119"/>
                  </a:lnTo>
                  <a:lnTo>
                    <a:pt x="87167" y="87990"/>
                  </a:lnTo>
                  <a:lnTo>
                    <a:pt x="85929" y="87856"/>
                  </a:lnTo>
                  <a:lnTo>
                    <a:pt x="84691" y="87717"/>
                  </a:lnTo>
                  <a:lnTo>
                    <a:pt x="83476" y="87572"/>
                  </a:lnTo>
                  <a:lnTo>
                    <a:pt x="82261" y="87422"/>
                  </a:lnTo>
                  <a:lnTo>
                    <a:pt x="81069" y="87272"/>
                  </a:lnTo>
                  <a:lnTo>
                    <a:pt x="79901" y="87111"/>
                  </a:lnTo>
                  <a:lnTo>
                    <a:pt x="78733" y="86945"/>
                  </a:lnTo>
                  <a:lnTo>
                    <a:pt x="77565" y="86779"/>
                  </a:lnTo>
                  <a:lnTo>
                    <a:pt x="76420" y="86602"/>
                  </a:lnTo>
                  <a:lnTo>
                    <a:pt x="75299" y="86425"/>
                  </a:lnTo>
                  <a:lnTo>
                    <a:pt x="74177" y="86243"/>
                  </a:lnTo>
                  <a:lnTo>
                    <a:pt x="73056" y="86055"/>
                  </a:lnTo>
                  <a:lnTo>
                    <a:pt x="71958" y="85862"/>
                  </a:lnTo>
                  <a:lnTo>
                    <a:pt x="70883" y="85669"/>
                  </a:lnTo>
                  <a:lnTo>
                    <a:pt x="69809" y="85471"/>
                  </a:lnTo>
                  <a:lnTo>
                    <a:pt x="68757" y="85267"/>
                  </a:lnTo>
                  <a:lnTo>
                    <a:pt x="67706" y="85063"/>
                  </a:lnTo>
                  <a:lnTo>
                    <a:pt x="66678" y="84849"/>
                  </a:lnTo>
                  <a:lnTo>
                    <a:pt x="65650" y="84635"/>
                  </a:lnTo>
                  <a:lnTo>
                    <a:pt x="64622" y="84420"/>
                  </a:lnTo>
                  <a:lnTo>
                    <a:pt x="63618" y="84200"/>
                  </a:lnTo>
                  <a:lnTo>
                    <a:pt x="62636" y="83975"/>
                  </a:lnTo>
                  <a:lnTo>
                    <a:pt x="61655" y="83750"/>
                  </a:lnTo>
                  <a:lnTo>
                    <a:pt x="60697" y="83520"/>
                  </a:lnTo>
                  <a:lnTo>
                    <a:pt x="59739" y="83289"/>
                  </a:lnTo>
                  <a:lnTo>
                    <a:pt x="58805" y="83053"/>
                  </a:lnTo>
                  <a:lnTo>
                    <a:pt x="57870" y="82812"/>
                  </a:lnTo>
                  <a:lnTo>
                    <a:pt x="56959" y="82571"/>
                  </a:lnTo>
                  <a:lnTo>
                    <a:pt x="56048" y="82329"/>
                  </a:lnTo>
                  <a:lnTo>
                    <a:pt x="55137" y="82083"/>
                  </a:lnTo>
                  <a:lnTo>
                    <a:pt x="54272" y="81836"/>
                  </a:lnTo>
                  <a:lnTo>
                    <a:pt x="53385" y="81590"/>
                  </a:lnTo>
                  <a:lnTo>
                    <a:pt x="52520" y="81338"/>
                  </a:lnTo>
                  <a:lnTo>
                    <a:pt x="51679" y="81086"/>
                  </a:lnTo>
                  <a:lnTo>
                    <a:pt x="50020" y="80571"/>
                  </a:lnTo>
                  <a:lnTo>
                    <a:pt x="48385" y="80051"/>
                  </a:lnTo>
                  <a:lnTo>
                    <a:pt x="46820" y="79531"/>
                  </a:lnTo>
                  <a:lnTo>
                    <a:pt x="45278" y="79001"/>
                  </a:lnTo>
                  <a:lnTo>
                    <a:pt x="43783" y="78470"/>
                  </a:lnTo>
                  <a:lnTo>
                    <a:pt x="42357" y="77939"/>
                  </a:lnTo>
                  <a:lnTo>
                    <a:pt x="40956" y="77403"/>
                  </a:lnTo>
                  <a:lnTo>
                    <a:pt x="39601" y="76867"/>
                  </a:lnTo>
                  <a:lnTo>
                    <a:pt x="38269" y="76331"/>
                  </a:lnTo>
                  <a:lnTo>
                    <a:pt x="37007" y="75795"/>
                  </a:lnTo>
                  <a:lnTo>
                    <a:pt x="35769" y="75259"/>
                  </a:lnTo>
                  <a:lnTo>
                    <a:pt x="34578" y="74728"/>
                  </a:lnTo>
                  <a:lnTo>
                    <a:pt x="33433" y="74197"/>
                  </a:lnTo>
                  <a:lnTo>
                    <a:pt x="32335" y="73677"/>
                  </a:lnTo>
                  <a:lnTo>
                    <a:pt x="31283" y="73157"/>
                  </a:lnTo>
                  <a:lnTo>
                    <a:pt x="30255" y="72648"/>
                  </a:lnTo>
                  <a:lnTo>
                    <a:pt x="29274" y="72139"/>
                  </a:lnTo>
                  <a:lnTo>
                    <a:pt x="28340" y="71640"/>
                  </a:lnTo>
                  <a:lnTo>
                    <a:pt x="27429" y="71153"/>
                  </a:lnTo>
                  <a:lnTo>
                    <a:pt x="26588" y="70675"/>
                  </a:lnTo>
                  <a:lnTo>
                    <a:pt x="25770" y="70209"/>
                  </a:lnTo>
                  <a:lnTo>
                    <a:pt x="24975" y="69748"/>
                  </a:lnTo>
                  <a:lnTo>
                    <a:pt x="24228" y="69303"/>
                  </a:lnTo>
                  <a:lnTo>
                    <a:pt x="23527" y="68874"/>
                  </a:lnTo>
                  <a:lnTo>
                    <a:pt x="22873" y="68456"/>
                  </a:lnTo>
                  <a:lnTo>
                    <a:pt x="21658" y="67668"/>
                  </a:lnTo>
                  <a:lnTo>
                    <a:pt x="20607" y="66944"/>
                  </a:lnTo>
                  <a:lnTo>
                    <a:pt x="19696" y="66296"/>
                  </a:lnTo>
                  <a:lnTo>
                    <a:pt x="18925" y="65728"/>
                  </a:lnTo>
                  <a:lnTo>
                    <a:pt x="18294" y="65245"/>
                  </a:lnTo>
                  <a:lnTo>
                    <a:pt x="17826" y="64859"/>
                  </a:lnTo>
                  <a:lnTo>
                    <a:pt x="17476" y="64575"/>
                  </a:lnTo>
                  <a:lnTo>
                    <a:pt x="17219" y="64339"/>
                  </a:lnTo>
                  <a:lnTo>
                    <a:pt x="1" y="63932"/>
                  </a:lnTo>
                  <a:lnTo>
                    <a:pt x="445" y="64596"/>
                  </a:lnTo>
                  <a:lnTo>
                    <a:pt x="888" y="65256"/>
                  </a:lnTo>
                  <a:lnTo>
                    <a:pt x="1356" y="65904"/>
                  </a:lnTo>
                  <a:lnTo>
                    <a:pt x="1846" y="66542"/>
                  </a:lnTo>
                  <a:lnTo>
                    <a:pt x="2337" y="67175"/>
                  </a:lnTo>
                  <a:lnTo>
                    <a:pt x="2851" y="67802"/>
                  </a:lnTo>
                  <a:lnTo>
                    <a:pt x="3365" y="68419"/>
                  </a:lnTo>
                  <a:lnTo>
                    <a:pt x="3902" y="69024"/>
                  </a:lnTo>
                  <a:lnTo>
                    <a:pt x="4463" y="69625"/>
                  </a:lnTo>
                  <a:lnTo>
                    <a:pt x="5024" y="70220"/>
                  </a:lnTo>
                  <a:lnTo>
                    <a:pt x="5608" y="70804"/>
                  </a:lnTo>
                  <a:lnTo>
                    <a:pt x="6192" y="71383"/>
                  </a:lnTo>
                  <a:lnTo>
                    <a:pt x="6799" y="71951"/>
                  </a:lnTo>
                  <a:lnTo>
                    <a:pt x="7407" y="72514"/>
                  </a:lnTo>
                  <a:lnTo>
                    <a:pt x="8037" y="73066"/>
                  </a:lnTo>
                  <a:lnTo>
                    <a:pt x="8692" y="73613"/>
                  </a:lnTo>
                  <a:lnTo>
                    <a:pt x="9346" y="74154"/>
                  </a:lnTo>
                  <a:lnTo>
                    <a:pt x="10023" y="74685"/>
                  </a:lnTo>
                  <a:lnTo>
                    <a:pt x="10701" y="75211"/>
                  </a:lnTo>
                  <a:lnTo>
                    <a:pt x="11378" y="75725"/>
                  </a:lnTo>
                  <a:lnTo>
                    <a:pt x="12079" y="76234"/>
                  </a:lnTo>
                  <a:lnTo>
                    <a:pt x="12803" y="76738"/>
                  </a:lnTo>
                  <a:lnTo>
                    <a:pt x="13528" y="77231"/>
                  </a:lnTo>
                  <a:lnTo>
                    <a:pt x="14252" y="77725"/>
                  </a:lnTo>
                  <a:lnTo>
                    <a:pt x="15000" y="78202"/>
                  </a:lnTo>
                  <a:lnTo>
                    <a:pt x="15747" y="78679"/>
                  </a:lnTo>
                  <a:lnTo>
                    <a:pt x="16518" y="79145"/>
                  </a:lnTo>
                  <a:lnTo>
                    <a:pt x="17289" y="79606"/>
                  </a:lnTo>
                  <a:lnTo>
                    <a:pt x="18083" y="80057"/>
                  </a:lnTo>
                  <a:lnTo>
                    <a:pt x="18878" y="80507"/>
                  </a:lnTo>
                  <a:lnTo>
                    <a:pt x="19672" y="80946"/>
                  </a:lnTo>
                  <a:lnTo>
                    <a:pt x="20490" y="81381"/>
                  </a:lnTo>
                  <a:lnTo>
                    <a:pt x="21308" y="81804"/>
                  </a:lnTo>
                  <a:lnTo>
                    <a:pt x="22149" y="82222"/>
                  </a:lnTo>
                  <a:lnTo>
                    <a:pt x="22990" y="82635"/>
                  </a:lnTo>
                  <a:lnTo>
                    <a:pt x="23831" y="83042"/>
                  </a:lnTo>
                  <a:lnTo>
                    <a:pt x="24695" y="83444"/>
                  </a:lnTo>
                  <a:lnTo>
                    <a:pt x="25560" y="83841"/>
                  </a:lnTo>
                  <a:lnTo>
                    <a:pt x="26424" y="84227"/>
                  </a:lnTo>
                  <a:lnTo>
                    <a:pt x="27312" y="84608"/>
                  </a:lnTo>
                  <a:lnTo>
                    <a:pt x="28176" y="84983"/>
                  </a:lnTo>
                  <a:lnTo>
                    <a:pt x="29087" y="85353"/>
                  </a:lnTo>
                  <a:lnTo>
                    <a:pt x="29975" y="85712"/>
                  </a:lnTo>
                  <a:lnTo>
                    <a:pt x="30886" y="86071"/>
                  </a:lnTo>
                  <a:lnTo>
                    <a:pt x="31797" y="86420"/>
                  </a:lnTo>
                  <a:lnTo>
                    <a:pt x="32709" y="86763"/>
                  </a:lnTo>
                  <a:lnTo>
                    <a:pt x="33643" y="87106"/>
                  </a:lnTo>
                  <a:lnTo>
                    <a:pt x="34578" y="87438"/>
                  </a:lnTo>
                  <a:lnTo>
                    <a:pt x="35512" y="87765"/>
                  </a:lnTo>
                  <a:lnTo>
                    <a:pt x="36447" y="88087"/>
                  </a:lnTo>
                  <a:lnTo>
                    <a:pt x="37404" y="88398"/>
                  </a:lnTo>
                  <a:lnTo>
                    <a:pt x="38339" y="88709"/>
                  </a:lnTo>
                  <a:lnTo>
                    <a:pt x="39297" y="89014"/>
                  </a:lnTo>
                  <a:lnTo>
                    <a:pt x="40278" y="89309"/>
                  </a:lnTo>
                  <a:lnTo>
                    <a:pt x="41236" y="89604"/>
                  </a:lnTo>
                  <a:lnTo>
                    <a:pt x="42194" y="89893"/>
                  </a:lnTo>
                  <a:lnTo>
                    <a:pt x="43175" y="90172"/>
                  </a:lnTo>
                  <a:lnTo>
                    <a:pt x="44156" y="90451"/>
                  </a:lnTo>
                  <a:lnTo>
                    <a:pt x="45138" y="90719"/>
                  </a:lnTo>
                  <a:lnTo>
                    <a:pt x="46119" y="90987"/>
                  </a:lnTo>
                  <a:lnTo>
                    <a:pt x="47100" y="91250"/>
                  </a:lnTo>
                  <a:lnTo>
                    <a:pt x="48105" y="91502"/>
                  </a:lnTo>
                  <a:lnTo>
                    <a:pt x="49086" y="91754"/>
                  </a:lnTo>
                  <a:lnTo>
                    <a:pt x="50090" y="92000"/>
                  </a:lnTo>
                  <a:lnTo>
                    <a:pt x="51095" y="92236"/>
                  </a:lnTo>
                  <a:lnTo>
                    <a:pt x="52076" y="92472"/>
                  </a:lnTo>
                  <a:lnTo>
                    <a:pt x="53081" y="92702"/>
                  </a:lnTo>
                  <a:lnTo>
                    <a:pt x="54085" y="92927"/>
                  </a:lnTo>
                  <a:lnTo>
                    <a:pt x="55090" y="93153"/>
                  </a:lnTo>
                  <a:lnTo>
                    <a:pt x="56095" y="93367"/>
                  </a:lnTo>
                  <a:lnTo>
                    <a:pt x="57099" y="93576"/>
                  </a:lnTo>
                  <a:lnTo>
                    <a:pt x="58127" y="93785"/>
                  </a:lnTo>
                  <a:lnTo>
                    <a:pt x="59132" y="93984"/>
                  </a:lnTo>
                  <a:lnTo>
                    <a:pt x="60136" y="94182"/>
                  </a:lnTo>
                  <a:lnTo>
                    <a:pt x="61141" y="94375"/>
                  </a:lnTo>
                  <a:lnTo>
                    <a:pt x="62146" y="94562"/>
                  </a:lnTo>
                  <a:lnTo>
                    <a:pt x="63174" y="94750"/>
                  </a:lnTo>
                  <a:lnTo>
                    <a:pt x="64178" y="94927"/>
                  </a:lnTo>
                  <a:lnTo>
                    <a:pt x="65183" y="95104"/>
                  </a:lnTo>
                  <a:lnTo>
                    <a:pt x="66187" y="95275"/>
                  </a:lnTo>
                  <a:lnTo>
                    <a:pt x="67192" y="95442"/>
                  </a:lnTo>
                  <a:lnTo>
                    <a:pt x="68197" y="95602"/>
                  </a:lnTo>
                  <a:lnTo>
                    <a:pt x="70206" y="95913"/>
                  </a:lnTo>
                  <a:lnTo>
                    <a:pt x="72215" y="96214"/>
                  </a:lnTo>
                  <a:lnTo>
                    <a:pt x="74201" y="96492"/>
                  </a:lnTo>
                  <a:lnTo>
                    <a:pt x="76187" y="96760"/>
                  </a:lnTo>
                  <a:lnTo>
                    <a:pt x="78149" y="97012"/>
                  </a:lnTo>
                  <a:lnTo>
                    <a:pt x="80112" y="97248"/>
                  </a:lnTo>
                  <a:lnTo>
                    <a:pt x="82051" y="97473"/>
                  </a:lnTo>
                  <a:lnTo>
                    <a:pt x="83966" y="97682"/>
                  </a:lnTo>
                  <a:lnTo>
                    <a:pt x="85882" y="97875"/>
                  </a:lnTo>
                  <a:lnTo>
                    <a:pt x="87751" y="98063"/>
                  </a:lnTo>
                  <a:lnTo>
                    <a:pt x="89620" y="98235"/>
                  </a:lnTo>
                  <a:lnTo>
                    <a:pt x="91466" y="98390"/>
                  </a:lnTo>
                  <a:lnTo>
                    <a:pt x="93265" y="98540"/>
                  </a:lnTo>
                  <a:lnTo>
                    <a:pt x="95040" y="98679"/>
                  </a:lnTo>
                  <a:lnTo>
                    <a:pt x="96816" y="98803"/>
                  </a:lnTo>
                  <a:lnTo>
                    <a:pt x="98545" y="98921"/>
                  </a:lnTo>
                  <a:lnTo>
                    <a:pt x="100227" y="99028"/>
                  </a:lnTo>
                  <a:lnTo>
                    <a:pt x="101886" y="99124"/>
                  </a:lnTo>
                  <a:lnTo>
                    <a:pt x="103521" y="99210"/>
                  </a:lnTo>
                  <a:lnTo>
                    <a:pt x="105110" y="99291"/>
                  </a:lnTo>
                  <a:lnTo>
                    <a:pt x="106652" y="99360"/>
                  </a:lnTo>
                  <a:lnTo>
                    <a:pt x="108170" y="99425"/>
                  </a:lnTo>
                  <a:lnTo>
                    <a:pt x="109642" y="99478"/>
                  </a:lnTo>
                  <a:lnTo>
                    <a:pt x="110787" y="100341"/>
                  </a:lnTo>
                  <a:lnTo>
                    <a:pt x="111978" y="101199"/>
                  </a:lnTo>
                  <a:lnTo>
                    <a:pt x="113170" y="102057"/>
                  </a:lnTo>
                  <a:lnTo>
                    <a:pt x="114408" y="102914"/>
                  </a:lnTo>
                  <a:lnTo>
                    <a:pt x="115670" y="103772"/>
                  </a:lnTo>
                  <a:lnTo>
                    <a:pt x="116978" y="104624"/>
                  </a:lnTo>
                  <a:lnTo>
                    <a:pt x="118286" y="105477"/>
                  </a:lnTo>
                  <a:lnTo>
                    <a:pt x="119641" y="106324"/>
                  </a:lnTo>
                  <a:lnTo>
                    <a:pt x="121020" y="107171"/>
                  </a:lnTo>
                  <a:lnTo>
                    <a:pt x="122445" y="108012"/>
                  </a:lnTo>
                  <a:lnTo>
                    <a:pt x="123870" y="108854"/>
                  </a:lnTo>
                  <a:lnTo>
                    <a:pt x="125342" y="109696"/>
                  </a:lnTo>
                  <a:lnTo>
                    <a:pt x="126837" y="110532"/>
                  </a:lnTo>
                  <a:lnTo>
                    <a:pt x="128379" y="111363"/>
                  </a:lnTo>
                  <a:lnTo>
                    <a:pt x="129944" y="112188"/>
                  </a:lnTo>
                  <a:lnTo>
                    <a:pt x="131533" y="113014"/>
                  </a:lnTo>
                  <a:lnTo>
                    <a:pt x="133145" y="113834"/>
                  </a:lnTo>
                  <a:lnTo>
                    <a:pt x="134804" y="114654"/>
                  </a:lnTo>
                  <a:lnTo>
                    <a:pt x="136509" y="115464"/>
                  </a:lnTo>
                  <a:lnTo>
                    <a:pt x="138215" y="116273"/>
                  </a:lnTo>
                  <a:lnTo>
                    <a:pt x="139967" y="117077"/>
                  </a:lnTo>
                  <a:lnTo>
                    <a:pt x="141766" y="117876"/>
                  </a:lnTo>
                  <a:lnTo>
                    <a:pt x="143565" y="118669"/>
                  </a:lnTo>
                  <a:lnTo>
                    <a:pt x="145434" y="119457"/>
                  </a:lnTo>
                  <a:lnTo>
                    <a:pt x="147303" y="120240"/>
                  </a:lnTo>
                  <a:lnTo>
                    <a:pt x="149242" y="121023"/>
                  </a:lnTo>
                  <a:lnTo>
                    <a:pt x="151181" y="121795"/>
                  </a:lnTo>
                  <a:lnTo>
                    <a:pt x="153167" y="122561"/>
                  </a:lnTo>
                  <a:lnTo>
                    <a:pt x="155200" y="123322"/>
                  </a:lnTo>
                  <a:lnTo>
                    <a:pt x="157255" y="124078"/>
                  </a:lnTo>
                  <a:lnTo>
                    <a:pt x="159335" y="124823"/>
                  </a:lnTo>
                  <a:lnTo>
                    <a:pt x="161484" y="125569"/>
                  </a:lnTo>
                  <a:lnTo>
                    <a:pt x="163633" y="126303"/>
                  </a:lnTo>
                  <a:lnTo>
                    <a:pt x="165830" y="127032"/>
                  </a:lnTo>
                  <a:lnTo>
                    <a:pt x="168072" y="127750"/>
                  </a:lnTo>
                  <a:lnTo>
                    <a:pt x="170339" y="128463"/>
                  </a:lnTo>
                  <a:lnTo>
                    <a:pt x="172652" y="129171"/>
                  </a:lnTo>
                  <a:lnTo>
                    <a:pt x="175011" y="129873"/>
                  </a:lnTo>
                  <a:lnTo>
                    <a:pt x="177394" y="130559"/>
                  </a:lnTo>
                  <a:lnTo>
                    <a:pt x="179801" y="131245"/>
                  </a:lnTo>
                  <a:lnTo>
                    <a:pt x="182254" y="131921"/>
                  </a:lnTo>
                  <a:lnTo>
                    <a:pt x="184753" y="132586"/>
                  </a:lnTo>
                  <a:lnTo>
                    <a:pt x="187300" y="133245"/>
                  </a:lnTo>
                  <a:lnTo>
                    <a:pt x="189870" y="133894"/>
                  </a:lnTo>
                  <a:lnTo>
                    <a:pt x="192486" y="134537"/>
                  </a:lnTo>
                  <a:lnTo>
                    <a:pt x="195126" y="135169"/>
                  </a:lnTo>
                  <a:lnTo>
                    <a:pt x="196482" y="135480"/>
                  </a:lnTo>
                  <a:lnTo>
                    <a:pt x="197837" y="135791"/>
                  </a:lnTo>
                  <a:lnTo>
                    <a:pt x="199192" y="136102"/>
                  </a:lnTo>
                  <a:lnTo>
                    <a:pt x="200570" y="136408"/>
                  </a:lnTo>
                  <a:lnTo>
                    <a:pt x="201948" y="136708"/>
                  </a:lnTo>
                  <a:lnTo>
                    <a:pt x="203327" y="137008"/>
                  </a:lnTo>
                  <a:lnTo>
                    <a:pt x="204729" y="137308"/>
                  </a:lnTo>
                  <a:lnTo>
                    <a:pt x="206154" y="137603"/>
                  </a:lnTo>
                  <a:lnTo>
                    <a:pt x="207555" y="137898"/>
                  </a:lnTo>
                  <a:lnTo>
                    <a:pt x="209004" y="138188"/>
                  </a:lnTo>
                  <a:lnTo>
                    <a:pt x="210429" y="138477"/>
                  </a:lnTo>
                  <a:lnTo>
                    <a:pt x="211901" y="138761"/>
                  </a:lnTo>
                  <a:lnTo>
                    <a:pt x="213349" y="139045"/>
                  </a:lnTo>
                  <a:lnTo>
                    <a:pt x="214821" y="139329"/>
                  </a:lnTo>
                  <a:lnTo>
                    <a:pt x="216317" y="139608"/>
                  </a:lnTo>
                  <a:lnTo>
                    <a:pt x="217812" y="139881"/>
                  </a:lnTo>
                  <a:lnTo>
                    <a:pt x="219307" y="140155"/>
                  </a:lnTo>
                  <a:lnTo>
                    <a:pt x="220826" y="140423"/>
                  </a:lnTo>
                  <a:lnTo>
                    <a:pt x="222344" y="140691"/>
                  </a:lnTo>
                  <a:lnTo>
                    <a:pt x="223886" y="140959"/>
                  </a:lnTo>
                  <a:lnTo>
                    <a:pt x="225428" y="141222"/>
                  </a:lnTo>
                  <a:lnTo>
                    <a:pt x="226970" y="141479"/>
                  </a:lnTo>
                  <a:lnTo>
                    <a:pt x="228535" y="141736"/>
                  </a:lnTo>
                  <a:lnTo>
                    <a:pt x="230124" y="141988"/>
                  </a:lnTo>
                  <a:lnTo>
                    <a:pt x="231713" y="142240"/>
                  </a:lnTo>
                  <a:lnTo>
                    <a:pt x="233301" y="142487"/>
                  </a:lnTo>
                  <a:lnTo>
                    <a:pt x="234913" y="142733"/>
                  </a:lnTo>
                  <a:lnTo>
                    <a:pt x="236549" y="142975"/>
                  </a:lnTo>
                  <a:lnTo>
                    <a:pt x="238161" y="143216"/>
                  </a:lnTo>
                  <a:lnTo>
                    <a:pt x="239819" y="143452"/>
                  </a:lnTo>
                  <a:lnTo>
                    <a:pt x="241455" y="143688"/>
                  </a:lnTo>
                  <a:lnTo>
                    <a:pt x="243137" y="143918"/>
                  </a:lnTo>
                  <a:lnTo>
                    <a:pt x="244796" y="144143"/>
                  </a:lnTo>
                  <a:lnTo>
                    <a:pt x="246478" y="144368"/>
                  </a:lnTo>
                  <a:lnTo>
                    <a:pt x="248183" y="144588"/>
                  </a:lnTo>
                  <a:lnTo>
                    <a:pt x="249889" y="144808"/>
                  </a:lnTo>
                  <a:lnTo>
                    <a:pt x="251618" y="145022"/>
                  </a:lnTo>
                  <a:lnTo>
                    <a:pt x="253347" y="145237"/>
                  </a:lnTo>
                  <a:lnTo>
                    <a:pt x="255075" y="145446"/>
                  </a:lnTo>
                  <a:lnTo>
                    <a:pt x="256828" y="145650"/>
                  </a:lnTo>
                  <a:lnTo>
                    <a:pt x="258603" y="145853"/>
                  </a:lnTo>
                  <a:lnTo>
                    <a:pt x="260379" y="146057"/>
                  </a:lnTo>
                  <a:lnTo>
                    <a:pt x="262154" y="146250"/>
                  </a:lnTo>
                  <a:lnTo>
                    <a:pt x="263953" y="146443"/>
                  </a:lnTo>
                  <a:lnTo>
                    <a:pt x="265752" y="146636"/>
                  </a:lnTo>
                  <a:lnTo>
                    <a:pt x="267574" y="146818"/>
                  </a:lnTo>
                  <a:lnTo>
                    <a:pt x="269420" y="147006"/>
                  </a:lnTo>
                  <a:lnTo>
                    <a:pt x="271266" y="147183"/>
                  </a:lnTo>
                  <a:lnTo>
                    <a:pt x="273111" y="147360"/>
                  </a:lnTo>
                  <a:lnTo>
                    <a:pt x="274980" y="147531"/>
                  </a:lnTo>
                  <a:lnTo>
                    <a:pt x="276849" y="147703"/>
                  </a:lnTo>
                  <a:lnTo>
                    <a:pt x="278742" y="147869"/>
                  </a:lnTo>
                  <a:lnTo>
                    <a:pt x="280634" y="148035"/>
                  </a:lnTo>
                  <a:lnTo>
                    <a:pt x="282550" y="148190"/>
                  </a:lnTo>
                  <a:lnTo>
                    <a:pt x="284466" y="148346"/>
                  </a:lnTo>
                  <a:lnTo>
                    <a:pt x="286405" y="148501"/>
                  </a:lnTo>
                  <a:lnTo>
                    <a:pt x="288367" y="148652"/>
                  </a:lnTo>
                  <a:lnTo>
                    <a:pt x="290330" y="148796"/>
                  </a:lnTo>
                  <a:lnTo>
                    <a:pt x="292292" y="148936"/>
                  </a:lnTo>
                  <a:lnTo>
                    <a:pt x="294278" y="149075"/>
                  </a:lnTo>
                  <a:lnTo>
                    <a:pt x="296264" y="149209"/>
                  </a:lnTo>
                  <a:lnTo>
                    <a:pt x="298273" y="149343"/>
                  </a:lnTo>
                  <a:lnTo>
                    <a:pt x="300282" y="149466"/>
                  </a:lnTo>
                  <a:lnTo>
                    <a:pt x="302315" y="149590"/>
                  </a:lnTo>
                  <a:lnTo>
                    <a:pt x="304371" y="149713"/>
                  </a:lnTo>
                  <a:lnTo>
                    <a:pt x="306427" y="149825"/>
                  </a:lnTo>
                  <a:lnTo>
                    <a:pt x="308483" y="149938"/>
                  </a:lnTo>
                  <a:lnTo>
                    <a:pt x="310562" y="150051"/>
                  </a:lnTo>
                  <a:lnTo>
                    <a:pt x="312665" y="150152"/>
                  </a:lnTo>
                  <a:lnTo>
                    <a:pt x="314767" y="150254"/>
                  </a:lnTo>
                  <a:lnTo>
                    <a:pt x="316870" y="150351"/>
                  </a:lnTo>
                  <a:lnTo>
                    <a:pt x="318996" y="150447"/>
                  </a:lnTo>
                  <a:lnTo>
                    <a:pt x="321145" y="150533"/>
                  </a:lnTo>
                  <a:lnTo>
                    <a:pt x="323295" y="150619"/>
                  </a:lnTo>
                  <a:lnTo>
                    <a:pt x="325467" y="150705"/>
                  </a:lnTo>
                  <a:lnTo>
                    <a:pt x="327640" y="150780"/>
                  </a:lnTo>
                  <a:lnTo>
                    <a:pt x="329813" y="150855"/>
                  </a:lnTo>
                  <a:lnTo>
                    <a:pt x="332032" y="150924"/>
                  </a:lnTo>
                  <a:lnTo>
                    <a:pt x="334228" y="150989"/>
                  </a:lnTo>
                  <a:lnTo>
                    <a:pt x="336471" y="151048"/>
                  </a:lnTo>
                  <a:lnTo>
                    <a:pt x="338714" y="151107"/>
                  </a:lnTo>
                  <a:lnTo>
                    <a:pt x="340957" y="151160"/>
                  </a:lnTo>
                  <a:lnTo>
                    <a:pt x="343223" y="151209"/>
                  </a:lnTo>
                  <a:lnTo>
                    <a:pt x="345489" y="151257"/>
                  </a:lnTo>
                  <a:lnTo>
                    <a:pt x="347779" y="151300"/>
                  </a:lnTo>
                  <a:lnTo>
                    <a:pt x="350092" y="151332"/>
                  </a:lnTo>
                  <a:lnTo>
                    <a:pt x="352405" y="151369"/>
                  </a:lnTo>
                  <a:lnTo>
                    <a:pt x="354741" y="151396"/>
                  </a:lnTo>
                  <a:lnTo>
                    <a:pt x="357077" y="151418"/>
                  </a:lnTo>
                  <a:lnTo>
                    <a:pt x="359437" y="151439"/>
                  </a:lnTo>
                  <a:lnTo>
                    <a:pt x="361796" y="151455"/>
                  </a:lnTo>
                  <a:lnTo>
                    <a:pt x="364179" y="151466"/>
                  </a:lnTo>
                  <a:lnTo>
                    <a:pt x="366562" y="151471"/>
                  </a:lnTo>
                  <a:lnTo>
                    <a:pt x="368969" y="151477"/>
                  </a:lnTo>
                  <a:lnTo>
                    <a:pt x="371399" y="151477"/>
                  </a:lnTo>
                  <a:lnTo>
                    <a:pt x="373828" y="151471"/>
                  </a:lnTo>
                  <a:lnTo>
                    <a:pt x="376258" y="151460"/>
                  </a:lnTo>
                  <a:lnTo>
                    <a:pt x="378711" y="151444"/>
                  </a:lnTo>
                  <a:lnTo>
                    <a:pt x="381188" y="151423"/>
                  </a:lnTo>
                  <a:lnTo>
                    <a:pt x="383687" y="151402"/>
                  </a:lnTo>
                  <a:lnTo>
                    <a:pt x="386164" y="151369"/>
                  </a:lnTo>
                  <a:lnTo>
                    <a:pt x="388687" y="151337"/>
                  </a:lnTo>
                  <a:lnTo>
                    <a:pt x="391210" y="151300"/>
                  </a:lnTo>
                  <a:lnTo>
                    <a:pt x="393757" y="151257"/>
                  </a:lnTo>
                  <a:lnTo>
                    <a:pt x="396303" y="151214"/>
                  </a:lnTo>
                  <a:lnTo>
                    <a:pt x="398850" y="151160"/>
                  </a:lnTo>
                  <a:lnTo>
                    <a:pt x="401443" y="151107"/>
                  </a:lnTo>
                  <a:lnTo>
                    <a:pt x="404036" y="151042"/>
                  </a:lnTo>
                  <a:lnTo>
                    <a:pt x="406630" y="150978"/>
                  </a:lnTo>
                  <a:lnTo>
                    <a:pt x="409246" y="150908"/>
                  </a:lnTo>
                  <a:lnTo>
                    <a:pt x="411886" y="150833"/>
                  </a:lnTo>
                  <a:lnTo>
                    <a:pt x="414526" y="150758"/>
                  </a:lnTo>
                  <a:lnTo>
                    <a:pt x="417190" y="150672"/>
                  </a:lnTo>
                  <a:lnTo>
                    <a:pt x="419853" y="150581"/>
                  </a:lnTo>
                  <a:lnTo>
                    <a:pt x="422540" y="150490"/>
                  </a:lnTo>
                  <a:lnTo>
                    <a:pt x="425250" y="150388"/>
                  </a:lnTo>
                  <a:lnTo>
                    <a:pt x="427960" y="150287"/>
                  </a:lnTo>
                  <a:lnTo>
                    <a:pt x="430693" y="150179"/>
                  </a:lnTo>
                  <a:lnTo>
                    <a:pt x="433427" y="150067"/>
                  </a:lnTo>
                  <a:lnTo>
                    <a:pt x="436184" y="149949"/>
                  </a:lnTo>
                  <a:lnTo>
                    <a:pt x="438940" y="149825"/>
                  </a:lnTo>
                  <a:lnTo>
                    <a:pt x="441720" y="149697"/>
                  </a:lnTo>
                  <a:lnTo>
                    <a:pt x="444524" y="149563"/>
                  </a:lnTo>
                  <a:lnTo>
                    <a:pt x="447328" y="149423"/>
                  </a:lnTo>
                  <a:lnTo>
                    <a:pt x="450154" y="149279"/>
                  </a:lnTo>
                  <a:lnTo>
                    <a:pt x="453005" y="149134"/>
                  </a:lnTo>
                  <a:lnTo>
                    <a:pt x="455855" y="148979"/>
                  </a:lnTo>
                  <a:lnTo>
                    <a:pt x="458729" y="148823"/>
                  </a:lnTo>
                  <a:lnTo>
                    <a:pt x="461602" y="148657"/>
                  </a:lnTo>
                  <a:lnTo>
                    <a:pt x="464499" y="148491"/>
                  </a:lnTo>
                  <a:lnTo>
                    <a:pt x="467396" y="148314"/>
                  </a:lnTo>
                  <a:lnTo>
                    <a:pt x="470340" y="148137"/>
                  </a:lnTo>
                  <a:lnTo>
                    <a:pt x="473260" y="147949"/>
                  </a:lnTo>
                  <a:lnTo>
                    <a:pt x="476227" y="147762"/>
                  </a:lnTo>
                  <a:lnTo>
                    <a:pt x="479194" y="147569"/>
                  </a:lnTo>
                  <a:lnTo>
                    <a:pt x="482161" y="147365"/>
                  </a:lnTo>
                  <a:lnTo>
                    <a:pt x="485175" y="147161"/>
                  </a:lnTo>
                  <a:lnTo>
                    <a:pt x="488166" y="146952"/>
                  </a:lnTo>
                  <a:lnTo>
                    <a:pt x="491203" y="146738"/>
                  </a:lnTo>
                  <a:lnTo>
                    <a:pt x="494240" y="146513"/>
                  </a:lnTo>
                  <a:lnTo>
                    <a:pt x="497301" y="146287"/>
                  </a:lnTo>
                  <a:lnTo>
                    <a:pt x="500361" y="146057"/>
                  </a:lnTo>
                  <a:lnTo>
                    <a:pt x="503445" y="145816"/>
                  </a:lnTo>
                  <a:lnTo>
                    <a:pt x="506529" y="145574"/>
                  </a:lnTo>
                  <a:lnTo>
                    <a:pt x="509659" y="145328"/>
                  </a:lnTo>
                  <a:lnTo>
                    <a:pt x="512790" y="145071"/>
                  </a:lnTo>
                  <a:lnTo>
                    <a:pt x="515921" y="144813"/>
                  </a:lnTo>
                  <a:lnTo>
                    <a:pt x="519075" y="144545"/>
                  </a:lnTo>
                  <a:lnTo>
                    <a:pt x="522252" y="144277"/>
                  </a:lnTo>
                  <a:lnTo>
                    <a:pt x="525429" y="143998"/>
                  </a:lnTo>
                  <a:lnTo>
                    <a:pt x="528630" y="143720"/>
                  </a:lnTo>
                  <a:lnTo>
                    <a:pt x="531854" y="143430"/>
                  </a:lnTo>
                  <a:lnTo>
                    <a:pt x="535078" y="143135"/>
                  </a:lnTo>
                  <a:lnTo>
                    <a:pt x="538326" y="142835"/>
                  </a:lnTo>
                  <a:lnTo>
                    <a:pt x="541596" y="142535"/>
                  </a:lnTo>
                  <a:lnTo>
                    <a:pt x="544867" y="142224"/>
                  </a:lnTo>
                  <a:lnTo>
                    <a:pt x="548161" y="141908"/>
                  </a:lnTo>
                  <a:lnTo>
                    <a:pt x="551455" y="141586"/>
                  </a:lnTo>
                  <a:lnTo>
                    <a:pt x="554796" y="141259"/>
                  </a:lnTo>
                  <a:lnTo>
                    <a:pt x="558114" y="140921"/>
                  </a:lnTo>
                  <a:lnTo>
                    <a:pt x="561478" y="140584"/>
                  </a:lnTo>
                  <a:lnTo>
                    <a:pt x="564842" y="140241"/>
                  </a:lnTo>
                  <a:lnTo>
                    <a:pt x="568230" y="139887"/>
                  </a:lnTo>
                  <a:lnTo>
                    <a:pt x="571617" y="139533"/>
                  </a:lnTo>
                  <a:lnTo>
                    <a:pt x="571991" y="139656"/>
                  </a:lnTo>
                  <a:lnTo>
                    <a:pt x="573113" y="140021"/>
                  </a:lnTo>
                  <a:lnTo>
                    <a:pt x="574935" y="140611"/>
                  </a:lnTo>
                  <a:lnTo>
                    <a:pt x="576103" y="140975"/>
                  </a:lnTo>
                  <a:lnTo>
                    <a:pt x="577458" y="141393"/>
                  </a:lnTo>
                  <a:lnTo>
                    <a:pt x="579000" y="141854"/>
                  </a:lnTo>
                  <a:lnTo>
                    <a:pt x="580682" y="142353"/>
                  </a:lnTo>
                  <a:lnTo>
                    <a:pt x="582551" y="142894"/>
                  </a:lnTo>
                  <a:lnTo>
                    <a:pt x="584584" y="143473"/>
                  </a:lnTo>
                  <a:lnTo>
                    <a:pt x="586780" y="144084"/>
                  </a:lnTo>
                  <a:lnTo>
                    <a:pt x="589140" y="144733"/>
                  </a:lnTo>
                  <a:lnTo>
                    <a:pt x="591663" y="145403"/>
                  </a:lnTo>
                  <a:lnTo>
                    <a:pt x="594349" y="146105"/>
                  </a:lnTo>
                  <a:lnTo>
                    <a:pt x="597176" y="146834"/>
                  </a:lnTo>
                  <a:lnTo>
                    <a:pt x="600167" y="147579"/>
                  </a:lnTo>
                  <a:lnTo>
                    <a:pt x="601732" y="147960"/>
                  </a:lnTo>
                  <a:lnTo>
                    <a:pt x="603321" y="148346"/>
                  </a:lnTo>
                  <a:lnTo>
                    <a:pt x="604956" y="148737"/>
                  </a:lnTo>
                  <a:lnTo>
                    <a:pt x="606615" y="149129"/>
                  </a:lnTo>
                  <a:lnTo>
                    <a:pt x="608320" y="149525"/>
                  </a:lnTo>
                  <a:lnTo>
                    <a:pt x="610073" y="149927"/>
                  </a:lnTo>
                  <a:lnTo>
                    <a:pt x="611848" y="150329"/>
                  </a:lnTo>
                  <a:lnTo>
                    <a:pt x="613670" y="150737"/>
                  </a:lnTo>
                  <a:lnTo>
                    <a:pt x="615516" y="151144"/>
                  </a:lnTo>
                  <a:lnTo>
                    <a:pt x="617408" y="151552"/>
                  </a:lnTo>
                  <a:lnTo>
                    <a:pt x="619324" y="151964"/>
                  </a:lnTo>
                  <a:lnTo>
                    <a:pt x="621287" y="152377"/>
                  </a:lnTo>
                  <a:lnTo>
                    <a:pt x="623296" y="152790"/>
                  </a:lnTo>
                  <a:lnTo>
                    <a:pt x="625328" y="153208"/>
                  </a:lnTo>
                  <a:lnTo>
                    <a:pt x="627384" y="153621"/>
                  </a:lnTo>
                  <a:lnTo>
                    <a:pt x="629487" y="154034"/>
                  </a:lnTo>
                  <a:lnTo>
                    <a:pt x="631613" y="154452"/>
                  </a:lnTo>
                  <a:lnTo>
                    <a:pt x="633786" y="154865"/>
                  </a:lnTo>
                  <a:lnTo>
                    <a:pt x="636005" y="155277"/>
                  </a:lnTo>
                  <a:lnTo>
                    <a:pt x="638225" y="155690"/>
                  </a:lnTo>
                  <a:lnTo>
                    <a:pt x="640514" y="156103"/>
                  </a:lnTo>
                  <a:lnTo>
                    <a:pt x="642804" y="156510"/>
                  </a:lnTo>
                  <a:lnTo>
                    <a:pt x="645140" y="156918"/>
                  </a:lnTo>
                  <a:lnTo>
                    <a:pt x="647523" y="157320"/>
                  </a:lnTo>
                  <a:lnTo>
                    <a:pt x="649929" y="157722"/>
                  </a:lnTo>
                  <a:lnTo>
                    <a:pt x="652359" y="158118"/>
                  </a:lnTo>
                  <a:lnTo>
                    <a:pt x="654836" y="158515"/>
                  </a:lnTo>
                  <a:lnTo>
                    <a:pt x="657335" y="158906"/>
                  </a:lnTo>
                  <a:lnTo>
                    <a:pt x="659859" y="159292"/>
                  </a:lnTo>
                  <a:lnTo>
                    <a:pt x="662429" y="159673"/>
                  </a:lnTo>
                  <a:lnTo>
                    <a:pt x="665022" y="160054"/>
                  </a:lnTo>
                  <a:lnTo>
                    <a:pt x="667638" y="160424"/>
                  </a:lnTo>
                  <a:lnTo>
                    <a:pt x="670302" y="160793"/>
                  </a:lnTo>
                  <a:lnTo>
                    <a:pt x="672989" y="161153"/>
                  </a:lnTo>
                  <a:lnTo>
                    <a:pt x="675722" y="161512"/>
                  </a:lnTo>
                  <a:lnTo>
                    <a:pt x="678455" y="161860"/>
                  </a:lnTo>
                  <a:lnTo>
                    <a:pt x="681236" y="162203"/>
                  </a:lnTo>
                  <a:lnTo>
                    <a:pt x="684039" y="162541"/>
                  </a:lnTo>
                  <a:lnTo>
                    <a:pt x="686889" y="162868"/>
                  </a:lnTo>
                  <a:lnTo>
                    <a:pt x="689740" y="163190"/>
                  </a:lnTo>
                  <a:lnTo>
                    <a:pt x="692637" y="163501"/>
                  </a:lnTo>
                  <a:lnTo>
                    <a:pt x="695557" y="163806"/>
                  </a:lnTo>
                  <a:lnTo>
                    <a:pt x="698524" y="164106"/>
                  </a:lnTo>
                  <a:lnTo>
                    <a:pt x="701491" y="164390"/>
                  </a:lnTo>
                  <a:lnTo>
                    <a:pt x="704505" y="164669"/>
                  </a:lnTo>
                  <a:lnTo>
                    <a:pt x="707542" y="164937"/>
                  </a:lnTo>
                  <a:lnTo>
                    <a:pt x="710603" y="165200"/>
                  </a:lnTo>
                  <a:lnTo>
                    <a:pt x="713686" y="165446"/>
                  </a:lnTo>
                  <a:lnTo>
                    <a:pt x="716817" y="165688"/>
                  </a:lnTo>
                  <a:lnTo>
                    <a:pt x="719948" y="165913"/>
                  </a:lnTo>
                  <a:lnTo>
                    <a:pt x="723125" y="166133"/>
                  </a:lnTo>
                  <a:lnTo>
                    <a:pt x="726326" y="166336"/>
                  </a:lnTo>
                  <a:lnTo>
                    <a:pt x="727938" y="166438"/>
                  </a:lnTo>
                  <a:lnTo>
                    <a:pt x="729550" y="166535"/>
                  </a:lnTo>
                  <a:lnTo>
                    <a:pt x="731162" y="166626"/>
                  </a:lnTo>
                  <a:lnTo>
                    <a:pt x="732797" y="166712"/>
                  </a:lnTo>
                  <a:lnTo>
                    <a:pt x="734433" y="166803"/>
                  </a:lnTo>
                  <a:lnTo>
                    <a:pt x="736068" y="166883"/>
                  </a:lnTo>
                  <a:lnTo>
                    <a:pt x="737727" y="166963"/>
                  </a:lnTo>
                  <a:lnTo>
                    <a:pt x="739362" y="167039"/>
                  </a:lnTo>
                  <a:lnTo>
                    <a:pt x="741021" y="167114"/>
                  </a:lnTo>
                  <a:lnTo>
                    <a:pt x="742703" y="167183"/>
                  </a:lnTo>
                  <a:lnTo>
                    <a:pt x="744362" y="167253"/>
                  </a:lnTo>
                  <a:lnTo>
                    <a:pt x="746044" y="167317"/>
                  </a:lnTo>
                  <a:lnTo>
                    <a:pt x="747726" y="167376"/>
                  </a:lnTo>
                  <a:lnTo>
                    <a:pt x="749432" y="167435"/>
                  </a:lnTo>
                  <a:lnTo>
                    <a:pt x="751114" y="167489"/>
                  </a:lnTo>
                  <a:lnTo>
                    <a:pt x="752819" y="167537"/>
                  </a:lnTo>
                  <a:lnTo>
                    <a:pt x="754525" y="167585"/>
                  </a:lnTo>
                  <a:lnTo>
                    <a:pt x="756253" y="167628"/>
                  </a:lnTo>
                  <a:lnTo>
                    <a:pt x="757959" y="167666"/>
                  </a:lnTo>
                  <a:lnTo>
                    <a:pt x="759688" y="167703"/>
                  </a:lnTo>
                  <a:lnTo>
                    <a:pt x="761417" y="167730"/>
                  </a:lnTo>
                  <a:lnTo>
                    <a:pt x="763169" y="167762"/>
                  </a:lnTo>
                  <a:lnTo>
                    <a:pt x="764898" y="167784"/>
                  </a:lnTo>
                  <a:lnTo>
                    <a:pt x="766650" y="167805"/>
                  </a:lnTo>
                  <a:lnTo>
                    <a:pt x="768402" y="167821"/>
                  </a:lnTo>
                  <a:lnTo>
                    <a:pt x="770178" y="167832"/>
                  </a:lnTo>
                  <a:lnTo>
                    <a:pt x="771930" y="167843"/>
                  </a:lnTo>
                  <a:lnTo>
                    <a:pt x="773705" y="167848"/>
                  </a:lnTo>
                  <a:lnTo>
                    <a:pt x="775481" y="167848"/>
                  </a:lnTo>
                  <a:lnTo>
                    <a:pt x="777280" y="167843"/>
                  </a:lnTo>
                  <a:lnTo>
                    <a:pt x="779055" y="167837"/>
                  </a:lnTo>
                  <a:lnTo>
                    <a:pt x="780854" y="167827"/>
                  </a:lnTo>
                  <a:lnTo>
                    <a:pt x="782653" y="167810"/>
                  </a:lnTo>
                  <a:lnTo>
                    <a:pt x="784476" y="167789"/>
                  </a:lnTo>
                  <a:lnTo>
                    <a:pt x="786275" y="167768"/>
                  </a:lnTo>
                  <a:lnTo>
                    <a:pt x="788097" y="167735"/>
                  </a:lnTo>
                  <a:lnTo>
                    <a:pt x="789919" y="167703"/>
                  </a:lnTo>
                  <a:lnTo>
                    <a:pt x="791741" y="167666"/>
                  </a:lnTo>
                  <a:lnTo>
                    <a:pt x="793587" y="167623"/>
                  </a:lnTo>
                  <a:lnTo>
                    <a:pt x="795433" y="167580"/>
                  </a:lnTo>
                  <a:lnTo>
                    <a:pt x="797255" y="167526"/>
                  </a:lnTo>
                  <a:lnTo>
                    <a:pt x="799124" y="167473"/>
                  </a:lnTo>
                  <a:lnTo>
                    <a:pt x="800970" y="167414"/>
                  </a:lnTo>
                  <a:lnTo>
                    <a:pt x="802839" y="167349"/>
                  </a:lnTo>
                  <a:lnTo>
                    <a:pt x="804708" y="167280"/>
                  </a:lnTo>
                  <a:lnTo>
                    <a:pt x="806577" y="167205"/>
                  </a:lnTo>
                  <a:lnTo>
                    <a:pt x="808446" y="167124"/>
                  </a:lnTo>
                  <a:lnTo>
                    <a:pt x="810315" y="167044"/>
                  </a:lnTo>
                  <a:lnTo>
                    <a:pt x="812207" y="166953"/>
                  </a:lnTo>
                  <a:lnTo>
                    <a:pt x="814100" y="166862"/>
                  </a:lnTo>
                  <a:lnTo>
                    <a:pt x="815992" y="166765"/>
                  </a:lnTo>
                  <a:lnTo>
                    <a:pt x="817908" y="166658"/>
                  </a:lnTo>
                  <a:lnTo>
                    <a:pt x="819800" y="166551"/>
                  </a:lnTo>
                  <a:lnTo>
                    <a:pt x="821716" y="166438"/>
                  </a:lnTo>
                  <a:lnTo>
                    <a:pt x="823632" y="166320"/>
                  </a:lnTo>
                  <a:lnTo>
                    <a:pt x="825547" y="166197"/>
                  </a:lnTo>
                  <a:lnTo>
                    <a:pt x="827487" y="166068"/>
                  </a:lnTo>
                  <a:lnTo>
                    <a:pt x="829402" y="165934"/>
                  </a:lnTo>
                  <a:lnTo>
                    <a:pt x="831341" y="165800"/>
                  </a:lnTo>
                  <a:lnTo>
                    <a:pt x="833280" y="165656"/>
                  </a:lnTo>
                  <a:lnTo>
                    <a:pt x="835220" y="165505"/>
                  </a:lnTo>
                  <a:lnTo>
                    <a:pt x="837182" y="165350"/>
                  </a:lnTo>
                  <a:lnTo>
                    <a:pt x="839145" y="165189"/>
                  </a:lnTo>
                  <a:lnTo>
                    <a:pt x="841084" y="165023"/>
                  </a:lnTo>
                  <a:lnTo>
                    <a:pt x="843046" y="164857"/>
                  </a:lnTo>
                  <a:lnTo>
                    <a:pt x="845032" y="164680"/>
                  </a:lnTo>
                  <a:lnTo>
                    <a:pt x="846994" y="164498"/>
                  </a:lnTo>
                  <a:lnTo>
                    <a:pt x="848980" y="164310"/>
                  </a:lnTo>
                  <a:lnTo>
                    <a:pt x="850966" y="164117"/>
                  </a:lnTo>
                  <a:lnTo>
                    <a:pt x="852952" y="163919"/>
                  </a:lnTo>
                  <a:lnTo>
                    <a:pt x="854938" y="163715"/>
                  </a:lnTo>
                  <a:lnTo>
                    <a:pt x="856924" y="163501"/>
                  </a:lnTo>
                  <a:lnTo>
                    <a:pt x="858933" y="163286"/>
                  </a:lnTo>
                  <a:lnTo>
                    <a:pt x="860919" y="163066"/>
                  </a:lnTo>
                  <a:lnTo>
                    <a:pt x="862928" y="162836"/>
                  </a:lnTo>
                  <a:lnTo>
                    <a:pt x="864960" y="162605"/>
                  </a:lnTo>
                  <a:lnTo>
                    <a:pt x="866970" y="162364"/>
                  </a:lnTo>
                  <a:lnTo>
                    <a:pt x="868979" y="162117"/>
                  </a:lnTo>
                  <a:lnTo>
                    <a:pt x="871011" y="161866"/>
                  </a:lnTo>
                  <a:lnTo>
                    <a:pt x="873044" y="161608"/>
                  </a:lnTo>
                  <a:lnTo>
                    <a:pt x="875053" y="161346"/>
                  </a:lnTo>
                  <a:lnTo>
                    <a:pt x="877062" y="161083"/>
                  </a:lnTo>
                  <a:lnTo>
                    <a:pt x="879048" y="160809"/>
                  </a:lnTo>
                  <a:lnTo>
                    <a:pt x="880987" y="160531"/>
                  </a:lnTo>
                  <a:lnTo>
                    <a:pt x="882926" y="160252"/>
                  </a:lnTo>
                  <a:lnTo>
                    <a:pt x="884842" y="159968"/>
                  </a:lnTo>
                  <a:lnTo>
                    <a:pt x="886758" y="159673"/>
                  </a:lnTo>
                  <a:lnTo>
                    <a:pt x="888627" y="159384"/>
                  </a:lnTo>
                  <a:lnTo>
                    <a:pt x="890473" y="159083"/>
                  </a:lnTo>
                  <a:lnTo>
                    <a:pt x="892318" y="158778"/>
                  </a:lnTo>
                  <a:lnTo>
                    <a:pt x="894117" y="158472"/>
                  </a:lnTo>
                  <a:lnTo>
                    <a:pt x="895916" y="158161"/>
                  </a:lnTo>
                  <a:lnTo>
                    <a:pt x="897692" y="157845"/>
                  </a:lnTo>
                  <a:lnTo>
                    <a:pt x="899444" y="157529"/>
                  </a:lnTo>
                  <a:lnTo>
                    <a:pt x="901196" y="157207"/>
                  </a:lnTo>
                  <a:lnTo>
                    <a:pt x="902902" y="156880"/>
                  </a:lnTo>
                  <a:lnTo>
                    <a:pt x="904607" y="156548"/>
                  </a:lnTo>
                  <a:lnTo>
                    <a:pt x="906289" y="156210"/>
                  </a:lnTo>
                  <a:lnTo>
                    <a:pt x="907948" y="155872"/>
                  </a:lnTo>
                  <a:lnTo>
                    <a:pt x="909583" y="155529"/>
                  </a:lnTo>
                  <a:lnTo>
                    <a:pt x="911195" y="155181"/>
                  </a:lnTo>
                  <a:lnTo>
                    <a:pt x="912807" y="154832"/>
                  </a:lnTo>
                  <a:lnTo>
                    <a:pt x="914373" y="154479"/>
                  </a:lnTo>
                  <a:lnTo>
                    <a:pt x="915938" y="154119"/>
                  </a:lnTo>
                  <a:lnTo>
                    <a:pt x="917503" y="153760"/>
                  </a:lnTo>
                  <a:lnTo>
                    <a:pt x="919022" y="153396"/>
                  </a:lnTo>
                  <a:lnTo>
                    <a:pt x="920540" y="153026"/>
                  </a:lnTo>
                  <a:lnTo>
                    <a:pt x="922036" y="152656"/>
                  </a:lnTo>
                  <a:lnTo>
                    <a:pt x="923507" y="152281"/>
                  </a:lnTo>
                  <a:lnTo>
                    <a:pt x="924956" y="151905"/>
                  </a:lnTo>
                  <a:lnTo>
                    <a:pt x="926381" y="151525"/>
                  </a:lnTo>
                  <a:lnTo>
                    <a:pt x="927806" y="151139"/>
                  </a:lnTo>
                  <a:lnTo>
                    <a:pt x="929208" y="150748"/>
                  </a:lnTo>
                  <a:lnTo>
                    <a:pt x="930610" y="150362"/>
                  </a:lnTo>
                  <a:lnTo>
                    <a:pt x="931965" y="149965"/>
                  </a:lnTo>
                  <a:lnTo>
                    <a:pt x="933320" y="149568"/>
                  </a:lnTo>
                  <a:lnTo>
                    <a:pt x="934652" y="149166"/>
                  </a:lnTo>
                  <a:lnTo>
                    <a:pt x="935983" y="148764"/>
                  </a:lnTo>
                  <a:lnTo>
                    <a:pt x="937268" y="148357"/>
                  </a:lnTo>
                  <a:lnTo>
                    <a:pt x="938553" y="147949"/>
                  </a:lnTo>
                  <a:lnTo>
                    <a:pt x="939815" y="147536"/>
                  </a:lnTo>
                  <a:lnTo>
                    <a:pt x="941076" y="147124"/>
                  </a:lnTo>
                  <a:lnTo>
                    <a:pt x="942315" y="146706"/>
                  </a:lnTo>
                  <a:lnTo>
                    <a:pt x="943529" y="146287"/>
                  </a:lnTo>
                  <a:lnTo>
                    <a:pt x="944721" y="145864"/>
                  </a:lnTo>
                  <a:lnTo>
                    <a:pt x="945912" y="145435"/>
                  </a:lnTo>
                  <a:lnTo>
                    <a:pt x="947081" y="145012"/>
                  </a:lnTo>
                  <a:lnTo>
                    <a:pt x="948249" y="144577"/>
                  </a:lnTo>
                  <a:lnTo>
                    <a:pt x="949370" y="144143"/>
                  </a:lnTo>
                  <a:lnTo>
                    <a:pt x="950515" y="143709"/>
                  </a:lnTo>
                  <a:lnTo>
                    <a:pt x="951613" y="143275"/>
                  </a:lnTo>
                  <a:lnTo>
                    <a:pt x="952711" y="142835"/>
                  </a:lnTo>
                  <a:lnTo>
                    <a:pt x="953786" y="142390"/>
                  </a:lnTo>
                  <a:lnTo>
                    <a:pt x="954837" y="141945"/>
                  </a:lnTo>
                  <a:lnTo>
                    <a:pt x="955888" y="141500"/>
                  </a:lnTo>
                  <a:lnTo>
                    <a:pt x="956916" y="141050"/>
                  </a:lnTo>
                  <a:lnTo>
                    <a:pt x="957944" y="140600"/>
                  </a:lnTo>
                  <a:lnTo>
                    <a:pt x="958949" y="140144"/>
                  </a:lnTo>
                  <a:lnTo>
                    <a:pt x="959930" y="139688"/>
                  </a:lnTo>
                  <a:lnTo>
                    <a:pt x="960911" y="139233"/>
                  </a:lnTo>
                  <a:lnTo>
                    <a:pt x="961869" y="138777"/>
                  </a:lnTo>
                  <a:lnTo>
                    <a:pt x="962827" y="138316"/>
                  </a:lnTo>
                  <a:lnTo>
                    <a:pt x="963762" y="137850"/>
                  </a:lnTo>
                  <a:lnTo>
                    <a:pt x="964673" y="137389"/>
                  </a:lnTo>
                  <a:lnTo>
                    <a:pt x="965584" y="136922"/>
                  </a:lnTo>
                  <a:lnTo>
                    <a:pt x="966472" y="136451"/>
                  </a:lnTo>
                  <a:lnTo>
                    <a:pt x="967336" y="135984"/>
                  </a:lnTo>
                  <a:lnTo>
                    <a:pt x="968200" y="135513"/>
                  </a:lnTo>
                  <a:lnTo>
                    <a:pt x="969065" y="135041"/>
                  </a:lnTo>
                  <a:lnTo>
                    <a:pt x="969906" y="134564"/>
                  </a:lnTo>
                  <a:lnTo>
                    <a:pt x="970724" y="134087"/>
                  </a:lnTo>
                  <a:lnTo>
                    <a:pt x="971541" y="133610"/>
                  </a:lnTo>
                  <a:lnTo>
                    <a:pt x="973130" y="132655"/>
                  </a:lnTo>
                  <a:lnTo>
                    <a:pt x="974649" y="131690"/>
                  </a:lnTo>
                  <a:lnTo>
                    <a:pt x="976144" y="130720"/>
                  </a:lnTo>
                  <a:lnTo>
                    <a:pt x="977569" y="129750"/>
                  </a:lnTo>
                  <a:lnTo>
                    <a:pt x="978971" y="128774"/>
                  </a:lnTo>
                  <a:lnTo>
                    <a:pt x="980302" y="127793"/>
                  </a:lnTo>
                  <a:lnTo>
                    <a:pt x="981611" y="126807"/>
                  </a:lnTo>
                  <a:lnTo>
                    <a:pt x="982849" y="125820"/>
                  </a:lnTo>
                  <a:lnTo>
                    <a:pt x="984064" y="124829"/>
                  </a:lnTo>
                  <a:lnTo>
                    <a:pt x="985232" y="123837"/>
                  </a:lnTo>
                  <a:lnTo>
                    <a:pt x="986353" y="122845"/>
                  </a:lnTo>
                  <a:lnTo>
                    <a:pt x="987428" y="121854"/>
                  </a:lnTo>
                  <a:lnTo>
                    <a:pt x="988479" y="120857"/>
                  </a:lnTo>
                  <a:lnTo>
                    <a:pt x="989484" y="119859"/>
                  </a:lnTo>
                  <a:lnTo>
                    <a:pt x="990442" y="118862"/>
                  </a:lnTo>
                  <a:lnTo>
                    <a:pt x="991376" y="117865"/>
                  </a:lnTo>
                  <a:lnTo>
                    <a:pt x="992264" y="116868"/>
                  </a:lnTo>
                  <a:lnTo>
                    <a:pt x="993129" y="115871"/>
                  </a:lnTo>
                  <a:lnTo>
                    <a:pt x="993946" y="114874"/>
                  </a:lnTo>
                  <a:lnTo>
                    <a:pt x="994741" y="113882"/>
                  </a:lnTo>
                  <a:lnTo>
                    <a:pt x="995488" y="112891"/>
                  </a:lnTo>
                  <a:lnTo>
                    <a:pt x="996212" y="111899"/>
                  </a:lnTo>
                  <a:lnTo>
                    <a:pt x="996890" y="110912"/>
                  </a:lnTo>
                  <a:lnTo>
                    <a:pt x="997567" y="109926"/>
                  </a:lnTo>
                  <a:lnTo>
                    <a:pt x="998198" y="108945"/>
                  </a:lnTo>
                  <a:lnTo>
                    <a:pt x="998806" y="107969"/>
                  </a:lnTo>
                  <a:lnTo>
                    <a:pt x="999390" y="106994"/>
                  </a:lnTo>
                  <a:lnTo>
                    <a:pt x="999927" y="106029"/>
                  </a:lnTo>
                  <a:lnTo>
                    <a:pt x="1000464" y="105064"/>
                  </a:lnTo>
                  <a:lnTo>
                    <a:pt x="1000955" y="104104"/>
                  </a:lnTo>
                  <a:lnTo>
                    <a:pt x="1001446" y="103150"/>
                  </a:lnTo>
                  <a:lnTo>
                    <a:pt x="1001890" y="102201"/>
                  </a:lnTo>
                  <a:lnTo>
                    <a:pt x="1002333" y="101258"/>
                  </a:lnTo>
                  <a:lnTo>
                    <a:pt x="1002754" y="100325"/>
                  </a:lnTo>
                  <a:lnTo>
                    <a:pt x="1003151" y="99392"/>
                  </a:lnTo>
                  <a:lnTo>
                    <a:pt x="1003525" y="98476"/>
                  </a:lnTo>
                  <a:lnTo>
                    <a:pt x="1003875" y="97559"/>
                  </a:lnTo>
                  <a:lnTo>
                    <a:pt x="1004226" y="96653"/>
                  </a:lnTo>
                  <a:lnTo>
                    <a:pt x="1004857" y="94868"/>
                  </a:lnTo>
                  <a:lnTo>
                    <a:pt x="1005441" y="93120"/>
                  </a:lnTo>
                  <a:lnTo>
                    <a:pt x="1005978" y="91410"/>
                  </a:lnTo>
                  <a:lnTo>
                    <a:pt x="1006469" y="89743"/>
                  </a:lnTo>
                  <a:lnTo>
                    <a:pt x="1006936" y="88119"/>
                  </a:lnTo>
                  <a:lnTo>
                    <a:pt x="1007777" y="85021"/>
                  </a:lnTo>
                  <a:lnTo>
                    <a:pt x="1008174" y="83552"/>
                  </a:lnTo>
                  <a:lnTo>
                    <a:pt x="1008571" y="82136"/>
                  </a:lnTo>
                  <a:lnTo>
                    <a:pt x="1008968" y="80786"/>
                  </a:lnTo>
                  <a:lnTo>
                    <a:pt x="1009389" y="79494"/>
                  </a:lnTo>
                  <a:lnTo>
                    <a:pt x="1009810" y="78266"/>
                  </a:lnTo>
                  <a:lnTo>
                    <a:pt x="1010043" y="77682"/>
                  </a:lnTo>
                  <a:lnTo>
                    <a:pt x="1010277" y="77108"/>
                  </a:lnTo>
                  <a:lnTo>
                    <a:pt x="1010510" y="76561"/>
                  </a:lnTo>
                  <a:lnTo>
                    <a:pt x="1010767" y="76025"/>
                  </a:lnTo>
                  <a:lnTo>
                    <a:pt x="1011024" y="75511"/>
                  </a:lnTo>
                  <a:lnTo>
                    <a:pt x="1011305" y="75012"/>
                  </a:lnTo>
                  <a:lnTo>
                    <a:pt x="1011585" y="74540"/>
                  </a:lnTo>
                  <a:lnTo>
                    <a:pt x="1011865" y="74079"/>
                  </a:lnTo>
                  <a:lnTo>
                    <a:pt x="1012193" y="73645"/>
                  </a:lnTo>
                  <a:lnTo>
                    <a:pt x="1012520" y="73227"/>
                  </a:lnTo>
                  <a:lnTo>
                    <a:pt x="1012847" y="72830"/>
                  </a:lnTo>
                  <a:lnTo>
                    <a:pt x="1013220" y="72455"/>
                  </a:lnTo>
                  <a:lnTo>
                    <a:pt x="1013594" y="72101"/>
                  </a:lnTo>
                  <a:lnTo>
                    <a:pt x="1013991" y="71774"/>
                  </a:lnTo>
                  <a:lnTo>
                    <a:pt x="1014389" y="71463"/>
                  </a:lnTo>
                  <a:lnTo>
                    <a:pt x="1014833" y="71179"/>
                  </a:lnTo>
                  <a:lnTo>
                    <a:pt x="1015066" y="71040"/>
                  </a:lnTo>
                  <a:lnTo>
                    <a:pt x="1015276" y="70911"/>
                  </a:lnTo>
                  <a:lnTo>
                    <a:pt x="1015533" y="70788"/>
                  </a:lnTo>
                  <a:lnTo>
                    <a:pt x="1015767" y="70675"/>
                  </a:lnTo>
                  <a:lnTo>
                    <a:pt x="1016024" y="70563"/>
                  </a:lnTo>
                  <a:lnTo>
                    <a:pt x="1016258" y="70456"/>
                  </a:lnTo>
                  <a:lnTo>
                    <a:pt x="1016515" y="70359"/>
                  </a:lnTo>
                  <a:lnTo>
                    <a:pt x="1016795" y="70263"/>
                  </a:lnTo>
                  <a:lnTo>
                    <a:pt x="1017075" y="70177"/>
                  </a:lnTo>
                  <a:lnTo>
                    <a:pt x="1017332" y="70096"/>
                  </a:lnTo>
                  <a:lnTo>
                    <a:pt x="1017636" y="70021"/>
                  </a:lnTo>
                  <a:lnTo>
                    <a:pt x="1017916" y="69952"/>
                  </a:lnTo>
                  <a:lnTo>
                    <a:pt x="1018220" y="69893"/>
                  </a:lnTo>
                  <a:lnTo>
                    <a:pt x="1018524" y="69834"/>
                  </a:lnTo>
                  <a:lnTo>
                    <a:pt x="1018828" y="69786"/>
                  </a:lnTo>
                  <a:lnTo>
                    <a:pt x="1019155" y="69743"/>
                  </a:lnTo>
                  <a:lnTo>
                    <a:pt x="1019482" y="69705"/>
                  </a:lnTo>
                  <a:lnTo>
                    <a:pt x="1019809" y="69678"/>
                  </a:lnTo>
                  <a:lnTo>
                    <a:pt x="1020159" y="69652"/>
                  </a:lnTo>
                  <a:lnTo>
                    <a:pt x="1020510" y="69635"/>
                  </a:lnTo>
                  <a:lnTo>
                    <a:pt x="1020860" y="69625"/>
                  </a:lnTo>
                  <a:lnTo>
                    <a:pt x="1021608" y="69625"/>
                  </a:lnTo>
                  <a:lnTo>
                    <a:pt x="1021982" y="69635"/>
                  </a:lnTo>
                  <a:lnTo>
                    <a:pt x="1022379" y="69652"/>
                  </a:lnTo>
                  <a:lnTo>
                    <a:pt x="1022776" y="69678"/>
                  </a:lnTo>
                  <a:lnTo>
                    <a:pt x="1023173" y="69705"/>
                  </a:lnTo>
                  <a:lnTo>
                    <a:pt x="1023594" y="69743"/>
                  </a:lnTo>
                  <a:lnTo>
                    <a:pt x="1024435" y="69834"/>
                  </a:lnTo>
                  <a:lnTo>
                    <a:pt x="1025299" y="69930"/>
                  </a:lnTo>
                  <a:lnTo>
                    <a:pt x="1026187" y="70043"/>
                  </a:lnTo>
                  <a:lnTo>
                    <a:pt x="1027098" y="70166"/>
                  </a:lnTo>
                  <a:lnTo>
                    <a:pt x="1028032" y="70306"/>
                  </a:lnTo>
                  <a:lnTo>
                    <a:pt x="1028990" y="70450"/>
                  </a:lnTo>
                  <a:lnTo>
                    <a:pt x="1029948" y="70606"/>
                  </a:lnTo>
                  <a:lnTo>
                    <a:pt x="1030953" y="70777"/>
                  </a:lnTo>
                  <a:lnTo>
                    <a:pt x="1031934" y="70954"/>
                  </a:lnTo>
                  <a:lnTo>
                    <a:pt x="1032962" y="71142"/>
                  </a:lnTo>
                  <a:lnTo>
                    <a:pt x="1034013" y="71345"/>
                  </a:lnTo>
                  <a:lnTo>
                    <a:pt x="1035065" y="71555"/>
                  </a:lnTo>
                  <a:lnTo>
                    <a:pt x="1036116" y="71774"/>
                  </a:lnTo>
                  <a:lnTo>
                    <a:pt x="1037214" y="72005"/>
                  </a:lnTo>
                  <a:lnTo>
                    <a:pt x="1038312" y="72246"/>
                  </a:lnTo>
                  <a:lnTo>
                    <a:pt x="1039410" y="72493"/>
                  </a:lnTo>
                  <a:lnTo>
                    <a:pt x="1040532" y="72755"/>
                  </a:lnTo>
                  <a:lnTo>
                    <a:pt x="1041676" y="73023"/>
                  </a:lnTo>
                  <a:lnTo>
                    <a:pt x="1042821" y="73297"/>
                  </a:lnTo>
                  <a:lnTo>
                    <a:pt x="1043966" y="73586"/>
                  </a:lnTo>
                  <a:lnTo>
                    <a:pt x="1045134" y="73876"/>
                  </a:lnTo>
                  <a:lnTo>
                    <a:pt x="1046302" y="74181"/>
                  </a:lnTo>
                  <a:lnTo>
                    <a:pt x="1047494" y="74492"/>
                  </a:lnTo>
                  <a:lnTo>
                    <a:pt x="1048685" y="74814"/>
                  </a:lnTo>
                  <a:lnTo>
                    <a:pt x="1049877" y="75141"/>
                  </a:lnTo>
                  <a:lnTo>
                    <a:pt x="1051092" y="75473"/>
                  </a:lnTo>
                  <a:lnTo>
                    <a:pt x="1052306" y="75816"/>
                  </a:lnTo>
                  <a:lnTo>
                    <a:pt x="1053521" y="76165"/>
                  </a:lnTo>
                  <a:lnTo>
                    <a:pt x="1054760" y="76524"/>
                  </a:lnTo>
                  <a:lnTo>
                    <a:pt x="1055974" y="76888"/>
                  </a:lnTo>
                  <a:lnTo>
                    <a:pt x="1057213" y="77258"/>
                  </a:lnTo>
                  <a:lnTo>
                    <a:pt x="1058451" y="77639"/>
                  </a:lnTo>
                  <a:lnTo>
                    <a:pt x="1059689" y="78025"/>
                  </a:lnTo>
                  <a:lnTo>
                    <a:pt x="1060927" y="78411"/>
                  </a:lnTo>
                  <a:lnTo>
                    <a:pt x="1062189" y="78813"/>
                  </a:lnTo>
                  <a:lnTo>
                    <a:pt x="1063427" y="79215"/>
                  </a:lnTo>
                  <a:lnTo>
                    <a:pt x="1064665" y="79622"/>
                  </a:lnTo>
                  <a:lnTo>
                    <a:pt x="1065904" y="80040"/>
                  </a:lnTo>
                  <a:lnTo>
                    <a:pt x="1067165" y="80459"/>
                  </a:lnTo>
                  <a:lnTo>
                    <a:pt x="1068403" y="80882"/>
                  </a:lnTo>
                  <a:lnTo>
                    <a:pt x="1069642" y="81316"/>
                  </a:lnTo>
                  <a:lnTo>
                    <a:pt x="1070880" y="81751"/>
                  </a:lnTo>
                  <a:lnTo>
                    <a:pt x="1072118" y="82190"/>
                  </a:lnTo>
                  <a:lnTo>
                    <a:pt x="1073333" y="82635"/>
                  </a:lnTo>
                  <a:lnTo>
                    <a:pt x="1074571" y="83085"/>
                  </a:lnTo>
                  <a:lnTo>
                    <a:pt x="1075786" y="83541"/>
                  </a:lnTo>
                  <a:lnTo>
                    <a:pt x="1077001" y="83997"/>
                  </a:lnTo>
                  <a:lnTo>
                    <a:pt x="1078192" y="84463"/>
                  </a:lnTo>
                  <a:lnTo>
                    <a:pt x="1079407" y="84924"/>
                  </a:lnTo>
                  <a:lnTo>
                    <a:pt x="1080599" y="85396"/>
                  </a:lnTo>
                  <a:lnTo>
                    <a:pt x="1081790" y="85868"/>
                  </a:lnTo>
                  <a:lnTo>
                    <a:pt x="1082958" y="86345"/>
                  </a:lnTo>
                  <a:lnTo>
                    <a:pt x="1084127" y="86822"/>
                  </a:lnTo>
                  <a:lnTo>
                    <a:pt x="1085271" y="87304"/>
                  </a:lnTo>
                  <a:lnTo>
                    <a:pt x="1086416" y="87792"/>
                  </a:lnTo>
                  <a:lnTo>
                    <a:pt x="1087561" y="88280"/>
                  </a:lnTo>
                  <a:lnTo>
                    <a:pt x="1088682" y="88768"/>
                  </a:lnTo>
                  <a:lnTo>
                    <a:pt x="1089804" y="89261"/>
                  </a:lnTo>
                  <a:lnTo>
                    <a:pt x="1090902" y="89754"/>
                  </a:lnTo>
                  <a:lnTo>
                    <a:pt x="1091976" y="90253"/>
                  </a:lnTo>
                  <a:lnTo>
                    <a:pt x="1093051" y="90746"/>
                  </a:lnTo>
                  <a:lnTo>
                    <a:pt x="1094102" y="91250"/>
                  </a:lnTo>
                  <a:lnTo>
                    <a:pt x="1095130" y="91748"/>
                  </a:lnTo>
                  <a:lnTo>
                    <a:pt x="1096158" y="92247"/>
                  </a:lnTo>
                  <a:lnTo>
                    <a:pt x="1097163" y="92751"/>
                  </a:lnTo>
                  <a:lnTo>
                    <a:pt x="1098144" y="93254"/>
                  </a:lnTo>
                  <a:lnTo>
                    <a:pt x="1099125" y="93758"/>
                  </a:lnTo>
                  <a:lnTo>
                    <a:pt x="1100060" y="94262"/>
                  </a:lnTo>
                  <a:lnTo>
                    <a:pt x="1100994" y="94766"/>
                  </a:lnTo>
                  <a:lnTo>
                    <a:pt x="1101906" y="95275"/>
                  </a:lnTo>
                  <a:lnTo>
                    <a:pt x="1102817" y="95779"/>
                  </a:lnTo>
                  <a:lnTo>
                    <a:pt x="1103681" y="96283"/>
                  </a:lnTo>
                  <a:lnTo>
                    <a:pt x="1104522" y="96787"/>
                  </a:lnTo>
                  <a:lnTo>
                    <a:pt x="1105363" y="97291"/>
                  </a:lnTo>
                  <a:lnTo>
                    <a:pt x="1106158" y="97795"/>
                  </a:lnTo>
                  <a:lnTo>
                    <a:pt x="1106929" y="98294"/>
                  </a:lnTo>
                  <a:lnTo>
                    <a:pt x="1107700" y="98797"/>
                  </a:lnTo>
                  <a:lnTo>
                    <a:pt x="1108424" y="99296"/>
                  </a:lnTo>
                  <a:lnTo>
                    <a:pt x="1109125" y="99794"/>
                  </a:lnTo>
                  <a:lnTo>
                    <a:pt x="1109802" y="100288"/>
                  </a:lnTo>
                  <a:lnTo>
                    <a:pt x="1110456" y="100786"/>
                  </a:lnTo>
                  <a:lnTo>
                    <a:pt x="1111087" y="101279"/>
                  </a:lnTo>
                  <a:lnTo>
                    <a:pt x="1111695" y="101767"/>
                  </a:lnTo>
                  <a:lnTo>
                    <a:pt x="1112255" y="102255"/>
                  </a:lnTo>
                  <a:lnTo>
                    <a:pt x="1112793" y="102743"/>
                  </a:lnTo>
                  <a:lnTo>
                    <a:pt x="1113307" y="103225"/>
                  </a:lnTo>
                  <a:lnTo>
                    <a:pt x="1113797" y="103708"/>
                  </a:lnTo>
                  <a:lnTo>
                    <a:pt x="1114241" y="104185"/>
                  </a:lnTo>
                  <a:lnTo>
                    <a:pt x="1114662" y="104657"/>
                  </a:lnTo>
                  <a:lnTo>
                    <a:pt x="1115035" y="105128"/>
                  </a:lnTo>
                  <a:lnTo>
                    <a:pt x="1115409" y="105595"/>
                  </a:lnTo>
                  <a:lnTo>
                    <a:pt x="1115713" y="106056"/>
                  </a:lnTo>
                  <a:lnTo>
                    <a:pt x="1116017" y="106517"/>
                  </a:lnTo>
                  <a:lnTo>
                    <a:pt x="1116250" y="106972"/>
                  </a:lnTo>
                  <a:lnTo>
                    <a:pt x="1116484" y="107423"/>
                  </a:lnTo>
                  <a:lnTo>
                    <a:pt x="1116647" y="107868"/>
                  </a:lnTo>
                  <a:lnTo>
                    <a:pt x="1116811" y="108313"/>
                  </a:lnTo>
                  <a:lnTo>
                    <a:pt x="1116904" y="108752"/>
                  </a:lnTo>
                  <a:lnTo>
                    <a:pt x="1116975" y="109181"/>
                  </a:lnTo>
                  <a:lnTo>
                    <a:pt x="1117021" y="109610"/>
                  </a:lnTo>
                  <a:lnTo>
                    <a:pt x="1116998" y="110033"/>
                  </a:lnTo>
                  <a:lnTo>
                    <a:pt x="1116951" y="110446"/>
                  </a:lnTo>
                  <a:lnTo>
                    <a:pt x="1116881" y="110859"/>
                  </a:lnTo>
                  <a:lnTo>
                    <a:pt x="1116741" y="111266"/>
                  </a:lnTo>
                  <a:lnTo>
                    <a:pt x="1116577" y="111663"/>
                  </a:lnTo>
                  <a:lnTo>
                    <a:pt x="1116367" y="112054"/>
                  </a:lnTo>
                  <a:lnTo>
                    <a:pt x="1116110" y="112446"/>
                  </a:lnTo>
                  <a:lnTo>
                    <a:pt x="1115806" y="112821"/>
                  </a:lnTo>
                  <a:lnTo>
                    <a:pt x="1115479" y="113196"/>
                  </a:lnTo>
                  <a:lnTo>
                    <a:pt x="1115082" y="113566"/>
                  </a:lnTo>
                  <a:lnTo>
                    <a:pt x="1114662" y="113925"/>
                  </a:lnTo>
                  <a:lnTo>
                    <a:pt x="1114194" y="114274"/>
                  </a:lnTo>
                  <a:lnTo>
                    <a:pt x="1113657" y="114622"/>
                  </a:lnTo>
                  <a:lnTo>
                    <a:pt x="1113400" y="114788"/>
                  </a:lnTo>
                  <a:lnTo>
                    <a:pt x="1113096" y="114960"/>
                  </a:lnTo>
                  <a:lnTo>
                    <a:pt x="1112793" y="115126"/>
                  </a:lnTo>
                  <a:lnTo>
                    <a:pt x="1112489" y="115287"/>
                  </a:lnTo>
                  <a:lnTo>
                    <a:pt x="1112162" y="115448"/>
                  </a:lnTo>
                  <a:lnTo>
                    <a:pt x="1111835" y="115608"/>
                  </a:lnTo>
                  <a:lnTo>
                    <a:pt x="1111484" y="115769"/>
                  </a:lnTo>
                  <a:lnTo>
                    <a:pt x="1111111" y="115925"/>
                  </a:lnTo>
                  <a:lnTo>
                    <a:pt x="1110737" y="116080"/>
                  </a:lnTo>
                  <a:lnTo>
                    <a:pt x="1110363" y="116230"/>
                  </a:lnTo>
                  <a:lnTo>
                    <a:pt x="1109942" y="116380"/>
                  </a:lnTo>
                  <a:lnTo>
                    <a:pt x="1109545" y="116525"/>
                  </a:lnTo>
                  <a:lnTo>
                    <a:pt x="1109125" y="116670"/>
                  </a:lnTo>
                  <a:lnTo>
                    <a:pt x="1108681" y="116815"/>
                  </a:lnTo>
                  <a:lnTo>
                    <a:pt x="1108237" y="116954"/>
                  </a:lnTo>
                  <a:lnTo>
                    <a:pt x="1107770" y="117093"/>
                  </a:lnTo>
                  <a:lnTo>
                    <a:pt x="1107302" y="117233"/>
                  </a:lnTo>
                  <a:lnTo>
                    <a:pt x="1106812" y="117367"/>
                  </a:lnTo>
                  <a:lnTo>
                    <a:pt x="1106298" y="117495"/>
                  </a:lnTo>
                  <a:lnTo>
                    <a:pt x="1105784" y="117629"/>
                  </a:lnTo>
                  <a:lnTo>
                    <a:pt x="1105270" y="117753"/>
                  </a:lnTo>
                  <a:lnTo>
                    <a:pt x="1104709" y="117881"/>
                  </a:lnTo>
                  <a:lnTo>
                    <a:pt x="1104172" y="118005"/>
                  </a:lnTo>
                  <a:lnTo>
                    <a:pt x="1103588" y="118123"/>
                  </a:lnTo>
                  <a:lnTo>
                    <a:pt x="1103027" y="118241"/>
                  </a:lnTo>
                  <a:lnTo>
                    <a:pt x="1102420" y="118358"/>
                  </a:lnTo>
                  <a:lnTo>
                    <a:pt x="1101812" y="118471"/>
                  </a:lnTo>
                  <a:lnTo>
                    <a:pt x="1101181" y="118578"/>
                  </a:lnTo>
                  <a:lnTo>
                    <a:pt x="1100551" y="118685"/>
                  </a:lnTo>
                  <a:lnTo>
                    <a:pt x="1099896" y="118793"/>
                  </a:lnTo>
                  <a:lnTo>
                    <a:pt x="1098611" y="119002"/>
                  </a:lnTo>
                  <a:lnTo>
                    <a:pt x="1097373" y="119205"/>
                  </a:lnTo>
                  <a:lnTo>
                    <a:pt x="1096205" y="119404"/>
                  </a:lnTo>
                  <a:lnTo>
                    <a:pt x="1095084" y="119602"/>
                  </a:lnTo>
                  <a:lnTo>
                    <a:pt x="1094009" y="119795"/>
                  </a:lnTo>
                  <a:lnTo>
                    <a:pt x="1092981" y="119988"/>
                  </a:lnTo>
                  <a:lnTo>
                    <a:pt x="1092000" y="120176"/>
                  </a:lnTo>
                  <a:lnTo>
                    <a:pt x="1091065" y="120363"/>
                  </a:lnTo>
                  <a:lnTo>
                    <a:pt x="1090201" y="120546"/>
                  </a:lnTo>
                  <a:lnTo>
                    <a:pt x="1089360" y="120722"/>
                  </a:lnTo>
                  <a:lnTo>
                    <a:pt x="1088589" y="120899"/>
                  </a:lnTo>
                  <a:lnTo>
                    <a:pt x="1087865" y="121076"/>
                  </a:lnTo>
                  <a:lnTo>
                    <a:pt x="1087164" y="121242"/>
                  </a:lnTo>
                  <a:lnTo>
                    <a:pt x="1086533" y="121409"/>
                  </a:lnTo>
                  <a:lnTo>
                    <a:pt x="1085925" y="121575"/>
                  </a:lnTo>
                  <a:lnTo>
                    <a:pt x="1085388" y="121736"/>
                  </a:lnTo>
                  <a:lnTo>
                    <a:pt x="1084874" y="121891"/>
                  </a:lnTo>
                  <a:lnTo>
                    <a:pt x="1084407" y="122047"/>
                  </a:lnTo>
                  <a:lnTo>
                    <a:pt x="1083986" y="122197"/>
                  </a:lnTo>
                  <a:lnTo>
                    <a:pt x="1083589" y="122347"/>
                  </a:lnTo>
                  <a:lnTo>
                    <a:pt x="1083262" y="122492"/>
                  </a:lnTo>
                  <a:lnTo>
                    <a:pt x="1082958" y="122636"/>
                  </a:lnTo>
                  <a:lnTo>
                    <a:pt x="1082701" y="122770"/>
                  </a:lnTo>
                  <a:lnTo>
                    <a:pt x="1082468" y="122910"/>
                  </a:lnTo>
                  <a:lnTo>
                    <a:pt x="1082304" y="123044"/>
                  </a:lnTo>
                  <a:lnTo>
                    <a:pt x="1082141" y="123172"/>
                  </a:lnTo>
                  <a:lnTo>
                    <a:pt x="1082047" y="123296"/>
                  </a:lnTo>
                  <a:lnTo>
                    <a:pt x="1081977" y="123419"/>
                  </a:lnTo>
                  <a:lnTo>
                    <a:pt x="1081930" y="123542"/>
                  </a:lnTo>
                  <a:lnTo>
                    <a:pt x="1081930" y="123655"/>
                  </a:lnTo>
                  <a:lnTo>
                    <a:pt x="1081954" y="123773"/>
                  </a:lnTo>
                  <a:lnTo>
                    <a:pt x="1082024" y="123880"/>
                  </a:lnTo>
                  <a:lnTo>
                    <a:pt x="1082117" y="123987"/>
                  </a:lnTo>
                  <a:lnTo>
                    <a:pt x="1082258" y="124094"/>
                  </a:lnTo>
                  <a:lnTo>
                    <a:pt x="1082421" y="124191"/>
                  </a:lnTo>
                  <a:lnTo>
                    <a:pt x="1082608" y="124293"/>
                  </a:lnTo>
                  <a:lnTo>
                    <a:pt x="1082842" y="124384"/>
                  </a:lnTo>
                  <a:lnTo>
                    <a:pt x="1083099" y="124475"/>
                  </a:lnTo>
                  <a:lnTo>
                    <a:pt x="1083379" y="124566"/>
                  </a:lnTo>
                  <a:lnTo>
                    <a:pt x="1083683" y="124652"/>
                  </a:lnTo>
                  <a:lnTo>
                    <a:pt x="1084033" y="124732"/>
                  </a:lnTo>
                  <a:lnTo>
                    <a:pt x="1084384" y="124807"/>
                  </a:lnTo>
                  <a:lnTo>
                    <a:pt x="1084781" y="124882"/>
                  </a:lnTo>
                  <a:lnTo>
                    <a:pt x="1085201" y="124957"/>
                  </a:lnTo>
                  <a:lnTo>
                    <a:pt x="1085645" y="125027"/>
                  </a:lnTo>
                  <a:lnTo>
                    <a:pt x="1086112" y="125091"/>
                  </a:lnTo>
                  <a:lnTo>
                    <a:pt x="1086603" y="125156"/>
                  </a:lnTo>
                  <a:lnTo>
                    <a:pt x="1087117" y="125215"/>
                  </a:lnTo>
                  <a:lnTo>
                    <a:pt x="1087654" y="125268"/>
                  </a:lnTo>
                  <a:lnTo>
                    <a:pt x="1088192" y="125322"/>
                  </a:lnTo>
                  <a:lnTo>
                    <a:pt x="1088776" y="125370"/>
                  </a:lnTo>
                  <a:lnTo>
                    <a:pt x="1089383" y="125418"/>
                  </a:lnTo>
                  <a:lnTo>
                    <a:pt x="1089991" y="125461"/>
                  </a:lnTo>
                  <a:lnTo>
                    <a:pt x="1090621" y="125499"/>
                  </a:lnTo>
                  <a:lnTo>
                    <a:pt x="1091276" y="125536"/>
                  </a:lnTo>
                  <a:lnTo>
                    <a:pt x="1091953" y="125569"/>
                  </a:lnTo>
                  <a:lnTo>
                    <a:pt x="1092654" y="125601"/>
                  </a:lnTo>
                  <a:lnTo>
                    <a:pt x="1093355" y="125627"/>
                  </a:lnTo>
                  <a:lnTo>
                    <a:pt x="1094079" y="125649"/>
                  </a:lnTo>
                  <a:lnTo>
                    <a:pt x="1094803" y="125670"/>
                  </a:lnTo>
                  <a:lnTo>
                    <a:pt x="1095551" y="125686"/>
                  </a:lnTo>
                  <a:lnTo>
                    <a:pt x="1096322" y="125703"/>
                  </a:lnTo>
                  <a:lnTo>
                    <a:pt x="1097093" y="125708"/>
                  </a:lnTo>
                  <a:lnTo>
                    <a:pt x="1097887" y="125719"/>
                  </a:lnTo>
                  <a:lnTo>
                    <a:pt x="1098682" y="125719"/>
                  </a:lnTo>
                  <a:lnTo>
                    <a:pt x="1099499" y="125724"/>
                  </a:lnTo>
                  <a:lnTo>
                    <a:pt x="1100317" y="125719"/>
                  </a:lnTo>
                  <a:lnTo>
                    <a:pt x="1101135" y="125713"/>
                  </a:lnTo>
                  <a:lnTo>
                    <a:pt x="1102840" y="125692"/>
                  </a:lnTo>
                  <a:lnTo>
                    <a:pt x="1104546" y="125654"/>
                  </a:lnTo>
                  <a:lnTo>
                    <a:pt x="1106274" y="125606"/>
                  </a:lnTo>
                  <a:lnTo>
                    <a:pt x="1108050" y="125542"/>
                  </a:lnTo>
                  <a:lnTo>
                    <a:pt x="1109826" y="125467"/>
                  </a:lnTo>
                  <a:lnTo>
                    <a:pt x="1111601" y="125376"/>
                  </a:lnTo>
                  <a:lnTo>
                    <a:pt x="1112489" y="125327"/>
                  </a:lnTo>
                  <a:lnTo>
                    <a:pt x="1113377" y="125274"/>
                  </a:lnTo>
                  <a:lnTo>
                    <a:pt x="1114288" y="125220"/>
                  </a:lnTo>
                  <a:lnTo>
                    <a:pt x="1115176" y="125161"/>
                  </a:lnTo>
                  <a:lnTo>
                    <a:pt x="1116063" y="125097"/>
                  </a:lnTo>
                  <a:lnTo>
                    <a:pt x="1116951" y="125027"/>
                  </a:lnTo>
                  <a:lnTo>
                    <a:pt x="1117839" y="124957"/>
                  </a:lnTo>
                  <a:lnTo>
                    <a:pt x="1118703" y="124888"/>
                  </a:lnTo>
                  <a:lnTo>
                    <a:pt x="1119591" y="124807"/>
                  </a:lnTo>
                  <a:lnTo>
                    <a:pt x="1120456" y="124732"/>
                  </a:lnTo>
                  <a:lnTo>
                    <a:pt x="1121320" y="124646"/>
                  </a:lnTo>
                  <a:lnTo>
                    <a:pt x="1122184" y="124561"/>
                  </a:lnTo>
                  <a:lnTo>
                    <a:pt x="1123026" y="124470"/>
                  </a:lnTo>
                  <a:lnTo>
                    <a:pt x="1123867" y="124373"/>
                  </a:lnTo>
                  <a:lnTo>
                    <a:pt x="1124708" y="124277"/>
                  </a:lnTo>
                  <a:lnTo>
                    <a:pt x="1125525" y="124180"/>
                  </a:lnTo>
                  <a:lnTo>
                    <a:pt x="1126343" y="124073"/>
                  </a:lnTo>
                  <a:lnTo>
                    <a:pt x="1127137" y="123966"/>
                  </a:lnTo>
                  <a:lnTo>
                    <a:pt x="1127932" y="123858"/>
                  </a:lnTo>
                  <a:lnTo>
                    <a:pt x="1128726" y="123741"/>
                  </a:lnTo>
                  <a:lnTo>
                    <a:pt x="1129474" y="123623"/>
                  </a:lnTo>
                  <a:lnTo>
                    <a:pt x="1130245" y="123505"/>
                  </a:lnTo>
                  <a:lnTo>
                    <a:pt x="1130969" y="123381"/>
                  </a:lnTo>
                  <a:lnTo>
                    <a:pt x="1131693" y="123253"/>
                  </a:lnTo>
                  <a:lnTo>
                    <a:pt x="1132417" y="123119"/>
                  </a:lnTo>
                  <a:lnTo>
                    <a:pt x="1133118" y="122985"/>
                  </a:lnTo>
                  <a:lnTo>
                    <a:pt x="1133796" y="122845"/>
                  </a:lnTo>
                  <a:lnTo>
                    <a:pt x="1134450" y="122706"/>
                  </a:lnTo>
                  <a:lnTo>
                    <a:pt x="1135081" y="122561"/>
                  </a:lnTo>
                  <a:lnTo>
                    <a:pt x="1135712" y="122411"/>
                  </a:lnTo>
                  <a:lnTo>
                    <a:pt x="1136319" y="122261"/>
                  </a:lnTo>
                  <a:lnTo>
                    <a:pt x="1136903" y="122106"/>
                  </a:lnTo>
                  <a:lnTo>
                    <a:pt x="1137464" y="121945"/>
                  </a:lnTo>
                  <a:lnTo>
                    <a:pt x="1138024" y="121784"/>
                  </a:lnTo>
                  <a:lnTo>
                    <a:pt x="1138538" y="121618"/>
                  </a:lnTo>
                  <a:lnTo>
                    <a:pt x="1139029" y="121446"/>
                  </a:lnTo>
                  <a:lnTo>
                    <a:pt x="1139520" y="121275"/>
                  </a:lnTo>
                  <a:lnTo>
                    <a:pt x="1139964" y="121098"/>
                  </a:lnTo>
                  <a:lnTo>
                    <a:pt x="1140384" y="120915"/>
                  </a:lnTo>
                  <a:lnTo>
                    <a:pt x="1140781" y="120733"/>
                  </a:lnTo>
                  <a:lnTo>
                    <a:pt x="1141155" y="120546"/>
                  </a:lnTo>
                  <a:lnTo>
                    <a:pt x="1141505" y="120353"/>
                  </a:lnTo>
                  <a:lnTo>
                    <a:pt x="1141833" y="120160"/>
                  </a:lnTo>
                  <a:lnTo>
                    <a:pt x="1142136" y="119961"/>
                  </a:lnTo>
                  <a:lnTo>
                    <a:pt x="1142393" y="119763"/>
                  </a:lnTo>
                  <a:lnTo>
                    <a:pt x="1142627" y="119559"/>
                  </a:lnTo>
                  <a:lnTo>
                    <a:pt x="1142837" y="119350"/>
                  </a:lnTo>
                  <a:lnTo>
                    <a:pt x="1143001" y="119136"/>
                  </a:lnTo>
                  <a:lnTo>
                    <a:pt x="1143398" y="119248"/>
                  </a:lnTo>
                  <a:lnTo>
                    <a:pt x="1144543" y="119554"/>
                  </a:lnTo>
                  <a:lnTo>
                    <a:pt x="1145384" y="119768"/>
                  </a:lnTo>
                  <a:lnTo>
                    <a:pt x="1146365" y="120026"/>
                  </a:lnTo>
                  <a:lnTo>
                    <a:pt x="1147533" y="120315"/>
                  </a:lnTo>
                  <a:lnTo>
                    <a:pt x="1148818" y="120631"/>
                  </a:lnTo>
                  <a:lnTo>
                    <a:pt x="1150243" y="120980"/>
                  </a:lnTo>
                  <a:lnTo>
                    <a:pt x="1151808" y="121344"/>
                  </a:lnTo>
                  <a:lnTo>
                    <a:pt x="1153467" y="121730"/>
                  </a:lnTo>
                  <a:lnTo>
                    <a:pt x="1155266" y="122127"/>
                  </a:lnTo>
                  <a:lnTo>
                    <a:pt x="1157159" y="122534"/>
                  </a:lnTo>
                  <a:lnTo>
                    <a:pt x="1159144" y="122947"/>
                  </a:lnTo>
                  <a:lnTo>
                    <a:pt x="1161200" y="123360"/>
                  </a:lnTo>
                  <a:lnTo>
                    <a:pt x="1162275" y="123569"/>
                  </a:lnTo>
                  <a:lnTo>
                    <a:pt x="1163350" y="123778"/>
                  </a:lnTo>
                  <a:lnTo>
                    <a:pt x="1164448" y="123982"/>
                  </a:lnTo>
                  <a:lnTo>
                    <a:pt x="1165569" y="124185"/>
                  </a:lnTo>
                  <a:lnTo>
                    <a:pt x="1166691" y="124384"/>
                  </a:lnTo>
                  <a:lnTo>
                    <a:pt x="1167835" y="124582"/>
                  </a:lnTo>
                  <a:lnTo>
                    <a:pt x="1168980" y="124775"/>
                  </a:lnTo>
                  <a:lnTo>
                    <a:pt x="1170148" y="124968"/>
                  </a:lnTo>
                  <a:lnTo>
                    <a:pt x="1171340" y="125150"/>
                  </a:lnTo>
                  <a:lnTo>
                    <a:pt x="1172508" y="125333"/>
                  </a:lnTo>
                  <a:lnTo>
                    <a:pt x="1173723" y="125510"/>
                  </a:lnTo>
                  <a:lnTo>
                    <a:pt x="1174914" y="125676"/>
                  </a:lnTo>
                  <a:lnTo>
                    <a:pt x="1176129" y="125842"/>
                  </a:lnTo>
                  <a:lnTo>
                    <a:pt x="1177344" y="125997"/>
                  </a:lnTo>
                  <a:lnTo>
                    <a:pt x="1178559" y="126147"/>
                  </a:lnTo>
                  <a:lnTo>
                    <a:pt x="1179774" y="126287"/>
                  </a:lnTo>
                  <a:lnTo>
                    <a:pt x="1181012" y="126421"/>
                  </a:lnTo>
                  <a:lnTo>
                    <a:pt x="1182227" y="126544"/>
                  </a:lnTo>
                  <a:lnTo>
                    <a:pt x="1183465" y="126657"/>
                  </a:lnTo>
                  <a:lnTo>
                    <a:pt x="1184680" y="126764"/>
                  </a:lnTo>
                  <a:lnTo>
                    <a:pt x="1185918" y="126855"/>
                  </a:lnTo>
                  <a:lnTo>
                    <a:pt x="1187133" y="126941"/>
                  </a:lnTo>
                  <a:lnTo>
                    <a:pt x="1188348" y="127011"/>
                  </a:lnTo>
                  <a:lnTo>
                    <a:pt x="1189563" y="127075"/>
                  </a:lnTo>
                  <a:lnTo>
                    <a:pt x="1190754" y="127123"/>
                  </a:lnTo>
                  <a:lnTo>
                    <a:pt x="1191946" y="127155"/>
                  </a:lnTo>
                  <a:lnTo>
                    <a:pt x="1192553" y="127166"/>
                  </a:lnTo>
                  <a:lnTo>
                    <a:pt x="1193137" y="127177"/>
                  </a:lnTo>
                  <a:lnTo>
                    <a:pt x="1193721" y="127182"/>
                  </a:lnTo>
                  <a:lnTo>
                    <a:pt x="1194305" y="127187"/>
                  </a:lnTo>
                  <a:lnTo>
                    <a:pt x="1194913" y="127182"/>
                  </a:lnTo>
                  <a:lnTo>
                    <a:pt x="1195473" y="127177"/>
                  </a:lnTo>
                  <a:lnTo>
                    <a:pt x="1196058" y="127171"/>
                  </a:lnTo>
                  <a:lnTo>
                    <a:pt x="1196642" y="127155"/>
                  </a:lnTo>
                  <a:lnTo>
                    <a:pt x="1197202" y="127139"/>
                  </a:lnTo>
                  <a:lnTo>
                    <a:pt x="1197786" y="127123"/>
                  </a:lnTo>
                  <a:lnTo>
                    <a:pt x="1198347" y="127096"/>
                  </a:lnTo>
                  <a:lnTo>
                    <a:pt x="1198908" y="127070"/>
                  </a:lnTo>
                  <a:lnTo>
                    <a:pt x="1199468" y="127037"/>
                  </a:lnTo>
                  <a:lnTo>
                    <a:pt x="1200029" y="127000"/>
                  </a:lnTo>
                  <a:lnTo>
                    <a:pt x="1200567" y="126962"/>
                  </a:lnTo>
                  <a:lnTo>
                    <a:pt x="1201127" y="126914"/>
                  </a:lnTo>
                  <a:lnTo>
                    <a:pt x="1201641" y="126866"/>
                  </a:lnTo>
                  <a:lnTo>
                    <a:pt x="1202155" y="126818"/>
                  </a:lnTo>
                  <a:lnTo>
                    <a:pt x="1202622" y="126764"/>
                  </a:lnTo>
                  <a:lnTo>
                    <a:pt x="1203043" y="126705"/>
                  </a:lnTo>
                  <a:lnTo>
                    <a:pt x="1203464" y="126646"/>
                  </a:lnTo>
                  <a:lnTo>
                    <a:pt x="1203837" y="126582"/>
                  </a:lnTo>
                  <a:lnTo>
                    <a:pt x="1204188" y="126517"/>
                  </a:lnTo>
                  <a:lnTo>
                    <a:pt x="1204515" y="126448"/>
                  </a:lnTo>
                  <a:lnTo>
                    <a:pt x="1204795" y="126378"/>
                  </a:lnTo>
                  <a:lnTo>
                    <a:pt x="1205052" y="126303"/>
                  </a:lnTo>
                  <a:lnTo>
                    <a:pt x="1205309" y="126228"/>
                  </a:lnTo>
                  <a:lnTo>
                    <a:pt x="1205519" y="126153"/>
                  </a:lnTo>
                  <a:lnTo>
                    <a:pt x="1205683" y="126067"/>
                  </a:lnTo>
                  <a:lnTo>
                    <a:pt x="1205847" y="125987"/>
                  </a:lnTo>
                  <a:lnTo>
                    <a:pt x="1205987" y="125901"/>
                  </a:lnTo>
                  <a:lnTo>
                    <a:pt x="1206080" y="125810"/>
                  </a:lnTo>
                  <a:lnTo>
                    <a:pt x="1206174" y="125719"/>
                  </a:lnTo>
                  <a:lnTo>
                    <a:pt x="1206220" y="125627"/>
                  </a:lnTo>
                  <a:lnTo>
                    <a:pt x="1206267" y="125531"/>
                  </a:lnTo>
                  <a:lnTo>
                    <a:pt x="1206267" y="125435"/>
                  </a:lnTo>
                  <a:lnTo>
                    <a:pt x="1206267" y="125333"/>
                  </a:lnTo>
                  <a:lnTo>
                    <a:pt x="1206220" y="125231"/>
                  </a:lnTo>
                  <a:lnTo>
                    <a:pt x="1206174" y="125124"/>
                  </a:lnTo>
                  <a:lnTo>
                    <a:pt x="1206080" y="125016"/>
                  </a:lnTo>
                  <a:lnTo>
                    <a:pt x="1205987" y="124909"/>
                  </a:lnTo>
                  <a:lnTo>
                    <a:pt x="1205870" y="124797"/>
                  </a:lnTo>
                  <a:lnTo>
                    <a:pt x="1205706" y="124684"/>
                  </a:lnTo>
                  <a:lnTo>
                    <a:pt x="1205543" y="124566"/>
                  </a:lnTo>
                  <a:lnTo>
                    <a:pt x="1205379" y="124448"/>
                  </a:lnTo>
                  <a:lnTo>
                    <a:pt x="1205169" y="124330"/>
                  </a:lnTo>
                  <a:lnTo>
                    <a:pt x="1204702" y="124084"/>
                  </a:lnTo>
                  <a:lnTo>
                    <a:pt x="1204188" y="123826"/>
                  </a:lnTo>
                  <a:lnTo>
                    <a:pt x="1203580" y="123569"/>
                  </a:lnTo>
                  <a:lnTo>
                    <a:pt x="1202903" y="123296"/>
                  </a:lnTo>
                  <a:lnTo>
                    <a:pt x="1202179" y="123022"/>
                  </a:lnTo>
                  <a:lnTo>
                    <a:pt x="1201408" y="122738"/>
                  </a:lnTo>
                  <a:lnTo>
                    <a:pt x="1200567" y="122449"/>
                  </a:lnTo>
                  <a:lnTo>
                    <a:pt x="1199655" y="122154"/>
                  </a:lnTo>
                  <a:lnTo>
                    <a:pt x="1198721" y="121854"/>
                  </a:lnTo>
                  <a:lnTo>
                    <a:pt x="1197740" y="121543"/>
                  </a:lnTo>
                  <a:lnTo>
                    <a:pt x="1196712" y="121232"/>
                  </a:lnTo>
                  <a:lnTo>
                    <a:pt x="1195637" y="120915"/>
                  </a:lnTo>
                  <a:lnTo>
                    <a:pt x="1194539" y="120588"/>
                  </a:lnTo>
                  <a:lnTo>
                    <a:pt x="1192249" y="119929"/>
                  </a:lnTo>
                  <a:lnTo>
                    <a:pt x="1189866" y="119248"/>
                  </a:lnTo>
                  <a:lnTo>
                    <a:pt x="1184890" y="117844"/>
                  </a:lnTo>
                  <a:lnTo>
                    <a:pt x="1182367" y="117125"/>
                  </a:lnTo>
                  <a:lnTo>
                    <a:pt x="1179867" y="116391"/>
                  </a:lnTo>
                  <a:lnTo>
                    <a:pt x="1178629" y="116027"/>
                  </a:lnTo>
                  <a:lnTo>
                    <a:pt x="1177391" y="115657"/>
                  </a:lnTo>
                  <a:lnTo>
                    <a:pt x="1176176" y="115281"/>
                  </a:lnTo>
                  <a:lnTo>
                    <a:pt x="1174984" y="114912"/>
                  </a:lnTo>
                  <a:lnTo>
                    <a:pt x="1173816" y="114536"/>
                  </a:lnTo>
                  <a:lnTo>
                    <a:pt x="1172671" y="114161"/>
                  </a:lnTo>
                  <a:lnTo>
                    <a:pt x="1171550" y="113791"/>
                  </a:lnTo>
                  <a:lnTo>
                    <a:pt x="1170475" y="113416"/>
                  </a:lnTo>
                  <a:lnTo>
                    <a:pt x="1169424" y="113041"/>
                  </a:lnTo>
                  <a:lnTo>
                    <a:pt x="1168419" y="112665"/>
                  </a:lnTo>
                  <a:lnTo>
                    <a:pt x="1167462" y="112290"/>
                  </a:lnTo>
                  <a:lnTo>
                    <a:pt x="1166550" y="111915"/>
                  </a:lnTo>
                  <a:lnTo>
                    <a:pt x="1165686" y="111545"/>
                  </a:lnTo>
                  <a:lnTo>
                    <a:pt x="1164868" y="111170"/>
                  </a:lnTo>
                  <a:lnTo>
                    <a:pt x="1164121" y="110800"/>
                  </a:lnTo>
                  <a:lnTo>
                    <a:pt x="1163420" y="110435"/>
                  </a:lnTo>
                  <a:lnTo>
                    <a:pt x="1163093" y="110253"/>
                  </a:lnTo>
                  <a:lnTo>
                    <a:pt x="1162789" y="110066"/>
                  </a:lnTo>
                  <a:lnTo>
                    <a:pt x="1162509" y="109883"/>
                  </a:lnTo>
                  <a:lnTo>
                    <a:pt x="1162228" y="109706"/>
                  </a:lnTo>
                  <a:lnTo>
                    <a:pt x="1161971" y="109524"/>
                  </a:lnTo>
                  <a:lnTo>
                    <a:pt x="1161738" y="109342"/>
                  </a:lnTo>
                  <a:lnTo>
                    <a:pt x="1161504" y="109165"/>
                  </a:lnTo>
                  <a:lnTo>
                    <a:pt x="1161317" y="108983"/>
                  </a:lnTo>
                  <a:lnTo>
                    <a:pt x="1161130" y="108806"/>
                  </a:lnTo>
                  <a:lnTo>
                    <a:pt x="1160967" y="108629"/>
                  </a:lnTo>
                  <a:lnTo>
                    <a:pt x="1160826" y="108452"/>
                  </a:lnTo>
                  <a:lnTo>
                    <a:pt x="1160710" y="108275"/>
                  </a:lnTo>
                  <a:lnTo>
                    <a:pt x="1160616" y="108098"/>
                  </a:lnTo>
                  <a:lnTo>
                    <a:pt x="1160523" y="107927"/>
                  </a:lnTo>
                  <a:lnTo>
                    <a:pt x="1160476" y="107750"/>
                  </a:lnTo>
                  <a:lnTo>
                    <a:pt x="1160429" y="107578"/>
                  </a:lnTo>
                  <a:lnTo>
                    <a:pt x="1160196" y="105638"/>
                  </a:lnTo>
                  <a:lnTo>
                    <a:pt x="1159985" y="104271"/>
                  </a:lnTo>
                  <a:lnTo>
                    <a:pt x="1159869" y="103499"/>
                  </a:lnTo>
                  <a:lnTo>
                    <a:pt x="1159705" y="102668"/>
                  </a:lnTo>
                  <a:lnTo>
                    <a:pt x="1159542" y="101783"/>
                  </a:lnTo>
                  <a:lnTo>
                    <a:pt x="1159308" y="100845"/>
                  </a:lnTo>
                  <a:lnTo>
                    <a:pt x="1159074" y="99859"/>
                  </a:lnTo>
                  <a:lnTo>
                    <a:pt x="1158794" y="98824"/>
                  </a:lnTo>
                  <a:lnTo>
                    <a:pt x="1158467" y="97747"/>
                  </a:lnTo>
                  <a:lnTo>
                    <a:pt x="1158116" y="96626"/>
                  </a:lnTo>
                  <a:lnTo>
                    <a:pt x="1157719" y="95463"/>
                  </a:lnTo>
                  <a:lnTo>
                    <a:pt x="1157275" y="94268"/>
                  </a:lnTo>
                  <a:lnTo>
                    <a:pt x="1156761" y="93035"/>
                  </a:lnTo>
                  <a:lnTo>
                    <a:pt x="1156201" y="91770"/>
                  </a:lnTo>
                  <a:lnTo>
                    <a:pt x="1155593" y="90472"/>
                  </a:lnTo>
                  <a:lnTo>
                    <a:pt x="1154939" y="89154"/>
                  </a:lnTo>
                  <a:lnTo>
                    <a:pt x="1154191" y="87803"/>
                  </a:lnTo>
                  <a:lnTo>
                    <a:pt x="1153397" y="86436"/>
                  </a:lnTo>
                  <a:lnTo>
                    <a:pt x="1152977" y="85744"/>
                  </a:lnTo>
                  <a:lnTo>
                    <a:pt x="1152556" y="85047"/>
                  </a:lnTo>
                  <a:lnTo>
                    <a:pt x="1152089" y="84345"/>
                  </a:lnTo>
                  <a:lnTo>
                    <a:pt x="1151622" y="83637"/>
                  </a:lnTo>
                  <a:lnTo>
                    <a:pt x="1151131" y="82930"/>
                  </a:lnTo>
                  <a:lnTo>
                    <a:pt x="1150617" y="82217"/>
                  </a:lnTo>
                  <a:lnTo>
                    <a:pt x="1150080" y="81499"/>
                  </a:lnTo>
                  <a:lnTo>
                    <a:pt x="1149519" y="80780"/>
                  </a:lnTo>
                  <a:lnTo>
                    <a:pt x="1148958" y="80057"/>
                  </a:lnTo>
                  <a:lnTo>
                    <a:pt x="1148374" y="79333"/>
                  </a:lnTo>
                  <a:lnTo>
                    <a:pt x="1147767" y="78609"/>
                  </a:lnTo>
                  <a:lnTo>
                    <a:pt x="1147136" y="77880"/>
                  </a:lnTo>
                  <a:lnTo>
                    <a:pt x="1146482" y="77151"/>
                  </a:lnTo>
                  <a:lnTo>
                    <a:pt x="1145804" y="76422"/>
                  </a:lnTo>
                  <a:lnTo>
                    <a:pt x="1145103" y="75693"/>
                  </a:lnTo>
                  <a:lnTo>
                    <a:pt x="1144379" y="74964"/>
                  </a:lnTo>
                  <a:lnTo>
                    <a:pt x="1143631" y="74230"/>
                  </a:lnTo>
                  <a:lnTo>
                    <a:pt x="1142884" y="73500"/>
                  </a:lnTo>
                  <a:lnTo>
                    <a:pt x="1142090" y="72771"/>
                  </a:lnTo>
                  <a:lnTo>
                    <a:pt x="1141272" y="72042"/>
                  </a:lnTo>
                  <a:lnTo>
                    <a:pt x="1140454" y="71313"/>
                  </a:lnTo>
                  <a:lnTo>
                    <a:pt x="1139590" y="70584"/>
                  </a:lnTo>
                  <a:lnTo>
                    <a:pt x="1138702" y="69861"/>
                  </a:lnTo>
                  <a:lnTo>
                    <a:pt x="1137791" y="69137"/>
                  </a:lnTo>
                  <a:lnTo>
                    <a:pt x="1136856" y="68419"/>
                  </a:lnTo>
                  <a:lnTo>
                    <a:pt x="1135898" y="67700"/>
                  </a:lnTo>
                  <a:lnTo>
                    <a:pt x="1134917" y="66982"/>
                  </a:lnTo>
                  <a:lnTo>
                    <a:pt x="1133889" y="66274"/>
                  </a:lnTo>
                  <a:lnTo>
                    <a:pt x="1132861" y="65561"/>
                  </a:lnTo>
                  <a:lnTo>
                    <a:pt x="1131787" y="64859"/>
                  </a:lnTo>
                  <a:lnTo>
                    <a:pt x="1130689" y="64157"/>
                  </a:lnTo>
                  <a:lnTo>
                    <a:pt x="1129567" y="63465"/>
                  </a:lnTo>
                  <a:lnTo>
                    <a:pt x="1128399" y="62774"/>
                  </a:lnTo>
                  <a:lnTo>
                    <a:pt x="1127231" y="62088"/>
                  </a:lnTo>
                  <a:lnTo>
                    <a:pt x="1126016" y="61407"/>
                  </a:lnTo>
                  <a:lnTo>
                    <a:pt x="1124778" y="60731"/>
                  </a:lnTo>
                  <a:lnTo>
                    <a:pt x="1123516" y="60061"/>
                  </a:lnTo>
                  <a:lnTo>
                    <a:pt x="1122208" y="59402"/>
                  </a:lnTo>
                  <a:lnTo>
                    <a:pt x="1120876" y="58748"/>
                  </a:lnTo>
                  <a:lnTo>
                    <a:pt x="1119521" y="58099"/>
                  </a:lnTo>
                  <a:lnTo>
                    <a:pt x="1118119" y="57456"/>
                  </a:lnTo>
                  <a:lnTo>
                    <a:pt x="1116694" y="56823"/>
                  </a:lnTo>
                  <a:lnTo>
                    <a:pt x="1115246" y="56196"/>
                  </a:lnTo>
                  <a:lnTo>
                    <a:pt x="1113751" y="55580"/>
                  </a:lnTo>
                  <a:lnTo>
                    <a:pt x="1112232" y="54969"/>
                  </a:lnTo>
                  <a:lnTo>
                    <a:pt x="1110667" y="54368"/>
                  </a:lnTo>
                  <a:lnTo>
                    <a:pt x="1109078" y="53779"/>
                  </a:lnTo>
                  <a:lnTo>
                    <a:pt x="1107466" y="53200"/>
                  </a:lnTo>
                  <a:lnTo>
                    <a:pt x="1105807" y="52626"/>
                  </a:lnTo>
                  <a:lnTo>
                    <a:pt x="1104102" y="52063"/>
                  </a:lnTo>
                  <a:lnTo>
                    <a:pt x="1102396" y="51511"/>
                  </a:lnTo>
                  <a:lnTo>
                    <a:pt x="1101508" y="51238"/>
                  </a:lnTo>
                  <a:lnTo>
                    <a:pt x="1100621" y="50970"/>
                  </a:lnTo>
                  <a:lnTo>
                    <a:pt x="1099733" y="50707"/>
                  </a:lnTo>
                  <a:lnTo>
                    <a:pt x="1098822" y="50439"/>
                  </a:lnTo>
                  <a:lnTo>
                    <a:pt x="1097911" y="50182"/>
                  </a:lnTo>
                  <a:lnTo>
                    <a:pt x="1096999" y="49924"/>
                  </a:lnTo>
                  <a:lnTo>
                    <a:pt x="1096065" y="49667"/>
                  </a:lnTo>
                  <a:lnTo>
                    <a:pt x="1095130" y="49415"/>
                  </a:lnTo>
                  <a:lnTo>
                    <a:pt x="1094173" y="49168"/>
                  </a:lnTo>
                  <a:lnTo>
                    <a:pt x="1093215" y="48922"/>
                  </a:lnTo>
                  <a:lnTo>
                    <a:pt x="1092257" y="48675"/>
                  </a:lnTo>
                  <a:lnTo>
                    <a:pt x="1091276" y="48439"/>
                  </a:lnTo>
                  <a:lnTo>
                    <a:pt x="1090294" y="48198"/>
                  </a:lnTo>
                  <a:lnTo>
                    <a:pt x="1089290" y="47968"/>
                  </a:lnTo>
                  <a:lnTo>
                    <a:pt x="1088285" y="47737"/>
                  </a:lnTo>
                  <a:lnTo>
                    <a:pt x="1087280" y="47507"/>
                  </a:lnTo>
                  <a:lnTo>
                    <a:pt x="1086253" y="47287"/>
                  </a:lnTo>
                  <a:lnTo>
                    <a:pt x="1085225" y="47062"/>
                  </a:lnTo>
                  <a:lnTo>
                    <a:pt x="1084173" y="46847"/>
                  </a:lnTo>
                  <a:lnTo>
                    <a:pt x="1083122" y="46633"/>
                  </a:lnTo>
                  <a:lnTo>
                    <a:pt x="1082047" y="46424"/>
                  </a:lnTo>
                  <a:lnTo>
                    <a:pt x="1080973" y="46215"/>
                  </a:lnTo>
                  <a:lnTo>
                    <a:pt x="1079898" y="46011"/>
                  </a:lnTo>
                  <a:lnTo>
                    <a:pt x="1078800" y="45813"/>
                  </a:lnTo>
                  <a:lnTo>
                    <a:pt x="1077702" y="45614"/>
                  </a:lnTo>
                  <a:lnTo>
                    <a:pt x="1076604" y="45421"/>
                  </a:lnTo>
                  <a:lnTo>
                    <a:pt x="1075482" y="45234"/>
                  </a:lnTo>
                  <a:lnTo>
                    <a:pt x="1074338" y="45046"/>
                  </a:lnTo>
                  <a:lnTo>
                    <a:pt x="1073193" y="44869"/>
                  </a:lnTo>
                  <a:lnTo>
                    <a:pt x="1072048" y="44687"/>
                  </a:lnTo>
                  <a:lnTo>
                    <a:pt x="1070880" y="44515"/>
                  </a:lnTo>
                  <a:lnTo>
                    <a:pt x="1069712" y="44344"/>
                  </a:lnTo>
                  <a:lnTo>
                    <a:pt x="1068520" y="44178"/>
                  </a:lnTo>
                  <a:lnTo>
                    <a:pt x="1067329" y="44017"/>
                  </a:lnTo>
                  <a:lnTo>
                    <a:pt x="1066137" y="43856"/>
                  </a:lnTo>
                  <a:lnTo>
                    <a:pt x="1064922" y="43706"/>
                  </a:lnTo>
                  <a:lnTo>
                    <a:pt x="1063684" y="43551"/>
                  </a:lnTo>
                  <a:lnTo>
                    <a:pt x="1062469" y="43406"/>
                  </a:lnTo>
                  <a:lnTo>
                    <a:pt x="1061208" y="43266"/>
                  </a:lnTo>
                  <a:lnTo>
                    <a:pt x="1059969" y="43127"/>
                  </a:lnTo>
                  <a:lnTo>
                    <a:pt x="1058684" y="42993"/>
                  </a:lnTo>
                  <a:lnTo>
                    <a:pt x="1057423" y="42864"/>
                  </a:lnTo>
                  <a:lnTo>
                    <a:pt x="1056115" y="42736"/>
                  </a:lnTo>
                  <a:lnTo>
                    <a:pt x="1054830" y="42618"/>
                  </a:lnTo>
                  <a:lnTo>
                    <a:pt x="1053521" y="42500"/>
                  </a:lnTo>
                  <a:lnTo>
                    <a:pt x="1052190" y="42387"/>
                  </a:lnTo>
                  <a:lnTo>
                    <a:pt x="1050858" y="42280"/>
                  </a:lnTo>
                  <a:lnTo>
                    <a:pt x="1049526" y="42178"/>
                  </a:lnTo>
                  <a:lnTo>
                    <a:pt x="1048171" y="42076"/>
                  </a:lnTo>
                  <a:lnTo>
                    <a:pt x="1046816" y="41985"/>
                  </a:lnTo>
                  <a:lnTo>
                    <a:pt x="1045438" y="41894"/>
                  </a:lnTo>
                  <a:lnTo>
                    <a:pt x="1044036" y="41808"/>
                  </a:lnTo>
                  <a:lnTo>
                    <a:pt x="1042634" y="41728"/>
                  </a:lnTo>
                  <a:lnTo>
                    <a:pt x="1041232" y="41653"/>
                  </a:lnTo>
                  <a:lnTo>
                    <a:pt x="1039807" y="41583"/>
                  </a:lnTo>
                  <a:lnTo>
                    <a:pt x="1038382" y="41519"/>
                  </a:lnTo>
                  <a:lnTo>
                    <a:pt x="1036934" y="41454"/>
                  </a:lnTo>
                  <a:lnTo>
                    <a:pt x="1035485" y="41401"/>
                  </a:lnTo>
                  <a:lnTo>
                    <a:pt x="1034013" y="41347"/>
                  </a:lnTo>
                  <a:lnTo>
                    <a:pt x="1032542" y="41299"/>
                  </a:lnTo>
                  <a:lnTo>
                    <a:pt x="1031046" y="41256"/>
                  </a:lnTo>
                  <a:lnTo>
                    <a:pt x="1029551" y="41224"/>
                  </a:lnTo>
                  <a:lnTo>
                    <a:pt x="1028032" y="41192"/>
                  </a:lnTo>
                  <a:lnTo>
                    <a:pt x="1026514" y="41165"/>
                  </a:lnTo>
                  <a:lnTo>
                    <a:pt x="1024972" y="41144"/>
                  </a:lnTo>
                  <a:lnTo>
                    <a:pt x="1023430" y="41127"/>
                  </a:lnTo>
                  <a:lnTo>
                    <a:pt x="1021024" y="41111"/>
                  </a:lnTo>
                  <a:lnTo>
                    <a:pt x="1018641" y="41101"/>
                  </a:lnTo>
                  <a:lnTo>
                    <a:pt x="1016258" y="41101"/>
                  </a:lnTo>
                  <a:lnTo>
                    <a:pt x="1013875" y="41111"/>
                  </a:lnTo>
                  <a:lnTo>
                    <a:pt x="1011515" y="41127"/>
                  </a:lnTo>
                  <a:lnTo>
                    <a:pt x="1009179" y="41154"/>
                  </a:lnTo>
                  <a:lnTo>
                    <a:pt x="1006842" y="41192"/>
                  </a:lnTo>
                  <a:lnTo>
                    <a:pt x="1004506" y="41235"/>
                  </a:lnTo>
                  <a:lnTo>
                    <a:pt x="1002193" y="41283"/>
                  </a:lnTo>
                  <a:lnTo>
                    <a:pt x="999904" y="41342"/>
                  </a:lnTo>
                  <a:lnTo>
                    <a:pt x="997591" y="41406"/>
                  </a:lnTo>
                  <a:lnTo>
                    <a:pt x="995325" y="41481"/>
                  </a:lnTo>
                  <a:lnTo>
                    <a:pt x="993058" y="41562"/>
                  </a:lnTo>
                  <a:lnTo>
                    <a:pt x="990792" y="41647"/>
                  </a:lnTo>
                  <a:lnTo>
                    <a:pt x="988549" y="41744"/>
                  </a:lnTo>
                  <a:lnTo>
                    <a:pt x="986330" y="41846"/>
                  </a:lnTo>
                  <a:lnTo>
                    <a:pt x="984110" y="41953"/>
                  </a:lnTo>
                  <a:lnTo>
                    <a:pt x="981914" y="42071"/>
                  </a:lnTo>
                  <a:lnTo>
                    <a:pt x="979718" y="42189"/>
                  </a:lnTo>
                  <a:lnTo>
                    <a:pt x="977522" y="42318"/>
                  </a:lnTo>
                  <a:lnTo>
                    <a:pt x="975373" y="42452"/>
                  </a:lnTo>
                  <a:lnTo>
                    <a:pt x="973223" y="42596"/>
                  </a:lnTo>
                  <a:lnTo>
                    <a:pt x="971074" y="42741"/>
                  </a:lnTo>
                  <a:lnTo>
                    <a:pt x="968948" y="42891"/>
                  </a:lnTo>
                  <a:lnTo>
                    <a:pt x="966822" y="43052"/>
                  </a:lnTo>
                  <a:lnTo>
                    <a:pt x="964743" y="43218"/>
                  </a:lnTo>
                  <a:lnTo>
                    <a:pt x="962640" y="43384"/>
                  </a:lnTo>
                  <a:lnTo>
                    <a:pt x="960584" y="43561"/>
                  </a:lnTo>
                  <a:lnTo>
                    <a:pt x="958528" y="43738"/>
                  </a:lnTo>
                  <a:lnTo>
                    <a:pt x="956472" y="43926"/>
                  </a:lnTo>
                  <a:lnTo>
                    <a:pt x="954440" y="44113"/>
                  </a:lnTo>
                  <a:lnTo>
                    <a:pt x="952431" y="44306"/>
                  </a:lnTo>
                  <a:lnTo>
                    <a:pt x="950445" y="44505"/>
                  </a:lnTo>
                  <a:lnTo>
                    <a:pt x="948459" y="44708"/>
                  </a:lnTo>
                  <a:lnTo>
                    <a:pt x="946473" y="44917"/>
                  </a:lnTo>
                  <a:lnTo>
                    <a:pt x="944534" y="45127"/>
                  </a:lnTo>
                  <a:lnTo>
                    <a:pt x="942595" y="45341"/>
                  </a:lnTo>
                  <a:lnTo>
                    <a:pt x="940656" y="45561"/>
                  </a:lnTo>
                  <a:lnTo>
                    <a:pt x="938763" y="45786"/>
                  </a:lnTo>
                  <a:lnTo>
                    <a:pt x="936871" y="46011"/>
                  </a:lnTo>
                  <a:lnTo>
                    <a:pt x="934979" y="46242"/>
                  </a:lnTo>
                  <a:lnTo>
                    <a:pt x="933133" y="46477"/>
                  </a:lnTo>
                  <a:lnTo>
                    <a:pt x="931287" y="46713"/>
                  </a:lnTo>
                  <a:lnTo>
                    <a:pt x="929442" y="46955"/>
                  </a:lnTo>
                  <a:lnTo>
                    <a:pt x="927643" y="47196"/>
                  </a:lnTo>
                  <a:lnTo>
                    <a:pt x="925844" y="47442"/>
                  </a:lnTo>
                  <a:lnTo>
                    <a:pt x="924068" y="47694"/>
                  </a:lnTo>
                  <a:lnTo>
                    <a:pt x="922293" y="47941"/>
                  </a:lnTo>
                  <a:lnTo>
                    <a:pt x="920540" y="48198"/>
                  </a:lnTo>
                  <a:lnTo>
                    <a:pt x="918812" y="48450"/>
                  </a:lnTo>
                  <a:lnTo>
                    <a:pt x="917106" y="48713"/>
                  </a:lnTo>
                  <a:lnTo>
                    <a:pt x="915401" y="48970"/>
                  </a:lnTo>
                  <a:lnTo>
                    <a:pt x="913742" y="49233"/>
                  </a:lnTo>
                  <a:lnTo>
                    <a:pt x="912060" y="49495"/>
                  </a:lnTo>
                  <a:lnTo>
                    <a:pt x="910424" y="49758"/>
                  </a:lnTo>
                  <a:lnTo>
                    <a:pt x="908789" y="50026"/>
                  </a:lnTo>
                  <a:lnTo>
                    <a:pt x="907200" y="50294"/>
                  </a:lnTo>
                  <a:lnTo>
                    <a:pt x="905612" y="50562"/>
                  </a:lnTo>
                  <a:lnTo>
                    <a:pt x="904023" y="50830"/>
                  </a:lnTo>
                  <a:lnTo>
                    <a:pt x="902481" y="51104"/>
                  </a:lnTo>
                  <a:lnTo>
                    <a:pt x="899420" y="51645"/>
                  </a:lnTo>
                  <a:lnTo>
                    <a:pt x="896430" y="52187"/>
                  </a:lnTo>
                  <a:lnTo>
                    <a:pt x="893533" y="52733"/>
                  </a:lnTo>
                  <a:lnTo>
                    <a:pt x="890706" y="53280"/>
                  </a:lnTo>
                  <a:lnTo>
                    <a:pt x="887949" y="53822"/>
                  </a:lnTo>
                  <a:lnTo>
                    <a:pt x="885286" y="54363"/>
                  </a:lnTo>
                  <a:lnTo>
                    <a:pt x="882693" y="54899"/>
                  </a:lnTo>
                  <a:lnTo>
                    <a:pt x="880193" y="55430"/>
                  </a:lnTo>
                  <a:lnTo>
                    <a:pt x="877740" y="55960"/>
                  </a:lnTo>
                  <a:lnTo>
                    <a:pt x="875404" y="56475"/>
                  </a:lnTo>
                  <a:lnTo>
                    <a:pt x="873137" y="56990"/>
                  </a:lnTo>
                  <a:lnTo>
                    <a:pt x="870965" y="57488"/>
                  </a:lnTo>
                  <a:lnTo>
                    <a:pt x="868862" y="57981"/>
                  </a:lnTo>
                  <a:lnTo>
                    <a:pt x="866853" y="58458"/>
                  </a:lnTo>
                  <a:lnTo>
                    <a:pt x="864937" y="58925"/>
                  </a:lnTo>
                  <a:lnTo>
                    <a:pt x="863115" y="59381"/>
                  </a:lnTo>
                  <a:lnTo>
                    <a:pt x="861363" y="59820"/>
                  </a:lnTo>
                  <a:lnTo>
                    <a:pt x="859704" y="60244"/>
                  </a:lnTo>
                  <a:lnTo>
                    <a:pt x="858162" y="60646"/>
                  </a:lnTo>
                  <a:lnTo>
                    <a:pt x="856690" y="61037"/>
                  </a:lnTo>
                  <a:lnTo>
                    <a:pt x="855312" y="61401"/>
                  </a:lnTo>
                  <a:lnTo>
                    <a:pt x="854050" y="61750"/>
                  </a:lnTo>
                  <a:lnTo>
                    <a:pt x="851784" y="62382"/>
                  </a:lnTo>
                  <a:lnTo>
                    <a:pt x="849915" y="62913"/>
                  </a:lnTo>
                  <a:lnTo>
                    <a:pt x="848443" y="63347"/>
                  </a:lnTo>
                  <a:lnTo>
                    <a:pt x="847392" y="63669"/>
                  </a:lnTo>
                  <a:lnTo>
                    <a:pt x="846527" y="63932"/>
                  </a:lnTo>
                  <a:lnTo>
                    <a:pt x="850102" y="55966"/>
                  </a:lnTo>
                  <a:lnTo>
                    <a:pt x="852274" y="55591"/>
                  </a:lnTo>
                  <a:lnTo>
                    <a:pt x="854751" y="55156"/>
                  </a:lnTo>
                  <a:lnTo>
                    <a:pt x="857508" y="54663"/>
                  </a:lnTo>
                  <a:lnTo>
                    <a:pt x="860498" y="54116"/>
                  </a:lnTo>
                  <a:lnTo>
                    <a:pt x="863699" y="53521"/>
                  </a:lnTo>
                  <a:lnTo>
                    <a:pt x="867110" y="52867"/>
                  </a:lnTo>
                  <a:lnTo>
                    <a:pt x="870708" y="52170"/>
                  </a:lnTo>
                  <a:lnTo>
                    <a:pt x="872553" y="51801"/>
                  </a:lnTo>
                  <a:lnTo>
                    <a:pt x="874446" y="51420"/>
                  </a:lnTo>
                  <a:lnTo>
                    <a:pt x="876361" y="51034"/>
                  </a:lnTo>
                  <a:lnTo>
                    <a:pt x="878301" y="50632"/>
                  </a:lnTo>
                  <a:lnTo>
                    <a:pt x="880286" y="50219"/>
                  </a:lnTo>
                  <a:lnTo>
                    <a:pt x="882272" y="49796"/>
                  </a:lnTo>
                  <a:lnTo>
                    <a:pt x="884305" y="49361"/>
                  </a:lnTo>
                  <a:lnTo>
                    <a:pt x="886314" y="48917"/>
                  </a:lnTo>
                  <a:lnTo>
                    <a:pt x="888370" y="48466"/>
                  </a:lnTo>
                  <a:lnTo>
                    <a:pt x="890426" y="48005"/>
                  </a:lnTo>
                  <a:lnTo>
                    <a:pt x="892482" y="47533"/>
                  </a:lnTo>
                  <a:lnTo>
                    <a:pt x="894538" y="47051"/>
                  </a:lnTo>
                  <a:lnTo>
                    <a:pt x="896617" y="46558"/>
                  </a:lnTo>
                  <a:lnTo>
                    <a:pt x="898673" y="46059"/>
                  </a:lnTo>
                  <a:lnTo>
                    <a:pt x="900752" y="45555"/>
                  </a:lnTo>
                  <a:lnTo>
                    <a:pt x="902785" y="45041"/>
                  </a:lnTo>
                  <a:lnTo>
                    <a:pt x="904841" y="44515"/>
                  </a:lnTo>
                  <a:lnTo>
                    <a:pt x="906850" y="43985"/>
                  </a:lnTo>
                  <a:lnTo>
                    <a:pt x="908882" y="43449"/>
                  </a:lnTo>
                  <a:lnTo>
                    <a:pt x="910868" y="42902"/>
                  </a:lnTo>
                  <a:lnTo>
                    <a:pt x="912831" y="42350"/>
                  </a:lnTo>
                  <a:lnTo>
                    <a:pt x="914770" y="41787"/>
                  </a:lnTo>
                  <a:lnTo>
                    <a:pt x="916686" y="41224"/>
                  </a:lnTo>
                  <a:lnTo>
                    <a:pt x="918555" y="40650"/>
                  </a:lnTo>
                  <a:lnTo>
                    <a:pt x="920400" y="40077"/>
                  </a:lnTo>
                  <a:lnTo>
                    <a:pt x="922223" y="39492"/>
                  </a:lnTo>
                  <a:lnTo>
                    <a:pt x="923975" y="38903"/>
                  </a:lnTo>
                  <a:lnTo>
                    <a:pt x="925704" y="38308"/>
                  </a:lnTo>
                  <a:lnTo>
                    <a:pt x="927362" y="37707"/>
                  </a:lnTo>
                  <a:lnTo>
                    <a:pt x="928998" y="37107"/>
                  </a:lnTo>
                  <a:lnTo>
                    <a:pt x="929792" y="36801"/>
                  </a:lnTo>
                  <a:lnTo>
                    <a:pt x="930563" y="36496"/>
                  </a:lnTo>
                  <a:lnTo>
                    <a:pt x="931334" y="36190"/>
                  </a:lnTo>
                  <a:lnTo>
                    <a:pt x="932082" y="35885"/>
                  </a:lnTo>
                  <a:lnTo>
                    <a:pt x="932806" y="35574"/>
                  </a:lnTo>
                  <a:lnTo>
                    <a:pt x="933530" y="35268"/>
                  </a:lnTo>
                  <a:lnTo>
                    <a:pt x="934231" y="34957"/>
                  </a:lnTo>
                  <a:lnTo>
                    <a:pt x="934932" y="34646"/>
                  </a:lnTo>
                  <a:lnTo>
                    <a:pt x="935586" y="34336"/>
                  </a:lnTo>
                  <a:lnTo>
                    <a:pt x="936240" y="34019"/>
                  </a:lnTo>
                  <a:lnTo>
                    <a:pt x="936894" y="33708"/>
                  </a:lnTo>
                  <a:lnTo>
                    <a:pt x="937502" y="33392"/>
                  </a:lnTo>
                  <a:lnTo>
                    <a:pt x="938109" y="33081"/>
                  </a:lnTo>
                  <a:lnTo>
                    <a:pt x="938693" y="32765"/>
                  </a:lnTo>
                  <a:lnTo>
                    <a:pt x="939254" y="32449"/>
                  </a:lnTo>
                  <a:lnTo>
                    <a:pt x="939791" y="32132"/>
                  </a:lnTo>
                  <a:lnTo>
                    <a:pt x="940329" y="31811"/>
                  </a:lnTo>
                  <a:lnTo>
                    <a:pt x="940843" y="31494"/>
                  </a:lnTo>
                  <a:lnTo>
                    <a:pt x="941310" y="31178"/>
                  </a:lnTo>
                  <a:lnTo>
                    <a:pt x="941777" y="30856"/>
                  </a:lnTo>
                  <a:lnTo>
                    <a:pt x="942221" y="30535"/>
                  </a:lnTo>
                  <a:lnTo>
                    <a:pt x="942642" y="30213"/>
                  </a:lnTo>
                  <a:lnTo>
                    <a:pt x="943062" y="29897"/>
                  </a:lnTo>
                  <a:lnTo>
                    <a:pt x="943436" y="29575"/>
                  </a:lnTo>
                  <a:lnTo>
                    <a:pt x="943786" y="29254"/>
                  </a:lnTo>
                  <a:lnTo>
                    <a:pt x="944113" y="28932"/>
                  </a:lnTo>
                  <a:lnTo>
                    <a:pt x="944441" y="28605"/>
                  </a:lnTo>
                  <a:lnTo>
                    <a:pt x="944721" y="28283"/>
                  </a:lnTo>
                  <a:lnTo>
                    <a:pt x="944978" y="27962"/>
                  </a:lnTo>
                  <a:lnTo>
                    <a:pt x="945235" y="27640"/>
                  </a:lnTo>
                  <a:lnTo>
                    <a:pt x="945445" y="27313"/>
                  </a:lnTo>
                  <a:lnTo>
                    <a:pt x="945632" y="26991"/>
                  </a:lnTo>
                  <a:lnTo>
                    <a:pt x="945796" y="26664"/>
                  </a:lnTo>
                  <a:lnTo>
                    <a:pt x="945936" y="26343"/>
                  </a:lnTo>
                  <a:lnTo>
                    <a:pt x="946053" y="26021"/>
                  </a:lnTo>
                  <a:lnTo>
                    <a:pt x="946123" y="25694"/>
                  </a:lnTo>
                  <a:lnTo>
                    <a:pt x="946193" y="25373"/>
                  </a:lnTo>
                  <a:lnTo>
                    <a:pt x="946216" y="25046"/>
                  </a:lnTo>
                  <a:lnTo>
                    <a:pt x="946216" y="24724"/>
                  </a:lnTo>
                  <a:lnTo>
                    <a:pt x="946193" y="24397"/>
                  </a:lnTo>
                  <a:lnTo>
                    <a:pt x="946169" y="24166"/>
                  </a:lnTo>
                  <a:lnTo>
                    <a:pt x="946099" y="23931"/>
                  </a:lnTo>
                  <a:lnTo>
                    <a:pt x="946053" y="23695"/>
                  </a:lnTo>
                  <a:lnTo>
                    <a:pt x="945959" y="23453"/>
                  </a:lnTo>
                  <a:lnTo>
                    <a:pt x="945749" y="22976"/>
                  </a:lnTo>
                  <a:lnTo>
                    <a:pt x="945492" y="22488"/>
                  </a:lnTo>
                  <a:lnTo>
                    <a:pt x="945188" y="22001"/>
                  </a:lnTo>
                  <a:lnTo>
                    <a:pt x="944814" y="21502"/>
                  </a:lnTo>
                  <a:lnTo>
                    <a:pt x="944394" y="21004"/>
                  </a:lnTo>
                  <a:lnTo>
                    <a:pt x="943927" y="20505"/>
                  </a:lnTo>
                  <a:lnTo>
                    <a:pt x="943436" y="19996"/>
                  </a:lnTo>
                  <a:lnTo>
                    <a:pt x="942875" y="19487"/>
                  </a:lnTo>
                  <a:lnTo>
                    <a:pt x="942268" y="18977"/>
                  </a:lnTo>
                  <a:lnTo>
                    <a:pt x="941637" y="18463"/>
                  </a:lnTo>
                  <a:lnTo>
                    <a:pt x="940959" y="17948"/>
                  </a:lnTo>
                  <a:lnTo>
                    <a:pt x="940259" y="17433"/>
                  </a:lnTo>
                  <a:lnTo>
                    <a:pt x="939511" y="16919"/>
                  </a:lnTo>
                  <a:lnTo>
                    <a:pt x="938740" y="16404"/>
                  </a:lnTo>
                  <a:lnTo>
                    <a:pt x="937922" y="15884"/>
                  </a:lnTo>
                  <a:lnTo>
                    <a:pt x="937081" y="15370"/>
                  </a:lnTo>
                  <a:lnTo>
                    <a:pt x="936217" y="14855"/>
                  </a:lnTo>
                  <a:lnTo>
                    <a:pt x="935329" y="14346"/>
                  </a:lnTo>
                  <a:lnTo>
                    <a:pt x="934418" y="13836"/>
                  </a:lnTo>
                  <a:lnTo>
                    <a:pt x="933507" y="13327"/>
                  </a:lnTo>
                  <a:lnTo>
                    <a:pt x="932549" y="12823"/>
                  </a:lnTo>
                  <a:lnTo>
                    <a:pt x="931591" y="12319"/>
                  </a:lnTo>
                  <a:lnTo>
                    <a:pt x="930610" y="11821"/>
                  </a:lnTo>
                  <a:lnTo>
                    <a:pt x="929605" y="11328"/>
                  </a:lnTo>
                  <a:lnTo>
                    <a:pt x="928601" y="10840"/>
                  </a:lnTo>
                  <a:lnTo>
                    <a:pt x="927596" y="10357"/>
                  </a:lnTo>
                  <a:lnTo>
                    <a:pt x="926568" y="9875"/>
                  </a:lnTo>
                  <a:lnTo>
                    <a:pt x="925540" y="9403"/>
                  </a:lnTo>
                  <a:lnTo>
                    <a:pt x="924512" y="8937"/>
                  </a:lnTo>
                  <a:lnTo>
                    <a:pt x="923484" y="8481"/>
                  </a:lnTo>
                  <a:lnTo>
                    <a:pt x="921428" y="7586"/>
                  </a:lnTo>
                  <a:lnTo>
                    <a:pt x="919396" y="6717"/>
                  </a:lnTo>
                  <a:lnTo>
                    <a:pt x="917386" y="5892"/>
                  </a:lnTo>
                  <a:lnTo>
                    <a:pt x="915447" y="5104"/>
                  </a:lnTo>
                  <a:lnTo>
                    <a:pt x="913555" y="4359"/>
                  </a:lnTo>
                  <a:lnTo>
                    <a:pt x="911756" y="3662"/>
                  </a:lnTo>
                  <a:lnTo>
                    <a:pt x="910051" y="3013"/>
                  </a:lnTo>
                  <a:lnTo>
                    <a:pt x="908462" y="2418"/>
                  </a:lnTo>
                  <a:lnTo>
                    <a:pt x="906990" y="1877"/>
                  </a:lnTo>
                  <a:lnTo>
                    <a:pt x="905682" y="1400"/>
                  </a:lnTo>
                  <a:lnTo>
                    <a:pt x="903532" y="638"/>
                  </a:lnTo>
                  <a:lnTo>
                    <a:pt x="902154" y="161"/>
                  </a:lnTo>
                  <a:lnTo>
                    <a:pt x="9016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65"/>
            <p:cNvSpPr/>
            <p:nvPr/>
          </p:nvSpPr>
          <p:spPr>
            <a:xfrm rot="10800000">
              <a:off x="-444566" y="-957928"/>
              <a:ext cx="1955906" cy="2867532"/>
            </a:xfrm>
            <a:custGeom>
              <a:avLst/>
              <a:gdLst/>
              <a:ahLst/>
              <a:cxnLst/>
              <a:rect l="l" t="t" r="r" b="b"/>
              <a:pathLst>
                <a:path w="202370" h="73142" extrusionOk="0">
                  <a:moveTo>
                    <a:pt x="71047" y="1"/>
                  </a:moveTo>
                  <a:lnTo>
                    <a:pt x="63337" y="6"/>
                  </a:lnTo>
                  <a:lnTo>
                    <a:pt x="55931" y="12"/>
                  </a:lnTo>
                  <a:lnTo>
                    <a:pt x="48899" y="28"/>
                  </a:lnTo>
                  <a:lnTo>
                    <a:pt x="42241" y="55"/>
                  </a:lnTo>
                  <a:lnTo>
                    <a:pt x="36073" y="87"/>
                  </a:lnTo>
                  <a:lnTo>
                    <a:pt x="33176" y="108"/>
                  </a:lnTo>
                  <a:lnTo>
                    <a:pt x="30419" y="130"/>
                  </a:lnTo>
                  <a:lnTo>
                    <a:pt x="27826" y="156"/>
                  </a:lnTo>
                  <a:lnTo>
                    <a:pt x="25349" y="189"/>
                  </a:lnTo>
                  <a:lnTo>
                    <a:pt x="23060" y="215"/>
                  </a:lnTo>
                  <a:lnTo>
                    <a:pt x="20934" y="253"/>
                  </a:lnTo>
                  <a:lnTo>
                    <a:pt x="18995" y="290"/>
                  </a:lnTo>
                  <a:lnTo>
                    <a:pt x="17219" y="328"/>
                  </a:lnTo>
                  <a:lnTo>
                    <a:pt x="15631" y="371"/>
                  </a:lnTo>
                  <a:lnTo>
                    <a:pt x="14252" y="419"/>
                  </a:lnTo>
                  <a:lnTo>
                    <a:pt x="13061" y="467"/>
                  </a:lnTo>
                  <a:lnTo>
                    <a:pt x="12547" y="494"/>
                  </a:lnTo>
                  <a:lnTo>
                    <a:pt x="12103" y="521"/>
                  </a:lnTo>
                  <a:lnTo>
                    <a:pt x="11892" y="537"/>
                  </a:lnTo>
                  <a:lnTo>
                    <a:pt x="11659" y="558"/>
                  </a:lnTo>
                  <a:lnTo>
                    <a:pt x="11449" y="585"/>
                  </a:lnTo>
                  <a:lnTo>
                    <a:pt x="11238" y="617"/>
                  </a:lnTo>
                  <a:lnTo>
                    <a:pt x="11028" y="650"/>
                  </a:lnTo>
                  <a:lnTo>
                    <a:pt x="10818" y="692"/>
                  </a:lnTo>
                  <a:lnTo>
                    <a:pt x="10584" y="735"/>
                  </a:lnTo>
                  <a:lnTo>
                    <a:pt x="10374" y="789"/>
                  </a:lnTo>
                  <a:lnTo>
                    <a:pt x="9953" y="902"/>
                  </a:lnTo>
                  <a:lnTo>
                    <a:pt x="9533" y="1036"/>
                  </a:lnTo>
                  <a:lnTo>
                    <a:pt x="9112" y="1186"/>
                  </a:lnTo>
                  <a:lnTo>
                    <a:pt x="8692" y="1352"/>
                  </a:lnTo>
                  <a:lnTo>
                    <a:pt x="8295" y="1539"/>
                  </a:lnTo>
                  <a:lnTo>
                    <a:pt x="7874" y="1743"/>
                  </a:lnTo>
                  <a:lnTo>
                    <a:pt x="7477" y="1963"/>
                  </a:lnTo>
                  <a:lnTo>
                    <a:pt x="7080" y="2199"/>
                  </a:lnTo>
                  <a:lnTo>
                    <a:pt x="6706" y="2456"/>
                  </a:lnTo>
                  <a:lnTo>
                    <a:pt x="6309" y="2724"/>
                  </a:lnTo>
                  <a:lnTo>
                    <a:pt x="5935" y="3014"/>
                  </a:lnTo>
                  <a:lnTo>
                    <a:pt x="5561" y="3314"/>
                  </a:lnTo>
                  <a:lnTo>
                    <a:pt x="5211" y="3630"/>
                  </a:lnTo>
                  <a:lnTo>
                    <a:pt x="4860" y="3968"/>
                  </a:lnTo>
                  <a:lnTo>
                    <a:pt x="4510" y="4316"/>
                  </a:lnTo>
                  <a:lnTo>
                    <a:pt x="4183" y="4675"/>
                  </a:lnTo>
                  <a:lnTo>
                    <a:pt x="3856" y="5056"/>
                  </a:lnTo>
                  <a:lnTo>
                    <a:pt x="3529" y="5447"/>
                  </a:lnTo>
                  <a:lnTo>
                    <a:pt x="3225" y="5849"/>
                  </a:lnTo>
                  <a:lnTo>
                    <a:pt x="2921" y="6268"/>
                  </a:lnTo>
                  <a:lnTo>
                    <a:pt x="2641" y="6702"/>
                  </a:lnTo>
                  <a:lnTo>
                    <a:pt x="2384" y="7147"/>
                  </a:lnTo>
                  <a:lnTo>
                    <a:pt x="2103" y="7608"/>
                  </a:lnTo>
                  <a:lnTo>
                    <a:pt x="1870" y="8079"/>
                  </a:lnTo>
                  <a:lnTo>
                    <a:pt x="1636" y="8562"/>
                  </a:lnTo>
                  <a:lnTo>
                    <a:pt x="1403" y="9055"/>
                  </a:lnTo>
                  <a:lnTo>
                    <a:pt x="1216" y="9564"/>
                  </a:lnTo>
                  <a:lnTo>
                    <a:pt x="1005" y="10079"/>
                  </a:lnTo>
                  <a:lnTo>
                    <a:pt x="842" y="10610"/>
                  </a:lnTo>
                  <a:lnTo>
                    <a:pt x="678" y="11151"/>
                  </a:lnTo>
                  <a:lnTo>
                    <a:pt x="538" y="11703"/>
                  </a:lnTo>
                  <a:lnTo>
                    <a:pt x="398" y="12266"/>
                  </a:lnTo>
                  <a:lnTo>
                    <a:pt x="305" y="12834"/>
                  </a:lnTo>
                  <a:lnTo>
                    <a:pt x="211" y="13419"/>
                  </a:lnTo>
                  <a:lnTo>
                    <a:pt x="118" y="14008"/>
                  </a:lnTo>
                  <a:lnTo>
                    <a:pt x="71" y="14609"/>
                  </a:lnTo>
                  <a:lnTo>
                    <a:pt x="24" y="15220"/>
                  </a:lnTo>
                  <a:lnTo>
                    <a:pt x="1" y="15836"/>
                  </a:lnTo>
                  <a:lnTo>
                    <a:pt x="1" y="16464"/>
                  </a:lnTo>
                  <a:lnTo>
                    <a:pt x="24" y="17101"/>
                  </a:lnTo>
                  <a:lnTo>
                    <a:pt x="71" y="17745"/>
                  </a:lnTo>
                  <a:lnTo>
                    <a:pt x="118" y="18393"/>
                  </a:lnTo>
                  <a:lnTo>
                    <a:pt x="211" y="19053"/>
                  </a:lnTo>
                  <a:lnTo>
                    <a:pt x="305" y="19717"/>
                  </a:lnTo>
                  <a:lnTo>
                    <a:pt x="421" y="20393"/>
                  </a:lnTo>
                  <a:lnTo>
                    <a:pt x="585" y="21068"/>
                  </a:lnTo>
                  <a:lnTo>
                    <a:pt x="748" y="21755"/>
                  </a:lnTo>
                  <a:lnTo>
                    <a:pt x="935" y="22446"/>
                  </a:lnTo>
                  <a:lnTo>
                    <a:pt x="1169" y="23143"/>
                  </a:lnTo>
                  <a:lnTo>
                    <a:pt x="1403" y="23851"/>
                  </a:lnTo>
                  <a:lnTo>
                    <a:pt x="1683" y="24558"/>
                  </a:lnTo>
                  <a:lnTo>
                    <a:pt x="1963" y="25271"/>
                  </a:lnTo>
                  <a:lnTo>
                    <a:pt x="2290" y="25989"/>
                  </a:lnTo>
                  <a:lnTo>
                    <a:pt x="2641" y="26713"/>
                  </a:lnTo>
                  <a:lnTo>
                    <a:pt x="3015" y="27437"/>
                  </a:lnTo>
                  <a:lnTo>
                    <a:pt x="3412" y="28166"/>
                  </a:lnTo>
                  <a:lnTo>
                    <a:pt x="3832" y="28906"/>
                  </a:lnTo>
                  <a:lnTo>
                    <a:pt x="4300" y="29640"/>
                  </a:lnTo>
                  <a:lnTo>
                    <a:pt x="4790" y="30380"/>
                  </a:lnTo>
                  <a:lnTo>
                    <a:pt x="5304" y="31125"/>
                  </a:lnTo>
                  <a:lnTo>
                    <a:pt x="5842" y="31870"/>
                  </a:lnTo>
                  <a:lnTo>
                    <a:pt x="6426" y="32621"/>
                  </a:lnTo>
                  <a:lnTo>
                    <a:pt x="7033" y="33371"/>
                  </a:lnTo>
                  <a:lnTo>
                    <a:pt x="7664" y="34127"/>
                  </a:lnTo>
                  <a:lnTo>
                    <a:pt x="8318" y="34877"/>
                  </a:lnTo>
                  <a:lnTo>
                    <a:pt x="9019" y="35633"/>
                  </a:lnTo>
                  <a:lnTo>
                    <a:pt x="9766" y="36389"/>
                  </a:lnTo>
                  <a:lnTo>
                    <a:pt x="10514" y="37150"/>
                  </a:lnTo>
                  <a:lnTo>
                    <a:pt x="11308" y="37906"/>
                  </a:lnTo>
                  <a:lnTo>
                    <a:pt x="12149" y="38662"/>
                  </a:lnTo>
                  <a:lnTo>
                    <a:pt x="13014" y="39423"/>
                  </a:lnTo>
                  <a:lnTo>
                    <a:pt x="13902" y="40179"/>
                  </a:lnTo>
                  <a:lnTo>
                    <a:pt x="14836" y="40935"/>
                  </a:lnTo>
                  <a:lnTo>
                    <a:pt x="15817" y="41691"/>
                  </a:lnTo>
                  <a:lnTo>
                    <a:pt x="16822" y="42447"/>
                  </a:lnTo>
                  <a:lnTo>
                    <a:pt x="17873" y="43202"/>
                  </a:lnTo>
                  <a:lnTo>
                    <a:pt x="18948" y="43953"/>
                  </a:lnTo>
                  <a:lnTo>
                    <a:pt x="20069" y="44703"/>
                  </a:lnTo>
                  <a:lnTo>
                    <a:pt x="21214" y="45449"/>
                  </a:lnTo>
                  <a:lnTo>
                    <a:pt x="22406" y="46194"/>
                  </a:lnTo>
                  <a:lnTo>
                    <a:pt x="23644" y="46939"/>
                  </a:lnTo>
                  <a:lnTo>
                    <a:pt x="24906" y="47679"/>
                  </a:lnTo>
                  <a:lnTo>
                    <a:pt x="26214" y="48413"/>
                  </a:lnTo>
                  <a:lnTo>
                    <a:pt x="27569" y="49142"/>
                  </a:lnTo>
                  <a:lnTo>
                    <a:pt x="28971" y="49871"/>
                  </a:lnTo>
                  <a:lnTo>
                    <a:pt x="30396" y="50595"/>
                  </a:lnTo>
                  <a:lnTo>
                    <a:pt x="31868" y="51319"/>
                  </a:lnTo>
                  <a:lnTo>
                    <a:pt x="33386" y="52031"/>
                  </a:lnTo>
                  <a:lnTo>
                    <a:pt x="34928" y="52744"/>
                  </a:lnTo>
                  <a:lnTo>
                    <a:pt x="36540" y="53447"/>
                  </a:lnTo>
                  <a:lnTo>
                    <a:pt x="38176" y="54149"/>
                  </a:lnTo>
                  <a:lnTo>
                    <a:pt x="39858" y="54840"/>
                  </a:lnTo>
                  <a:lnTo>
                    <a:pt x="41587" y="55532"/>
                  </a:lnTo>
                  <a:lnTo>
                    <a:pt x="43362" y="56213"/>
                  </a:lnTo>
                  <a:lnTo>
                    <a:pt x="45184" y="56888"/>
                  </a:lnTo>
                  <a:lnTo>
                    <a:pt x="47053" y="57553"/>
                  </a:lnTo>
                  <a:lnTo>
                    <a:pt x="48969" y="58218"/>
                  </a:lnTo>
                  <a:lnTo>
                    <a:pt x="49950" y="58545"/>
                  </a:lnTo>
                  <a:lnTo>
                    <a:pt x="50932" y="58872"/>
                  </a:lnTo>
                  <a:lnTo>
                    <a:pt x="51936" y="59193"/>
                  </a:lnTo>
                  <a:lnTo>
                    <a:pt x="52941" y="59515"/>
                  </a:lnTo>
                  <a:lnTo>
                    <a:pt x="53945" y="59837"/>
                  </a:lnTo>
                  <a:lnTo>
                    <a:pt x="54997" y="60153"/>
                  </a:lnTo>
                  <a:lnTo>
                    <a:pt x="56025" y="60469"/>
                  </a:lnTo>
                  <a:lnTo>
                    <a:pt x="57099" y="60785"/>
                  </a:lnTo>
                  <a:lnTo>
                    <a:pt x="58151" y="61096"/>
                  </a:lnTo>
                  <a:lnTo>
                    <a:pt x="59225" y="61407"/>
                  </a:lnTo>
                  <a:lnTo>
                    <a:pt x="60323" y="61713"/>
                  </a:lnTo>
                  <a:lnTo>
                    <a:pt x="61445" y="62018"/>
                  </a:lnTo>
                  <a:lnTo>
                    <a:pt x="62543" y="62324"/>
                  </a:lnTo>
                  <a:lnTo>
                    <a:pt x="63688" y="62624"/>
                  </a:lnTo>
                  <a:lnTo>
                    <a:pt x="64833" y="62924"/>
                  </a:lnTo>
                  <a:lnTo>
                    <a:pt x="65977" y="63219"/>
                  </a:lnTo>
                  <a:lnTo>
                    <a:pt x="67145" y="63514"/>
                  </a:lnTo>
                  <a:lnTo>
                    <a:pt x="68314" y="63803"/>
                  </a:lnTo>
                  <a:lnTo>
                    <a:pt x="69505" y="64093"/>
                  </a:lnTo>
                  <a:lnTo>
                    <a:pt x="70720" y="64382"/>
                  </a:lnTo>
                  <a:lnTo>
                    <a:pt x="71935" y="64667"/>
                  </a:lnTo>
                  <a:lnTo>
                    <a:pt x="73173" y="64945"/>
                  </a:lnTo>
                  <a:lnTo>
                    <a:pt x="74411" y="65224"/>
                  </a:lnTo>
                  <a:lnTo>
                    <a:pt x="75673" y="65503"/>
                  </a:lnTo>
                  <a:lnTo>
                    <a:pt x="76934" y="65776"/>
                  </a:lnTo>
                  <a:lnTo>
                    <a:pt x="78219" y="66044"/>
                  </a:lnTo>
                  <a:lnTo>
                    <a:pt x="79504" y="66318"/>
                  </a:lnTo>
                  <a:lnTo>
                    <a:pt x="80813" y="66580"/>
                  </a:lnTo>
                  <a:lnTo>
                    <a:pt x="82144" y="66843"/>
                  </a:lnTo>
                  <a:lnTo>
                    <a:pt x="83476" y="67106"/>
                  </a:lnTo>
                  <a:lnTo>
                    <a:pt x="84831" y="67363"/>
                  </a:lnTo>
                  <a:lnTo>
                    <a:pt x="86186" y="67615"/>
                  </a:lnTo>
                  <a:lnTo>
                    <a:pt x="87564" y="67867"/>
                  </a:lnTo>
                  <a:lnTo>
                    <a:pt x="88943" y="68113"/>
                  </a:lnTo>
                  <a:lnTo>
                    <a:pt x="90345" y="68360"/>
                  </a:lnTo>
                  <a:lnTo>
                    <a:pt x="91770" y="68601"/>
                  </a:lnTo>
                  <a:lnTo>
                    <a:pt x="93195" y="68843"/>
                  </a:lnTo>
                  <a:lnTo>
                    <a:pt x="94643" y="69078"/>
                  </a:lnTo>
                  <a:lnTo>
                    <a:pt x="96092" y="69314"/>
                  </a:lnTo>
                  <a:lnTo>
                    <a:pt x="97564" y="69539"/>
                  </a:lnTo>
                  <a:lnTo>
                    <a:pt x="99059" y="69770"/>
                  </a:lnTo>
                  <a:lnTo>
                    <a:pt x="100554" y="69995"/>
                  </a:lnTo>
                  <a:lnTo>
                    <a:pt x="102049" y="70215"/>
                  </a:lnTo>
                  <a:lnTo>
                    <a:pt x="103591" y="70429"/>
                  </a:lnTo>
                  <a:lnTo>
                    <a:pt x="105133" y="70644"/>
                  </a:lnTo>
                  <a:lnTo>
                    <a:pt x="106675" y="70853"/>
                  </a:lnTo>
                  <a:lnTo>
                    <a:pt x="108241" y="71062"/>
                  </a:lnTo>
                  <a:lnTo>
                    <a:pt x="109829" y="71266"/>
                  </a:lnTo>
                  <a:lnTo>
                    <a:pt x="111418" y="71464"/>
                  </a:lnTo>
                  <a:lnTo>
                    <a:pt x="113030" y="71662"/>
                  </a:lnTo>
                  <a:lnTo>
                    <a:pt x="114665" y="71855"/>
                  </a:lnTo>
                  <a:lnTo>
                    <a:pt x="116301" y="72043"/>
                  </a:lnTo>
                  <a:lnTo>
                    <a:pt x="117959" y="72230"/>
                  </a:lnTo>
                  <a:lnTo>
                    <a:pt x="119642" y="72413"/>
                  </a:lnTo>
                  <a:lnTo>
                    <a:pt x="120436" y="72498"/>
                  </a:lnTo>
                  <a:lnTo>
                    <a:pt x="121230" y="72574"/>
                  </a:lnTo>
                  <a:lnTo>
                    <a:pt x="122025" y="72649"/>
                  </a:lnTo>
                  <a:lnTo>
                    <a:pt x="122819" y="72718"/>
                  </a:lnTo>
                  <a:lnTo>
                    <a:pt x="123590" y="72783"/>
                  </a:lnTo>
                  <a:lnTo>
                    <a:pt x="124384" y="72836"/>
                  </a:lnTo>
                  <a:lnTo>
                    <a:pt x="125155" y="72890"/>
                  </a:lnTo>
                  <a:lnTo>
                    <a:pt x="125926" y="72938"/>
                  </a:lnTo>
                  <a:lnTo>
                    <a:pt x="126697" y="72981"/>
                  </a:lnTo>
                  <a:lnTo>
                    <a:pt x="127468" y="73018"/>
                  </a:lnTo>
                  <a:lnTo>
                    <a:pt x="128216" y="73051"/>
                  </a:lnTo>
                  <a:lnTo>
                    <a:pt x="128987" y="73077"/>
                  </a:lnTo>
                  <a:lnTo>
                    <a:pt x="129734" y="73099"/>
                  </a:lnTo>
                  <a:lnTo>
                    <a:pt x="130482" y="73115"/>
                  </a:lnTo>
                  <a:lnTo>
                    <a:pt x="131229" y="73131"/>
                  </a:lnTo>
                  <a:lnTo>
                    <a:pt x="131977" y="73136"/>
                  </a:lnTo>
                  <a:lnTo>
                    <a:pt x="132701" y="73142"/>
                  </a:lnTo>
                  <a:lnTo>
                    <a:pt x="133449" y="73136"/>
                  </a:lnTo>
                  <a:lnTo>
                    <a:pt x="134173" y="73131"/>
                  </a:lnTo>
                  <a:lnTo>
                    <a:pt x="134897" y="73120"/>
                  </a:lnTo>
                  <a:lnTo>
                    <a:pt x="135622" y="73104"/>
                  </a:lnTo>
                  <a:lnTo>
                    <a:pt x="136346" y="73083"/>
                  </a:lnTo>
                  <a:lnTo>
                    <a:pt x="137047" y="73056"/>
                  </a:lnTo>
                  <a:lnTo>
                    <a:pt x="137771" y="73024"/>
                  </a:lnTo>
                  <a:lnTo>
                    <a:pt x="138472" y="72992"/>
                  </a:lnTo>
                  <a:lnTo>
                    <a:pt x="139173" y="72949"/>
                  </a:lnTo>
                  <a:lnTo>
                    <a:pt x="139874" y="72906"/>
                  </a:lnTo>
                  <a:lnTo>
                    <a:pt x="140551" y="72858"/>
                  </a:lnTo>
                  <a:lnTo>
                    <a:pt x="141252" y="72804"/>
                  </a:lnTo>
                  <a:lnTo>
                    <a:pt x="141930" y="72745"/>
                  </a:lnTo>
                  <a:lnTo>
                    <a:pt x="142630" y="72686"/>
                  </a:lnTo>
                  <a:lnTo>
                    <a:pt x="143308" y="72616"/>
                  </a:lnTo>
                  <a:lnTo>
                    <a:pt x="143986" y="72547"/>
                  </a:lnTo>
                  <a:lnTo>
                    <a:pt x="144640" y="72472"/>
                  </a:lnTo>
                  <a:lnTo>
                    <a:pt x="145317" y="72391"/>
                  </a:lnTo>
                  <a:lnTo>
                    <a:pt x="145971" y="72305"/>
                  </a:lnTo>
                  <a:lnTo>
                    <a:pt x="146626" y="72220"/>
                  </a:lnTo>
                  <a:lnTo>
                    <a:pt x="147280" y="72129"/>
                  </a:lnTo>
                  <a:lnTo>
                    <a:pt x="147934" y="72032"/>
                  </a:lnTo>
                  <a:lnTo>
                    <a:pt x="148588" y="71930"/>
                  </a:lnTo>
                  <a:lnTo>
                    <a:pt x="149242" y="71823"/>
                  </a:lnTo>
                  <a:lnTo>
                    <a:pt x="149873" y="71716"/>
                  </a:lnTo>
                  <a:lnTo>
                    <a:pt x="150504" y="71603"/>
                  </a:lnTo>
                  <a:lnTo>
                    <a:pt x="151135" y="71485"/>
                  </a:lnTo>
                  <a:lnTo>
                    <a:pt x="151765" y="71362"/>
                  </a:lnTo>
                  <a:lnTo>
                    <a:pt x="152396" y="71239"/>
                  </a:lnTo>
                  <a:lnTo>
                    <a:pt x="153004" y="71110"/>
                  </a:lnTo>
                  <a:lnTo>
                    <a:pt x="153634" y="70976"/>
                  </a:lnTo>
                  <a:lnTo>
                    <a:pt x="154242" y="70837"/>
                  </a:lnTo>
                  <a:lnTo>
                    <a:pt x="154849" y="70697"/>
                  </a:lnTo>
                  <a:lnTo>
                    <a:pt x="155457" y="70553"/>
                  </a:lnTo>
                  <a:lnTo>
                    <a:pt x="156041" y="70402"/>
                  </a:lnTo>
                  <a:lnTo>
                    <a:pt x="157232" y="70092"/>
                  </a:lnTo>
                  <a:lnTo>
                    <a:pt x="158424" y="69765"/>
                  </a:lnTo>
                  <a:lnTo>
                    <a:pt x="159569" y="69427"/>
                  </a:lnTo>
                  <a:lnTo>
                    <a:pt x="160713" y="69073"/>
                  </a:lnTo>
                  <a:lnTo>
                    <a:pt x="161835" y="68703"/>
                  </a:lnTo>
                  <a:lnTo>
                    <a:pt x="162956" y="68323"/>
                  </a:lnTo>
                  <a:lnTo>
                    <a:pt x="164054" y="67926"/>
                  </a:lnTo>
                  <a:lnTo>
                    <a:pt x="165129" y="67518"/>
                  </a:lnTo>
                  <a:lnTo>
                    <a:pt x="166204" y="67095"/>
                  </a:lnTo>
                  <a:lnTo>
                    <a:pt x="167231" y="66655"/>
                  </a:lnTo>
                  <a:lnTo>
                    <a:pt x="168283" y="66205"/>
                  </a:lnTo>
                  <a:lnTo>
                    <a:pt x="169287" y="65744"/>
                  </a:lnTo>
                  <a:lnTo>
                    <a:pt x="170292" y="65267"/>
                  </a:lnTo>
                  <a:lnTo>
                    <a:pt x="171273" y="64779"/>
                  </a:lnTo>
                  <a:lnTo>
                    <a:pt x="172254" y="64281"/>
                  </a:lnTo>
                  <a:lnTo>
                    <a:pt x="173212" y="63771"/>
                  </a:lnTo>
                  <a:lnTo>
                    <a:pt x="174147" y="63246"/>
                  </a:lnTo>
                  <a:lnTo>
                    <a:pt x="175081" y="62710"/>
                  </a:lnTo>
                  <a:lnTo>
                    <a:pt x="175993" y="62168"/>
                  </a:lnTo>
                  <a:lnTo>
                    <a:pt x="176880" y="61611"/>
                  </a:lnTo>
                  <a:lnTo>
                    <a:pt x="177745" y="61043"/>
                  </a:lnTo>
                  <a:lnTo>
                    <a:pt x="178609" y="60464"/>
                  </a:lnTo>
                  <a:lnTo>
                    <a:pt x="179474" y="59879"/>
                  </a:lnTo>
                  <a:lnTo>
                    <a:pt x="180291" y="59279"/>
                  </a:lnTo>
                  <a:lnTo>
                    <a:pt x="181109" y="58673"/>
                  </a:lnTo>
                  <a:lnTo>
                    <a:pt x="181903" y="58052"/>
                  </a:lnTo>
                  <a:lnTo>
                    <a:pt x="182698" y="57424"/>
                  </a:lnTo>
                  <a:lnTo>
                    <a:pt x="183469" y="56792"/>
                  </a:lnTo>
                  <a:lnTo>
                    <a:pt x="184216" y="56148"/>
                  </a:lnTo>
                  <a:lnTo>
                    <a:pt x="184964" y="55494"/>
                  </a:lnTo>
                  <a:lnTo>
                    <a:pt x="185688" y="54830"/>
                  </a:lnTo>
                  <a:lnTo>
                    <a:pt x="186389" y="54160"/>
                  </a:lnTo>
                  <a:lnTo>
                    <a:pt x="187090" y="53484"/>
                  </a:lnTo>
                  <a:lnTo>
                    <a:pt x="187767" y="52798"/>
                  </a:lnTo>
                  <a:lnTo>
                    <a:pt x="188422" y="52101"/>
                  </a:lnTo>
                  <a:lnTo>
                    <a:pt x="189076" y="51404"/>
                  </a:lnTo>
                  <a:lnTo>
                    <a:pt x="189706" y="50697"/>
                  </a:lnTo>
                  <a:lnTo>
                    <a:pt x="190314" y="49984"/>
                  </a:lnTo>
                  <a:lnTo>
                    <a:pt x="190921" y="49260"/>
                  </a:lnTo>
                  <a:lnTo>
                    <a:pt x="191505" y="48531"/>
                  </a:lnTo>
                  <a:lnTo>
                    <a:pt x="192066" y="47797"/>
                  </a:lnTo>
                  <a:lnTo>
                    <a:pt x="192627" y="47062"/>
                  </a:lnTo>
                  <a:lnTo>
                    <a:pt x="193164" y="46317"/>
                  </a:lnTo>
                  <a:lnTo>
                    <a:pt x="193678" y="45567"/>
                  </a:lnTo>
                  <a:lnTo>
                    <a:pt x="194192" y="44811"/>
                  </a:lnTo>
                  <a:lnTo>
                    <a:pt x="194683" y="44049"/>
                  </a:lnTo>
                  <a:lnTo>
                    <a:pt x="195173" y="43283"/>
                  </a:lnTo>
                  <a:lnTo>
                    <a:pt x="195617" y="42511"/>
                  </a:lnTo>
                  <a:lnTo>
                    <a:pt x="196061" y="41739"/>
                  </a:lnTo>
                  <a:lnTo>
                    <a:pt x="196505" y="40956"/>
                  </a:lnTo>
                  <a:lnTo>
                    <a:pt x="196926" y="40174"/>
                  </a:lnTo>
                  <a:lnTo>
                    <a:pt x="197323" y="39391"/>
                  </a:lnTo>
                  <a:lnTo>
                    <a:pt x="197697" y="38603"/>
                  </a:lnTo>
                  <a:lnTo>
                    <a:pt x="198070" y="37810"/>
                  </a:lnTo>
                  <a:lnTo>
                    <a:pt x="198421" y="37011"/>
                  </a:lnTo>
                  <a:lnTo>
                    <a:pt x="198771" y="36212"/>
                  </a:lnTo>
                  <a:lnTo>
                    <a:pt x="199098" y="35413"/>
                  </a:lnTo>
                  <a:lnTo>
                    <a:pt x="199402" y="34609"/>
                  </a:lnTo>
                  <a:lnTo>
                    <a:pt x="199682" y="33805"/>
                  </a:lnTo>
                  <a:lnTo>
                    <a:pt x="199963" y="33001"/>
                  </a:lnTo>
                  <a:lnTo>
                    <a:pt x="200243" y="32192"/>
                  </a:lnTo>
                  <a:lnTo>
                    <a:pt x="200477" y="31382"/>
                  </a:lnTo>
                  <a:lnTo>
                    <a:pt x="200710" y="30573"/>
                  </a:lnTo>
                  <a:lnTo>
                    <a:pt x="200921" y="29758"/>
                  </a:lnTo>
                  <a:lnTo>
                    <a:pt x="201131" y="28949"/>
                  </a:lnTo>
                  <a:lnTo>
                    <a:pt x="201318" y="28134"/>
                  </a:lnTo>
                  <a:lnTo>
                    <a:pt x="201481" y="27319"/>
                  </a:lnTo>
                  <a:lnTo>
                    <a:pt x="201645" y="26509"/>
                  </a:lnTo>
                  <a:lnTo>
                    <a:pt x="201785" y="25695"/>
                  </a:lnTo>
                  <a:lnTo>
                    <a:pt x="201902" y="24885"/>
                  </a:lnTo>
                  <a:lnTo>
                    <a:pt x="202019" y="24070"/>
                  </a:lnTo>
                  <a:lnTo>
                    <a:pt x="202112" y="23261"/>
                  </a:lnTo>
                  <a:lnTo>
                    <a:pt x="202206" y="22451"/>
                  </a:lnTo>
                  <a:lnTo>
                    <a:pt x="202252" y="21642"/>
                  </a:lnTo>
                  <a:lnTo>
                    <a:pt x="202322" y="20838"/>
                  </a:lnTo>
                  <a:lnTo>
                    <a:pt x="202346" y="20034"/>
                  </a:lnTo>
                  <a:lnTo>
                    <a:pt x="202369" y="19230"/>
                  </a:lnTo>
                  <a:lnTo>
                    <a:pt x="202369" y="18431"/>
                  </a:lnTo>
                  <a:lnTo>
                    <a:pt x="202369" y="17632"/>
                  </a:lnTo>
                  <a:lnTo>
                    <a:pt x="202322" y="16839"/>
                  </a:lnTo>
                  <a:lnTo>
                    <a:pt x="202299" y="16045"/>
                  </a:lnTo>
                  <a:lnTo>
                    <a:pt x="202229" y="15257"/>
                  </a:lnTo>
                  <a:lnTo>
                    <a:pt x="202159" y="14475"/>
                  </a:lnTo>
                  <a:lnTo>
                    <a:pt x="202089" y="13692"/>
                  </a:lnTo>
                  <a:lnTo>
                    <a:pt x="201972" y="12915"/>
                  </a:lnTo>
                  <a:lnTo>
                    <a:pt x="201855" y="12143"/>
                  </a:lnTo>
                  <a:lnTo>
                    <a:pt x="201738" y="11371"/>
                  </a:lnTo>
                  <a:lnTo>
                    <a:pt x="201575" y="10610"/>
                  </a:lnTo>
                  <a:lnTo>
                    <a:pt x="201411" y="9848"/>
                  </a:lnTo>
                  <a:lnTo>
                    <a:pt x="201248" y="9098"/>
                  </a:lnTo>
                  <a:lnTo>
                    <a:pt x="201037" y="8348"/>
                  </a:lnTo>
                  <a:lnTo>
                    <a:pt x="200851" y="7602"/>
                  </a:lnTo>
                  <a:lnTo>
                    <a:pt x="200617" y="6863"/>
                  </a:lnTo>
                  <a:lnTo>
                    <a:pt x="200383" y="6134"/>
                  </a:lnTo>
                  <a:lnTo>
                    <a:pt x="200126" y="5410"/>
                  </a:lnTo>
                  <a:lnTo>
                    <a:pt x="199869" y="4686"/>
                  </a:lnTo>
                  <a:lnTo>
                    <a:pt x="199566" y="3979"/>
                  </a:lnTo>
                  <a:lnTo>
                    <a:pt x="199285" y="3271"/>
                  </a:lnTo>
                  <a:lnTo>
                    <a:pt x="198958" y="2574"/>
                  </a:lnTo>
                  <a:lnTo>
                    <a:pt x="198631" y="1883"/>
                  </a:lnTo>
                  <a:lnTo>
                    <a:pt x="198304" y="1196"/>
                  </a:lnTo>
                  <a:lnTo>
                    <a:pt x="197930" y="521"/>
                  </a:lnTo>
                  <a:lnTo>
                    <a:pt x="190711" y="473"/>
                  </a:lnTo>
                  <a:lnTo>
                    <a:pt x="182371" y="424"/>
                  </a:lnTo>
                  <a:lnTo>
                    <a:pt x="171484" y="360"/>
                  </a:lnTo>
                  <a:lnTo>
                    <a:pt x="158541" y="285"/>
                  </a:lnTo>
                  <a:lnTo>
                    <a:pt x="143986" y="215"/>
                  </a:lnTo>
                  <a:lnTo>
                    <a:pt x="128286" y="146"/>
                  </a:lnTo>
                  <a:lnTo>
                    <a:pt x="120156" y="114"/>
                  </a:lnTo>
                  <a:lnTo>
                    <a:pt x="111908" y="81"/>
                  </a:lnTo>
                  <a:lnTo>
                    <a:pt x="103615" y="60"/>
                  </a:lnTo>
                  <a:lnTo>
                    <a:pt x="95321" y="38"/>
                  </a:lnTo>
                  <a:lnTo>
                    <a:pt x="87097" y="17"/>
                  </a:lnTo>
                  <a:lnTo>
                    <a:pt x="78967" y="6"/>
                  </a:lnTo>
                  <a:lnTo>
                    <a:pt x="71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65"/>
            <p:cNvSpPr/>
            <p:nvPr/>
          </p:nvSpPr>
          <p:spPr>
            <a:xfrm rot="10800000">
              <a:off x="-288534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11" y="279"/>
                  </a:lnTo>
                  <a:lnTo>
                    <a:pt x="140" y="322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6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1" y="6154"/>
                  </a:lnTo>
                  <a:lnTo>
                    <a:pt x="18293" y="6524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37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1"/>
                  </a:lnTo>
                  <a:lnTo>
                    <a:pt x="24157" y="7816"/>
                  </a:lnTo>
                  <a:lnTo>
                    <a:pt x="24882" y="7956"/>
                  </a:lnTo>
                  <a:lnTo>
                    <a:pt x="25606" y="8090"/>
                  </a:lnTo>
                  <a:lnTo>
                    <a:pt x="26330" y="8218"/>
                  </a:lnTo>
                  <a:lnTo>
                    <a:pt x="27054" y="8347"/>
                  </a:lnTo>
                  <a:lnTo>
                    <a:pt x="27779" y="8465"/>
                  </a:lnTo>
                  <a:lnTo>
                    <a:pt x="28480" y="8577"/>
                  </a:lnTo>
                  <a:lnTo>
                    <a:pt x="29204" y="8685"/>
                  </a:lnTo>
                  <a:lnTo>
                    <a:pt x="29928" y="8792"/>
                  </a:lnTo>
                  <a:lnTo>
                    <a:pt x="30652" y="8888"/>
                  </a:lnTo>
                  <a:lnTo>
                    <a:pt x="31353" y="8985"/>
                  </a:lnTo>
                  <a:lnTo>
                    <a:pt x="32077" y="9071"/>
                  </a:lnTo>
                  <a:lnTo>
                    <a:pt x="32778" y="9156"/>
                  </a:lnTo>
                  <a:lnTo>
                    <a:pt x="33503" y="9237"/>
                  </a:lnTo>
                  <a:lnTo>
                    <a:pt x="34203" y="9312"/>
                  </a:lnTo>
                  <a:lnTo>
                    <a:pt x="34904" y="9376"/>
                  </a:lnTo>
                  <a:lnTo>
                    <a:pt x="35629" y="9441"/>
                  </a:lnTo>
                  <a:lnTo>
                    <a:pt x="36329" y="9499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19"/>
                  </a:lnTo>
                  <a:lnTo>
                    <a:pt x="40535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614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16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5" y="9687"/>
                  </a:lnTo>
                  <a:lnTo>
                    <a:pt x="49856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28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7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5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27" y="5779"/>
                  </a:lnTo>
                  <a:lnTo>
                    <a:pt x="88779" y="6133"/>
                  </a:lnTo>
                  <a:lnTo>
                    <a:pt x="89830" y="6471"/>
                  </a:lnTo>
                  <a:lnTo>
                    <a:pt x="90858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42" y="7650"/>
                  </a:lnTo>
                  <a:lnTo>
                    <a:pt x="94970" y="7902"/>
                  </a:lnTo>
                  <a:lnTo>
                    <a:pt x="95975" y="8133"/>
                  </a:lnTo>
                  <a:lnTo>
                    <a:pt x="96979" y="8352"/>
                  </a:lnTo>
                  <a:lnTo>
                    <a:pt x="97984" y="8551"/>
                  </a:lnTo>
                  <a:lnTo>
                    <a:pt x="98965" y="8733"/>
                  </a:lnTo>
                  <a:lnTo>
                    <a:pt x="99479" y="8819"/>
                  </a:lnTo>
                  <a:lnTo>
                    <a:pt x="99970" y="8899"/>
                  </a:lnTo>
                  <a:lnTo>
                    <a:pt x="100460" y="8974"/>
                  </a:lnTo>
                  <a:lnTo>
                    <a:pt x="100951" y="9044"/>
                  </a:lnTo>
                  <a:lnTo>
                    <a:pt x="101441" y="9114"/>
                  </a:lnTo>
                  <a:lnTo>
                    <a:pt x="101932" y="9178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71" y="9387"/>
                  </a:lnTo>
                  <a:lnTo>
                    <a:pt x="104362" y="9430"/>
                  </a:lnTo>
                  <a:lnTo>
                    <a:pt x="104852" y="9467"/>
                  </a:lnTo>
                  <a:lnTo>
                    <a:pt x="105320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193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8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0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19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29"/>
                  </a:lnTo>
                  <a:lnTo>
                    <a:pt x="105553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287" y="8218"/>
                  </a:lnTo>
                  <a:lnTo>
                    <a:pt x="102493" y="8095"/>
                  </a:lnTo>
                  <a:lnTo>
                    <a:pt x="101652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12" y="7436"/>
                  </a:lnTo>
                  <a:lnTo>
                    <a:pt x="98077" y="7221"/>
                  </a:lnTo>
                  <a:lnTo>
                    <a:pt x="97119" y="6985"/>
                  </a:lnTo>
                  <a:lnTo>
                    <a:pt x="96138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31" y="5806"/>
                  </a:lnTo>
                  <a:lnTo>
                    <a:pt x="91956" y="5452"/>
                  </a:lnTo>
                  <a:lnTo>
                    <a:pt x="90835" y="5066"/>
                  </a:lnTo>
                  <a:lnTo>
                    <a:pt x="89690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5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64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8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37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49" y="7564"/>
                  </a:lnTo>
                  <a:lnTo>
                    <a:pt x="56748" y="7698"/>
                  </a:lnTo>
                  <a:lnTo>
                    <a:pt x="56001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8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8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76" y="8787"/>
                  </a:lnTo>
                  <a:lnTo>
                    <a:pt x="40768" y="8760"/>
                  </a:lnTo>
                  <a:lnTo>
                    <a:pt x="40138" y="8733"/>
                  </a:lnTo>
                  <a:lnTo>
                    <a:pt x="39530" y="8701"/>
                  </a:lnTo>
                  <a:lnTo>
                    <a:pt x="38899" y="8663"/>
                  </a:lnTo>
                  <a:lnTo>
                    <a:pt x="38292" y="8620"/>
                  </a:lnTo>
                  <a:lnTo>
                    <a:pt x="37661" y="8572"/>
                  </a:lnTo>
                  <a:lnTo>
                    <a:pt x="37030" y="8518"/>
                  </a:lnTo>
                  <a:lnTo>
                    <a:pt x="36399" y="8465"/>
                  </a:lnTo>
                  <a:lnTo>
                    <a:pt x="35792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76" y="8191"/>
                  </a:lnTo>
                  <a:lnTo>
                    <a:pt x="33246" y="8111"/>
                  </a:lnTo>
                  <a:lnTo>
                    <a:pt x="32591" y="8025"/>
                  </a:lnTo>
                  <a:lnTo>
                    <a:pt x="31961" y="7934"/>
                  </a:lnTo>
                  <a:lnTo>
                    <a:pt x="31306" y="7843"/>
                  </a:lnTo>
                  <a:lnTo>
                    <a:pt x="30676" y="7741"/>
                  </a:lnTo>
                  <a:lnTo>
                    <a:pt x="30021" y="7639"/>
                  </a:lnTo>
                  <a:lnTo>
                    <a:pt x="29367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51" y="7050"/>
                  </a:lnTo>
                  <a:lnTo>
                    <a:pt x="26097" y="6921"/>
                  </a:lnTo>
                  <a:lnTo>
                    <a:pt x="24765" y="6642"/>
                  </a:lnTo>
                  <a:lnTo>
                    <a:pt x="23433" y="6347"/>
                  </a:lnTo>
                  <a:lnTo>
                    <a:pt x="22101" y="6031"/>
                  </a:lnTo>
                  <a:lnTo>
                    <a:pt x="20746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7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65"/>
            <p:cNvSpPr/>
            <p:nvPr/>
          </p:nvSpPr>
          <p:spPr>
            <a:xfrm rot="10800000">
              <a:off x="2771299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8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3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7" y="2456"/>
                  </a:lnTo>
                  <a:lnTo>
                    <a:pt x="6355" y="2986"/>
                  </a:lnTo>
                  <a:lnTo>
                    <a:pt x="7850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31" y="5350"/>
                  </a:lnTo>
                  <a:lnTo>
                    <a:pt x="15326" y="5763"/>
                  </a:lnTo>
                  <a:lnTo>
                    <a:pt x="16798" y="6154"/>
                  </a:lnTo>
                  <a:lnTo>
                    <a:pt x="18270" y="6530"/>
                  </a:lnTo>
                  <a:lnTo>
                    <a:pt x="19018" y="6707"/>
                  </a:lnTo>
                  <a:lnTo>
                    <a:pt x="19742" y="6878"/>
                  </a:lnTo>
                  <a:lnTo>
                    <a:pt x="20490" y="7050"/>
                  </a:lnTo>
                  <a:lnTo>
                    <a:pt x="21214" y="7210"/>
                  </a:lnTo>
                  <a:lnTo>
                    <a:pt x="21938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181" y="8690"/>
                  </a:lnTo>
                  <a:lnTo>
                    <a:pt x="29905" y="8792"/>
                  </a:lnTo>
                  <a:lnTo>
                    <a:pt x="30629" y="8888"/>
                  </a:lnTo>
                  <a:lnTo>
                    <a:pt x="31330" y="8985"/>
                  </a:lnTo>
                  <a:lnTo>
                    <a:pt x="32054" y="9076"/>
                  </a:lnTo>
                  <a:lnTo>
                    <a:pt x="32755" y="9156"/>
                  </a:lnTo>
                  <a:lnTo>
                    <a:pt x="33479" y="9237"/>
                  </a:lnTo>
                  <a:lnTo>
                    <a:pt x="34180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07" y="9558"/>
                  </a:lnTo>
                  <a:lnTo>
                    <a:pt x="37708" y="9607"/>
                  </a:lnTo>
                  <a:lnTo>
                    <a:pt x="38409" y="9650"/>
                  </a:lnTo>
                  <a:lnTo>
                    <a:pt x="39110" y="9687"/>
                  </a:lnTo>
                  <a:lnTo>
                    <a:pt x="39811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890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69" y="9821"/>
                  </a:lnTo>
                  <a:lnTo>
                    <a:pt x="44670" y="9821"/>
                  </a:lnTo>
                  <a:lnTo>
                    <a:pt x="45348" y="9810"/>
                  </a:lnTo>
                  <a:lnTo>
                    <a:pt x="46025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6" y="9687"/>
                  </a:lnTo>
                  <a:lnTo>
                    <a:pt x="49857" y="9639"/>
                  </a:lnTo>
                  <a:lnTo>
                    <a:pt x="50628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06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06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05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7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8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51" y="3678"/>
                  </a:lnTo>
                  <a:lnTo>
                    <a:pt x="75158" y="3378"/>
                  </a:lnTo>
                  <a:lnTo>
                    <a:pt x="75743" y="3088"/>
                  </a:lnTo>
                  <a:lnTo>
                    <a:pt x="76257" y="2809"/>
                  </a:lnTo>
                  <a:lnTo>
                    <a:pt x="76747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07" y="2316"/>
                  </a:lnTo>
                  <a:lnTo>
                    <a:pt x="80205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6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30" y="6471"/>
                  </a:lnTo>
                  <a:lnTo>
                    <a:pt x="90882" y="6792"/>
                  </a:lnTo>
                  <a:lnTo>
                    <a:pt x="91910" y="7093"/>
                  </a:lnTo>
                  <a:lnTo>
                    <a:pt x="92938" y="7382"/>
                  </a:lnTo>
                  <a:lnTo>
                    <a:pt x="93965" y="7650"/>
                  </a:lnTo>
                  <a:lnTo>
                    <a:pt x="94970" y="7897"/>
                  </a:lnTo>
                  <a:lnTo>
                    <a:pt x="95975" y="8133"/>
                  </a:lnTo>
                  <a:lnTo>
                    <a:pt x="96979" y="8347"/>
                  </a:lnTo>
                  <a:lnTo>
                    <a:pt x="97984" y="8551"/>
                  </a:lnTo>
                  <a:lnTo>
                    <a:pt x="98988" y="8733"/>
                  </a:lnTo>
                  <a:lnTo>
                    <a:pt x="99479" y="8813"/>
                  </a:lnTo>
                  <a:lnTo>
                    <a:pt x="99970" y="8894"/>
                  </a:lnTo>
                  <a:lnTo>
                    <a:pt x="100460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32" y="9172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53" y="9467"/>
                  </a:lnTo>
                  <a:lnTo>
                    <a:pt x="105343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9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25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8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5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6" y="6192"/>
                  </a:lnTo>
                  <a:lnTo>
                    <a:pt x="126183" y="5999"/>
                  </a:lnTo>
                  <a:lnTo>
                    <a:pt x="126907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2" y="526"/>
                  </a:lnTo>
                  <a:lnTo>
                    <a:pt x="133192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2981" y="290"/>
                  </a:lnTo>
                  <a:lnTo>
                    <a:pt x="132888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1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3" y="11"/>
                  </a:lnTo>
                  <a:lnTo>
                    <a:pt x="131159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31" y="43"/>
                  </a:lnTo>
                  <a:lnTo>
                    <a:pt x="129968" y="65"/>
                  </a:lnTo>
                  <a:lnTo>
                    <a:pt x="129781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9" y="1373"/>
                  </a:lnTo>
                  <a:lnTo>
                    <a:pt x="127818" y="1651"/>
                  </a:lnTo>
                  <a:lnTo>
                    <a:pt x="127514" y="1946"/>
                  </a:lnTo>
                  <a:lnTo>
                    <a:pt x="127187" y="2247"/>
                  </a:lnTo>
                  <a:lnTo>
                    <a:pt x="126814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085" y="3871"/>
                  </a:lnTo>
                  <a:lnTo>
                    <a:pt x="124594" y="4203"/>
                  </a:lnTo>
                  <a:lnTo>
                    <a:pt x="124080" y="4536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20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02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47" y="8250"/>
                  </a:lnTo>
                  <a:lnTo>
                    <a:pt x="113403" y="8320"/>
                  </a:lnTo>
                  <a:lnTo>
                    <a:pt x="112936" y="8379"/>
                  </a:lnTo>
                  <a:lnTo>
                    <a:pt x="112445" y="8438"/>
                  </a:lnTo>
                  <a:lnTo>
                    <a:pt x="111978" y="8486"/>
                  </a:lnTo>
                  <a:lnTo>
                    <a:pt x="111488" y="8529"/>
                  </a:lnTo>
                  <a:lnTo>
                    <a:pt x="110997" y="8561"/>
                  </a:lnTo>
                  <a:lnTo>
                    <a:pt x="110483" y="8594"/>
                  </a:lnTo>
                  <a:lnTo>
                    <a:pt x="109992" y="8610"/>
                  </a:lnTo>
                  <a:lnTo>
                    <a:pt x="109432" y="8626"/>
                  </a:lnTo>
                  <a:lnTo>
                    <a:pt x="108848" y="8626"/>
                  </a:lnTo>
                  <a:lnTo>
                    <a:pt x="108240" y="8620"/>
                  </a:lnTo>
                  <a:lnTo>
                    <a:pt x="107633" y="8604"/>
                  </a:lnTo>
                  <a:lnTo>
                    <a:pt x="106979" y="8572"/>
                  </a:lnTo>
                  <a:lnTo>
                    <a:pt x="106278" y="8529"/>
                  </a:lnTo>
                  <a:lnTo>
                    <a:pt x="105577" y="8476"/>
                  </a:lnTo>
                  <a:lnTo>
                    <a:pt x="104853" y="8401"/>
                  </a:lnTo>
                  <a:lnTo>
                    <a:pt x="104105" y="8315"/>
                  </a:lnTo>
                  <a:lnTo>
                    <a:pt x="103311" y="8213"/>
                  </a:lnTo>
                  <a:lnTo>
                    <a:pt x="102516" y="8095"/>
                  </a:lnTo>
                  <a:lnTo>
                    <a:pt x="101675" y="7961"/>
                  </a:lnTo>
                  <a:lnTo>
                    <a:pt x="100834" y="7806"/>
                  </a:lnTo>
                  <a:lnTo>
                    <a:pt x="99946" y="7629"/>
                  </a:lnTo>
                  <a:lnTo>
                    <a:pt x="99035" y="7436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2" y="6728"/>
                  </a:lnTo>
                  <a:lnTo>
                    <a:pt x="95157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58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6" y="3249"/>
                  </a:lnTo>
                  <a:lnTo>
                    <a:pt x="84877" y="2724"/>
                  </a:lnTo>
                  <a:lnTo>
                    <a:pt x="83592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76" y="38"/>
                  </a:lnTo>
                  <a:lnTo>
                    <a:pt x="78172" y="11"/>
                  </a:lnTo>
                  <a:lnTo>
                    <a:pt x="77845" y="0"/>
                  </a:lnTo>
                  <a:lnTo>
                    <a:pt x="77518" y="6"/>
                  </a:lnTo>
                  <a:lnTo>
                    <a:pt x="77168" y="16"/>
                  </a:lnTo>
                  <a:lnTo>
                    <a:pt x="76864" y="38"/>
                  </a:lnTo>
                  <a:lnTo>
                    <a:pt x="76584" y="70"/>
                  </a:lnTo>
                  <a:lnTo>
                    <a:pt x="76303" y="113"/>
                  </a:lnTo>
                  <a:lnTo>
                    <a:pt x="76070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481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9" y="2241"/>
                  </a:lnTo>
                  <a:lnTo>
                    <a:pt x="71981" y="2574"/>
                  </a:lnTo>
                  <a:lnTo>
                    <a:pt x="71304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33" y="4407"/>
                  </a:lnTo>
                  <a:lnTo>
                    <a:pt x="67075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8" y="5919"/>
                  </a:lnTo>
                  <a:lnTo>
                    <a:pt x="63314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68" y="6621"/>
                  </a:lnTo>
                  <a:lnTo>
                    <a:pt x="60837" y="6792"/>
                  </a:lnTo>
                  <a:lnTo>
                    <a:pt x="60183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50" y="7420"/>
                  </a:lnTo>
                  <a:lnTo>
                    <a:pt x="57449" y="7564"/>
                  </a:lnTo>
                  <a:lnTo>
                    <a:pt x="56749" y="7698"/>
                  </a:lnTo>
                  <a:lnTo>
                    <a:pt x="56001" y="7832"/>
                  </a:lnTo>
                  <a:lnTo>
                    <a:pt x="55253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28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581" y="8819"/>
                  </a:lnTo>
                  <a:lnTo>
                    <a:pt x="44997" y="8829"/>
                  </a:lnTo>
                  <a:lnTo>
                    <a:pt x="43175" y="8829"/>
                  </a:lnTo>
                  <a:lnTo>
                    <a:pt x="42567" y="8819"/>
                  </a:lnTo>
                  <a:lnTo>
                    <a:pt x="41960" y="8803"/>
                  </a:lnTo>
                  <a:lnTo>
                    <a:pt x="41353" y="8787"/>
                  </a:lnTo>
                  <a:lnTo>
                    <a:pt x="40745" y="8760"/>
                  </a:lnTo>
                  <a:lnTo>
                    <a:pt x="40114" y="8733"/>
                  </a:lnTo>
                  <a:lnTo>
                    <a:pt x="39507" y="8701"/>
                  </a:lnTo>
                  <a:lnTo>
                    <a:pt x="38876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07" y="8518"/>
                  </a:lnTo>
                  <a:lnTo>
                    <a:pt x="36376" y="8465"/>
                  </a:lnTo>
                  <a:lnTo>
                    <a:pt x="35745" y="8401"/>
                  </a:lnTo>
                  <a:lnTo>
                    <a:pt x="35115" y="8336"/>
                  </a:lnTo>
                  <a:lnTo>
                    <a:pt x="34484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68" y="8025"/>
                  </a:lnTo>
                  <a:lnTo>
                    <a:pt x="31937" y="7934"/>
                  </a:lnTo>
                  <a:lnTo>
                    <a:pt x="31283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690" y="7420"/>
                  </a:lnTo>
                  <a:lnTo>
                    <a:pt x="28036" y="7302"/>
                  </a:lnTo>
                  <a:lnTo>
                    <a:pt x="27382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2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68" y="5345"/>
                  </a:lnTo>
                  <a:lnTo>
                    <a:pt x="18013" y="4975"/>
                  </a:lnTo>
                  <a:lnTo>
                    <a:pt x="16635" y="4589"/>
                  </a:lnTo>
                  <a:lnTo>
                    <a:pt x="15256" y="4182"/>
                  </a:lnTo>
                  <a:lnTo>
                    <a:pt x="13878" y="3753"/>
                  </a:lnTo>
                  <a:lnTo>
                    <a:pt x="12500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5" y="65"/>
                  </a:lnTo>
                  <a:lnTo>
                    <a:pt x="2968" y="38"/>
                  </a:lnTo>
                  <a:lnTo>
                    <a:pt x="2711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6" name="Google Shape;1446;p65"/>
            <p:cNvSpPr/>
            <p:nvPr/>
          </p:nvSpPr>
          <p:spPr>
            <a:xfrm rot="10800000">
              <a:off x="4690381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93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84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34" y="279"/>
                  </a:lnTo>
                  <a:lnTo>
                    <a:pt x="141" y="322"/>
                  </a:lnTo>
                  <a:lnTo>
                    <a:pt x="70" y="370"/>
                  </a:lnTo>
                  <a:lnTo>
                    <a:pt x="47" y="413"/>
                  </a:lnTo>
                  <a:lnTo>
                    <a:pt x="24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70" y="606"/>
                  </a:lnTo>
                  <a:lnTo>
                    <a:pt x="117" y="654"/>
                  </a:lnTo>
                  <a:lnTo>
                    <a:pt x="211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60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2" y="6154"/>
                  </a:lnTo>
                  <a:lnTo>
                    <a:pt x="18293" y="6530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14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204" y="8690"/>
                  </a:lnTo>
                  <a:lnTo>
                    <a:pt x="29928" y="8792"/>
                  </a:lnTo>
                  <a:lnTo>
                    <a:pt x="30629" y="8888"/>
                  </a:lnTo>
                  <a:lnTo>
                    <a:pt x="31353" y="8985"/>
                  </a:lnTo>
                  <a:lnTo>
                    <a:pt x="32054" y="9076"/>
                  </a:lnTo>
                  <a:lnTo>
                    <a:pt x="32778" y="9156"/>
                  </a:lnTo>
                  <a:lnTo>
                    <a:pt x="33479" y="9237"/>
                  </a:lnTo>
                  <a:lnTo>
                    <a:pt x="34203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21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109" y="9687"/>
                  </a:lnTo>
                  <a:lnTo>
                    <a:pt x="49880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44" y="8068"/>
                  </a:lnTo>
                  <a:lnTo>
                    <a:pt x="62028" y="7940"/>
                  </a:lnTo>
                  <a:lnTo>
                    <a:pt x="62613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95" y="7393"/>
                  </a:lnTo>
                  <a:lnTo>
                    <a:pt x="65346" y="7103"/>
                  </a:lnTo>
                  <a:lnTo>
                    <a:pt x="66397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35" y="5559"/>
                  </a:lnTo>
                  <a:lnTo>
                    <a:pt x="70953" y="5243"/>
                  </a:lnTo>
                  <a:lnTo>
                    <a:pt x="71771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26" y="3286"/>
                  </a:lnTo>
                  <a:lnTo>
                    <a:pt x="82401" y="3747"/>
                  </a:lnTo>
                  <a:lnTo>
                    <a:pt x="83499" y="4187"/>
                  </a:lnTo>
                  <a:lnTo>
                    <a:pt x="84574" y="4611"/>
                  </a:lnTo>
                  <a:lnTo>
                    <a:pt x="85625" y="5018"/>
                  </a:lnTo>
                  <a:lnTo>
                    <a:pt x="86700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53" y="6471"/>
                  </a:lnTo>
                  <a:lnTo>
                    <a:pt x="90881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65" y="7650"/>
                  </a:lnTo>
                  <a:lnTo>
                    <a:pt x="94993" y="7897"/>
                  </a:lnTo>
                  <a:lnTo>
                    <a:pt x="95998" y="8133"/>
                  </a:lnTo>
                  <a:lnTo>
                    <a:pt x="97003" y="8347"/>
                  </a:lnTo>
                  <a:lnTo>
                    <a:pt x="98007" y="8551"/>
                  </a:lnTo>
                  <a:lnTo>
                    <a:pt x="98988" y="8733"/>
                  </a:lnTo>
                  <a:lnTo>
                    <a:pt x="99502" y="8813"/>
                  </a:lnTo>
                  <a:lnTo>
                    <a:pt x="99993" y="8894"/>
                  </a:lnTo>
                  <a:lnTo>
                    <a:pt x="100484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55" y="9172"/>
                  </a:lnTo>
                  <a:lnTo>
                    <a:pt x="102446" y="9237"/>
                  </a:lnTo>
                  <a:lnTo>
                    <a:pt x="102937" y="9290"/>
                  </a:lnTo>
                  <a:lnTo>
                    <a:pt x="103427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76" y="9467"/>
                  </a:lnTo>
                  <a:lnTo>
                    <a:pt x="105343" y="9499"/>
                  </a:lnTo>
                  <a:lnTo>
                    <a:pt x="105834" y="9532"/>
                  </a:lnTo>
                  <a:lnTo>
                    <a:pt x="106301" y="9553"/>
                  </a:lnTo>
                  <a:lnTo>
                    <a:pt x="106792" y="9575"/>
                  </a:lnTo>
                  <a:lnTo>
                    <a:pt x="107259" y="9591"/>
                  </a:lnTo>
                  <a:lnTo>
                    <a:pt x="107749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75" y="9617"/>
                  </a:lnTo>
                  <a:lnTo>
                    <a:pt x="109642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24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51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76" y="7945"/>
                  </a:lnTo>
                  <a:lnTo>
                    <a:pt x="121767" y="7784"/>
                  </a:lnTo>
                  <a:lnTo>
                    <a:pt x="122281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77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45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74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26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55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43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67" y="6862"/>
                  </a:lnTo>
                  <a:lnTo>
                    <a:pt x="118893" y="6996"/>
                  </a:lnTo>
                  <a:lnTo>
                    <a:pt x="118496" y="7125"/>
                  </a:lnTo>
                  <a:lnTo>
                    <a:pt x="118122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35"/>
                  </a:lnTo>
                  <a:lnTo>
                    <a:pt x="105577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310" y="8218"/>
                  </a:lnTo>
                  <a:lnTo>
                    <a:pt x="102493" y="8100"/>
                  </a:lnTo>
                  <a:lnTo>
                    <a:pt x="101675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35" y="7441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1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35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39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80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87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85" y="461"/>
                  </a:lnTo>
                  <a:lnTo>
                    <a:pt x="75112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72" y="1930"/>
                  </a:lnTo>
                  <a:lnTo>
                    <a:pt x="72612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94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29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60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73" y="7564"/>
                  </a:lnTo>
                  <a:lnTo>
                    <a:pt x="56748" y="7698"/>
                  </a:lnTo>
                  <a:lnTo>
                    <a:pt x="56024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64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52" y="8787"/>
                  </a:lnTo>
                  <a:lnTo>
                    <a:pt x="40745" y="8760"/>
                  </a:lnTo>
                  <a:lnTo>
                    <a:pt x="40138" y="8733"/>
                  </a:lnTo>
                  <a:lnTo>
                    <a:pt x="39507" y="8701"/>
                  </a:lnTo>
                  <a:lnTo>
                    <a:pt x="38899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30" y="8518"/>
                  </a:lnTo>
                  <a:lnTo>
                    <a:pt x="36400" y="8465"/>
                  </a:lnTo>
                  <a:lnTo>
                    <a:pt x="35769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91" y="8025"/>
                  </a:lnTo>
                  <a:lnTo>
                    <a:pt x="31937" y="7934"/>
                  </a:lnTo>
                  <a:lnTo>
                    <a:pt x="31306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1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7" name="Google Shape;1447;p65"/>
            <p:cNvSpPr/>
            <p:nvPr/>
          </p:nvSpPr>
          <p:spPr>
            <a:xfrm rot="10800000">
              <a:off x="-2038044" y="4311303"/>
              <a:ext cx="1045250" cy="631357"/>
            </a:xfrm>
            <a:custGeom>
              <a:avLst/>
              <a:gdLst/>
              <a:ahLst/>
              <a:cxnLst/>
              <a:rect l="l" t="t" r="r" b="b"/>
              <a:pathLst>
                <a:path w="108148" h="16104" extrusionOk="0">
                  <a:moveTo>
                    <a:pt x="104830" y="0"/>
                  </a:moveTo>
                  <a:lnTo>
                    <a:pt x="104573" y="5"/>
                  </a:lnTo>
                  <a:lnTo>
                    <a:pt x="104362" y="16"/>
                  </a:lnTo>
                  <a:lnTo>
                    <a:pt x="104152" y="27"/>
                  </a:lnTo>
                  <a:lnTo>
                    <a:pt x="103942" y="43"/>
                  </a:lnTo>
                  <a:lnTo>
                    <a:pt x="103755" y="64"/>
                  </a:lnTo>
                  <a:lnTo>
                    <a:pt x="103591" y="91"/>
                  </a:lnTo>
                  <a:lnTo>
                    <a:pt x="103428" y="123"/>
                  </a:lnTo>
                  <a:lnTo>
                    <a:pt x="103264" y="155"/>
                  </a:lnTo>
                  <a:lnTo>
                    <a:pt x="103124" y="188"/>
                  </a:lnTo>
                  <a:lnTo>
                    <a:pt x="103007" y="225"/>
                  </a:lnTo>
                  <a:lnTo>
                    <a:pt x="102914" y="268"/>
                  </a:lnTo>
                  <a:lnTo>
                    <a:pt x="102820" y="311"/>
                  </a:lnTo>
                  <a:lnTo>
                    <a:pt x="102750" y="359"/>
                  </a:lnTo>
                  <a:lnTo>
                    <a:pt x="102704" y="402"/>
                  </a:lnTo>
                  <a:lnTo>
                    <a:pt x="102680" y="450"/>
                  </a:lnTo>
                  <a:lnTo>
                    <a:pt x="102657" y="504"/>
                  </a:lnTo>
                  <a:lnTo>
                    <a:pt x="102680" y="552"/>
                  </a:lnTo>
                  <a:lnTo>
                    <a:pt x="102937" y="1088"/>
                  </a:lnTo>
                  <a:lnTo>
                    <a:pt x="103171" y="1715"/>
                  </a:lnTo>
                  <a:lnTo>
                    <a:pt x="103381" y="2418"/>
                  </a:lnTo>
                  <a:lnTo>
                    <a:pt x="103568" y="3179"/>
                  </a:lnTo>
                  <a:lnTo>
                    <a:pt x="103638" y="3576"/>
                  </a:lnTo>
                  <a:lnTo>
                    <a:pt x="103708" y="3983"/>
                  </a:lnTo>
                  <a:lnTo>
                    <a:pt x="103755" y="4401"/>
                  </a:lnTo>
                  <a:lnTo>
                    <a:pt x="103778" y="4819"/>
                  </a:lnTo>
                  <a:lnTo>
                    <a:pt x="103802" y="5248"/>
                  </a:lnTo>
                  <a:lnTo>
                    <a:pt x="103778" y="5677"/>
                  </a:lnTo>
                  <a:lnTo>
                    <a:pt x="103755" y="6100"/>
                  </a:lnTo>
                  <a:lnTo>
                    <a:pt x="103708" y="6529"/>
                  </a:lnTo>
                  <a:lnTo>
                    <a:pt x="103615" y="6953"/>
                  </a:lnTo>
                  <a:lnTo>
                    <a:pt x="103498" y="7371"/>
                  </a:lnTo>
                  <a:lnTo>
                    <a:pt x="103358" y="7784"/>
                  </a:lnTo>
                  <a:lnTo>
                    <a:pt x="103194" y="8186"/>
                  </a:lnTo>
                  <a:lnTo>
                    <a:pt x="102984" y="8577"/>
                  </a:lnTo>
                  <a:lnTo>
                    <a:pt x="102750" y="8958"/>
                  </a:lnTo>
                  <a:lnTo>
                    <a:pt x="102470" y="9322"/>
                  </a:lnTo>
                  <a:lnTo>
                    <a:pt x="102166" y="9671"/>
                  </a:lnTo>
                  <a:lnTo>
                    <a:pt x="102003" y="9837"/>
                  </a:lnTo>
                  <a:lnTo>
                    <a:pt x="101816" y="9998"/>
                  </a:lnTo>
                  <a:lnTo>
                    <a:pt x="101606" y="10158"/>
                  </a:lnTo>
                  <a:lnTo>
                    <a:pt x="101419" y="10309"/>
                  </a:lnTo>
                  <a:lnTo>
                    <a:pt x="101208" y="10459"/>
                  </a:lnTo>
                  <a:lnTo>
                    <a:pt x="100975" y="10598"/>
                  </a:lnTo>
                  <a:lnTo>
                    <a:pt x="100741" y="10737"/>
                  </a:lnTo>
                  <a:lnTo>
                    <a:pt x="100484" y="10866"/>
                  </a:lnTo>
                  <a:lnTo>
                    <a:pt x="100227" y="10989"/>
                  </a:lnTo>
                  <a:lnTo>
                    <a:pt x="99947" y="11102"/>
                  </a:lnTo>
                  <a:lnTo>
                    <a:pt x="99666" y="11214"/>
                  </a:lnTo>
                  <a:lnTo>
                    <a:pt x="99363" y="11316"/>
                  </a:lnTo>
                  <a:lnTo>
                    <a:pt x="99059" y="11413"/>
                  </a:lnTo>
                  <a:lnTo>
                    <a:pt x="98732" y="11499"/>
                  </a:lnTo>
                  <a:lnTo>
                    <a:pt x="98405" y="11579"/>
                  </a:lnTo>
                  <a:lnTo>
                    <a:pt x="98054" y="11654"/>
                  </a:lnTo>
                  <a:lnTo>
                    <a:pt x="97868" y="11686"/>
                  </a:lnTo>
                  <a:lnTo>
                    <a:pt x="97657" y="11713"/>
                  </a:lnTo>
                  <a:lnTo>
                    <a:pt x="97424" y="11745"/>
                  </a:lnTo>
                  <a:lnTo>
                    <a:pt x="97120" y="11772"/>
                  </a:lnTo>
                  <a:lnTo>
                    <a:pt x="96793" y="11788"/>
                  </a:lnTo>
                  <a:lnTo>
                    <a:pt x="96396" y="11804"/>
                  </a:lnTo>
                  <a:lnTo>
                    <a:pt x="95928" y="11804"/>
                  </a:lnTo>
                  <a:lnTo>
                    <a:pt x="95414" y="11799"/>
                  </a:lnTo>
                  <a:lnTo>
                    <a:pt x="94971" y="11783"/>
                  </a:lnTo>
                  <a:lnTo>
                    <a:pt x="94503" y="11761"/>
                  </a:lnTo>
                  <a:lnTo>
                    <a:pt x="94013" y="11729"/>
                  </a:lnTo>
                  <a:lnTo>
                    <a:pt x="93522" y="11697"/>
                  </a:lnTo>
                  <a:lnTo>
                    <a:pt x="93031" y="11654"/>
                  </a:lnTo>
                  <a:lnTo>
                    <a:pt x="92517" y="11606"/>
                  </a:lnTo>
                  <a:lnTo>
                    <a:pt x="91980" y="11552"/>
                  </a:lnTo>
                  <a:lnTo>
                    <a:pt x="91443" y="11488"/>
                  </a:lnTo>
                  <a:lnTo>
                    <a:pt x="90905" y="11424"/>
                  </a:lnTo>
                  <a:lnTo>
                    <a:pt x="90368" y="11349"/>
                  </a:lnTo>
                  <a:lnTo>
                    <a:pt x="89807" y="11273"/>
                  </a:lnTo>
                  <a:lnTo>
                    <a:pt x="89223" y="11193"/>
                  </a:lnTo>
                  <a:lnTo>
                    <a:pt x="88055" y="11011"/>
                  </a:lnTo>
                  <a:lnTo>
                    <a:pt x="86887" y="10812"/>
                  </a:lnTo>
                  <a:lnTo>
                    <a:pt x="85672" y="10598"/>
                  </a:lnTo>
                  <a:lnTo>
                    <a:pt x="84434" y="10368"/>
                  </a:lnTo>
                  <a:lnTo>
                    <a:pt x="83196" y="10126"/>
                  </a:lnTo>
                  <a:lnTo>
                    <a:pt x="81934" y="9869"/>
                  </a:lnTo>
                  <a:lnTo>
                    <a:pt x="80673" y="9601"/>
                  </a:lnTo>
                  <a:lnTo>
                    <a:pt x="79411" y="9322"/>
                  </a:lnTo>
                  <a:lnTo>
                    <a:pt x="78149" y="9038"/>
                  </a:lnTo>
                  <a:lnTo>
                    <a:pt x="76888" y="8749"/>
                  </a:lnTo>
                  <a:lnTo>
                    <a:pt x="75650" y="8454"/>
                  </a:lnTo>
                  <a:lnTo>
                    <a:pt x="74411" y="8154"/>
                  </a:lnTo>
                  <a:lnTo>
                    <a:pt x="73196" y="7848"/>
                  </a:lnTo>
                  <a:lnTo>
                    <a:pt x="72005" y="7548"/>
                  </a:lnTo>
                  <a:lnTo>
                    <a:pt x="70813" y="7248"/>
                  </a:lnTo>
                  <a:lnTo>
                    <a:pt x="69669" y="6947"/>
                  </a:lnTo>
                  <a:lnTo>
                    <a:pt x="67496" y="6363"/>
                  </a:lnTo>
                  <a:lnTo>
                    <a:pt x="65463" y="5800"/>
                  </a:lnTo>
                  <a:lnTo>
                    <a:pt x="63641" y="5286"/>
                  </a:lnTo>
                  <a:lnTo>
                    <a:pt x="62029" y="4814"/>
                  </a:lnTo>
                  <a:lnTo>
                    <a:pt x="60697" y="4412"/>
                  </a:lnTo>
                  <a:lnTo>
                    <a:pt x="60557" y="4374"/>
                  </a:lnTo>
                  <a:lnTo>
                    <a:pt x="60417" y="4347"/>
                  </a:lnTo>
                  <a:lnTo>
                    <a:pt x="60277" y="4315"/>
                  </a:lnTo>
                  <a:lnTo>
                    <a:pt x="60137" y="4294"/>
                  </a:lnTo>
                  <a:lnTo>
                    <a:pt x="59973" y="4272"/>
                  </a:lnTo>
                  <a:lnTo>
                    <a:pt x="59786" y="4251"/>
                  </a:lnTo>
                  <a:lnTo>
                    <a:pt x="59623" y="4235"/>
                  </a:lnTo>
                  <a:lnTo>
                    <a:pt x="59436" y="4224"/>
                  </a:lnTo>
                  <a:lnTo>
                    <a:pt x="59249" y="4219"/>
                  </a:lnTo>
                  <a:lnTo>
                    <a:pt x="59062" y="4213"/>
                  </a:lnTo>
                  <a:lnTo>
                    <a:pt x="58875" y="4213"/>
                  </a:lnTo>
                  <a:lnTo>
                    <a:pt x="58688" y="4219"/>
                  </a:lnTo>
                  <a:lnTo>
                    <a:pt x="58501" y="4224"/>
                  </a:lnTo>
                  <a:lnTo>
                    <a:pt x="58314" y="4235"/>
                  </a:lnTo>
                  <a:lnTo>
                    <a:pt x="58151" y="4251"/>
                  </a:lnTo>
                  <a:lnTo>
                    <a:pt x="57964" y="4272"/>
                  </a:lnTo>
                  <a:lnTo>
                    <a:pt x="57800" y="4294"/>
                  </a:lnTo>
                  <a:lnTo>
                    <a:pt x="57637" y="4321"/>
                  </a:lnTo>
                  <a:lnTo>
                    <a:pt x="57497" y="4347"/>
                  </a:lnTo>
                  <a:lnTo>
                    <a:pt x="57356" y="4380"/>
                  </a:lnTo>
                  <a:lnTo>
                    <a:pt x="57240" y="4412"/>
                  </a:lnTo>
                  <a:lnTo>
                    <a:pt x="57123" y="4449"/>
                  </a:lnTo>
                  <a:lnTo>
                    <a:pt x="57053" y="4487"/>
                  </a:lnTo>
                  <a:lnTo>
                    <a:pt x="56959" y="4524"/>
                  </a:lnTo>
                  <a:lnTo>
                    <a:pt x="56913" y="4567"/>
                  </a:lnTo>
                  <a:lnTo>
                    <a:pt x="56866" y="4610"/>
                  </a:lnTo>
                  <a:lnTo>
                    <a:pt x="56819" y="4648"/>
                  </a:lnTo>
                  <a:lnTo>
                    <a:pt x="56819" y="4691"/>
                  </a:lnTo>
                  <a:lnTo>
                    <a:pt x="56819" y="4739"/>
                  </a:lnTo>
                  <a:lnTo>
                    <a:pt x="56843" y="4782"/>
                  </a:lnTo>
                  <a:lnTo>
                    <a:pt x="56866" y="4825"/>
                  </a:lnTo>
                  <a:lnTo>
                    <a:pt x="56936" y="4867"/>
                  </a:lnTo>
                  <a:lnTo>
                    <a:pt x="57263" y="5093"/>
                  </a:lnTo>
                  <a:lnTo>
                    <a:pt x="57590" y="5339"/>
                  </a:lnTo>
                  <a:lnTo>
                    <a:pt x="57964" y="5613"/>
                  </a:lnTo>
                  <a:lnTo>
                    <a:pt x="58338" y="5902"/>
                  </a:lnTo>
                  <a:lnTo>
                    <a:pt x="58712" y="6213"/>
                  </a:lnTo>
                  <a:lnTo>
                    <a:pt x="59085" y="6540"/>
                  </a:lnTo>
                  <a:lnTo>
                    <a:pt x="59482" y="6878"/>
                  </a:lnTo>
                  <a:lnTo>
                    <a:pt x="59856" y="7237"/>
                  </a:lnTo>
                  <a:lnTo>
                    <a:pt x="60230" y="7601"/>
                  </a:lnTo>
                  <a:lnTo>
                    <a:pt x="60604" y="7977"/>
                  </a:lnTo>
                  <a:lnTo>
                    <a:pt x="60954" y="8363"/>
                  </a:lnTo>
                  <a:lnTo>
                    <a:pt x="61281" y="8749"/>
                  </a:lnTo>
                  <a:lnTo>
                    <a:pt x="61585" y="9145"/>
                  </a:lnTo>
                  <a:lnTo>
                    <a:pt x="61865" y="9542"/>
                  </a:lnTo>
                  <a:lnTo>
                    <a:pt x="62122" y="9933"/>
                  </a:lnTo>
                  <a:lnTo>
                    <a:pt x="62333" y="10330"/>
                  </a:lnTo>
                  <a:lnTo>
                    <a:pt x="62520" y="10721"/>
                  </a:lnTo>
                  <a:lnTo>
                    <a:pt x="62636" y="11107"/>
                  </a:lnTo>
                  <a:lnTo>
                    <a:pt x="62730" y="11488"/>
                  </a:lnTo>
                  <a:lnTo>
                    <a:pt x="62777" y="11858"/>
                  </a:lnTo>
                  <a:lnTo>
                    <a:pt x="62777" y="12040"/>
                  </a:lnTo>
                  <a:lnTo>
                    <a:pt x="62753" y="12217"/>
                  </a:lnTo>
                  <a:lnTo>
                    <a:pt x="62730" y="12394"/>
                  </a:lnTo>
                  <a:lnTo>
                    <a:pt x="62683" y="12565"/>
                  </a:lnTo>
                  <a:lnTo>
                    <a:pt x="62636" y="12732"/>
                  </a:lnTo>
                  <a:lnTo>
                    <a:pt x="62566" y="12898"/>
                  </a:lnTo>
                  <a:lnTo>
                    <a:pt x="62473" y="13059"/>
                  </a:lnTo>
                  <a:lnTo>
                    <a:pt x="62356" y="13214"/>
                  </a:lnTo>
                  <a:lnTo>
                    <a:pt x="62239" y="13364"/>
                  </a:lnTo>
                  <a:lnTo>
                    <a:pt x="62099" y="13514"/>
                  </a:lnTo>
                  <a:lnTo>
                    <a:pt x="61936" y="13654"/>
                  </a:lnTo>
                  <a:lnTo>
                    <a:pt x="61749" y="13793"/>
                  </a:lnTo>
                  <a:lnTo>
                    <a:pt x="61562" y="13922"/>
                  </a:lnTo>
                  <a:lnTo>
                    <a:pt x="61352" y="14050"/>
                  </a:lnTo>
                  <a:lnTo>
                    <a:pt x="61118" y="14168"/>
                  </a:lnTo>
                  <a:lnTo>
                    <a:pt x="60861" y="14286"/>
                  </a:lnTo>
                  <a:lnTo>
                    <a:pt x="60581" y="14393"/>
                  </a:lnTo>
                  <a:lnTo>
                    <a:pt x="60277" y="14495"/>
                  </a:lnTo>
                  <a:lnTo>
                    <a:pt x="59950" y="14586"/>
                  </a:lnTo>
                  <a:lnTo>
                    <a:pt x="59599" y="14672"/>
                  </a:lnTo>
                  <a:lnTo>
                    <a:pt x="59226" y="14753"/>
                  </a:lnTo>
                  <a:lnTo>
                    <a:pt x="58852" y="14828"/>
                  </a:lnTo>
                  <a:lnTo>
                    <a:pt x="58431" y="14892"/>
                  </a:lnTo>
                  <a:lnTo>
                    <a:pt x="57987" y="14951"/>
                  </a:lnTo>
                  <a:lnTo>
                    <a:pt x="57497" y="14999"/>
                  </a:lnTo>
                  <a:lnTo>
                    <a:pt x="56983" y="15042"/>
                  </a:lnTo>
                  <a:lnTo>
                    <a:pt x="56422" y="15080"/>
                  </a:lnTo>
                  <a:lnTo>
                    <a:pt x="55838" y="15106"/>
                  </a:lnTo>
                  <a:lnTo>
                    <a:pt x="55230" y="15122"/>
                  </a:lnTo>
                  <a:lnTo>
                    <a:pt x="54576" y="15133"/>
                  </a:lnTo>
                  <a:lnTo>
                    <a:pt x="53922" y="15138"/>
                  </a:lnTo>
                  <a:lnTo>
                    <a:pt x="53221" y="15138"/>
                  </a:lnTo>
                  <a:lnTo>
                    <a:pt x="52497" y="15128"/>
                  </a:lnTo>
                  <a:lnTo>
                    <a:pt x="51749" y="15106"/>
                  </a:lnTo>
                  <a:lnTo>
                    <a:pt x="51002" y="15085"/>
                  </a:lnTo>
                  <a:lnTo>
                    <a:pt x="50207" y="15053"/>
                  </a:lnTo>
                  <a:lnTo>
                    <a:pt x="49390" y="15015"/>
                  </a:lnTo>
                  <a:lnTo>
                    <a:pt x="48572" y="14972"/>
                  </a:lnTo>
                  <a:lnTo>
                    <a:pt x="47708" y="14924"/>
                  </a:lnTo>
                  <a:lnTo>
                    <a:pt x="46843" y="14870"/>
                  </a:lnTo>
                  <a:lnTo>
                    <a:pt x="45955" y="14811"/>
                  </a:lnTo>
                  <a:lnTo>
                    <a:pt x="45068" y="14747"/>
                  </a:lnTo>
                  <a:lnTo>
                    <a:pt x="44133" y="14677"/>
                  </a:lnTo>
                  <a:lnTo>
                    <a:pt x="43222" y="14602"/>
                  </a:lnTo>
                  <a:lnTo>
                    <a:pt x="42264" y="14522"/>
                  </a:lnTo>
                  <a:lnTo>
                    <a:pt x="41306" y="14442"/>
                  </a:lnTo>
                  <a:lnTo>
                    <a:pt x="39367" y="14259"/>
                  </a:lnTo>
                  <a:lnTo>
                    <a:pt x="37381" y="14061"/>
                  </a:lnTo>
                  <a:lnTo>
                    <a:pt x="35372" y="13852"/>
                  </a:lnTo>
                  <a:lnTo>
                    <a:pt x="33340" y="13632"/>
                  </a:lnTo>
                  <a:lnTo>
                    <a:pt x="31307" y="13402"/>
                  </a:lnTo>
                  <a:lnTo>
                    <a:pt x="29251" y="13155"/>
                  </a:lnTo>
                  <a:lnTo>
                    <a:pt x="27219" y="12908"/>
                  </a:lnTo>
                  <a:lnTo>
                    <a:pt x="25186" y="12651"/>
                  </a:lnTo>
                  <a:lnTo>
                    <a:pt x="23177" y="12394"/>
                  </a:lnTo>
                  <a:lnTo>
                    <a:pt x="21168" y="12131"/>
                  </a:lnTo>
                  <a:lnTo>
                    <a:pt x="19228" y="11868"/>
                  </a:lnTo>
                  <a:lnTo>
                    <a:pt x="17313" y="11606"/>
                  </a:lnTo>
                  <a:lnTo>
                    <a:pt x="15467" y="11343"/>
                  </a:lnTo>
                  <a:lnTo>
                    <a:pt x="13668" y="11086"/>
                  </a:lnTo>
                  <a:lnTo>
                    <a:pt x="11916" y="10834"/>
                  </a:lnTo>
                  <a:lnTo>
                    <a:pt x="10281" y="10593"/>
                  </a:lnTo>
                  <a:lnTo>
                    <a:pt x="8692" y="10357"/>
                  </a:lnTo>
                  <a:lnTo>
                    <a:pt x="5818" y="9912"/>
                  </a:lnTo>
                  <a:lnTo>
                    <a:pt x="3388" y="9526"/>
                  </a:lnTo>
                  <a:lnTo>
                    <a:pt x="3202" y="9499"/>
                  </a:lnTo>
                  <a:lnTo>
                    <a:pt x="3015" y="9472"/>
                  </a:lnTo>
                  <a:lnTo>
                    <a:pt x="2804" y="9456"/>
                  </a:lnTo>
                  <a:lnTo>
                    <a:pt x="2594" y="9445"/>
                  </a:lnTo>
                  <a:lnTo>
                    <a:pt x="2407" y="9435"/>
                  </a:lnTo>
                  <a:lnTo>
                    <a:pt x="1987" y="9435"/>
                  </a:lnTo>
                  <a:lnTo>
                    <a:pt x="1776" y="9440"/>
                  </a:lnTo>
                  <a:lnTo>
                    <a:pt x="1590" y="9451"/>
                  </a:lnTo>
                  <a:lnTo>
                    <a:pt x="1379" y="9467"/>
                  </a:lnTo>
                  <a:lnTo>
                    <a:pt x="1192" y="9483"/>
                  </a:lnTo>
                  <a:lnTo>
                    <a:pt x="1005" y="9504"/>
                  </a:lnTo>
                  <a:lnTo>
                    <a:pt x="842" y="9537"/>
                  </a:lnTo>
                  <a:lnTo>
                    <a:pt x="678" y="9563"/>
                  </a:lnTo>
                  <a:lnTo>
                    <a:pt x="515" y="9601"/>
                  </a:lnTo>
                  <a:lnTo>
                    <a:pt x="398" y="9638"/>
                  </a:lnTo>
                  <a:lnTo>
                    <a:pt x="258" y="9681"/>
                  </a:lnTo>
                  <a:lnTo>
                    <a:pt x="164" y="9730"/>
                  </a:lnTo>
                  <a:lnTo>
                    <a:pt x="94" y="9772"/>
                  </a:lnTo>
                  <a:lnTo>
                    <a:pt x="48" y="9821"/>
                  </a:lnTo>
                  <a:lnTo>
                    <a:pt x="1" y="9869"/>
                  </a:lnTo>
                  <a:lnTo>
                    <a:pt x="1" y="9917"/>
                  </a:lnTo>
                  <a:lnTo>
                    <a:pt x="1" y="9960"/>
                  </a:lnTo>
                  <a:lnTo>
                    <a:pt x="24" y="10008"/>
                  </a:lnTo>
                  <a:lnTo>
                    <a:pt x="71" y="10057"/>
                  </a:lnTo>
                  <a:lnTo>
                    <a:pt x="118" y="10099"/>
                  </a:lnTo>
                  <a:lnTo>
                    <a:pt x="211" y="10148"/>
                  </a:lnTo>
                  <a:lnTo>
                    <a:pt x="305" y="10185"/>
                  </a:lnTo>
                  <a:lnTo>
                    <a:pt x="421" y="10228"/>
                  </a:lnTo>
                  <a:lnTo>
                    <a:pt x="562" y="10266"/>
                  </a:lnTo>
                  <a:lnTo>
                    <a:pt x="725" y="10298"/>
                  </a:lnTo>
                  <a:lnTo>
                    <a:pt x="889" y="10330"/>
                  </a:lnTo>
                  <a:lnTo>
                    <a:pt x="2150" y="10534"/>
                  </a:lnTo>
                  <a:lnTo>
                    <a:pt x="4159" y="10845"/>
                  </a:lnTo>
                  <a:lnTo>
                    <a:pt x="6823" y="11257"/>
                  </a:lnTo>
                  <a:lnTo>
                    <a:pt x="8365" y="11488"/>
                  </a:lnTo>
                  <a:lnTo>
                    <a:pt x="10047" y="11734"/>
                  </a:lnTo>
                  <a:lnTo>
                    <a:pt x="11822" y="11997"/>
                  </a:lnTo>
                  <a:lnTo>
                    <a:pt x="13738" y="12271"/>
                  </a:lnTo>
                  <a:lnTo>
                    <a:pt x="15747" y="12549"/>
                  </a:lnTo>
                  <a:lnTo>
                    <a:pt x="17827" y="12833"/>
                  </a:lnTo>
                  <a:lnTo>
                    <a:pt x="19976" y="13123"/>
                  </a:lnTo>
                  <a:lnTo>
                    <a:pt x="22196" y="13412"/>
                  </a:lnTo>
                  <a:lnTo>
                    <a:pt x="24462" y="13702"/>
                  </a:lnTo>
                  <a:lnTo>
                    <a:pt x="26775" y="13986"/>
                  </a:lnTo>
                  <a:lnTo>
                    <a:pt x="29134" y="14259"/>
                  </a:lnTo>
                  <a:lnTo>
                    <a:pt x="31471" y="14527"/>
                  </a:lnTo>
                  <a:lnTo>
                    <a:pt x="33854" y="14779"/>
                  </a:lnTo>
                  <a:lnTo>
                    <a:pt x="35022" y="14903"/>
                  </a:lnTo>
                  <a:lnTo>
                    <a:pt x="36190" y="15021"/>
                  </a:lnTo>
                  <a:lnTo>
                    <a:pt x="37381" y="15133"/>
                  </a:lnTo>
                  <a:lnTo>
                    <a:pt x="38549" y="15240"/>
                  </a:lnTo>
                  <a:lnTo>
                    <a:pt x="39694" y="15348"/>
                  </a:lnTo>
                  <a:lnTo>
                    <a:pt x="40862" y="15444"/>
                  </a:lnTo>
                  <a:lnTo>
                    <a:pt x="42007" y="15535"/>
                  </a:lnTo>
                  <a:lnTo>
                    <a:pt x="43129" y="15626"/>
                  </a:lnTo>
                  <a:lnTo>
                    <a:pt x="44250" y="15707"/>
                  </a:lnTo>
                  <a:lnTo>
                    <a:pt x="45348" y="15782"/>
                  </a:lnTo>
                  <a:lnTo>
                    <a:pt x="46446" y="15846"/>
                  </a:lnTo>
                  <a:lnTo>
                    <a:pt x="47521" y="15910"/>
                  </a:lnTo>
                  <a:lnTo>
                    <a:pt x="48572" y="15964"/>
                  </a:lnTo>
                  <a:lnTo>
                    <a:pt x="49600" y="16007"/>
                  </a:lnTo>
                  <a:lnTo>
                    <a:pt x="50605" y="16044"/>
                  </a:lnTo>
                  <a:lnTo>
                    <a:pt x="51609" y="16071"/>
                  </a:lnTo>
                  <a:lnTo>
                    <a:pt x="52567" y="16093"/>
                  </a:lnTo>
                  <a:lnTo>
                    <a:pt x="53502" y="16103"/>
                  </a:lnTo>
                  <a:lnTo>
                    <a:pt x="54413" y="16103"/>
                  </a:lnTo>
                  <a:lnTo>
                    <a:pt x="55301" y="16098"/>
                  </a:lnTo>
                  <a:lnTo>
                    <a:pt x="56165" y="16082"/>
                  </a:lnTo>
                  <a:lnTo>
                    <a:pt x="56983" y="16050"/>
                  </a:lnTo>
                  <a:lnTo>
                    <a:pt x="57777" y="16012"/>
                  </a:lnTo>
                  <a:lnTo>
                    <a:pt x="58151" y="15991"/>
                  </a:lnTo>
                  <a:lnTo>
                    <a:pt x="58525" y="15964"/>
                  </a:lnTo>
                  <a:lnTo>
                    <a:pt x="58898" y="15932"/>
                  </a:lnTo>
                  <a:lnTo>
                    <a:pt x="59249" y="15900"/>
                  </a:lnTo>
                  <a:lnTo>
                    <a:pt x="59599" y="15868"/>
                  </a:lnTo>
                  <a:lnTo>
                    <a:pt x="59950" y="15830"/>
                  </a:lnTo>
                  <a:lnTo>
                    <a:pt x="60417" y="15771"/>
                  </a:lnTo>
                  <a:lnTo>
                    <a:pt x="60884" y="15707"/>
                  </a:lnTo>
                  <a:lnTo>
                    <a:pt x="61328" y="15637"/>
                  </a:lnTo>
                  <a:lnTo>
                    <a:pt x="61749" y="15562"/>
                  </a:lnTo>
                  <a:lnTo>
                    <a:pt x="62146" y="15482"/>
                  </a:lnTo>
                  <a:lnTo>
                    <a:pt x="62543" y="15396"/>
                  </a:lnTo>
                  <a:lnTo>
                    <a:pt x="62917" y="15310"/>
                  </a:lnTo>
                  <a:lnTo>
                    <a:pt x="63244" y="15219"/>
                  </a:lnTo>
                  <a:lnTo>
                    <a:pt x="63594" y="15122"/>
                  </a:lnTo>
                  <a:lnTo>
                    <a:pt x="63898" y="15021"/>
                  </a:lnTo>
                  <a:lnTo>
                    <a:pt x="64202" y="14919"/>
                  </a:lnTo>
                  <a:lnTo>
                    <a:pt x="64482" y="14811"/>
                  </a:lnTo>
                  <a:lnTo>
                    <a:pt x="64739" y="14699"/>
                  </a:lnTo>
                  <a:lnTo>
                    <a:pt x="64996" y="14586"/>
                  </a:lnTo>
                  <a:lnTo>
                    <a:pt x="65230" y="14468"/>
                  </a:lnTo>
                  <a:lnTo>
                    <a:pt x="65440" y="14345"/>
                  </a:lnTo>
                  <a:lnTo>
                    <a:pt x="65650" y="14222"/>
                  </a:lnTo>
                  <a:lnTo>
                    <a:pt x="65837" y="14093"/>
                  </a:lnTo>
                  <a:lnTo>
                    <a:pt x="66024" y="13959"/>
                  </a:lnTo>
                  <a:lnTo>
                    <a:pt x="66188" y="13830"/>
                  </a:lnTo>
                  <a:lnTo>
                    <a:pt x="66328" y="13691"/>
                  </a:lnTo>
                  <a:lnTo>
                    <a:pt x="66468" y="13552"/>
                  </a:lnTo>
                  <a:lnTo>
                    <a:pt x="66585" y="13412"/>
                  </a:lnTo>
                  <a:lnTo>
                    <a:pt x="66678" y="13268"/>
                  </a:lnTo>
                  <a:lnTo>
                    <a:pt x="66865" y="12973"/>
                  </a:lnTo>
                  <a:lnTo>
                    <a:pt x="67005" y="12673"/>
                  </a:lnTo>
                  <a:lnTo>
                    <a:pt x="67075" y="12367"/>
                  </a:lnTo>
                  <a:lnTo>
                    <a:pt x="67122" y="12051"/>
                  </a:lnTo>
                  <a:lnTo>
                    <a:pt x="67122" y="11729"/>
                  </a:lnTo>
                  <a:lnTo>
                    <a:pt x="67099" y="11407"/>
                  </a:lnTo>
                  <a:lnTo>
                    <a:pt x="67029" y="11080"/>
                  </a:lnTo>
                  <a:lnTo>
                    <a:pt x="66935" y="10753"/>
                  </a:lnTo>
                  <a:lnTo>
                    <a:pt x="66795" y="10421"/>
                  </a:lnTo>
                  <a:lnTo>
                    <a:pt x="66632" y="10089"/>
                  </a:lnTo>
                  <a:lnTo>
                    <a:pt x="66445" y="9762"/>
                  </a:lnTo>
                  <a:lnTo>
                    <a:pt x="66258" y="9429"/>
                  </a:lnTo>
                  <a:lnTo>
                    <a:pt x="66024" y="9102"/>
                  </a:lnTo>
                  <a:lnTo>
                    <a:pt x="65767" y="8781"/>
                  </a:lnTo>
                  <a:lnTo>
                    <a:pt x="65510" y="8464"/>
                  </a:lnTo>
                  <a:lnTo>
                    <a:pt x="65253" y="8148"/>
                  </a:lnTo>
                  <a:lnTo>
                    <a:pt x="64949" y="7843"/>
                  </a:lnTo>
                  <a:lnTo>
                    <a:pt x="64669" y="7542"/>
                  </a:lnTo>
                  <a:lnTo>
                    <a:pt x="64062" y="6969"/>
                  </a:lnTo>
                  <a:lnTo>
                    <a:pt x="65674" y="7403"/>
                  </a:lnTo>
                  <a:lnTo>
                    <a:pt x="67379" y="7853"/>
                  </a:lnTo>
                  <a:lnTo>
                    <a:pt x="69178" y="8320"/>
                  </a:lnTo>
                  <a:lnTo>
                    <a:pt x="71070" y="8791"/>
                  </a:lnTo>
                  <a:lnTo>
                    <a:pt x="73010" y="9263"/>
                  </a:lnTo>
                  <a:lnTo>
                    <a:pt x="74014" y="9499"/>
                  </a:lnTo>
                  <a:lnTo>
                    <a:pt x="75019" y="9730"/>
                  </a:lnTo>
                  <a:lnTo>
                    <a:pt x="76047" y="9960"/>
                  </a:lnTo>
                  <a:lnTo>
                    <a:pt x="77075" y="10185"/>
                  </a:lnTo>
                  <a:lnTo>
                    <a:pt x="78103" y="10410"/>
                  </a:lnTo>
                  <a:lnTo>
                    <a:pt x="79154" y="10625"/>
                  </a:lnTo>
                  <a:lnTo>
                    <a:pt x="80182" y="10834"/>
                  </a:lnTo>
                  <a:lnTo>
                    <a:pt x="81233" y="11043"/>
                  </a:lnTo>
                  <a:lnTo>
                    <a:pt x="82261" y="11236"/>
                  </a:lnTo>
                  <a:lnTo>
                    <a:pt x="83313" y="11429"/>
                  </a:lnTo>
                  <a:lnTo>
                    <a:pt x="84340" y="11606"/>
                  </a:lnTo>
                  <a:lnTo>
                    <a:pt x="85368" y="11777"/>
                  </a:lnTo>
                  <a:lnTo>
                    <a:pt x="86396" y="11938"/>
                  </a:lnTo>
                  <a:lnTo>
                    <a:pt x="87401" y="12083"/>
                  </a:lnTo>
                  <a:lnTo>
                    <a:pt x="88406" y="12222"/>
                  </a:lnTo>
                  <a:lnTo>
                    <a:pt x="89387" y="12346"/>
                  </a:lnTo>
                  <a:lnTo>
                    <a:pt x="90345" y="12458"/>
                  </a:lnTo>
                  <a:lnTo>
                    <a:pt x="91303" y="12555"/>
                  </a:lnTo>
                  <a:lnTo>
                    <a:pt x="91770" y="12598"/>
                  </a:lnTo>
                  <a:lnTo>
                    <a:pt x="92237" y="12635"/>
                  </a:lnTo>
                  <a:lnTo>
                    <a:pt x="92704" y="12667"/>
                  </a:lnTo>
                  <a:lnTo>
                    <a:pt x="93148" y="12699"/>
                  </a:lnTo>
                  <a:lnTo>
                    <a:pt x="93615" y="12726"/>
                  </a:lnTo>
                  <a:lnTo>
                    <a:pt x="94036" y="12748"/>
                  </a:lnTo>
                  <a:lnTo>
                    <a:pt x="94480" y="12769"/>
                  </a:lnTo>
                  <a:lnTo>
                    <a:pt x="94924" y="12780"/>
                  </a:lnTo>
                  <a:lnTo>
                    <a:pt x="95344" y="12791"/>
                  </a:lnTo>
                  <a:lnTo>
                    <a:pt x="95765" y="12796"/>
                  </a:lnTo>
                  <a:lnTo>
                    <a:pt x="96583" y="12796"/>
                  </a:lnTo>
                  <a:lnTo>
                    <a:pt x="96980" y="12785"/>
                  </a:lnTo>
                  <a:lnTo>
                    <a:pt x="97377" y="12774"/>
                  </a:lnTo>
                  <a:lnTo>
                    <a:pt x="97751" y="12758"/>
                  </a:lnTo>
                  <a:lnTo>
                    <a:pt x="98125" y="12737"/>
                  </a:lnTo>
                  <a:lnTo>
                    <a:pt x="98498" y="12710"/>
                  </a:lnTo>
                  <a:lnTo>
                    <a:pt x="98849" y="12678"/>
                  </a:lnTo>
                  <a:lnTo>
                    <a:pt x="99199" y="12646"/>
                  </a:lnTo>
                  <a:lnTo>
                    <a:pt x="99550" y="12608"/>
                  </a:lnTo>
                  <a:lnTo>
                    <a:pt x="99877" y="12565"/>
                  </a:lnTo>
                  <a:lnTo>
                    <a:pt x="100204" y="12517"/>
                  </a:lnTo>
                  <a:lnTo>
                    <a:pt x="100508" y="12469"/>
                  </a:lnTo>
                  <a:lnTo>
                    <a:pt x="100811" y="12410"/>
                  </a:lnTo>
                  <a:lnTo>
                    <a:pt x="101302" y="12308"/>
                  </a:lnTo>
                  <a:lnTo>
                    <a:pt x="101769" y="12201"/>
                  </a:lnTo>
                  <a:lnTo>
                    <a:pt x="102236" y="12078"/>
                  </a:lnTo>
                  <a:lnTo>
                    <a:pt x="102657" y="11949"/>
                  </a:lnTo>
                  <a:lnTo>
                    <a:pt x="103077" y="11810"/>
                  </a:lnTo>
                  <a:lnTo>
                    <a:pt x="103451" y="11665"/>
                  </a:lnTo>
                  <a:lnTo>
                    <a:pt x="103825" y="11509"/>
                  </a:lnTo>
                  <a:lnTo>
                    <a:pt x="104175" y="11349"/>
                  </a:lnTo>
                  <a:lnTo>
                    <a:pt x="104526" y="11177"/>
                  </a:lnTo>
                  <a:lnTo>
                    <a:pt x="104830" y="11000"/>
                  </a:lnTo>
                  <a:lnTo>
                    <a:pt x="105133" y="10818"/>
                  </a:lnTo>
                  <a:lnTo>
                    <a:pt x="105414" y="10630"/>
                  </a:lnTo>
                  <a:lnTo>
                    <a:pt x="105671" y="10432"/>
                  </a:lnTo>
                  <a:lnTo>
                    <a:pt x="105928" y="10233"/>
                  </a:lnTo>
                  <a:lnTo>
                    <a:pt x="106161" y="10024"/>
                  </a:lnTo>
                  <a:lnTo>
                    <a:pt x="106372" y="9815"/>
                  </a:lnTo>
                  <a:lnTo>
                    <a:pt x="106582" y="9601"/>
                  </a:lnTo>
                  <a:lnTo>
                    <a:pt x="106769" y="9376"/>
                  </a:lnTo>
                  <a:lnTo>
                    <a:pt x="106932" y="9156"/>
                  </a:lnTo>
                  <a:lnTo>
                    <a:pt x="107096" y="8925"/>
                  </a:lnTo>
                  <a:lnTo>
                    <a:pt x="107236" y="8695"/>
                  </a:lnTo>
                  <a:lnTo>
                    <a:pt x="107376" y="8459"/>
                  </a:lnTo>
                  <a:lnTo>
                    <a:pt x="107610" y="7987"/>
                  </a:lnTo>
                  <a:lnTo>
                    <a:pt x="107797" y="7500"/>
                  </a:lnTo>
                  <a:lnTo>
                    <a:pt x="107937" y="7012"/>
                  </a:lnTo>
                  <a:lnTo>
                    <a:pt x="108030" y="6524"/>
                  </a:lnTo>
                  <a:lnTo>
                    <a:pt x="108100" y="6031"/>
                  </a:lnTo>
                  <a:lnTo>
                    <a:pt x="108147" y="5543"/>
                  </a:lnTo>
                  <a:lnTo>
                    <a:pt x="108147" y="5066"/>
                  </a:lnTo>
                  <a:lnTo>
                    <a:pt x="108124" y="4589"/>
                  </a:lnTo>
                  <a:lnTo>
                    <a:pt x="108077" y="4128"/>
                  </a:lnTo>
                  <a:lnTo>
                    <a:pt x="108007" y="3683"/>
                  </a:lnTo>
                  <a:lnTo>
                    <a:pt x="107914" y="3249"/>
                  </a:lnTo>
                  <a:lnTo>
                    <a:pt x="107820" y="2836"/>
                  </a:lnTo>
                  <a:lnTo>
                    <a:pt x="107727" y="2444"/>
                  </a:lnTo>
                  <a:lnTo>
                    <a:pt x="107493" y="1742"/>
                  </a:lnTo>
                  <a:lnTo>
                    <a:pt x="107283" y="1158"/>
                  </a:lnTo>
                  <a:lnTo>
                    <a:pt x="107096" y="718"/>
                  </a:lnTo>
                  <a:lnTo>
                    <a:pt x="106956" y="440"/>
                  </a:lnTo>
                  <a:lnTo>
                    <a:pt x="106932" y="397"/>
                  </a:lnTo>
                  <a:lnTo>
                    <a:pt x="106886" y="348"/>
                  </a:lnTo>
                  <a:lnTo>
                    <a:pt x="106815" y="306"/>
                  </a:lnTo>
                  <a:lnTo>
                    <a:pt x="106722" y="268"/>
                  </a:lnTo>
                  <a:lnTo>
                    <a:pt x="106629" y="225"/>
                  </a:lnTo>
                  <a:lnTo>
                    <a:pt x="106512" y="193"/>
                  </a:lnTo>
                  <a:lnTo>
                    <a:pt x="106395" y="155"/>
                  </a:lnTo>
                  <a:lnTo>
                    <a:pt x="106255" y="129"/>
                  </a:lnTo>
                  <a:lnTo>
                    <a:pt x="106091" y="102"/>
                  </a:lnTo>
                  <a:lnTo>
                    <a:pt x="105951" y="75"/>
                  </a:lnTo>
                  <a:lnTo>
                    <a:pt x="105764" y="54"/>
                  </a:lnTo>
                  <a:lnTo>
                    <a:pt x="105601" y="38"/>
                  </a:lnTo>
                  <a:lnTo>
                    <a:pt x="105414" y="21"/>
                  </a:lnTo>
                  <a:lnTo>
                    <a:pt x="105227" y="11"/>
                  </a:lnTo>
                  <a:lnTo>
                    <a:pt x="105017" y="5"/>
                  </a:lnTo>
                  <a:lnTo>
                    <a:pt x="1048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8" name="Google Shape;1448;p65"/>
            <p:cNvSpPr/>
            <p:nvPr/>
          </p:nvSpPr>
          <p:spPr>
            <a:xfrm rot="10800000">
              <a:off x="-1493634" y="996794"/>
              <a:ext cx="496549" cy="1439255"/>
            </a:xfrm>
            <a:custGeom>
              <a:avLst/>
              <a:gdLst/>
              <a:ahLst/>
              <a:cxnLst/>
              <a:rect l="l" t="t" r="r" b="b"/>
              <a:pathLst>
                <a:path w="51376" h="36711" extrusionOk="0">
                  <a:moveTo>
                    <a:pt x="48993" y="1"/>
                  </a:moveTo>
                  <a:lnTo>
                    <a:pt x="48782" y="11"/>
                  </a:lnTo>
                  <a:lnTo>
                    <a:pt x="48572" y="22"/>
                  </a:lnTo>
                  <a:lnTo>
                    <a:pt x="48362" y="43"/>
                  </a:lnTo>
                  <a:lnTo>
                    <a:pt x="48151" y="65"/>
                  </a:lnTo>
                  <a:lnTo>
                    <a:pt x="47965" y="92"/>
                  </a:lnTo>
                  <a:lnTo>
                    <a:pt x="47778" y="124"/>
                  </a:lnTo>
                  <a:lnTo>
                    <a:pt x="47614" y="167"/>
                  </a:lnTo>
                  <a:lnTo>
                    <a:pt x="46586" y="435"/>
                  </a:lnTo>
                  <a:lnTo>
                    <a:pt x="45558" y="713"/>
                  </a:lnTo>
                  <a:lnTo>
                    <a:pt x="44530" y="992"/>
                  </a:lnTo>
                  <a:lnTo>
                    <a:pt x="43526" y="1276"/>
                  </a:lnTo>
                  <a:lnTo>
                    <a:pt x="42544" y="1566"/>
                  </a:lnTo>
                  <a:lnTo>
                    <a:pt x="41587" y="1855"/>
                  </a:lnTo>
                  <a:lnTo>
                    <a:pt x="40629" y="2150"/>
                  </a:lnTo>
                  <a:lnTo>
                    <a:pt x="39694" y="2450"/>
                  </a:lnTo>
                  <a:lnTo>
                    <a:pt x="38760" y="2756"/>
                  </a:lnTo>
                  <a:lnTo>
                    <a:pt x="37848" y="3061"/>
                  </a:lnTo>
                  <a:lnTo>
                    <a:pt x="36961" y="3372"/>
                  </a:lnTo>
                  <a:lnTo>
                    <a:pt x="36073" y="3689"/>
                  </a:lnTo>
                  <a:lnTo>
                    <a:pt x="35208" y="4005"/>
                  </a:lnTo>
                  <a:lnTo>
                    <a:pt x="34367" y="4321"/>
                  </a:lnTo>
                  <a:lnTo>
                    <a:pt x="33526" y="4648"/>
                  </a:lnTo>
                  <a:lnTo>
                    <a:pt x="32709" y="4970"/>
                  </a:lnTo>
                  <a:lnTo>
                    <a:pt x="31891" y="5302"/>
                  </a:lnTo>
                  <a:lnTo>
                    <a:pt x="31097" y="5629"/>
                  </a:lnTo>
                  <a:lnTo>
                    <a:pt x="30302" y="5967"/>
                  </a:lnTo>
                  <a:lnTo>
                    <a:pt x="29531" y="6305"/>
                  </a:lnTo>
                  <a:lnTo>
                    <a:pt x="28784" y="6642"/>
                  </a:lnTo>
                  <a:lnTo>
                    <a:pt x="28036" y="6985"/>
                  </a:lnTo>
                  <a:lnTo>
                    <a:pt x="27288" y="7329"/>
                  </a:lnTo>
                  <a:lnTo>
                    <a:pt x="26588" y="7672"/>
                  </a:lnTo>
                  <a:lnTo>
                    <a:pt x="25863" y="8020"/>
                  </a:lnTo>
                  <a:lnTo>
                    <a:pt x="25186" y="8369"/>
                  </a:lnTo>
                  <a:lnTo>
                    <a:pt x="24485" y="8722"/>
                  </a:lnTo>
                  <a:lnTo>
                    <a:pt x="23831" y="9076"/>
                  </a:lnTo>
                  <a:lnTo>
                    <a:pt x="22522" y="9789"/>
                  </a:lnTo>
                  <a:lnTo>
                    <a:pt x="21261" y="10502"/>
                  </a:lnTo>
                  <a:lnTo>
                    <a:pt x="20069" y="11226"/>
                  </a:lnTo>
                  <a:lnTo>
                    <a:pt x="18901" y="11955"/>
                  </a:lnTo>
                  <a:lnTo>
                    <a:pt x="17780" y="12684"/>
                  </a:lnTo>
                  <a:lnTo>
                    <a:pt x="16729" y="13413"/>
                  </a:lnTo>
                  <a:lnTo>
                    <a:pt x="15701" y="14147"/>
                  </a:lnTo>
                  <a:lnTo>
                    <a:pt x="14719" y="14887"/>
                  </a:lnTo>
                  <a:lnTo>
                    <a:pt x="13761" y="15621"/>
                  </a:lnTo>
                  <a:lnTo>
                    <a:pt x="12874" y="16356"/>
                  </a:lnTo>
                  <a:lnTo>
                    <a:pt x="12009" y="17090"/>
                  </a:lnTo>
                  <a:lnTo>
                    <a:pt x="11192" y="17819"/>
                  </a:lnTo>
                  <a:lnTo>
                    <a:pt x="10397" y="18548"/>
                  </a:lnTo>
                  <a:lnTo>
                    <a:pt x="9650" y="19272"/>
                  </a:lnTo>
                  <a:lnTo>
                    <a:pt x="8949" y="19996"/>
                  </a:lnTo>
                  <a:lnTo>
                    <a:pt x="8271" y="20709"/>
                  </a:lnTo>
                  <a:lnTo>
                    <a:pt x="7640" y="21416"/>
                  </a:lnTo>
                  <a:lnTo>
                    <a:pt x="7033" y="22119"/>
                  </a:lnTo>
                  <a:lnTo>
                    <a:pt x="6449" y="22815"/>
                  </a:lnTo>
                  <a:lnTo>
                    <a:pt x="5912" y="23502"/>
                  </a:lnTo>
                  <a:lnTo>
                    <a:pt x="5398" y="24177"/>
                  </a:lnTo>
                  <a:lnTo>
                    <a:pt x="4930" y="24847"/>
                  </a:lnTo>
                  <a:lnTo>
                    <a:pt x="4463" y="25501"/>
                  </a:lnTo>
                  <a:lnTo>
                    <a:pt x="4043" y="26144"/>
                  </a:lnTo>
                  <a:lnTo>
                    <a:pt x="3645" y="26777"/>
                  </a:lnTo>
                  <a:lnTo>
                    <a:pt x="3295" y="27393"/>
                  </a:lnTo>
                  <a:lnTo>
                    <a:pt x="2944" y="27999"/>
                  </a:lnTo>
                  <a:lnTo>
                    <a:pt x="2617" y="28589"/>
                  </a:lnTo>
                  <a:lnTo>
                    <a:pt x="2337" y="29162"/>
                  </a:lnTo>
                  <a:lnTo>
                    <a:pt x="2057" y="29720"/>
                  </a:lnTo>
                  <a:lnTo>
                    <a:pt x="1589" y="30781"/>
                  </a:lnTo>
                  <a:lnTo>
                    <a:pt x="1169" y="31773"/>
                  </a:lnTo>
                  <a:lnTo>
                    <a:pt x="842" y="32679"/>
                  </a:lnTo>
                  <a:lnTo>
                    <a:pt x="585" y="33494"/>
                  </a:lnTo>
                  <a:lnTo>
                    <a:pt x="398" y="34218"/>
                  </a:lnTo>
                  <a:lnTo>
                    <a:pt x="234" y="34845"/>
                  </a:lnTo>
                  <a:lnTo>
                    <a:pt x="141" y="35359"/>
                  </a:lnTo>
                  <a:lnTo>
                    <a:pt x="71" y="35761"/>
                  </a:lnTo>
                  <a:lnTo>
                    <a:pt x="1" y="36206"/>
                  </a:lnTo>
                  <a:lnTo>
                    <a:pt x="24" y="36260"/>
                  </a:lnTo>
                  <a:lnTo>
                    <a:pt x="48" y="36308"/>
                  </a:lnTo>
                  <a:lnTo>
                    <a:pt x="94" y="36356"/>
                  </a:lnTo>
                  <a:lnTo>
                    <a:pt x="164" y="36399"/>
                  </a:lnTo>
                  <a:lnTo>
                    <a:pt x="234" y="36442"/>
                  </a:lnTo>
                  <a:lnTo>
                    <a:pt x="351" y="36485"/>
                  </a:lnTo>
                  <a:lnTo>
                    <a:pt x="468" y="36523"/>
                  </a:lnTo>
                  <a:lnTo>
                    <a:pt x="608" y="36560"/>
                  </a:lnTo>
                  <a:lnTo>
                    <a:pt x="748" y="36592"/>
                  </a:lnTo>
                  <a:lnTo>
                    <a:pt x="912" y="36619"/>
                  </a:lnTo>
                  <a:lnTo>
                    <a:pt x="1099" y="36646"/>
                  </a:lnTo>
                  <a:lnTo>
                    <a:pt x="1286" y="36667"/>
                  </a:lnTo>
                  <a:lnTo>
                    <a:pt x="1473" y="36683"/>
                  </a:lnTo>
                  <a:lnTo>
                    <a:pt x="1683" y="36700"/>
                  </a:lnTo>
                  <a:lnTo>
                    <a:pt x="1893" y="36710"/>
                  </a:lnTo>
                  <a:lnTo>
                    <a:pt x="2384" y="36710"/>
                  </a:lnTo>
                  <a:lnTo>
                    <a:pt x="2594" y="36700"/>
                  </a:lnTo>
                  <a:lnTo>
                    <a:pt x="2781" y="36689"/>
                  </a:lnTo>
                  <a:lnTo>
                    <a:pt x="2991" y="36673"/>
                  </a:lnTo>
                  <a:lnTo>
                    <a:pt x="3178" y="36651"/>
                  </a:lnTo>
                  <a:lnTo>
                    <a:pt x="3342" y="36630"/>
                  </a:lnTo>
                  <a:lnTo>
                    <a:pt x="3505" y="36603"/>
                  </a:lnTo>
                  <a:lnTo>
                    <a:pt x="3669" y="36571"/>
                  </a:lnTo>
                  <a:lnTo>
                    <a:pt x="3809" y="36539"/>
                  </a:lnTo>
                  <a:lnTo>
                    <a:pt x="3926" y="36501"/>
                  </a:lnTo>
                  <a:lnTo>
                    <a:pt x="4043" y="36458"/>
                  </a:lnTo>
                  <a:lnTo>
                    <a:pt x="4136" y="36415"/>
                  </a:lnTo>
                  <a:lnTo>
                    <a:pt x="4206" y="36373"/>
                  </a:lnTo>
                  <a:lnTo>
                    <a:pt x="4253" y="36324"/>
                  </a:lnTo>
                  <a:lnTo>
                    <a:pt x="4300" y="36276"/>
                  </a:lnTo>
                  <a:lnTo>
                    <a:pt x="4323" y="36228"/>
                  </a:lnTo>
                  <a:lnTo>
                    <a:pt x="4370" y="35912"/>
                  </a:lnTo>
                  <a:lnTo>
                    <a:pt x="4416" y="35563"/>
                  </a:lnTo>
                  <a:lnTo>
                    <a:pt x="4533" y="35097"/>
                  </a:lnTo>
                  <a:lnTo>
                    <a:pt x="4673" y="34518"/>
                  </a:lnTo>
                  <a:lnTo>
                    <a:pt x="4860" y="33832"/>
                  </a:lnTo>
                  <a:lnTo>
                    <a:pt x="5117" y="33049"/>
                  </a:lnTo>
                  <a:lnTo>
                    <a:pt x="5444" y="32170"/>
                  </a:lnTo>
                  <a:lnTo>
                    <a:pt x="5818" y="31210"/>
                  </a:lnTo>
                  <a:lnTo>
                    <a:pt x="6285" y="30170"/>
                  </a:lnTo>
                  <a:lnTo>
                    <a:pt x="6566" y="29624"/>
                  </a:lnTo>
                  <a:lnTo>
                    <a:pt x="6846" y="29055"/>
                  </a:lnTo>
                  <a:lnTo>
                    <a:pt x="7150" y="28476"/>
                  </a:lnTo>
                  <a:lnTo>
                    <a:pt x="7500" y="27876"/>
                  </a:lnTo>
                  <a:lnTo>
                    <a:pt x="7851" y="27265"/>
                  </a:lnTo>
                  <a:lnTo>
                    <a:pt x="8248" y="26643"/>
                  </a:lnTo>
                  <a:lnTo>
                    <a:pt x="8668" y="26000"/>
                  </a:lnTo>
                  <a:lnTo>
                    <a:pt x="9089" y="25351"/>
                  </a:lnTo>
                  <a:lnTo>
                    <a:pt x="9580" y="24686"/>
                  </a:lnTo>
                  <a:lnTo>
                    <a:pt x="10070" y="24016"/>
                  </a:lnTo>
                  <a:lnTo>
                    <a:pt x="10607" y="23335"/>
                  </a:lnTo>
                  <a:lnTo>
                    <a:pt x="11168" y="22644"/>
                  </a:lnTo>
                  <a:lnTo>
                    <a:pt x="11752" y="21942"/>
                  </a:lnTo>
                  <a:lnTo>
                    <a:pt x="12383" y="21234"/>
                  </a:lnTo>
                  <a:lnTo>
                    <a:pt x="13037" y="20521"/>
                  </a:lnTo>
                  <a:lnTo>
                    <a:pt x="13738" y="19803"/>
                  </a:lnTo>
                  <a:lnTo>
                    <a:pt x="14462" y="19079"/>
                  </a:lnTo>
                  <a:lnTo>
                    <a:pt x="15233" y="18355"/>
                  </a:lnTo>
                  <a:lnTo>
                    <a:pt x="16028" y="17626"/>
                  </a:lnTo>
                  <a:lnTo>
                    <a:pt x="16869" y="16892"/>
                  </a:lnTo>
                  <a:lnTo>
                    <a:pt x="17756" y="16158"/>
                  </a:lnTo>
                  <a:lnTo>
                    <a:pt x="18668" y="15423"/>
                  </a:lnTo>
                  <a:lnTo>
                    <a:pt x="19649" y="14689"/>
                  </a:lnTo>
                  <a:lnTo>
                    <a:pt x="20653" y="13960"/>
                  </a:lnTo>
                  <a:lnTo>
                    <a:pt x="21681" y="13225"/>
                  </a:lnTo>
                  <a:lnTo>
                    <a:pt x="22779" y="12496"/>
                  </a:lnTo>
                  <a:lnTo>
                    <a:pt x="23924" y="11773"/>
                  </a:lnTo>
                  <a:lnTo>
                    <a:pt x="25092" y="11054"/>
                  </a:lnTo>
                  <a:lnTo>
                    <a:pt x="26307" y="10341"/>
                  </a:lnTo>
                  <a:lnTo>
                    <a:pt x="27592" y="9634"/>
                  </a:lnTo>
                  <a:lnTo>
                    <a:pt x="28246" y="9280"/>
                  </a:lnTo>
                  <a:lnTo>
                    <a:pt x="28901" y="8931"/>
                  </a:lnTo>
                  <a:lnTo>
                    <a:pt x="29578" y="8583"/>
                  </a:lnTo>
                  <a:lnTo>
                    <a:pt x="30279" y="8234"/>
                  </a:lnTo>
                  <a:lnTo>
                    <a:pt x="30980" y="7891"/>
                  </a:lnTo>
                  <a:lnTo>
                    <a:pt x="31704" y="7554"/>
                  </a:lnTo>
                  <a:lnTo>
                    <a:pt x="32428" y="7211"/>
                  </a:lnTo>
                  <a:lnTo>
                    <a:pt x="33176" y="6878"/>
                  </a:lnTo>
                  <a:lnTo>
                    <a:pt x="33924" y="6541"/>
                  </a:lnTo>
                  <a:lnTo>
                    <a:pt x="34694" y="6208"/>
                  </a:lnTo>
                  <a:lnTo>
                    <a:pt x="35465" y="5881"/>
                  </a:lnTo>
                  <a:lnTo>
                    <a:pt x="36260" y="5554"/>
                  </a:lnTo>
                  <a:lnTo>
                    <a:pt x="37077" y="5233"/>
                  </a:lnTo>
                  <a:lnTo>
                    <a:pt x="37895" y="4916"/>
                  </a:lnTo>
                  <a:lnTo>
                    <a:pt x="38713" y="4600"/>
                  </a:lnTo>
                  <a:lnTo>
                    <a:pt x="39554" y="4284"/>
                  </a:lnTo>
                  <a:lnTo>
                    <a:pt x="40418" y="3973"/>
                  </a:lnTo>
                  <a:lnTo>
                    <a:pt x="41306" y="3667"/>
                  </a:lnTo>
                  <a:lnTo>
                    <a:pt x="42194" y="3367"/>
                  </a:lnTo>
                  <a:lnTo>
                    <a:pt x="43082" y="3067"/>
                  </a:lnTo>
                  <a:lnTo>
                    <a:pt x="44016" y="2772"/>
                  </a:lnTo>
                  <a:lnTo>
                    <a:pt x="44927" y="2483"/>
                  </a:lnTo>
                  <a:lnTo>
                    <a:pt x="45885" y="2193"/>
                  </a:lnTo>
                  <a:lnTo>
                    <a:pt x="46843" y="1914"/>
                  </a:lnTo>
                  <a:lnTo>
                    <a:pt x="47824" y="1636"/>
                  </a:lnTo>
                  <a:lnTo>
                    <a:pt x="48806" y="1362"/>
                  </a:lnTo>
                  <a:lnTo>
                    <a:pt x="49810" y="1089"/>
                  </a:lnTo>
                  <a:lnTo>
                    <a:pt x="50838" y="826"/>
                  </a:lnTo>
                  <a:lnTo>
                    <a:pt x="50955" y="783"/>
                  </a:lnTo>
                  <a:lnTo>
                    <a:pt x="51095" y="746"/>
                  </a:lnTo>
                  <a:lnTo>
                    <a:pt x="51189" y="703"/>
                  </a:lnTo>
                  <a:lnTo>
                    <a:pt x="51259" y="655"/>
                  </a:lnTo>
                  <a:lnTo>
                    <a:pt x="51329" y="612"/>
                  </a:lnTo>
                  <a:lnTo>
                    <a:pt x="51352" y="563"/>
                  </a:lnTo>
                  <a:lnTo>
                    <a:pt x="51376" y="515"/>
                  </a:lnTo>
                  <a:lnTo>
                    <a:pt x="51376" y="467"/>
                  </a:lnTo>
                  <a:lnTo>
                    <a:pt x="51352" y="419"/>
                  </a:lnTo>
                  <a:lnTo>
                    <a:pt x="51305" y="376"/>
                  </a:lnTo>
                  <a:lnTo>
                    <a:pt x="51259" y="328"/>
                  </a:lnTo>
                  <a:lnTo>
                    <a:pt x="51165" y="285"/>
                  </a:lnTo>
                  <a:lnTo>
                    <a:pt x="51072" y="242"/>
                  </a:lnTo>
                  <a:lnTo>
                    <a:pt x="50955" y="199"/>
                  </a:lnTo>
                  <a:lnTo>
                    <a:pt x="50815" y="161"/>
                  </a:lnTo>
                  <a:lnTo>
                    <a:pt x="50651" y="129"/>
                  </a:lnTo>
                  <a:lnTo>
                    <a:pt x="50511" y="97"/>
                  </a:lnTo>
                  <a:lnTo>
                    <a:pt x="50324" y="70"/>
                  </a:lnTo>
                  <a:lnTo>
                    <a:pt x="50161" y="49"/>
                  </a:lnTo>
                  <a:lnTo>
                    <a:pt x="49974" y="33"/>
                  </a:lnTo>
                  <a:lnTo>
                    <a:pt x="49787" y="17"/>
                  </a:lnTo>
                  <a:lnTo>
                    <a:pt x="49600" y="6"/>
                  </a:lnTo>
                  <a:lnTo>
                    <a:pt x="494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9" name="Google Shape;1449;p65"/>
            <p:cNvSpPr/>
            <p:nvPr/>
          </p:nvSpPr>
          <p:spPr>
            <a:xfrm rot="10800000">
              <a:off x="-2102616" y="285380"/>
              <a:ext cx="324705" cy="475008"/>
            </a:xfrm>
            <a:custGeom>
              <a:avLst/>
              <a:gdLst/>
              <a:ahLst/>
              <a:cxnLst/>
              <a:rect l="l" t="t" r="r" b="b"/>
              <a:pathLst>
                <a:path w="33596" h="12116" extrusionOk="0">
                  <a:moveTo>
                    <a:pt x="22662" y="0"/>
                  </a:moveTo>
                  <a:lnTo>
                    <a:pt x="22382" y="5"/>
                  </a:lnTo>
                  <a:lnTo>
                    <a:pt x="22125" y="16"/>
                  </a:lnTo>
                  <a:lnTo>
                    <a:pt x="21868" y="27"/>
                  </a:lnTo>
                  <a:lnTo>
                    <a:pt x="21471" y="54"/>
                  </a:lnTo>
                  <a:lnTo>
                    <a:pt x="21073" y="86"/>
                  </a:lnTo>
                  <a:lnTo>
                    <a:pt x="20676" y="134"/>
                  </a:lnTo>
                  <a:lnTo>
                    <a:pt x="20279" y="182"/>
                  </a:lnTo>
                  <a:lnTo>
                    <a:pt x="19859" y="247"/>
                  </a:lnTo>
                  <a:lnTo>
                    <a:pt x="19461" y="316"/>
                  </a:lnTo>
                  <a:lnTo>
                    <a:pt x="19064" y="391"/>
                  </a:lnTo>
                  <a:lnTo>
                    <a:pt x="18644" y="477"/>
                  </a:lnTo>
                  <a:lnTo>
                    <a:pt x="18247" y="568"/>
                  </a:lnTo>
                  <a:lnTo>
                    <a:pt x="17826" y="665"/>
                  </a:lnTo>
                  <a:lnTo>
                    <a:pt x="17405" y="772"/>
                  </a:lnTo>
                  <a:lnTo>
                    <a:pt x="17008" y="885"/>
                  </a:lnTo>
                  <a:lnTo>
                    <a:pt x="16588" y="1002"/>
                  </a:lnTo>
                  <a:lnTo>
                    <a:pt x="16167" y="1131"/>
                  </a:lnTo>
                  <a:lnTo>
                    <a:pt x="15770" y="1260"/>
                  </a:lnTo>
                  <a:lnTo>
                    <a:pt x="15350" y="1399"/>
                  </a:lnTo>
                  <a:lnTo>
                    <a:pt x="14532" y="1689"/>
                  </a:lnTo>
                  <a:lnTo>
                    <a:pt x="13714" y="1994"/>
                  </a:lnTo>
                  <a:lnTo>
                    <a:pt x="12896" y="2321"/>
                  </a:lnTo>
                  <a:lnTo>
                    <a:pt x="12079" y="2659"/>
                  </a:lnTo>
                  <a:lnTo>
                    <a:pt x="11284" y="3013"/>
                  </a:lnTo>
                  <a:lnTo>
                    <a:pt x="10513" y="3377"/>
                  </a:lnTo>
                  <a:lnTo>
                    <a:pt x="9719" y="3752"/>
                  </a:lnTo>
                  <a:lnTo>
                    <a:pt x="8972" y="4133"/>
                  </a:lnTo>
                  <a:lnTo>
                    <a:pt x="8224" y="4519"/>
                  </a:lnTo>
                  <a:lnTo>
                    <a:pt x="7500" y="4905"/>
                  </a:lnTo>
                  <a:lnTo>
                    <a:pt x="6775" y="5296"/>
                  </a:lnTo>
                  <a:lnTo>
                    <a:pt x="6098" y="5682"/>
                  </a:lnTo>
                  <a:lnTo>
                    <a:pt x="5444" y="6068"/>
                  </a:lnTo>
                  <a:lnTo>
                    <a:pt x="4790" y="6444"/>
                  </a:lnTo>
                  <a:lnTo>
                    <a:pt x="3598" y="7178"/>
                  </a:lnTo>
                  <a:lnTo>
                    <a:pt x="2500" y="7864"/>
                  </a:lnTo>
                  <a:lnTo>
                    <a:pt x="1566" y="8491"/>
                  </a:lnTo>
                  <a:lnTo>
                    <a:pt x="748" y="9033"/>
                  </a:lnTo>
                  <a:lnTo>
                    <a:pt x="117" y="9483"/>
                  </a:lnTo>
                  <a:lnTo>
                    <a:pt x="47" y="9531"/>
                  </a:lnTo>
                  <a:lnTo>
                    <a:pt x="24" y="9580"/>
                  </a:lnTo>
                  <a:lnTo>
                    <a:pt x="0" y="9628"/>
                  </a:lnTo>
                  <a:lnTo>
                    <a:pt x="24" y="9676"/>
                  </a:lnTo>
                  <a:lnTo>
                    <a:pt x="47" y="9724"/>
                  </a:lnTo>
                  <a:lnTo>
                    <a:pt x="94" y="9767"/>
                  </a:lnTo>
                  <a:lnTo>
                    <a:pt x="164" y="9815"/>
                  </a:lnTo>
                  <a:lnTo>
                    <a:pt x="234" y="9858"/>
                  </a:lnTo>
                  <a:lnTo>
                    <a:pt x="351" y="9901"/>
                  </a:lnTo>
                  <a:lnTo>
                    <a:pt x="467" y="9939"/>
                  </a:lnTo>
                  <a:lnTo>
                    <a:pt x="608" y="9976"/>
                  </a:lnTo>
                  <a:lnTo>
                    <a:pt x="748" y="10008"/>
                  </a:lnTo>
                  <a:lnTo>
                    <a:pt x="911" y="10035"/>
                  </a:lnTo>
                  <a:lnTo>
                    <a:pt x="1098" y="10062"/>
                  </a:lnTo>
                  <a:lnTo>
                    <a:pt x="1285" y="10083"/>
                  </a:lnTo>
                  <a:lnTo>
                    <a:pt x="1495" y="10105"/>
                  </a:lnTo>
                  <a:lnTo>
                    <a:pt x="1706" y="10116"/>
                  </a:lnTo>
                  <a:lnTo>
                    <a:pt x="1916" y="10126"/>
                  </a:lnTo>
                  <a:lnTo>
                    <a:pt x="2337" y="10126"/>
                  </a:lnTo>
                  <a:lnTo>
                    <a:pt x="2547" y="10121"/>
                  </a:lnTo>
                  <a:lnTo>
                    <a:pt x="2757" y="10110"/>
                  </a:lnTo>
                  <a:lnTo>
                    <a:pt x="2944" y="10094"/>
                  </a:lnTo>
                  <a:lnTo>
                    <a:pt x="3131" y="10073"/>
                  </a:lnTo>
                  <a:lnTo>
                    <a:pt x="3318" y="10051"/>
                  </a:lnTo>
                  <a:lnTo>
                    <a:pt x="3481" y="10024"/>
                  </a:lnTo>
                  <a:lnTo>
                    <a:pt x="3645" y="9992"/>
                  </a:lnTo>
                  <a:lnTo>
                    <a:pt x="3785" y="9960"/>
                  </a:lnTo>
                  <a:lnTo>
                    <a:pt x="3925" y="9917"/>
                  </a:lnTo>
                  <a:lnTo>
                    <a:pt x="4042" y="9880"/>
                  </a:lnTo>
                  <a:lnTo>
                    <a:pt x="4135" y="9837"/>
                  </a:lnTo>
                  <a:lnTo>
                    <a:pt x="4206" y="9789"/>
                  </a:lnTo>
                  <a:lnTo>
                    <a:pt x="5327" y="9022"/>
                  </a:lnTo>
                  <a:lnTo>
                    <a:pt x="6495" y="8250"/>
                  </a:lnTo>
                  <a:lnTo>
                    <a:pt x="7710" y="7489"/>
                  </a:lnTo>
                  <a:lnTo>
                    <a:pt x="8972" y="6733"/>
                  </a:lnTo>
                  <a:lnTo>
                    <a:pt x="10256" y="5993"/>
                  </a:lnTo>
                  <a:lnTo>
                    <a:pt x="11541" y="5275"/>
                  </a:lnTo>
                  <a:lnTo>
                    <a:pt x="12196" y="4932"/>
                  </a:lnTo>
                  <a:lnTo>
                    <a:pt x="12850" y="4594"/>
                  </a:lnTo>
                  <a:lnTo>
                    <a:pt x="13504" y="4267"/>
                  </a:lnTo>
                  <a:lnTo>
                    <a:pt x="14135" y="3951"/>
                  </a:lnTo>
                  <a:lnTo>
                    <a:pt x="14789" y="3640"/>
                  </a:lnTo>
                  <a:lnTo>
                    <a:pt x="15420" y="3350"/>
                  </a:lnTo>
                  <a:lnTo>
                    <a:pt x="16050" y="3066"/>
                  </a:lnTo>
                  <a:lnTo>
                    <a:pt x="16658" y="2798"/>
                  </a:lnTo>
                  <a:lnTo>
                    <a:pt x="17265" y="2546"/>
                  </a:lnTo>
                  <a:lnTo>
                    <a:pt x="17849" y="2310"/>
                  </a:lnTo>
                  <a:lnTo>
                    <a:pt x="18433" y="2091"/>
                  </a:lnTo>
                  <a:lnTo>
                    <a:pt x="18994" y="1887"/>
                  </a:lnTo>
                  <a:lnTo>
                    <a:pt x="19555" y="1699"/>
                  </a:lnTo>
                  <a:lnTo>
                    <a:pt x="20092" y="1533"/>
                  </a:lnTo>
                  <a:lnTo>
                    <a:pt x="20606" y="1388"/>
                  </a:lnTo>
                  <a:lnTo>
                    <a:pt x="21097" y="1265"/>
                  </a:lnTo>
                  <a:lnTo>
                    <a:pt x="21564" y="1163"/>
                  </a:lnTo>
                  <a:lnTo>
                    <a:pt x="21798" y="1120"/>
                  </a:lnTo>
                  <a:lnTo>
                    <a:pt x="22008" y="1083"/>
                  </a:lnTo>
                  <a:lnTo>
                    <a:pt x="22218" y="1051"/>
                  </a:lnTo>
                  <a:lnTo>
                    <a:pt x="22428" y="1024"/>
                  </a:lnTo>
                  <a:lnTo>
                    <a:pt x="22639" y="1002"/>
                  </a:lnTo>
                  <a:lnTo>
                    <a:pt x="22826" y="992"/>
                  </a:lnTo>
                  <a:lnTo>
                    <a:pt x="23083" y="1051"/>
                  </a:lnTo>
                  <a:lnTo>
                    <a:pt x="23316" y="1115"/>
                  </a:lnTo>
                  <a:lnTo>
                    <a:pt x="23550" y="1190"/>
                  </a:lnTo>
                  <a:lnTo>
                    <a:pt x="23784" y="1271"/>
                  </a:lnTo>
                  <a:lnTo>
                    <a:pt x="23994" y="1356"/>
                  </a:lnTo>
                  <a:lnTo>
                    <a:pt x="24204" y="1447"/>
                  </a:lnTo>
                  <a:lnTo>
                    <a:pt x="24414" y="1544"/>
                  </a:lnTo>
                  <a:lnTo>
                    <a:pt x="24625" y="1646"/>
                  </a:lnTo>
                  <a:lnTo>
                    <a:pt x="25022" y="1871"/>
                  </a:lnTo>
                  <a:lnTo>
                    <a:pt x="25396" y="2117"/>
                  </a:lnTo>
                  <a:lnTo>
                    <a:pt x="25746" y="2386"/>
                  </a:lnTo>
                  <a:lnTo>
                    <a:pt x="26096" y="2670"/>
                  </a:lnTo>
                  <a:lnTo>
                    <a:pt x="26400" y="2970"/>
                  </a:lnTo>
                  <a:lnTo>
                    <a:pt x="26704" y="3286"/>
                  </a:lnTo>
                  <a:lnTo>
                    <a:pt x="26984" y="3618"/>
                  </a:lnTo>
                  <a:lnTo>
                    <a:pt x="27241" y="3962"/>
                  </a:lnTo>
                  <a:lnTo>
                    <a:pt x="27475" y="4321"/>
                  </a:lnTo>
                  <a:lnTo>
                    <a:pt x="27708" y="4685"/>
                  </a:lnTo>
                  <a:lnTo>
                    <a:pt x="27919" y="5060"/>
                  </a:lnTo>
                  <a:lnTo>
                    <a:pt x="28106" y="5446"/>
                  </a:lnTo>
                  <a:lnTo>
                    <a:pt x="28293" y="5838"/>
                  </a:lnTo>
                  <a:lnTo>
                    <a:pt x="28456" y="6234"/>
                  </a:lnTo>
                  <a:lnTo>
                    <a:pt x="28596" y="6637"/>
                  </a:lnTo>
                  <a:lnTo>
                    <a:pt x="28713" y="7039"/>
                  </a:lnTo>
                  <a:lnTo>
                    <a:pt x="28830" y="7446"/>
                  </a:lnTo>
                  <a:lnTo>
                    <a:pt x="28947" y="7848"/>
                  </a:lnTo>
                  <a:lnTo>
                    <a:pt x="29110" y="8657"/>
                  </a:lnTo>
                  <a:lnTo>
                    <a:pt x="29204" y="9446"/>
                  </a:lnTo>
                  <a:lnTo>
                    <a:pt x="29274" y="10207"/>
                  </a:lnTo>
                  <a:lnTo>
                    <a:pt x="29274" y="10936"/>
                  </a:lnTo>
                  <a:lnTo>
                    <a:pt x="29250" y="11611"/>
                  </a:lnTo>
                  <a:lnTo>
                    <a:pt x="29274" y="11665"/>
                  </a:lnTo>
                  <a:lnTo>
                    <a:pt x="29297" y="11713"/>
                  </a:lnTo>
                  <a:lnTo>
                    <a:pt x="29344" y="11761"/>
                  </a:lnTo>
                  <a:lnTo>
                    <a:pt x="29414" y="11804"/>
                  </a:lnTo>
                  <a:lnTo>
                    <a:pt x="29507" y="11852"/>
                  </a:lnTo>
                  <a:lnTo>
                    <a:pt x="29601" y="11890"/>
                  </a:lnTo>
                  <a:lnTo>
                    <a:pt x="29718" y="11927"/>
                  </a:lnTo>
                  <a:lnTo>
                    <a:pt x="29858" y="11965"/>
                  </a:lnTo>
                  <a:lnTo>
                    <a:pt x="30021" y="11997"/>
                  </a:lnTo>
                  <a:lnTo>
                    <a:pt x="30185" y="12029"/>
                  </a:lnTo>
                  <a:lnTo>
                    <a:pt x="30348" y="12051"/>
                  </a:lnTo>
                  <a:lnTo>
                    <a:pt x="30535" y="12072"/>
                  </a:lnTo>
                  <a:lnTo>
                    <a:pt x="30746" y="12094"/>
                  </a:lnTo>
                  <a:lnTo>
                    <a:pt x="30933" y="12104"/>
                  </a:lnTo>
                  <a:lnTo>
                    <a:pt x="31143" y="12115"/>
                  </a:lnTo>
                  <a:lnTo>
                    <a:pt x="31610" y="12115"/>
                  </a:lnTo>
                  <a:lnTo>
                    <a:pt x="31820" y="12110"/>
                  </a:lnTo>
                  <a:lnTo>
                    <a:pt x="32031" y="12099"/>
                  </a:lnTo>
                  <a:lnTo>
                    <a:pt x="32241" y="12083"/>
                  </a:lnTo>
                  <a:lnTo>
                    <a:pt x="32428" y="12062"/>
                  </a:lnTo>
                  <a:lnTo>
                    <a:pt x="32591" y="12035"/>
                  </a:lnTo>
                  <a:lnTo>
                    <a:pt x="32755" y="12008"/>
                  </a:lnTo>
                  <a:lnTo>
                    <a:pt x="32918" y="11976"/>
                  </a:lnTo>
                  <a:lnTo>
                    <a:pt x="33059" y="11944"/>
                  </a:lnTo>
                  <a:lnTo>
                    <a:pt x="33175" y="11906"/>
                  </a:lnTo>
                  <a:lnTo>
                    <a:pt x="33292" y="11863"/>
                  </a:lnTo>
                  <a:lnTo>
                    <a:pt x="33386" y="11820"/>
                  </a:lnTo>
                  <a:lnTo>
                    <a:pt x="33456" y="11777"/>
                  </a:lnTo>
                  <a:lnTo>
                    <a:pt x="33502" y="11729"/>
                  </a:lnTo>
                  <a:lnTo>
                    <a:pt x="33549" y="11681"/>
                  </a:lnTo>
                  <a:lnTo>
                    <a:pt x="33573" y="11633"/>
                  </a:lnTo>
                  <a:lnTo>
                    <a:pt x="33573" y="11365"/>
                  </a:lnTo>
                  <a:lnTo>
                    <a:pt x="33596" y="10946"/>
                  </a:lnTo>
                  <a:lnTo>
                    <a:pt x="33573" y="10389"/>
                  </a:lnTo>
                  <a:lnTo>
                    <a:pt x="33549" y="9719"/>
                  </a:lnTo>
                  <a:lnTo>
                    <a:pt x="33456" y="8958"/>
                  </a:lnTo>
                  <a:lnTo>
                    <a:pt x="33339" y="8121"/>
                  </a:lnTo>
                  <a:lnTo>
                    <a:pt x="33245" y="7682"/>
                  </a:lnTo>
                  <a:lnTo>
                    <a:pt x="33129" y="7232"/>
                  </a:lnTo>
                  <a:lnTo>
                    <a:pt x="33012" y="6776"/>
                  </a:lnTo>
                  <a:lnTo>
                    <a:pt x="32848" y="6315"/>
                  </a:lnTo>
                  <a:lnTo>
                    <a:pt x="32685" y="5849"/>
                  </a:lnTo>
                  <a:lnTo>
                    <a:pt x="32474" y="5382"/>
                  </a:lnTo>
                  <a:lnTo>
                    <a:pt x="32264" y="4921"/>
                  </a:lnTo>
                  <a:lnTo>
                    <a:pt x="32007" y="4465"/>
                  </a:lnTo>
                  <a:lnTo>
                    <a:pt x="31727" y="4015"/>
                  </a:lnTo>
                  <a:lnTo>
                    <a:pt x="31400" y="3576"/>
                  </a:lnTo>
                  <a:lnTo>
                    <a:pt x="31073" y="3152"/>
                  </a:lnTo>
                  <a:lnTo>
                    <a:pt x="30699" y="2745"/>
                  </a:lnTo>
                  <a:lnTo>
                    <a:pt x="30278" y="2353"/>
                  </a:lnTo>
                  <a:lnTo>
                    <a:pt x="30045" y="2166"/>
                  </a:lnTo>
                  <a:lnTo>
                    <a:pt x="29834" y="1983"/>
                  </a:lnTo>
                  <a:lnTo>
                    <a:pt x="29577" y="1807"/>
                  </a:lnTo>
                  <a:lnTo>
                    <a:pt x="29344" y="1635"/>
                  </a:lnTo>
                  <a:lnTo>
                    <a:pt x="29064" y="1469"/>
                  </a:lnTo>
                  <a:lnTo>
                    <a:pt x="28807" y="1313"/>
                  </a:lnTo>
                  <a:lnTo>
                    <a:pt x="28526" y="1163"/>
                  </a:lnTo>
                  <a:lnTo>
                    <a:pt x="28222" y="1019"/>
                  </a:lnTo>
                  <a:lnTo>
                    <a:pt x="27919" y="885"/>
                  </a:lnTo>
                  <a:lnTo>
                    <a:pt x="27615" y="761"/>
                  </a:lnTo>
                  <a:lnTo>
                    <a:pt x="27288" y="643"/>
                  </a:lnTo>
                  <a:lnTo>
                    <a:pt x="26961" y="531"/>
                  </a:lnTo>
                  <a:lnTo>
                    <a:pt x="26610" y="429"/>
                  </a:lnTo>
                  <a:lnTo>
                    <a:pt x="26260" y="343"/>
                  </a:lnTo>
                  <a:lnTo>
                    <a:pt x="25886" y="263"/>
                  </a:lnTo>
                  <a:lnTo>
                    <a:pt x="25512" y="193"/>
                  </a:lnTo>
                  <a:lnTo>
                    <a:pt x="25092" y="134"/>
                  </a:lnTo>
                  <a:lnTo>
                    <a:pt x="24695" y="86"/>
                  </a:lnTo>
                  <a:lnTo>
                    <a:pt x="24251" y="48"/>
                  </a:lnTo>
                  <a:lnTo>
                    <a:pt x="23830" y="21"/>
                  </a:lnTo>
                  <a:lnTo>
                    <a:pt x="23363" y="5"/>
                  </a:lnTo>
                  <a:lnTo>
                    <a:pt x="229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0" name="Google Shape;1450;p65"/>
            <p:cNvSpPr/>
            <p:nvPr/>
          </p:nvSpPr>
          <p:spPr>
            <a:xfrm rot="10800000">
              <a:off x="-3036081" y="1339799"/>
              <a:ext cx="828928" cy="183087"/>
            </a:xfrm>
            <a:custGeom>
              <a:avLst/>
              <a:gdLst/>
              <a:ahLst/>
              <a:cxnLst/>
              <a:rect l="l" t="t" r="r" b="b"/>
              <a:pathLst>
                <a:path w="85766" h="4670" extrusionOk="0">
                  <a:moveTo>
                    <a:pt x="2174" y="1"/>
                  </a:moveTo>
                  <a:lnTo>
                    <a:pt x="1963" y="6"/>
                  </a:lnTo>
                  <a:lnTo>
                    <a:pt x="1800" y="11"/>
                  </a:lnTo>
                  <a:lnTo>
                    <a:pt x="1613" y="22"/>
                  </a:lnTo>
                  <a:lnTo>
                    <a:pt x="1426" y="33"/>
                  </a:lnTo>
                  <a:lnTo>
                    <a:pt x="1262" y="49"/>
                  </a:lnTo>
                  <a:lnTo>
                    <a:pt x="1099" y="65"/>
                  </a:lnTo>
                  <a:lnTo>
                    <a:pt x="959" y="86"/>
                  </a:lnTo>
                  <a:lnTo>
                    <a:pt x="795" y="113"/>
                  </a:lnTo>
                  <a:lnTo>
                    <a:pt x="678" y="140"/>
                  </a:lnTo>
                  <a:lnTo>
                    <a:pt x="538" y="172"/>
                  </a:lnTo>
                  <a:lnTo>
                    <a:pt x="421" y="204"/>
                  </a:lnTo>
                  <a:lnTo>
                    <a:pt x="328" y="242"/>
                  </a:lnTo>
                  <a:lnTo>
                    <a:pt x="234" y="279"/>
                  </a:lnTo>
                  <a:lnTo>
                    <a:pt x="164" y="317"/>
                  </a:lnTo>
                  <a:lnTo>
                    <a:pt x="94" y="360"/>
                  </a:lnTo>
                  <a:lnTo>
                    <a:pt x="48" y="403"/>
                  </a:lnTo>
                  <a:lnTo>
                    <a:pt x="24" y="451"/>
                  </a:lnTo>
                  <a:lnTo>
                    <a:pt x="1" y="499"/>
                  </a:lnTo>
                  <a:lnTo>
                    <a:pt x="24" y="553"/>
                  </a:lnTo>
                  <a:lnTo>
                    <a:pt x="48" y="596"/>
                  </a:lnTo>
                  <a:lnTo>
                    <a:pt x="118" y="644"/>
                  </a:lnTo>
                  <a:lnTo>
                    <a:pt x="188" y="687"/>
                  </a:lnTo>
                  <a:lnTo>
                    <a:pt x="258" y="730"/>
                  </a:lnTo>
                  <a:lnTo>
                    <a:pt x="375" y="773"/>
                  </a:lnTo>
                  <a:lnTo>
                    <a:pt x="491" y="810"/>
                  </a:lnTo>
                  <a:lnTo>
                    <a:pt x="632" y="848"/>
                  </a:lnTo>
                  <a:lnTo>
                    <a:pt x="795" y="880"/>
                  </a:lnTo>
                  <a:lnTo>
                    <a:pt x="959" y="907"/>
                  </a:lnTo>
                  <a:lnTo>
                    <a:pt x="1146" y="933"/>
                  </a:lnTo>
                  <a:lnTo>
                    <a:pt x="1333" y="955"/>
                  </a:lnTo>
                  <a:lnTo>
                    <a:pt x="1543" y="971"/>
                  </a:lnTo>
                  <a:lnTo>
                    <a:pt x="1753" y="982"/>
                  </a:lnTo>
                  <a:lnTo>
                    <a:pt x="83196" y="4664"/>
                  </a:lnTo>
                  <a:lnTo>
                    <a:pt x="83429" y="4670"/>
                  </a:lnTo>
                  <a:lnTo>
                    <a:pt x="83850" y="4670"/>
                  </a:lnTo>
                  <a:lnTo>
                    <a:pt x="84060" y="4659"/>
                  </a:lnTo>
                  <a:lnTo>
                    <a:pt x="84247" y="4648"/>
                  </a:lnTo>
                  <a:lnTo>
                    <a:pt x="84457" y="4632"/>
                  </a:lnTo>
                  <a:lnTo>
                    <a:pt x="84644" y="4611"/>
                  </a:lnTo>
                  <a:lnTo>
                    <a:pt x="84808" y="4589"/>
                  </a:lnTo>
                  <a:lnTo>
                    <a:pt x="84971" y="4557"/>
                  </a:lnTo>
                  <a:lnTo>
                    <a:pt x="85135" y="4530"/>
                  </a:lnTo>
                  <a:lnTo>
                    <a:pt x="85275" y="4493"/>
                  </a:lnTo>
                  <a:lnTo>
                    <a:pt x="85392" y="4455"/>
                  </a:lnTo>
                  <a:lnTo>
                    <a:pt x="85509" y="4412"/>
                  </a:lnTo>
                  <a:lnTo>
                    <a:pt x="85602" y="4370"/>
                  </a:lnTo>
                  <a:lnTo>
                    <a:pt x="85672" y="4321"/>
                  </a:lnTo>
                  <a:lnTo>
                    <a:pt x="85742" y="4273"/>
                  </a:lnTo>
                  <a:lnTo>
                    <a:pt x="85766" y="4225"/>
                  </a:lnTo>
                  <a:lnTo>
                    <a:pt x="85766" y="4171"/>
                  </a:lnTo>
                  <a:lnTo>
                    <a:pt x="85766" y="4123"/>
                  </a:lnTo>
                  <a:lnTo>
                    <a:pt x="85719" y="4075"/>
                  </a:lnTo>
                  <a:lnTo>
                    <a:pt x="85672" y="4032"/>
                  </a:lnTo>
                  <a:lnTo>
                    <a:pt x="85602" y="3984"/>
                  </a:lnTo>
                  <a:lnTo>
                    <a:pt x="85509" y="3941"/>
                  </a:lnTo>
                  <a:lnTo>
                    <a:pt x="85415" y="3903"/>
                  </a:lnTo>
                  <a:lnTo>
                    <a:pt x="85275" y="3866"/>
                  </a:lnTo>
                  <a:lnTo>
                    <a:pt x="85135" y="3828"/>
                  </a:lnTo>
                  <a:lnTo>
                    <a:pt x="84995" y="3796"/>
                  </a:lnTo>
                  <a:lnTo>
                    <a:pt x="84831" y="3769"/>
                  </a:lnTo>
                  <a:lnTo>
                    <a:pt x="84644" y="3742"/>
                  </a:lnTo>
                  <a:lnTo>
                    <a:pt x="84457" y="3721"/>
                  </a:lnTo>
                  <a:lnTo>
                    <a:pt x="84247" y="3705"/>
                  </a:lnTo>
                  <a:lnTo>
                    <a:pt x="84037" y="3694"/>
                  </a:lnTo>
                  <a:lnTo>
                    <a:pt x="2571" y="11"/>
                  </a:lnTo>
                  <a:lnTo>
                    <a:pt x="2360" y="6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65"/>
            <p:cNvSpPr/>
            <p:nvPr/>
          </p:nvSpPr>
          <p:spPr>
            <a:xfrm rot="10800000">
              <a:off x="-3138820" y="1844602"/>
              <a:ext cx="680348" cy="243424"/>
            </a:xfrm>
            <a:custGeom>
              <a:avLst/>
              <a:gdLst/>
              <a:ahLst/>
              <a:cxnLst/>
              <a:rect l="l" t="t" r="r" b="b"/>
              <a:pathLst>
                <a:path w="70393" h="6209" extrusionOk="0">
                  <a:moveTo>
                    <a:pt x="2150" y="1"/>
                  </a:moveTo>
                  <a:lnTo>
                    <a:pt x="1823" y="6"/>
                  </a:lnTo>
                  <a:lnTo>
                    <a:pt x="1519" y="22"/>
                  </a:lnTo>
                  <a:lnTo>
                    <a:pt x="1215" y="54"/>
                  </a:lnTo>
                  <a:lnTo>
                    <a:pt x="912" y="92"/>
                  </a:lnTo>
                  <a:lnTo>
                    <a:pt x="678" y="140"/>
                  </a:lnTo>
                  <a:lnTo>
                    <a:pt x="444" y="194"/>
                  </a:lnTo>
                  <a:lnTo>
                    <a:pt x="258" y="258"/>
                  </a:lnTo>
                  <a:lnTo>
                    <a:pt x="188" y="296"/>
                  </a:lnTo>
                  <a:lnTo>
                    <a:pt x="117" y="333"/>
                  </a:lnTo>
                  <a:lnTo>
                    <a:pt x="71" y="381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4"/>
                  </a:lnTo>
                  <a:lnTo>
                    <a:pt x="71" y="623"/>
                  </a:lnTo>
                  <a:lnTo>
                    <a:pt x="141" y="665"/>
                  </a:lnTo>
                  <a:lnTo>
                    <a:pt x="234" y="714"/>
                  </a:lnTo>
                  <a:lnTo>
                    <a:pt x="328" y="751"/>
                  </a:lnTo>
                  <a:lnTo>
                    <a:pt x="444" y="794"/>
                  </a:lnTo>
                  <a:lnTo>
                    <a:pt x="585" y="826"/>
                  </a:lnTo>
                  <a:lnTo>
                    <a:pt x="725" y="864"/>
                  </a:lnTo>
                  <a:lnTo>
                    <a:pt x="888" y="891"/>
                  </a:lnTo>
                  <a:lnTo>
                    <a:pt x="1052" y="917"/>
                  </a:lnTo>
                  <a:lnTo>
                    <a:pt x="1262" y="944"/>
                  </a:lnTo>
                  <a:lnTo>
                    <a:pt x="1449" y="960"/>
                  </a:lnTo>
                  <a:lnTo>
                    <a:pt x="67542" y="6182"/>
                  </a:lnTo>
                  <a:lnTo>
                    <a:pt x="67753" y="6198"/>
                  </a:lnTo>
                  <a:lnTo>
                    <a:pt x="67963" y="6203"/>
                  </a:lnTo>
                  <a:lnTo>
                    <a:pt x="68197" y="6208"/>
                  </a:lnTo>
                  <a:lnTo>
                    <a:pt x="68407" y="6208"/>
                  </a:lnTo>
                  <a:lnTo>
                    <a:pt x="68617" y="6203"/>
                  </a:lnTo>
                  <a:lnTo>
                    <a:pt x="68804" y="6192"/>
                  </a:lnTo>
                  <a:lnTo>
                    <a:pt x="69014" y="6176"/>
                  </a:lnTo>
                  <a:lnTo>
                    <a:pt x="69201" y="6160"/>
                  </a:lnTo>
                  <a:lnTo>
                    <a:pt x="69365" y="6133"/>
                  </a:lnTo>
                  <a:lnTo>
                    <a:pt x="69552" y="6112"/>
                  </a:lnTo>
                  <a:lnTo>
                    <a:pt x="69715" y="6080"/>
                  </a:lnTo>
                  <a:lnTo>
                    <a:pt x="69855" y="6042"/>
                  </a:lnTo>
                  <a:lnTo>
                    <a:pt x="69972" y="6005"/>
                  </a:lnTo>
                  <a:lnTo>
                    <a:pt x="70089" y="5967"/>
                  </a:lnTo>
                  <a:lnTo>
                    <a:pt x="70206" y="5924"/>
                  </a:lnTo>
                  <a:lnTo>
                    <a:pt x="70276" y="5876"/>
                  </a:lnTo>
                  <a:lnTo>
                    <a:pt x="70346" y="5828"/>
                  </a:lnTo>
                  <a:lnTo>
                    <a:pt x="70369" y="5780"/>
                  </a:lnTo>
                  <a:lnTo>
                    <a:pt x="70393" y="5731"/>
                  </a:lnTo>
                  <a:lnTo>
                    <a:pt x="70393" y="5683"/>
                  </a:lnTo>
                  <a:lnTo>
                    <a:pt x="70369" y="5635"/>
                  </a:lnTo>
                  <a:lnTo>
                    <a:pt x="70323" y="5587"/>
                  </a:lnTo>
                  <a:lnTo>
                    <a:pt x="70252" y="5544"/>
                  </a:lnTo>
                  <a:lnTo>
                    <a:pt x="70182" y="5495"/>
                  </a:lnTo>
                  <a:lnTo>
                    <a:pt x="70089" y="5458"/>
                  </a:lnTo>
                  <a:lnTo>
                    <a:pt x="69972" y="5415"/>
                  </a:lnTo>
                  <a:lnTo>
                    <a:pt x="69832" y="5383"/>
                  </a:lnTo>
                  <a:lnTo>
                    <a:pt x="69692" y="5345"/>
                  </a:lnTo>
                  <a:lnTo>
                    <a:pt x="69528" y="5319"/>
                  </a:lnTo>
                  <a:lnTo>
                    <a:pt x="69341" y="5292"/>
                  </a:lnTo>
                  <a:lnTo>
                    <a:pt x="69154" y="5265"/>
                  </a:lnTo>
                  <a:lnTo>
                    <a:pt x="68944" y="5249"/>
                  </a:lnTo>
                  <a:lnTo>
                    <a:pt x="2874" y="28"/>
                  </a:lnTo>
                  <a:lnTo>
                    <a:pt x="2687" y="17"/>
                  </a:lnTo>
                  <a:lnTo>
                    <a:pt x="2500" y="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65"/>
            <p:cNvSpPr/>
            <p:nvPr/>
          </p:nvSpPr>
          <p:spPr>
            <a:xfrm rot="10800000">
              <a:off x="-3138820" y="2148520"/>
              <a:ext cx="361065" cy="504647"/>
            </a:xfrm>
            <a:custGeom>
              <a:avLst/>
              <a:gdLst/>
              <a:ahLst/>
              <a:cxnLst/>
              <a:rect l="l" t="t" r="r" b="b"/>
              <a:pathLst>
                <a:path w="37358" h="12872" extrusionOk="0">
                  <a:moveTo>
                    <a:pt x="1870" y="1"/>
                  </a:moveTo>
                  <a:lnTo>
                    <a:pt x="1566" y="17"/>
                  </a:lnTo>
                  <a:lnTo>
                    <a:pt x="1286" y="44"/>
                  </a:lnTo>
                  <a:lnTo>
                    <a:pt x="1005" y="76"/>
                  </a:lnTo>
                  <a:lnTo>
                    <a:pt x="818" y="103"/>
                  </a:lnTo>
                  <a:lnTo>
                    <a:pt x="655" y="135"/>
                  </a:lnTo>
                  <a:lnTo>
                    <a:pt x="515" y="173"/>
                  </a:lnTo>
                  <a:lnTo>
                    <a:pt x="398" y="210"/>
                  </a:lnTo>
                  <a:lnTo>
                    <a:pt x="281" y="253"/>
                  </a:lnTo>
                  <a:lnTo>
                    <a:pt x="187" y="296"/>
                  </a:lnTo>
                  <a:lnTo>
                    <a:pt x="117" y="339"/>
                  </a:lnTo>
                  <a:lnTo>
                    <a:pt x="71" y="387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5"/>
                  </a:lnTo>
                  <a:lnTo>
                    <a:pt x="94" y="623"/>
                  </a:lnTo>
                  <a:lnTo>
                    <a:pt x="164" y="671"/>
                  </a:lnTo>
                  <a:lnTo>
                    <a:pt x="234" y="714"/>
                  </a:lnTo>
                  <a:lnTo>
                    <a:pt x="351" y="757"/>
                  </a:lnTo>
                  <a:lnTo>
                    <a:pt x="33386" y="12647"/>
                  </a:lnTo>
                  <a:lnTo>
                    <a:pt x="33526" y="12690"/>
                  </a:lnTo>
                  <a:lnTo>
                    <a:pt x="33666" y="12727"/>
                  </a:lnTo>
                  <a:lnTo>
                    <a:pt x="33830" y="12759"/>
                  </a:lnTo>
                  <a:lnTo>
                    <a:pt x="33993" y="12786"/>
                  </a:lnTo>
                  <a:lnTo>
                    <a:pt x="34180" y="12813"/>
                  </a:lnTo>
                  <a:lnTo>
                    <a:pt x="34367" y="12834"/>
                  </a:lnTo>
                  <a:lnTo>
                    <a:pt x="34554" y="12850"/>
                  </a:lnTo>
                  <a:lnTo>
                    <a:pt x="34741" y="12861"/>
                  </a:lnTo>
                  <a:lnTo>
                    <a:pt x="34951" y="12872"/>
                  </a:lnTo>
                  <a:lnTo>
                    <a:pt x="35372" y="12872"/>
                  </a:lnTo>
                  <a:lnTo>
                    <a:pt x="35582" y="12867"/>
                  </a:lnTo>
                  <a:lnTo>
                    <a:pt x="35769" y="12856"/>
                  </a:lnTo>
                  <a:lnTo>
                    <a:pt x="35979" y="12845"/>
                  </a:lnTo>
                  <a:lnTo>
                    <a:pt x="36166" y="12824"/>
                  </a:lnTo>
                  <a:lnTo>
                    <a:pt x="36376" y="12797"/>
                  </a:lnTo>
                  <a:lnTo>
                    <a:pt x="36540" y="12770"/>
                  </a:lnTo>
                  <a:lnTo>
                    <a:pt x="36703" y="12738"/>
                  </a:lnTo>
                  <a:lnTo>
                    <a:pt x="36867" y="12700"/>
                  </a:lnTo>
                  <a:lnTo>
                    <a:pt x="36984" y="12663"/>
                  </a:lnTo>
                  <a:lnTo>
                    <a:pt x="37101" y="12620"/>
                  </a:lnTo>
                  <a:lnTo>
                    <a:pt x="37194" y="12577"/>
                  </a:lnTo>
                  <a:lnTo>
                    <a:pt x="37264" y="12534"/>
                  </a:lnTo>
                  <a:lnTo>
                    <a:pt x="37311" y="12486"/>
                  </a:lnTo>
                  <a:lnTo>
                    <a:pt x="37358" y="12443"/>
                  </a:lnTo>
                  <a:lnTo>
                    <a:pt x="37358" y="12395"/>
                  </a:lnTo>
                  <a:lnTo>
                    <a:pt x="37358" y="12347"/>
                  </a:lnTo>
                  <a:lnTo>
                    <a:pt x="37334" y="12298"/>
                  </a:lnTo>
                  <a:lnTo>
                    <a:pt x="37288" y="12250"/>
                  </a:lnTo>
                  <a:lnTo>
                    <a:pt x="37217" y="12207"/>
                  </a:lnTo>
                  <a:lnTo>
                    <a:pt x="37147" y="12159"/>
                  </a:lnTo>
                  <a:lnTo>
                    <a:pt x="37031" y="12116"/>
                  </a:lnTo>
                  <a:lnTo>
                    <a:pt x="3972" y="226"/>
                  </a:lnTo>
                  <a:lnTo>
                    <a:pt x="3809" y="173"/>
                  </a:lnTo>
                  <a:lnTo>
                    <a:pt x="3622" y="130"/>
                  </a:lnTo>
                  <a:lnTo>
                    <a:pt x="3412" y="92"/>
                  </a:lnTo>
                  <a:lnTo>
                    <a:pt x="3178" y="60"/>
                  </a:lnTo>
                  <a:lnTo>
                    <a:pt x="2944" y="33"/>
                  </a:lnTo>
                  <a:lnTo>
                    <a:pt x="2687" y="12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65"/>
            <p:cNvSpPr/>
            <p:nvPr/>
          </p:nvSpPr>
          <p:spPr>
            <a:xfrm rot="10800000">
              <a:off x="-3589064" y="1990680"/>
              <a:ext cx="201873" cy="662486"/>
            </a:xfrm>
            <a:custGeom>
              <a:avLst/>
              <a:gdLst/>
              <a:ahLst/>
              <a:cxnLst/>
              <a:rect l="l" t="t" r="r" b="b"/>
              <a:pathLst>
                <a:path w="20887" h="16898" extrusionOk="0">
                  <a:moveTo>
                    <a:pt x="18551" y="1"/>
                  </a:moveTo>
                  <a:lnTo>
                    <a:pt x="18387" y="6"/>
                  </a:lnTo>
                  <a:lnTo>
                    <a:pt x="18200" y="12"/>
                  </a:lnTo>
                  <a:lnTo>
                    <a:pt x="18037" y="28"/>
                  </a:lnTo>
                  <a:lnTo>
                    <a:pt x="17873" y="39"/>
                  </a:lnTo>
                  <a:lnTo>
                    <a:pt x="17710" y="60"/>
                  </a:lnTo>
                  <a:lnTo>
                    <a:pt x="17546" y="81"/>
                  </a:lnTo>
                  <a:lnTo>
                    <a:pt x="17406" y="103"/>
                  </a:lnTo>
                  <a:lnTo>
                    <a:pt x="17266" y="130"/>
                  </a:lnTo>
                  <a:lnTo>
                    <a:pt x="17149" y="156"/>
                  </a:lnTo>
                  <a:lnTo>
                    <a:pt x="17032" y="189"/>
                  </a:lnTo>
                  <a:lnTo>
                    <a:pt x="16939" y="221"/>
                  </a:lnTo>
                  <a:lnTo>
                    <a:pt x="16845" y="258"/>
                  </a:lnTo>
                  <a:lnTo>
                    <a:pt x="16752" y="296"/>
                  </a:lnTo>
                  <a:lnTo>
                    <a:pt x="16705" y="333"/>
                  </a:lnTo>
                  <a:lnTo>
                    <a:pt x="16635" y="376"/>
                  </a:lnTo>
                  <a:lnTo>
                    <a:pt x="71" y="16292"/>
                  </a:lnTo>
                  <a:lnTo>
                    <a:pt x="24" y="16340"/>
                  </a:lnTo>
                  <a:lnTo>
                    <a:pt x="1" y="16388"/>
                  </a:lnTo>
                  <a:lnTo>
                    <a:pt x="1" y="16437"/>
                  </a:lnTo>
                  <a:lnTo>
                    <a:pt x="24" y="16485"/>
                  </a:lnTo>
                  <a:lnTo>
                    <a:pt x="71" y="16533"/>
                  </a:lnTo>
                  <a:lnTo>
                    <a:pt x="141" y="16576"/>
                  </a:lnTo>
                  <a:lnTo>
                    <a:pt x="211" y="16619"/>
                  </a:lnTo>
                  <a:lnTo>
                    <a:pt x="328" y="16662"/>
                  </a:lnTo>
                  <a:lnTo>
                    <a:pt x="445" y="16705"/>
                  </a:lnTo>
                  <a:lnTo>
                    <a:pt x="561" y="16737"/>
                  </a:lnTo>
                  <a:lnTo>
                    <a:pt x="725" y="16774"/>
                  </a:lnTo>
                  <a:lnTo>
                    <a:pt x="888" y="16801"/>
                  </a:lnTo>
                  <a:lnTo>
                    <a:pt x="1052" y="16828"/>
                  </a:lnTo>
                  <a:lnTo>
                    <a:pt x="1239" y="16850"/>
                  </a:lnTo>
                  <a:lnTo>
                    <a:pt x="1449" y="16871"/>
                  </a:lnTo>
                  <a:lnTo>
                    <a:pt x="1659" y="16887"/>
                  </a:lnTo>
                  <a:lnTo>
                    <a:pt x="1870" y="16898"/>
                  </a:lnTo>
                  <a:lnTo>
                    <a:pt x="2314" y="16898"/>
                  </a:lnTo>
                  <a:lnTo>
                    <a:pt x="2524" y="16892"/>
                  </a:lnTo>
                  <a:lnTo>
                    <a:pt x="2711" y="16882"/>
                  </a:lnTo>
                  <a:lnTo>
                    <a:pt x="2921" y="16871"/>
                  </a:lnTo>
                  <a:lnTo>
                    <a:pt x="3108" y="16850"/>
                  </a:lnTo>
                  <a:lnTo>
                    <a:pt x="3295" y="16828"/>
                  </a:lnTo>
                  <a:lnTo>
                    <a:pt x="3458" y="16801"/>
                  </a:lnTo>
                  <a:lnTo>
                    <a:pt x="3622" y="16769"/>
                  </a:lnTo>
                  <a:lnTo>
                    <a:pt x="3762" y="16737"/>
                  </a:lnTo>
                  <a:lnTo>
                    <a:pt x="3902" y="16699"/>
                  </a:lnTo>
                  <a:lnTo>
                    <a:pt x="4019" y="16657"/>
                  </a:lnTo>
                  <a:lnTo>
                    <a:pt x="4113" y="16614"/>
                  </a:lnTo>
                  <a:lnTo>
                    <a:pt x="4183" y="16565"/>
                  </a:lnTo>
                  <a:lnTo>
                    <a:pt x="4253" y="16517"/>
                  </a:lnTo>
                  <a:lnTo>
                    <a:pt x="20840" y="607"/>
                  </a:lnTo>
                  <a:lnTo>
                    <a:pt x="20864" y="558"/>
                  </a:lnTo>
                  <a:lnTo>
                    <a:pt x="20887" y="510"/>
                  </a:lnTo>
                  <a:lnTo>
                    <a:pt x="20887" y="457"/>
                  </a:lnTo>
                  <a:lnTo>
                    <a:pt x="20864" y="414"/>
                  </a:lnTo>
                  <a:lnTo>
                    <a:pt x="20817" y="366"/>
                  </a:lnTo>
                  <a:lnTo>
                    <a:pt x="20747" y="317"/>
                  </a:lnTo>
                  <a:lnTo>
                    <a:pt x="20677" y="274"/>
                  </a:lnTo>
                  <a:lnTo>
                    <a:pt x="20583" y="231"/>
                  </a:lnTo>
                  <a:lnTo>
                    <a:pt x="20466" y="194"/>
                  </a:lnTo>
                  <a:lnTo>
                    <a:pt x="20326" y="156"/>
                  </a:lnTo>
                  <a:lnTo>
                    <a:pt x="20186" y="124"/>
                  </a:lnTo>
                  <a:lnTo>
                    <a:pt x="20023" y="92"/>
                  </a:lnTo>
                  <a:lnTo>
                    <a:pt x="19836" y="65"/>
                  </a:lnTo>
                  <a:lnTo>
                    <a:pt x="19649" y="44"/>
                  </a:lnTo>
                  <a:lnTo>
                    <a:pt x="19438" y="28"/>
                  </a:lnTo>
                  <a:lnTo>
                    <a:pt x="19228" y="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65"/>
            <p:cNvSpPr/>
            <p:nvPr/>
          </p:nvSpPr>
          <p:spPr>
            <a:xfrm rot="10800000">
              <a:off x="-4154476" y="1718715"/>
              <a:ext cx="548257" cy="310660"/>
            </a:xfrm>
            <a:custGeom>
              <a:avLst/>
              <a:gdLst/>
              <a:ahLst/>
              <a:cxnLst/>
              <a:rect l="l" t="t" r="r" b="b"/>
              <a:pathLst>
                <a:path w="56726" h="7924" extrusionOk="0">
                  <a:moveTo>
                    <a:pt x="54576" y="0"/>
                  </a:moveTo>
                  <a:lnTo>
                    <a:pt x="54296" y="6"/>
                  </a:lnTo>
                  <a:lnTo>
                    <a:pt x="54039" y="16"/>
                  </a:lnTo>
                  <a:lnTo>
                    <a:pt x="53758" y="38"/>
                  </a:lnTo>
                  <a:lnTo>
                    <a:pt x="53501" y="65"/>
                  </a:lnTo>
                  <a:lnTo>
                    <a:pt x="1075" y="6996"/>
                  </a:lnTo>
                  <a:lnTo>
                    <a:pt x="888" y="7028"/>
                  </a:lnTo>
                  <a:lnTo>
                    <a:pt x="725" y="7055"/>
                  </a:lnTo>
                  <a:lnTo>
                    <a:pt x="561" y="7093"/>
                  </a:lnTo>
                  <a:lnTo>
                    <a:pt x="421" y="7130"/>
                  </a:lnTo>
                  <a:lnTo>
                    <a:pt x="304" y="7168"/>
                  </a:lnTo>
                  <a:lnTo>
                    <a:pt x="211" y="7210"/>
                  </a:lnTo>
                  <a:lnTo>
                    <a:pt x="141" y="7253"/>
                  </a:lnTo>
                  <a:lnTo>
                    <a:pt x="71" y="7302"/>
                  </a:lnTo>
                  <a:lnTo>
                    <a:pt x="24" y="7344"/>
                  </a:lnTo>
                  <a:lnTo>
                    <a:pt x="1" y="7393"/>
                  </a:lnTo>
                  <a:lnTo>
                    <a:pt x="1" y="7441"/>
                  </a:lnTo>
                  <a:lnTo>
                    <a:pt x="1" y="7489"/>
                  </a:lnTo>
                  <a:lnTo>
                    <a:pt x="47" y="7537"/>
                  </a:lnTo>
                  <a:lnTo>
                    <a:pt x="94" y="7580"/>
                  </a:lnTo>
                  <a:lnTo>
                    <a:pt x="187" y="7629"/>
                  </a:lnTo>
                  <a:lnTo>
                    <a:pt x="281" y="7671"/>
                  </a:lnTo>
                  <a:lnTo>
                    <a:pt x="398" y="7714"/>
                  </a:lnTo>
                  <a:lnTo>
                    <a:pt x="538" y="7757"/>
                  </a:lnTo>
                  <a:lnTo>
                    <a:pt x="678" y="7789"/>
                  </a:lnTo>
                  <a:lnTo>
                    <a:pt x="842" y="7822"/>
                  </a:lnTo>
                  <a:lnTo>
                    <a:pt x="1005" y="7848"/>
                  </a:lnTo>
                  <a:lnTo>
                    <a:pt x="1192" y="7870"/>
                  </a:lnTo>
                  <a:lnTo>
                    <a:pt x="1379" y="7891"/>
                  </a:lnTo>
                  <a:lnTo>
                    <a:pt x="1589" y="7902"/>
                  </a:lnTo>
                  <a:lnTo>
                    <a:pt x="1776" y="7913"/>
                  </a:lnTo>
                  <a:lnTo>
                    <a:pt x="1986" y="7918"/>
                  </a:lnTo>
                  <a:lnTo>
                    <a:pt x="2197" y="7923"/>
                  </a:lnTo>
                  <a:lnTo>
                    <a:pt x="2407" y="7918"/>
                  </a:lnTo>
                  <a:lnTo>
                    <a:pt x="2617" y="7907"/>
                  </a:lnTo>
                  <a:lnTo>
                    <a:pt x="2827" y="7897"/>
                  </a:lnTo>
                  <a:lnTo>
                    <a:pt x="3038" y="7881"/>
                  </a:lnTo>
                  <a:lnTo>
                    <a:pt x="3225" y="7854"/>
                  </a:lnTo>
                  <a:lnTo>
                    <a:pt x="55651" y="922"/>
                  </a:lnTo>
                  <a:lnTo>
                    <a:pt x="55838" y="896"/>
                  </a:lnTo>
                  <a:lnTo>
                    <a:pt x="56001" y="863"/>
                  </a:lnTo>
                  <a:lnTo>
                    <a:pt x="56165" y="831"/>
                  </a:lnTo>
                  <a:lnTo>
                    <a:pt x="56305" y="794"/>
                  </a:lnTo>
                  <a:lnTo>
                    <a:pt x="56422" y="751"/>
                  </a:lnTo>
                  <a:lnTo>
                    <a:pt x="56515" y="708"/>
                  </a:lnTo>
                  <a:lnTo>
                    <a:pt x="56585" y="665"/>
                  </a:lnTo>
                  <a:lnTo>
                    <a:pt x="56655" y="622"/>
                  </a:lnTo>
                  <a:lnTo>
                    <a:pt x="56702" y="574"/>
                  </a:lnTo>
                  <a:lnTo>
                    <a:pt x="56725" y="526"/>
                  </a:lnTo>
                  <a:lnTo>
                    <a:pt x="56725" y="483"/>
                  </a:lnTo>
                  <a:lnTo>
                    <a:pt x="56725" y="435"/>
                  </a:lnTo>
                  <a:lnTo>
                    <a:pt x="56679" y="386"/>
                  </a:lnTo>
                  <a:lnTo>
                    <a:pt x="56632" y="338"/>
                  </a:lnTo>
                  <a:lnTo>
                    <a:pt x="56538" y="290"/>
                  </a:lnTo>
                  <a:lnTo>
                    <a:pt x="56445" y="247"/>
                  </a:lnTo>
                  <a:lnTo>
                    <a:pt x="56281" y="188"/>
                  </a:lnTo>
                  <a:lnTo>
                    <a:pt x="56095" y="140"/>
                  </a:lnTo>
                  <a:lnTo>
                    <a:pt x="55884" y="97"/>
                  </a:lnTo>
                  <a:lnTo>
                    <a:pt x="55627" y="65"/>
                  </a:lnTo>
                  <a:lnTo>
                    <a:pt x="55394" y="38"/>
                  </a:lnTo>
                  <a:lnTo>
                    <a:pt x="55137" y="16"/>
                  </a:lnTo>
                  <a:lnTo>
                    <a:pt x="54856" y="6"/>
                  </a:lnTo>
                  <a:lnTo>
                    <a:pt x="545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65"/>
            <p:cNvSpPr/>
            <p:nvPr/>
          </p:nvSpPr>
          <p:spPr>
            <a:xfrm rot="10800000">
              <a:off x="-4343021" y="1339799"/>
              <a:ext cx="505354" cy="183087"/>
            </a:xfrm>
            <a:custGeom>
              <a:avLst/>
              <a:gdLst/>
              <a:ahLst/>
              <a:cxnLst/>
              <a:rect l="l" t="t" r="r" b="b"/>
              <a:pathLst>
                <a:path w="52287" h="4670" extrusionOk="0">
                  <a:moveTo>
                    <a:pt x="50137" y="1"/>
                  </a:moveTo>
                  <a:lnTo>
                    <a:pt x="49786" y="11"/>
                  </a:lnTo>
                  <a:lnTo>
                    <a:pt x="49623" y="17"/>
                  </a:lnTo>
                  <a:lnTo>
                    <a:pt x="49436" y="27"/>
                  </a:lnTo>
                  <a:lnTo>
                    <a:pt x="1472" y="3710"/>
                  </a:lnTo>
                  <a:lnTo>
                    <a:pt x="1285" y="3726"/>
                  </a:lnTo>
                  <a:lnTo>
                    <a:pt x="1075" y="3748"/>
                  </a:lnTo>
                  <a:lnTo>
                    <a:pt x="912" y="3774"/>
                  </a:lnTo>
                  <a:lnTo>
                    <a:pt x="748" y="3807"/>
                  </a:lnTo>
                  <a:lnTo>
                    <a:pt x="584" y="3839"/>
                  </a:lnTo>
                  <a:lnTo>
                    <a:pt x="468" y="3876"/>
                  </a:lnTo>
                  <a:lnTo>
                    <a:pt x="327" y="3914"/>
                  </a:lnTo>
                  <a:lnTo>
                    <a:pt x="234" y="3957"/>
                  </a:lnTo>
                  <a:lnTo>
                    <a:pt x="164" y="4000"/>
                  </a:lnTo>
                  <a:lnTo>
                    <a:pt x="94" y="4048"/>
                  </a:lnTo>
                  <a:lnTo>
                    <a:pt x="47" y="4091"/>
                  </a:lnTo>
                  <a:lnTo>
                    <a:pt x="24" y="4139"/>
                  </a:lnTo>
                  <a:lnTo>
                    <a:pt x="0" y="4187"/>
                  </a:lnTo>
                  <a:lnTo>
                    <a:pt x="24" y="4235"/>
                  </a:lnTo>
                  <a:lnTo>
                    <a:pt x="70" y="4284"/>
                  </a:lnTo>
                  <a:lnTo>
                    <a:pt x="117" y="4332"/>
                  </a:lnTo>
                  <a:lnTo>
                    <a:pt x="211" y="4380"/>
                  </a:lnTo>
                  <a:lnTo>
                    <a:pt x="304" y="4423"/>
                  </a:lnTo>
                  <a:lnTo>
                    <a:pt x="421" y="4466"/>
                  </a:lnTo>
                  <a:lnTo>
                    <a:pt x="561" y="4504"/>
                  </a:lnTo>
                  <a:lnTo>
                    <a:pt x="701" y="4541"/>
                  </a:lnTo>
                  <a:lnTo>
                    <a:pt x="865" y="4568"/>
                  </a:lnTo>
                  <a:lnTo>
                    <a:pt x="1028" y="4595"/>
                  </a:lnTo>
                  <a:lnTo>
                    <a:pt x="1215" y="4621"/>
                  </a:lnTo>
                  <a:lnTo>
                    <a:pt x="1402" y="4638"/>
                  </a:lnTo>
                  <a:lnTo>
                    <a:pt x="1612" y="4654"/>
                  </a:lnTo>
                  <a:lnTo>
                    <a:pt x="1799" y="4664"/>
                  </a:lnTo>
                  <a:lnTo>
                    <a:pt x="2010" y="4670"/>
                  </a:lnTo>
                  <a:lnTo>
                    <a:pt x="2430" y="4670"/>
                  </a:lnTo>
                  <a:lnTo>
                    <a:pt x="2640" y="4659"/>
                  </a:lnTo>
                  <a:lnTo>
                    <a:pt x="2851" y="4648"/>
                  </a:lnTo>
                  <a:lnTo>
                    <a:pt x="50814" y="965"/>
                  </a:lnTo>
                  <a:lnTo>
                    <a:pt x="51025" y="949"/>
                  </a:lnTo>
                  <a:lnTo>
                    <a:pt x="51212" y="923"/>
                  </a:lnTo>
                  <a:lnTo>
                    <a:pt x="51375" y="896"/>
                  </a:lnTo>
                  <a:lnTo>
                    <a:pt x="51562" y="869"/>
                  </a:lnTo>
                  <a:lnTo>
                    <a:pt x="51702" y="837"/>
                  </a:lnTo>
                  <a:lnTo>
                    <a:pt x="51842" y="799"/>
                  </a:lnTo>
                  <a:lnTo>
                    <a:pt x="51959" y="756"/>
                  </a:lnTo>
                  <a:lnTo>
                    <a:pt x="52053" y="719"/>
                  </a:lnTo>
                  <a:lnTo>
                    <a:pt x="52146" y="676"/>
                  </a:lnTo>
                  <a:lnTo>
                    <a:pt x="52193" y="628"/>
                  </a:lnTo>
                  <a:lnTo>
                    <a:pt x="52240" y="585"/>
                  </a:lnTo>
                  <a:lnTo>
                    <a:pt x="52263" y="537"/>
                  </a:lnTo>
                  <a:lnTo>
                    <a:pt x="52286" y="488"/>
                  </a:lnTo>
                  <a:lnTo>
                    <a:pt x="52263" y="440"/>
                  </a:lnTo>
                  <a:lnTo>
                    <a:pt x="52240" y="392"/>
                  </a:lnTo>
                  <a:lnTo>
                    <a:pt x="52169" y="338"/>
                  </a:lnTo>
                  <a:lnTo>
                    <a:pt x="52099" y="301"/>
                  </a:lnTo>
                  <a:lnTo>
                    <a:pt x="52029" y="269"/>
                  </a:lnTo>
                  <a:lnTo>
                    <a:pt x="51842" y="199"/>
                  </a:lnTo>
                  <a:lnTo>
                    <a:pt x="51632" y="140"/>
                  </a:lnTo>
                  <a:lnTo>
                    <a:pt x="51375" y="92"/>
                  </a:lnTo>
                  <a:lnTo>
                    <a:pt x="51095" y="54"/>
                  </a:lnTo>
                  <a:lnTo>
                    <a:pt x="50791" y="27"/>
                  </a:lnTo>
                  <a:lnTo>
                    <a:pt x="50464" y="11"/>
                  </a:lnTo>
                  <a:lnTo>
                    <a:pt x="501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65"/>
            <p:cNvSpPr/>
            <p:nvPr/>
          </p:nvSpPr>
          <p:spPr>
            <a:xfrm rot="10800000">
              <a:off x="-4447567" y="920737"/>
              <a:ext cx="434906" cy="114792"/>
            </a:xfrm>
            <a:custGeom>
              <a:avLst/>
              <a:gdLst/>
              <a:ahLst/>
              <a:cxnLst/>
              <a:rect l="l" t="t" r="r" b="b"/>
              <a:pathLst>
                <a:path w="44998" h="2928" extrusionOk="0">
                  <a:moveTo>
                    <a:pt x="42638" y="1"/>
                  </a:moveTo>
                  <a:lnTo>
                    <a:pt x="42427" y="12"/>
                  </a:lnTo>
                  <a:lnTo>
                    <a:pt x="1706" y="1952"/>
                  </a:lnTo>
                  <a:lnTo>
                    <a:pt x="1496" y="1963"/>
                  </a:lnTo>
                  <a:lnTo>
                    <a:pt x="1285" y="1979"/>
                  </a:lnTo>
                  <a:lnTo>
                    <a:pt x="1099" y="2000"/>
                  </a:lnTo>
                  <a:lnTo>
                    <a:pt x="912" y="2027"/>
                  </a:lnTo>
                  <a:lnTo>
                    <a:pt x="748" y="2054"/>
                  </a:lnTo>
                  <a:lnTo>
                    <a:pt x="608" y="2092"/>
                  </a:lnTo>
                  <a:lnTo>
                    <a:pt x="468" y="2124"/>
                  </a:lnTo>
                  <a:lnTo>
                    <a:pt x="351" y="2161"/>
                  </a:lnTo>
                  <a:lnTo>
                    <a:pt x="234" y="2204"/>
                  </a:lnTo>
                  <a:lnTo>
                    <a:pt x="141" y="2247"/>
                  </a:lnTo>
                  <a:lnTo>
                    <a:pt x="71" y="2290"/>
                  </a:lnTo>
                  <a:lnTo>
                    <a:pt x="24" y="2338"/>
                  </a:lnTo>
                  <a:lnTo>
                    <a:pt x="1" y="2386"/>
                  </a:lnTo>
                  <a:lnTo>
                    <a:pt x="1" y="2435"/>
                  </a:lnTo>
                  <a:lnTo>
                    <a:pt x="1" y="2483"/>
                  </a:lnTo>
                  <a:lnTo>
                    <a:pt x="47" y="2537"/>
                  </a:lnTo>
                  <a:lnTo>
                    <a:pt x="94" y="2585"/>
                  </a:lnTo>
                  <a:lnTo>
                    <a:pt x="164" y="2633"/>
                  </a:lnTo>
                  <a:lnTo>
                    <a:pt x="258" y="2676"/>
                  </a:lnTo>
                  <a:lnTo>
                    <a:pt x="374" y="2713"/>
                  </a:lnTo>
                  <a:lnTo>
                    <a:pt x="491" y="2756"/>
                  </a:lnTo>
                  <a:lnTo>
                    <a:pt x="655" y="2788"/>
                  </a:lnTo>
                  <a:lnTo>
                    <a:pt x="795" y="2821"/>
                  </a:lnTo>
                  <a:lnTo>
                    <a:pt x="958" y="2847"/>
                  </a:lnTo>
                  <a:lnTo>
                    <a:pt x="1145" y="2874"/>
                  </a:lnTo>
                  <a:lnTo>
                    <a:pt x="1332" y="2896"/>
                  </a:lnTo>
                  <a:lnTo>
                    <a:pt x="1542" y="2912"/>
                  </a:lnTo>
                  <a:lnTo>
                    <a:pt x="1729" y="2922"/>
                  </a:lnTo>
                  <a:lnTo>
                    <a:pt x="1940" y="2928"/>
                  </a:lnTo>
                  <a:lnTo>
                    <a:pt x="2360" y="2928"/>
                  </a:lnTo>
                  <a:lnTo>
                    <a:pt x="2570" y="2917"/>
                  </a:lnTo>
                  <a:lnTo>
                    <a:pt x="43292" y="977"/>
                  </a:lnTo>
                  <a:lnTo>
                    <a:pt x="43502" y="966"/>
                  </a:lnTo>
                  <a:lnTo>
                    <a:pt x="43712" y="950"/>
                  </a:lnTo>
                  <a:lnTo>
                    <a:pt x="43899" y="928"/>
                  </a:lnTo>
                  <a:lnTo>
                    <a:pt x="44086" y="902"/>
                  </a:lnTo>
                  <a:lnTo>
                    <a:pt x="44250" y="869"/>
                  </a:lnTo>
                  <a:lnTo>
                    <a:pt x="44390" y="837"/>
                  </a:lnTo>
                  <a:lnTo>
                    <a:pt x="44530" y="805"/>
                  </a:lnTo>
                  <a:lnTo>
                    <a:pt x="44647" y="768"/>
                  </a:lnTo>
                  <a:lnTo>
                    <a:pt x="44764" y="725"/>
                  </a:lnTo>
                  <a:lnTo>
                    <a:pt x="44857" y="682"/>
                  </a:lnTo>
                  <a:lnTo>
                    <a:pt x="44927" y="639"/>
                  </a:lnTo>
                  <a:lnTo>
                    <a:pt x="44974" y="591"/>
                  </a:lnTo>
                  <a:lnTo>
                    <a:pt x="44997" y="542"/>
                  </a:lnTo>
                  <a:lnTo>
                    <a:pt x="44997" y="494"/>
                  </a:lnTo>
                  <a:lnTo>
                    <a:pt x="44997" y="446"/>
                  </a:lnTo>
                  <a:lnTo>
                    <a:pt x="44950" y="392"/>
                  </a:lnTo>
                  <a:lnTo>
                    <a:pt x="44904" y="349"/>
                  </a:lnTo>
                  <a:lnTo>
                    <a:pt x="44857" y="312"/>
                  </a:lnTo>
                  <a:lnTo>
                    <a:pt x="44764" y="269"/>
                  </a:lnTo>
                  <a:lnTo>
                    <a:pt x="44693" y="231"/>
                  </a:lnTo>
                  <a:lnTo>
                    <a:pt x="44577" y="199"/>
                  </a:lnTo>
                  <a:lnTo>
                    <a:pt x="44460" y="167"/>
                  </a:lnTo>
                  <a:lnTo>
                    <a:pt x="44343" y="135"/>
                  </a:lnTo>
                  <a:lnTo>
                    <a:pt x="44203" y="108"/>
                  </a:lnTo>
                  <a:lnTo>
                    <a:pt x="44063" y="87"/>
                  </a:lnTo>
                  <a:lnTo>
                    <a:pt x="43899" y="65"/>
                  </a:lnTo>
                  <a:lnTo>
                    <a:pt x="43736" y="44"/>
                  </a:lnTo>
                  <a:lnTo>
                    <a:pt x="43572" y="28"/>
                  </a:lnTo>
                  <a:lnTo>
                    <a:pt x="43409" y="17"/>
                  </a:lnTo>
                  <a:lnTo>
                    <a:pt x="43222" y="6"/>
                  </a:lnTo>
                  <a:lnTo>
                    <a:pt x="430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65"/>
            <p:cNvSpPr/>
            <p:nvPr/>
          </p:nvSpPr>
          <p:spPr>
            <a:xfrm rot="10800000">
              <a:off x="-1789663" y="904349"/>
              <a:ext cx="1058115" cy="909399"/>
            </a:xfrm>
            <a:custGeom>
              <a:avLst/>
              <a:gdLst/>
              <a:ahLst/>
              <a:cxnLst/>
              <a:rect l="l" t="t" r="r" b="b"/>
              <a:pathLst>
                <a:path w="109479" h="23196" extrusionOk="0">
                  <a:moveTo>
                    <a:pt x="56935" y="0"/>
                  </a:moveTo>
                  <a:lnTo>
                    <a:pt x="55884" y="11"/>
                  </a:lnTo>
                  <a:lnTo>
                    <a:pt x="54856" y="22"/>
                  </a:lnTo>
                  <a:lnTo>
                    <a:pt x="53805" y="43"/>
                  </a:lnTo>
                  <a:lnTo>
                    <a:pt x="52753" y="65"/>
                  </a:lnTo>
                  <a:lnTo>
                    <a:pt x="51702" y="92"/>
                  </a:lnTo>
                  <a:lnTo>
                    <a:pt x="50651" y="124"/>
                  </a:lnTo>
                  <a:lnTo>
                    <a:pt x="49599" y="156"/>
                  </a:lnTo>
                  <a:lnTo>
                    <a:pt x="48525" y="199"/>
                  </a:lnTo>
                  <a:lnTo>
                    <a:pt x="47473" y="247"/>
                  </a:lnTo>
                  <a:lnTo>
                    <a:pt x="46399" y="301"/>
                  </a:lnTo>
                  <a:lnTo>
                    <a:pt x="45324" y="360"/>
                  </a:lnTo>
                  <a:lnTo>
                    <a:pt x="44249" y="424"/>
                  </a:lnTo>
                  <a:lnTo>
                    <a:pt x="43175" y="494"/>
                  </a:lnTo>
                  <a:lnTo>
                    <a:pt x="42100" y="569"/>
                  </a:lnTo>
                  <a:lnTo>
                    <a:pt x="41025" y="649"/>
                  </a:lnTo>
                  <a:lnTo>
                    <a:pt x="39927" y="735"/>
                  </a:lnTo>
                  <a:lnTo>
                    <a:pt x="38852" y="826"/>
                  </a:lnTo>
                  <a:lnTo>
                    <a:pt x="37778" y="928"/>
                  </a:lnTo>
                  <a:lnTo>
                    <a:pt x="36680" y="1035"/>
                  </a:lnTo>
                  <a:lnTo>
                    <a:pt x="35605" y="1148"/>
                  </a:lnTo>
                  <a:lnTo>
                    <a:pt x="34507" y="1266"/>
                  </a:lnTo>
                  <a:lnTo>
                    <a:pt x="33409" y="1389"/>
                  </a:lnTo>
                  <a:lnTo>
                    <a:pt x="32334" y="1523"/>
                  </a:lnTo>
                  <a:lnTo>
                    <a:pt x="31236" y="1657"/>
                  </a:lnTo>
                  <a:lnTo>
                    <a:pt x="30162" y="1807"/>
                  </a:lnTo>
                  <a:lnTo>
                    <a:pt x="29063" y="1957"/>
                  </a:lnTo>
                  <a:lnTo>
                    <a:pt x="27965" y="2118"/>
                  </a:lnTo>
                  <a:lnTo>
                    <a:pt x="26891" y="2284"/>
                  </a:lnTo>
                  <a:lnTo>
                    <a:pt x="25793" y="2456"/>
                  </a:lnTo>
                  <a:lnTo>
                    <a:pt x="24718" y="2638"/>
                  </a:lnTo>
                  <a:lnTo>
                    <a:pt x="23620" y="2831"/>
                  </a:lnTo>
                  <a:lnTo>
                    <a:pt x="22545" y="3024"/>
                  </a:lnTo>
                  <a:lnTo>
                    <a:pt x="21447" y="3233"/>
                  </a:lnTo>
                  <a:lnTo>
                    <a:pt x="20373" y="3442"/>
                  </a:lnTo>
                  <a:lnTo>
                    <a:pt x="19298" y="3662"/>
                  </a:lnTo>
                  <a:lnTo>
                    <a:pt x="18223" y="3892"/>
                  </a:lnTo>
                  <a:lnTo>
                    <a:pt x="17148" y="4128"/>
                  </a:lnTo>
                  <a:lnTo>
                    <a:pt x="16074" y="4375"/>
                  </a:lnTo>
                  <a:lnTo>
                    <a:pt x="14999" y="4627"/>
                  </a:lnTo>
                  <a:lnTo>
                    <a:pt x="13924" y="4889"/>
                  </a:lnTo>
                  <a:lnTo>
                    <a:pt x="12850" y="5157"/>
                  </a:lnTo>
                  <a:lnTo>
                    <a:pt x="11798" y="5436"/>
                  </a:lnTo>
                  <a:lnTo>
                    <a:pt x="10724" y="5726"/>
                  </a:lnTo>
                  <a:lnTo>
                    <a:pt x="9672" y="6020"/>
                  </a:lnTo>
                  <a:lnTo>
                    <a:pt x="9182" y="6171"/>
                  </a:lnTo>
                  <a:lnTo>
                    <a:pt x="8691" y="6315"/>
                  </a:lnTo>
                  <a:lnTo>
                    <a:pt x="8201" y="6465"/>
                  </a:lnTo>
                  <a:lnTo>
                    <a:pt x="7733" y="6615"/>
                  </a:lnTo>
                  <a:lnTo>
                    <a:pt x="7289" y="6766"/>
                  </a:lnTo>
                  <a:lnTo>
                    <a:pt x="6869" y="6916"/>
                  </a:lnTo>
                  <a:lnTo>
                    <a:pt x="6051" y="7221"/>
                  </a:lnTo>
                  <a:lnTo>
                    <a:pt x="5280" y="7532"/>
                  </a:lnTo>
                  <a:lnTo>
                    <a:pt x="4556" y="7843"/>
                  </a:lnTo>
                  <a:lnTo>
                    <a:pt x="3902" y="8159"/>
                  </a:lnTo>
                  <a:lnTo>
                    <a:pt x="3318" y="8476"/>
                  </a:lnTo>
                  <a:lnTo>
                    <a:pt x="2757" y="8792"/>
                  </a:lnTo>
                  <a:lnTo>
                    <a:pt x="2266" y="9114"/>
                  </a:lnTo>
                  <a:lnTo>
                    <a:pt x="1822" y="9435"/>
                  </a:lnTo>
                  <a:lnTo>
                    <a:pt x="1425" y="9762"/>
                  </a:lnTo>
                  <a:lnTo>
                    <a:pt x="1075" y="10084"/>
                  </a:lnTo>
                  <a:lnTo>
                    <a:pt x="795" y="10411"/>
                  </a:lnTo>
                  <a:lnTo>
                    <a:pt x="538" y="10738"/>
                  </a:lnTo>
                  <a:lnTo>
                    <a:pt x="351" y="11065"/>
                  </a:lnTo>
                  <a:lnTo>
                    <a:pt x="187" y="11392"/>
                  </a:lnTo>
                  <a:lnTo>
                    <a:pt x="94" y="11724"/>
                  </a:lnTo>
                  <a:lnTo>
                    <a:pt x="24" y="12051"/>
                  </a:lnTo>
                  <a:lnTo>
                    <a:pt x="0" y="12378"/>
                  </a:lnTo>
                  <a:lnTo>
                    <a:pt x="24" y="12705"/>
                  </a:lnTo>
                  <a:lnTo>
                    <a:pt x="94" y="13032"/>
                  </a:lnTo>
                  <a:lnTo>
                    <a:pt x="187" y="13359"/>
                  </a:lnTo>
                  <a:lnTo>
                    <a:pt x="351" y="13686"/>
                  </a:lnTo>
                  <a:lnTo>
                    <a:pt x="538" y="14008"/>
                  </a:lnTo>
                  <a:lnTo>
                    <a:pt x="748" y="14329"/>
                  </a:lnTo>
                  <a:lnTo>
                    <a:pt x="1028" y="14651"/>
                  </a:lnTo>
                  <a:lnTo>
                    <a:pt x="1332" y="14967"/>
                  </a:lnTo>
                  <a:lnTo>
                    <a:pt x="1659" y="15284"/>
                  </a:lnTo>
                  <a:lnTo>
                    <a:pt x="2033" y="15595"/>
                  </a:lnTo>
                  <a:lnTo>
                    <a:pt x="2430" y="15905"/>
                  </a:lnTo>
                  <a:lnTo>
                    <a:pt x="2874" y="16216"/>
                  </a:lnTo>
                  <a:lnTo>
                    <a:pt x="3341" y="16522"/>
                  </a:lnTo>
                  <a:lnTo>
                    <a:pt x="3855" y="16822"/>
                  </a:lnTo>
                  <a:lnTo>
                    <a:pt x="4392" y="17117"/>
                  </a:lnTo>
                  <a:lnTo>
                    <a:pt x="4953" y="17412"/>
                  </a:lnTo>
                  <a:lnTo>
                    <a:pt x="5561" y="17701"/>
                  </a:lnTo>
                  <a:lnTo>
                    <a:pt x="6168" y="17985"/>
                  </a:lnTo>
                  <a:lnTo>
                    <a:pt x="6822" y="18270"/>
                  </a:lnTo>
                  <a:lnTo>
                    <a:pt x="7500" y="18543"/>
                  </a:lnTo>
                  <a:lnTo>
                    <a:pt x="8201" y="18816"/>
                  </a:lnTo>
                  <a:lnTo>
                    <a:pt x="8948" y="19084"/>
                  </a:lnTo>
                  <a:lnTo>
                    <a:pt x="9696" y="19342"/>
                  </a:lnTo>
                  <a:lnTo>
                    <a:pt x="10467" y="19599"/>
                  </a:lnTo>
                  <a:lnTo>
                    <a:pt x="11261" y="19851"/>
                  </a:lnTo>
                  <a:lnTo>
                    <a:pt x="12102" y="20092"/>
                  </a:lnTo>
                  <a:lnTo>
                    <a:pt x="12943" y="20328"/>
                  </a:lnTo>
                  <a:lnTo>
                    <a:pt x="13808" y="20559"/>
                  </a:lnTo>
                  <a:lnTo>
                    <a:pt x="14672" y="20784"/>
                  </a:lnTo>
                  <a:lnTo>
                    <a:pt x="15583" y="21003"/>
                  </a:lnTo>
                  <a:lnTo>
                    <a:pt x="16494" y="21213"/>
                  </a:lnTo>
                  <a:lnTo>
                    <a:pt x="17429" y="21416"/>
                  </a:lnTo>
                  <a:lnTo>
                    <a:pt x="18387" y="21609"/>
                  </a:lnTo>
                  <a:lnTo>
                    <a:pt x="19345" y="21797"/>
                  </a:lnTo>
                  <a:lnTo>
                    <a:pt x="20326" y="21979"/>
                  </a:lnTo>
                  <a:lnTo>
                    <a:pt x="21330" y="22151"/>
                  </a:lnTo>
                  <a:lnTo>
                    <a:pt x="22335" y="22311"/>
                  </a:lnTo>
                  <a:lnTo>
                    <a:pt x="23340" y="22467"/>
                  </a:lnTo>
                  <a:lnTo>
                    <a:pt x="24368" y="22612"/>
                  </a:lnTo>
                  <a:lnTo>
                    <a:pt x="25395" y="22746"/>
                  </a:lnTo>
                  <a:lnTo>
                    <a:pt x="26447" y="22874"/>
                  </a:lnTo>
                  <a:lnTo>
                    <a:pt x="27498" y="22992"/>
                  </a:lnTo>
                  <a:lnTo>
                    <a:pt x="28573" y="23099"/>
                  </a:lnTo>
                  <a:lnTo>
                    <a:pt x="29648" y="23196"/>
                  </a:lnTo>
                  <a:lnTo>
                    <a:pt x="29881" y="23024"/>
                  </a:lnTo>
                  <a:lnTo>
                    <a:pt x="30185" y="22815"/>
                  </a:lnTo>
                  <a:lnTo>
                    <a:pt x="30605" y="22531"/>
                  </a:lnTo>
                  <a:lnTo>
                    <a:pt x="31166" y="22183"/>
                  </a:lnTo>
                  <a:lnTo>
                    <a:pt x="31867" y="21765"/>
                  </a:lnTo>
                  <a:lnTo>
                    <a:pt x="32708" y="21293"/>
                  </a:lnTo>
                  <a:lnTo>
                    <a:pt x="33689" y="20762"/>
                  </a:lnTo>
                  <a:lnTo>
                    <a:pt x="34811" y="20183"/>
                  </a:lnTo>
                  <a:lnTo>
                    <a:pt x="35441" y="19878"/>
                  </a:lnTo>
                  <a:lnTo>
                    <a:pt x="36096" y="19561"/>
                  </a:lnTo>
                  <a:lnTo>
                    <a:pt x="36797" y="19234"/>
                  </a:lnTo>
                  <a:lnTo>
                    <a:pt x="37521" y="18902"/>
                  </a:lnTo>
                  <a:lnTo>
                    <a:pt x="38292" y="18554"/>
                  </a:lnTo>
                  <a:lnTo>
                    <a:pt x="39109" y="18205"/>
                  </a:lnTo>
                  <a:lnTo>
                    <a:pt x="39951" y="17846"/>
                  </a:lnTo>
                  <a:lnTo>
                    <a:pt x="40862" y="17482"/>
                  </a:lnTo>
                  <a:lnTo>
                    <a:pt x="41796" y="17106"/>
                  </a:lnTo>
                  <a:lnTo>
                    <a:pt x="42777" y="16731"/>
                  </a:lnTo>
                  <a:lnTo>
                    <a:pt x="43782" y="16350"/>
                  </a:lnTo>
                  <a:lnTo>
                    <a:pt x="44857" y="15964"/>
                  </a:lnTo>
                  <a:lnTo>
                    <a:pt x="45955" y="15573"/>
                  </a:lnTo>
                  <a:lnTo>
                    <a:pt x="47100" y="15182"/>
                  </a:lnTo>
                  <a:lnTo>
                    <a:pt x="48291" y="14785"/>
                  </a:lnTo>
                  <a:lnTo>
                    <a:pt x="49529" y="14388"/>
                  </a:lnTo>
                  <a:lnTo>
                    <a:pt x="50814" y="13992"/>
                  </a:lnTo>
                  <a:lnTo>
                    <a:pt x="52123" y="13595"/>
                  </a:lnTo>
                  <a:lnTo>
                    <a:pt x="53501" y="13198"/>
                  </a:lnTo>
                  <a:lnTo>
                    <a:pt x="54926" y="12802"/>
                  </a:lnTo>
                  <a:lnTo>
                    <a:pt x="56398" y="12405"/>
                  </a:lnTo>
                  <a:lnTo>
                    <a:pt x="57893" y="12014"/>
                  </a:lnTo>
                  <a:lnTo>
                    <a:pt x="59458" y="11622"/>
                  </a:lnTo>
                  <a:lnTo>
                    <a:pt x="61070" y="11236"/>
                  </a:lnTo>
                  <a:lnTo>
                    <a:pt x="62729" y="10856"/>
                  </a:lnTo>
                  <a:lnTo>
                    <a:pt x="64411" y="10481"/>
                  </a:lnTo>
                  <a:lnTo>
                    <a:pt x="66187" y="10105"/>
                  </a:lnTo>
                  <a:lnTo>
                    <a:pt x="67986" y="9741"/>
                  </a:lnTo>
                  <a:lnTo>
                    <a:pt x="69831" y="9382"/>
                  </a:lnTo>
                  <a:lnTo>
                    <a:pt x="70789" y="9205"/>
                  </a:lnTo>
                  <a:lnTo>
                    <a:pt x="71747" y="9028"/>
                  </a:lnTo>
                  <a:lnTo>
                    <a:pt x="72705" y="8851"/>
                  </a:lnTo>
                  <a:lnTo>
                    <a:pt x="73686" y="8685"/>
                  </a:lnTo>
                  <a:lnTo>
                    <a:pt x="74691" y="8513"/>
                  </a:lnTo>
                  <a:lnTo>
                    <a:pt x="75696" y="8347"/>
                  </a:lnTo>
                  <a:lnTo>
                    <a:pt x="76723" y="8181"/>
                  </a:lnTo>
                  <a:lnTo>
                    <a:pt x="77751" y="8020"/>
                  </a:lnTo>
                  <a:lnTo>
                    <a:pt x="78803" y="7859"/>
                  </a:lnTo>
                  <a:lnTo>
                    <a:pt x="79877" y="7698"/>
                  </a:lnTo>
                  <a:lnTo>
                    <a:pt x="80952" y="7548"/>
                  </a:lnTo>
                  <a:lnTo>
                    <a:pt x="82027" y="7393"/>
                  </a:lnTo>
                  <a:lnTo>
                    <a:pt x="83125" y="7243"/>
                  </a:lnTo>
                  <a:lnTo>
                    <a:pt x="84246" y="7098"/>
                  </a:lnTo>
                  <a:lnTo>
                    <a:pt x="85391" y="6953"/>
                  </a:lnTo>
                  <a:lnTo>
                    <a:pt x="86512" y="6814"/>
                  </a:lnTo>
                  <a:lnTo>
                    <a:pt x="87681" y="6674"/>
                  </a:lnTo>
                  <a:lnTo>
                    <a:pt x="88849" y="6540"/>
                  </a:lnTo>
                  <a:lnTo>
                    <a:pt x="90040" y="6406"/>
                  </a:lnTo>
                  <a:lnTo>
                    <a:pt x="91232" y="6283"/>
                  </a:lnTo>
                  <a:lnTo>
                    <a:pt x="92447" y="6154"/>
                  </a:lnTo>
                  <a:lnTo>
                    <a:pt x="93662" y="6037"/>
                  </a:lnTo>
                  <a:lnTo>
                    <a:pt x="94900" y="5919"/>
                  </a:lnTo>
                  <a:lnTo>
                    <a:pt x="96161" y="5801"/>
                  </a:lnTo>
                  <a:lnTo>
                    <a:pt x="97423" y="5693"/>
                  </a:lnTo>
                  <a:lnTo>
                    <a:pt x="98708" y="5586"/>
                  </a:lnTo>
                  <a:lnTo>
                    <a:pt x="99993" y="5484"/>
                  </a:lnTo>
                  <a:lnTo>
                    <a:pt x="101301" y="5383"/>
                  </a:lnTo>
                  <a:lnTo>
                    <a:pt x="102633" y="5286"/>
                  </a:lnTo>
                  <a:lnTo>
                    <a:pt x="103964" y="5200"/>
                  </a:lnTo>
                  <a:lnTo>
                    <a:pt x="105320" y="5109"/>
                  </a:lnTo>
                  <a:lnTo>
                    <a:pt x="106698" y="5029"/>
                  </a:lnTo>
                  <a:lnTo>
                    <a:pt x="108076" y="4948"/>
                  </a:lnTo>
                  <a:lnTo>
                    <a:pt x="109478" y="4879"/>
                  </a:lnTo>
                  <a:lnTo>
                    <a:pt x="108847" y="4750"/>
                  </a:lnTo>
                  <a:lnTo>
                    <a:pt x="108076" y="4600"/>
                  </a:lnTo>
                  <a:lnTo>
                    <a:pt x="107025" y="4402"/>
                  </a:lnTo>
                  <a:lnTo>
                    <a:pt x="105693" y="4160"/>
                  </a:lnTo>
                  <a:lnTo>
                    <a:pt x="104128" y="3882"/>
                  </a:lnTo>
                  <a:lnTo>
                    <a:pt x="103240" y="3731"/>
                  </a:lnTo>
                  <a:lnTo>
                    <a:pt x="102282" y="3576"/>
                  </a:lnTo>
                  <a:lnTo>
                    <a:pt x="101278" y="3415"/>
                  </a:lnTo>
                  <a:lnTo>
                    <a:pt x="100203" y="3249"/>
                  </a:lnTo>
                  <a:lnTo>
                    <a:pt x="99082" y="3077"/>
                  </a:lnTo>
                  <a:lnTo>
                    <a:pt x="97914" y="2906"/>
                  </a:lnTo>
                  <a:lnTo>
                    <a:pt x="96675" y="2729"/>
                  </a:lnTo>
                  <a:lnTo>
                    <a:pt x="95390" y="2552"/>
                  </a:lnTo>
                  <a:lnTo>
                    <a:pt x="94059" y="2375"/>
                  </a:lnTo>
                  <a:lnTo>
                    <a:pt x="92680" y="2198"/>
                  </a:lnTo>
                  <a:lnTo>
                    <a:pt x="91232" y="2027"/>
                  </a:lnTo>
                  <a:lnTo>
                    <a:pt x="89760" y="1850"/>
                  </a:lnTo>
                  <a:lnTo>
                    <a:pt x="88241" y="1678"/>
                  </a:lnTo>
                  <a:lnTo>
                    <a:pt x="86676" y="1512"/>
                  </a:lnTo>
                  <a:lnTo>
                    <a:pt x="85064" y="1351"/>
                  </a:lnTo>
                  <a:lnTo>
                    <a:pt x="83405" y="1190"/>
                  </a:lnTo>
                  <a:lnTo>
                    <a:pt x="81723" y="1040"/>
                  </a:lnTo>
                  <a:lnTo>
                    <a:pt x="79994" y="896"/>
                  </a:lnTo>
                  <a:lnTo>
                    <a:pt x="78242" y="762"/>
                  </a:lnTo>
                  <a:lnTo>
                    <a:pt x="76443" y="633"/>
                  </a:lnTo>
                  <a:lnTo>
                    <a:pt x="74621" y="510"/>
                  </a:lnTo>
                  <a:lnTo>
                    <a:pt x="72752" y="402"/>
                  </a:lnTo>
                  <a:lnTo>
                    <a:pt x="70883" y="306"/>
                  </a:lnTo>
                  <a:lnTo>
                    <a:pt x="69925" y="263"/>
                  </a:lnTo>
                  <a:lnTo>
                    <a:pt x="68944" y="220"/>
                  </a:lnTo>
                  <a:lnTo>
                    <a:pt x="67986" y="183"/>
                  </a:lnTo>
                  <a:lnTo>
                    <a:pt x="67005" y="145"/>
                  </a:lnTo>
                  <a:lnTo>
                    <a:pt x="66023" y="118"/>
                  </a:lnTo>
                  <a:lnTo>
                    <a:pt x="65042" y="86"/>
                  </a:lnTo>
                  <a:lnTo>
                    <a:pt x="64038" y="65"/>
                  </a:lnTo>
                  <a:lnTo>
                    <a:pt x="63033" y="43"/>
                  </a:lnTo>
                  <a:lnTo>
                    <a:pt x="62028" y="27"/>
                  </a:lnTo>
                  <a:lnTo>
                    <a:pt x="61024" y="11"/>
                  </a:lnTo>
                  <a:lnTo>
                    <a:pt x="60019" y="6"/>
                  </a:lnTo>
                  <a:lnTo>
                    <a:pt x="58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65"/>
            <p:cNvSpPr/>
            <p:nvPr/>
          </p:nvSpPr>
          <p:spPr>
            <a:xfrm rot="10800000">
              <a:off x="6119023" y="2305496"/>
              <a:ext cx="967573" cy="857727"/>
            </a:xfrm>
            <a:custGeom>
              <a:avLst/>
              <a:gdLst/>
              <a:ahLst/>
              <a:cxnLst/>
              <a:rect l="l" t="t" r="r" b="b"/>
              <a:pathLst>
                <a:path w="100111" h="21878" extrusionOk="0">
                  <a:moveTo>
                    <a:pt x="53688" y="2531"/>
                  </a:moveTo>
                  <a:lnTo>
                    <a:pt x="54272" y="2670"/>
                  </a:lnTo>
                  <a:lnTo>
                    <a:pt x="54810" y="2810"/>
                  </a:lnTo>
                  <a:lnTo>
                    <a:pt x="55324" y="2954"/>
                  </a:lnTo>
                  <a:lnTo>
                    <a:pt x="55768" y="3099"/>
                  </a:lnTo>
                  <a:lnTo>
                    <a:pt x="56188" y="3249"/>
                  </a:lnTo>
                  <a:lnTo>
                    <a:pt x="56539" y="3394"/>
                  </a:lnTo>
                  <a:lnTo>
                    <a:pt x="56866" y="3544"/>
                  </a:lnTo>
                  <a:lnTo>
                    <a:pt x="57123" y="3689"/>
                  </a:lnTo>
                  <a:lnTo>
                    <a:pt x="57333" y="3839"/>
                  </a:lnTo>
                  <a:lnTo>
                    <a:pt x="57497" y="3984"/>
                  </a:lnTo>
                  <a:lnTo>
                    <a:pt x="57613" y="4123"/>
                  </a:lnTo>
                  <a:lnTo>
                    <a:pt x="57683" y="4262"/>
                  </a:lnTo>
                  <a:lnTo>
                    <a:pt x="57683" y="4402"/>
                  </a:lnTo>
                  <a:lnTo>
                    <a:pt x="57660" y="4466"/>
                  </a:lnTo>
                  <a:lnTo>
                    <a:pt x="57637" y="4536"/>
                  </a:lnTo>
                  <a:lnTo>
                    <a:pt x="57590" y="4600"/>
                  </a:lnTo>
                  <a:lnTo>
                    <a:pt x="57520" y="4659"/>
                  </a:lnTo>
                  <a:lnTo>
                    <a:pt x="57450" y="4723"/>
                  </a:lnTo>
                  <a:lnTo>
                    <a:pt x="57356" y="4782"/>
                  </a:lnTo>
                  <a:lnTo>
                    <a:pt x="57193" y="4884"/>
                  </a:lnTo>
                  <a:lnTo>
                    <a:pt x="56959" y="4975"/>
                  </a:lnTo>
                  <a:lnTo>
                    <a:pt x="56702" y="5061"/>
                  </a:lnTo>
                  <a:lnTo>
                    <a:pt x="56399" y="5142"/>
                  </a:lnTo>
                  <a:lnTo>
                    <a:pt x="56048" y="5217"/>
                  </a:lnTo>
                  <a:lnTo>
                    <a:pt x="55674" y="5286"/>
                  </a:lnTo>
                  <a:lnTo>
                    <a:pt x="55254" y="5345"/>
                  </a:lnTo>
                  <a:lnTo>
                    <a:pt x="54810" y="5404"/>
                  </a:lnTo>
                  <a:lnTo>
                    <a:pt x="54319" y="5452"/>
                  </a:lnTo>
                  <a:lnTo>
                    <a:pt x="53782" y="5495"/>
                  </a:lnTo>
                  <a:lnTo>
                    <a:pt x="53221" y="5533"/>
                  </a:lnTo>
                  <a:lnTo>
                    <a:pt x="52637" y="5565"/>
                  </a:lnTo>
                  <a:lnTo>
                    <a:pt x="52006" y="5586"/>
                  </a:lnTo>
                  <a:lnTo>
                    <a:pt x="51352" y="5603"/>
                  </a:lnTo>
                  <a:lnTo>
                    <a:pt x="50651" y="5613"/>
                  </a:lnTo>
                  <a:lnTo>
                    <a:pt x="49950" y="5619"/>
                  </a:lnTo>
                  <a:lnTo>
                    <a:pt x="49273" y="5613"/>
                  </a:lnTo>
                  <a:lnTo>
                    <a:pt x="48549" y="5608"/>
                  </a:lnTo>
                  <a:lnTo>
                    <a:pt x="47848" y="5592"/>
                  </a:lnTo>
                  <a:lnTo>
                    <a:pt x="47194" y="5576"/>
                  </a:lnTo>
                  <a:lnTo>
                    <a:pt x="46563" y="5554"/>
                  </a:lnTo>
                  <a:lnTo>
                    <a:pt x="45979" y="5528"/>
                  </a:lnTo>
                  <a:lnTo>
                    <a:pt x="45441" y="5495"/>
                  </a:lnTo>
                  <a:lnTo>
                    <a:pt x="44951" y="5463"/>
                  </a:lnTo>
                  <a:lnTo>
                    <a:pt x="44483" y="5426"/>
                  </a:lnTo>
                  <a:lnTo>
                    <a:pt x="44063" y="5383"/>
                  </a:lnTo>
                  <a:lnTo>
                    <a:pt x="43689" y="5340"/>
                  </a:lnTo>
                  <a:lnTo>
                    <a:pt x="43385" y="5286"/>
                  </a:lnTo>
                  <a:lnTo>
                    <a:pt x="43105" y="5238"/>
                  </a:lnTo>
                  <a:lnTo>
                    <a:pt x="42871" y="5179"/>
                  </a:lnTo>
                  <a:lnTo>
                    <a:pt x="42685" y="5120"/>
                  </a:lnTo>
                  <a:lnTo>
                    <a:pt x="42568" y="5056"/>
                  </a:lnTo>
                  <a:lnTo>
                    <a:pt x="42474" y="4991"/>
                  </a:lnTo>
                  <a:lnTo>
                    <a:pt x="42451" y="4943"/>
                  </a:lnTo>
                  <a:lnTo>
                    <a:pt x="42451" y="4884"/>
                  </a:lnTo>
                  <a:lnTo>
                    <a:pt x="42474" y="4831"/>
                  </a:lnTo>
                  <a:lnTo>
                    <a:pt x="42521" y="4766"/>
                  </a:lnTo>
                  <a:lnTo>
                    <a:pt x="42591" y="4702"/>
                  </a:lnTo>
                  <a:lnTo>
                    <a:pt x="42685" y="4638"/>
                  </a:lnTo>
                  <a:lnTo>
                    <a:pt x="42801" y="4568"/>
                  </a:lnTo>
                  <a:lnTo>
                    <a:pt x="42942" y="4498"/>
                  </a:lnTo>
                  <a:lnTo>
                    <a:pt x="43105" y="4423"/>
                  </a:lnTo>
                  <a:lnTo>
                    <a:pt x="43292" y="4348"/>
                  </a:lnTo>
                  <a:lnTo>
                    <a:pt x="43502" y="4273"/>
                  </a:lnTo>
                  <a:lnTo>
                    <a:pt x="43759" y="4193"/>
                  </a:lnTo>
                  <a:lnTo>
                    <a:pt x="44016" y="4112"/>
                  </a:lnTo>
                  <a:lnTo>
                    <a:pt x="44297" y="4032"/>
                  </a:lnTo>
                  <a:lnTo>
                    <a:pt x="44624" y="3951"/>
                  </a:lnTo>
                  <a:lnTo>
                    <a:pt x="44951" y="3866"/>
                  </a:lnTo>
                  <a:lnTo>
                    <a:pt x="45301" y="3785"/>
                  </a:lnTo>
                  <a:lnTo>
                    <a:pt x="45698" y="3700"/>
                  </a:lnTo>
                  <a:lnTo>
                    <a:pt x="46119" y="3614"/>
                  </a:lnTo>
                  <a:lnTo>
                    <a:pt x="46539" y="3528"/>
                  </a:lnTo>
                  <a:lnTo>
                    <a:pt x="47007" y="3442"/>
                  </a:lnTo>
                  <a:lnTo>
                    <a:pt x="47474" y="3356"/>
                  </a:lnTo>
                  <a:lnTo>
                    <a:pt x="47988" y="3271"/>
                  </a:lnTo>
                  <a:lnTo>
                    <a:pt x="48525" y="3185"/>
                  </a:lnTo>
                  <a:lnTo>
                    <a:pt x="49086" y="3099"/>
                  </a:lnTo>
                  <a:lnTo>
                    <a:pt x="49670" y="3013"/>
                  </a:lnTo>
                  <a:lnTo>
                    <a:pt x="50277" y="2928"/>
                  </a:lnTo>
                  <a:lnTo>
                    <a:pt x="50908" y="2847"/>
                  </a:lnTo>
                  <a:lnTo>
                    <a:pt x="51562" y="2767"/>
                  </a:lnTo>
                  <a:lnTo>
                    <a:pt x="52240" y="2686"/>
                  </a:lnTo>
                  <a:lnTo>
                    <a:pt x="52941" y="2606"/>
                  </a:lnTo>
                  <a:lnTo>
                    <a:pt x="53688" y="2531"/>
                  </a:lnTo>
                  <a:close/>
                  <a:moveTo>
                    <a:pt x="20373" y="9280"/>
                  </a:moveTo>
                  <a:lnTo>
                    <a:pt x="20607" y="9285"/>
                  </a:lnTo>
                  <a:lnTo>
                    <a:pt x="20840" y="9296"/>
                  </a:lnTo>
                  <a:lnTo>
                    <a:pt x="21097" y="9312"/>
                  </a:lnTo>
                  <a:lnTo>
                    <a:pt x="21331" y="9328"/>
                  </a:lnTo>
                  <a:lnTo>
                    <a:pt x="21588" y="9355"/>
                  </a:lnTo>
                  <a:lnTo>
                    <a:pt x="21845" y="9382"/>
                  </a:lnTo>
                  <a:lnTo>
                    <a:pt x="22125" y="9419"/>
                  </a:lnTo>
                  <a:lnTo>
                    <a:pt x="22382" y="9457"/>
                  </a:lnTo>
                  <a:lnTo>
                    <a:pt x="22896" y="9543"/>
                  </a:lnTo>
                  <a:lnTo>
                    <a:pt x="23410" y="9644"/>
                  </a:lnTo>
                  <a:lnTo>
                    <a:pt x="23878" y="9752"/>
                  </a:lnTo>
                  <a:lnTo>
                    <a:pt x="24321" y="9875"/>
                  </a:lnTo>
                  <a:lnTo>
                    <a:pt x="24532" y="9939"/>
                  </a:lnTo>
                  <a:lnTo>
                    <a:pt x="24742" y="10009"/>
                  </a:lnTo>
                  <a:lnTo>
                    <a:pt x="24929" y="10073"/>
                  </a:lnTo>
                  <a:lnTo>
                    <a:pt x="25092" y="10143"/>
                  </a:lnTo>
                  <a:lnTo>
                    <a:pt x="25256" y="10213"/>
                  </a:lnTo>
                  <a:lnTo>
                    <a:pt x="25396" y="10288"/>
                  </a:lnTo>
                  <a:lnTo>
                    <a:pt x="25513" y="10357"/>
                  </a:lnTo>
                  <a:lnTo>
                    <a:pt x="25606" y="10433"/>
                  </a:lnTo>
                  <a:lnTo>
                    <a:pt x="25700" y="10502"/>
                  </a:lnTo>
                  <a:lnTo>
                    <a:pt x="25747" y="10577"/>
                  </a:lnTo>
                  <a:lnTo>
                    <a:pt x="25793" y="10647"/>
                  </a:lnTo>
                  <a:lnTo>
                    <a:pt x="25793" y="10722"/>
                  </a:lnTo>
                  <a:lnTo>
                    <a:pt x="25793" y="10776"/>
                  </a:lnTo>
                  <a:lnTo>
                    <a:pt x="25770" y="10829"/>
                  </a:lnTo>
                  <a:lnTo>
                    <a:pt x="25747" y="10877"/>
                  </a:lnTo>
                  <a:lnTo>
                    <a:pt x="25676" y="10926"/>
                  </a:lnTo>
                  <a:lnTo>
                    <a:pt x="25630" y="10974"/>
                  </a:lnTo>
                  <a:lnTo>
                    <a:pt x="25536" y="11022"/>
                  </a:lnTo>
                  <a:lnTo>
                    <a:pt x="25443" y="11065"/>
                  </a:lnTo>
                  <a:lnTo>
                    <a:pt x="25349" y="11113"/>
                  </a:lnTo>
                  <a:lnTo>
                    <a:pt x="25233" y="11156"/>
                  </a:lnTo>
                  <a:lnTo>
                    <a:pt x="25092" y="11194"/>
                  </a:lnTo>
                  <a:lnTo>
                    <a:pt x="24929" y="11237"/>
                  </a:lnTo>
                  <a:lnTo>
                    <a:pt x="24765" y="11274"/>
                  </a:lnTo>
                  <a:lnTo>
                    <a:pt x="24392" y="11349"/>
                  </a:lnTo>
                  <a:lnTo>
                    <a:pt x="23948" y="11419"/>
                  </a:lnTo>
                  <a:lnTo>
                    <a:pt x="23691" y="11456"/>
                  </a:lnTo>
                  <a:lnTo>
                    <a:pt x="23410" y="11494"/>
                  </a:lnTo>
                  <a:lnTo>
                    <a:pt x="23083" y="11531"/>
                  </a:lnTo>
                  <a:lnTo>
                    <a:pt x="22709" y="11564"/>
                  </a:lnTo>
                  <a:lnTo>
                    <a:pt x="22312" y="11601"/>
                  </a:lnTo>
                  <a:lnTo>
                    <a:pt x="21892" y="11639"/>
                  </a:lnTo>
                  <a:lnTo>
                    <a:pt x="21401" y="11671"/>
                  </a:lnTo>
                  <a:lnTo>
                    <a:pt x="20887" y="11698"/>
                  </a:lnTo>
                  <a:lnTo>
                    <a:pt x="20303" y="11730"/>
                  </a:lnTo>
                  <a:lnTo>
                    <a:pt x="19696" y="11757"/>
                  </a:lnTo>
                  <a:lnTo>
                    <a:pt x="19041" y="11778"/>
                  </a:lnTo>
                  <a:lnTo>
                    <a:pt x="18317" y="11799"/>
                  </a:lnTo>
                  <a:lnTo>
                    <a:pt x="17570" y="11816"/>
                  </a:lnTo>
                  <a:lnTo>
                    <a:pt x="16752" y="11826"/>
                  </a:lnTo>
                  <a:lnTo>
                    <a:pt x="15864" y="11832"/>
                  </a:lnTo>
                  <a:lnTo>
                    <a:pt x="14930" y="11837"/>
                  </a:lnTo>
                  <a:lnTo>
                    <a:pt x="14696" y="11837"/>
                  </a:lnTo>
                  <a:lnTo>
                    <a:pt x="14836" y="11596"/>
                  </a:lnTo>
                  <a:lnTo>
                    <a:pt x="15000" y="11360"/>
                  </a:lnTo>
                  <a:lnTo>
                    <a:pt x="15210" y="11135"/>
                  </a:lnTo>
                  <a:lnTo>
                    <a:pt x="15467" y="10920"/>
                  </a:lnTo>
                  <a:lnTo>
                    <a:pt x="15724" y="10717"/>
                  </a:lnTo>
                  <a:lnTo>
                    <a:pt x="16028" y="10524"/>
                  </a:lnTo>
                  <a:lnTo>
                    <a:pt x="16355" y="10341"/>
                  </a:lnTo>
                  <a:lnTo>
                    <a:pt x="16682" y="10170"/>
                  </a:lnTo>
                  <a:lnTo>
                    <a:pt x="17032" y="10014"/>
                  </a:lnTo>
                  <a:lnTo>
                    <a:pt x="17406" y="9870"/>
                  </a:lnTo>
                  <a:lnTo>
                    <a:pt x="17756" y="9741"/>
                  </a:lnTo>
                  <a:lnTo>
                    <a:pt x="18130" y="9628"/>
                  </a:lnTo>
                  <a:lnTo>
                    <a:pt x="18504" y="9527"/>
                  </a:lnTo>
                  <a:lnTo>
                    <a:pt x="18855" y="9441"/>
                  </a:lnTo>
                  <a:lnTo>
                    <a:pt x="19205" y="9376"/>
                  </a:lnTo>
                  <a:lnTo>
                    <a:pt x="19555" y="9323"/>
                  </a:lnTo>
                  <a:lnTo>
                    <a:pt x="19742" y="9301"/>
                  </a:lnTo>
                  <a:lnTo>
                    <a:pt x="19953" y="9291"/>
                  </a:lnTo>
                  <a:lnTo>
                    <a:pt x="20163" y="9285"/>
                  </a:lnTo>
                  <a:lnTo>
                    <a:pt x="20373" y="9280"/>
                  </a:lnTo>
                  <a:close/>
                  <a:moveTo>
                    <a:pt x="75673" y="11371"/>
                  </a:moveTo>
                  <a:lnTo>
                    <a:pt x="76023" y="11381"/>
                  </a:lnTo>
                  <a:lnTo>
                    <a:pt x="76374" y="11392"/>
                  </a:lnTo>
                  <a:lnTo>
                    <a:pt x="76724" y="11414"/>
                  </a:lnTo>
                  <a:lnTo>
                    <a:pt x="77051" y="11446"/>
                  </a:lnTo>
                  <a:lnTo>
                    <a:pt x="77355" y="11483"/>
                  </a:lnTo>
                  <a:lnTo>
                    <a:pt x="77682" y="11531"/>
                  </a:lnTo>
                  <a:lnTo>
                    <a:pt x="77986" y="11590"/>
                  </a:lnTo>
                  <a:lnTo>
                    <a:pt x="78266" y="11655"/>
                  </a:lnTo>
                  <a:lnTo>
                    <a:pt x="78616" y="11741"/>
                  </a:lnTo>
                  <a:lnTo>
                    <a:pt x="78920" y="11837"/>
                  </a:lnTo>
                  <a:lnTo>
                    <a:pt x="79224" y="11944"/>
                  </a:lnTo>
                  <a:lnTo>
                    <a:pt x="79504" y="12062"/>
                  </a:lnTo>
                  <a:lnTo>
                    <a:pt x="79785" y="12185"/>
                  </a:lnTo>
                  <a:lnTo>
                    <a:pt x="80018" y="12319"/>
                  </a:lnTo>
                  <a:lnTo>
                    <a:pt x="80252" y="12464"/>
                  </a:lnTo>
                  <a:lnTo>
                    <a:pt x="80439" y="12614"/>
                  </a:lnTo>
                  <a:lnTo>
                    <a:pt x="80626" y="12770"/>
                  </a:lnTo>
                  <a:lnTo>
                    <a:pt x="80789" y="12936"/>
                  </a:lnTo>
                  <a:lnTo>
                    <a:pt x="80929" y="13107"/>
                  </a:lnTo>
                  <a:lnTo>
                    <a:pt x="81046" y="13284"/>
                  </a:lnTo>
                  <a:lnTo>
                    <a:pt x="81140" y="13472"/>
                  </a:lnTo>
                  <a:lnTo>
                    <a:pt x="81210" y="13660"/>
                  </a:lnTo>
                  <a:lnTo>
                    <a:pt x="81256" y="13858"/>
                  </a:lnTo>
                  <a:lnTo>
                    <a:pt x="81280" y="14056"/>
                  </a:lnTo>
                  <a:lnTo>
                    <a:pt x="80486" y="14056"/>
                  </a:lnTo>
                  <a:lnTo>
                    <a:pt x="79972" y="14051"/>
                  </a:lnTo>
                  <a:lnTo>
                    <a:pt x="79481" y="14035"/>
                  </a:lnTo>
                  <a:lnTo>
                    <a:pt x="78990" y="14024"/>
                  </a:lnTo>
                  <a:lnTo>
                    <a:pt x="78523" y="14003"/>
                  </a:lnTo>
                  <a:lnTo>
                    <a:pt x="78032" y="13981"/>
                  </a:lnTo>
                  <a:lnTo>
                    <a:pt x="77565" y="13954"/>
                  </a:lnTo>
                  <a:lnTo>
                    <a:pt x="77121" y="13922"/>
                  </a:lnTo>
                  <a:lnTo>
                    <a:pt x="76654" y="13890"/>
                  </a:lnTo>
                  <a:lnTo>
                    <a:pt x="76233" y="13858"/>
                  </a:lnTo>
                  <a:lnTo>
                    <a:pt x="75790" y="13815"/>
                  </a:lnTo>
                  <a:lnTo>
                    <a:pt x="75369" y="13772"/>
                  </a:lnTo>
                  <a:lnTo>
                    <a:pt x="74972" y="13729"/>
                  </a:lnTo>
                  <a:lnTo>
                    <a:pt x="74575" y="13681"/>
                  </a:lnTo>
                  <a:lnTo>
                    <a:pt x="74178" y="13633"/>
                  </a:lnTo>
                  <a:lnTo>
                    <a:pt x="73804" y="13579"/>
                  </a:lnTo>
                  <a:lnTo>
                    <a:pt x="73453" y="13526"/>
                  </a:lnTo>
                  <a:lnTo>
                    <a:pt x="73103" y="13472"/>
                  </a:lnTo>
                  <a:lnTo>
                    <a:pt x="72776" y="13413"/>
                  </a:lnTo>
                  <a:lnTo>
                    <a:pt x="72449" y="13354"/>
                  </a:lnTo>
                  <a:lnTo>
                    <a:pt x="72168" y="13295"/>
                  </a:lnTo>
                  <a:lnTo>
                    <a:pt x="71865" y="13231"/>
                  </a:lnTo>
                  <a:lnTo>
                    <a:pt x="71608" y="13172"/>
                  </a:lnTo>
                  <a:lnTo>
                    <a:pt x="71351" y="13107"/>
                  </a:lnTo>
                  <a:lnTo>
                    <a:pt x="71140" y="13043"/>
                  </a:lnTo>
                  <a:lnTo>
                    <a:pt x="70907" y="12979"/>
                  </a:lnTo>
                  <a:lnTo>
                    <a:pt x="70720" y="12909"/>
                  </a:lnTo>
                  <a:lnTo>
                    <a:pt x="70556" y="12845"/>
                  </a:lnTo>
                  <a:lnTo>
                    <a:pt x="70393" y="12780"/>
                  </a:lnTo>
                  <a:lnTo>
                    <a:pt x="70276" y="12711"/>
                  </a:lnTo>
                  <a:lnTo>
                    <a:pt x="70159" y="12646"/>
                  </a:lnTo>
                  <a:lnTo>
                    <a:pt x="70066" y="12582"/>
                  </a:lnTo>
                  <a:lnTo>
                    <a:pt x="69996" y="12518"/>
                  </a:lnTo>
                  <a:lnTo>
                    <a:pt x="69949" y="12427"/>
                  </a:lnTo>
                  <a:lnTo>
                    <a:pt x="69926" y="12378"/>
                  </a:lnTo>
                  <a:lnTo>
                    <a:pt x="69949" y="12319"/>
                  </a:lnTo>
                  <a:lnTo>
                    <a:pt x="69972" y="12260"/>
                  </a:lnTo>
                  <a:lnTo>
                    <a:pt x="70042" y="12196"/>
                  </a:lnTo>
                  <a:lnTo>
                    <a:pt x="70159" y="12126"/>
                  </a:lnTo>
                  <a:lnTo>
                    <a:pt x="70299" y="12062"/>
                  </a:lnTo>
                  <a:lnTo>
                    <a:pt x="70486" y="11987"/>
                  </a:lnTo>
                  <a:lnTo>
                    <a:pt x="70743" y="11912"/>
                  </a:lnTo>
                  <a:lnTo>
                    <a:pt x="71070" y="11837"/>
                  </a:lnTo>
                  <a:lnTo>
                    <a:pt x="71444" y="11762"/>
                  </a:lnTo>
                  <a:lnTo>
                    <a:pt x="71888" y="11687"/>
                  </a:lnTo>
                  <a:lnTo>
                    <a:pt x="72402" y="11612"/>
                  </a:lnTo>
                  <a:lnTo>
                    <a:pt x="72846" y="11553"/>
                  </a:lnTo>
                  <a:lnTo>
                    <a:pt x="73290" y="11505"/>
                  </a:lnTo>
                  <a:lnTo>
                    <a:pt x="73710" y="11462"/>
                  </a:lnTo>
                  <a:lnTo>
                    <a:pt x="74131" y="11430"/>
                  </a:lnTo>
                  <a:lnTo>
                    <a:pt x="74528" y="11403"/>
                  </a:lnTo>
                  <a:lnTo>
                    <a:pt x="74925" y="11387"/>
                  </a:lnTo>
                  <a:lnTo>
                    <a:pt x="75299" y="11376"/>
                  </a:lnTo>
                  <a:lnTo>
                    <a:pt x="75673" y="11371"/>
                  </a:lnTo>
                  <a:close/>
                  <a:moveTo>
                    <a:pt x="34951" y="987"/>
                  </a:moveTo>
                  <a:lnTo>
                    <a:pt x="36283" y="992"/>
                  </a:lnTo>
                  <a:lnTo>
                    <a:pt x="37568" y="1008"/>
                  </a:lnTo>
                  <a:lnTo>
                    <a:pt x="38830" y="1035"/>
                  </a:lnTo>
                  <a:lnTo>
                    <a:pt x="40068" y="1073"/>
                  </a:lnTo>
                  <a:lnTo>
                    <a:pt x="41259" y="1121"/>
                  </a:lnTo>
                  <a:lnTo>
                    <a:pt x="42451" y="1180"/>
                  </a:lnTo>
                  <a:lnTo>
                    <a:pt x="43596" y="1250"/>
                  </a:lnTo>
                  <a:lnTo>
                    <a:pt x="44717" y="1325"/>
                  </a:lnTo>
                  <a:lnTo>
                    <a:pt x="45815" y="1416"/>
                  </a:lnTo>
                  <a:lnTo>
                    <a:pt x="46866" y="1512"/>
                  </a:lnTo>
                  <a:lnTo>
                    <a:pt x="47894" y="1614"/>
                  </a:lnTo>
                  <a:lnTo>
                    <a:pt x="48876" y="1732"/>
                  </a:lnTo>
                  <a:lnTo>
                    <a:pt x="49834" y="1855"/>
                  </a:lnTo>
                  <a:lnTo>
                    <a:pt x="49133" y="1947"/>
                  </a:lnTo>
                  <a:lnTo>
                    <a:pt x="48408" y="2032"/>
                  </a:lnTo>
                  <a:lnTo>
                    <a:pt x="47731" y="2123"/>
                  </a:lnTo>
                  <a:lnTo>
                    <a:pt x="47077" y="2220"/>
                  </a:lnTo>
                  <a:lnTo>
                    <a:pt x="46423" y="2311"/>
                  </a:lnTo>
                  <a:lnTo>
                    <a:pt x="45815" y="2408"/>
                  </a:lnTo>
                  <a:lnTo>
                    <a:pt x="45208" y="2509"/>
                  </a:lnTo>
                  <a:lnTo>
                    <a:pt x="44624" y="2606"/>
                  </a:lnTo>
                  <a:lnTo>
                    <a:pt x="44063" y="2708"/>
                  </a:lnTo>
                  <a:lnTo>
                    <a:pt x="43526" y="2810"/>
                  </a:lnTo>
                  <a:lnTo>
                    <a:pt x="43012" y="2917"/>
                  </a:lnTo>
                  <a:lnTo>
                    <a:pt x="42521" y="3019"/>
                  </a:lnTo>
                  <a:lnTo>
                    <a:pt x="42054" y="3126"/>
                  </a:lnTo>
                  <a:lnTo>
                    <a:pt x="41610" y="3233"/>
                  </a:lnTo>
                  <a:lnTo>
                    <a:pt x="41189" y="3340"/>
                  </a:lnTo>
                  <a:lnTo>
                    <a:pt x="40816" y="3448"/>
                  </a:lnTo>
                  <a:lnTo>
                    <a:pt x="40442" y="3555"/>
                  </a:lnTo>
                  <a:lnTo>
                    <a:pt x="40091" y="3662"/>
                  </a:lnTo>
                  <a:lnTo>
                    <a:pt x="39788" y="3769"/>
                  </a:lnTo>
                  <a:lnTo>
                    <a:pt x="39484" y="3882"/>
                  </a:lnTo>
                  <a:lnTo>
                    <a:pt x="39227" y="3989"/>
                  </a:lnTo>
                  <a:lnTo>
                    <a:pt x="38993" y="4096"/>
                  </a:lnTo>
                  <a:lnTo>
                    <a:pt x="38783" y="4209"/>
                  </a:lnTo>
                  <a:lnTo>
                    <a:pt x="38596" y="4316"/>
                  </a:lnTo>
                  <a:lnTo>
                    <a:pt x="38456" y="4423"/>
                  </a:lnTo>
                  <a:lnTo>
                    <a:pt x="38339" y="4530"/>
                  </a:lnTo>
                  <a:lnTo>
                    <a:pt x="38246" y="4638"/>
                  </a:lnTo>
                  <a:lnTo>
                    <a:pt x="38176" y="4745"/>
                  </a:lnTo>
                  <a:lnTo>
                    <a:pt x="38152" y="4852"/>
                  </a:lnTo>
                  <a:lnTo>
                    <a:pt x="38152" y="4959"/>
                  </a:lnTo>
                  <a:lnTo>
                    <a:pt x="38176" y="5061"/>
                  </a:lnTo>
                  <a:lnTo>
                    <a:pt x="38246" y="5163"/>
                  </a:lnTo>
                  <a:lnTo>
                    <a:pt x="38339" y="5265"/>
                  </a:lnTo>
                  <a:lnTo>
                    <a:pt x="38456" y="5367"/>
                  </a:lnTo>
                  <a:lnTo>
                    <a:pt x="38643" y="5479"/>
                  </a:lnTo>
                  <a:lnTo>
                    <a:pt x="38900" y="5592"/>
                  </a:lnTo>
                  <a:lnTo>
                    <a:pt x="39040" y="5651"/>
                  </a:lnTo>
                  <a:lnTo>
                    <a:pt x="39204" y="5710"/>
                  </a:lnTo>
                  <a:lnTo>
                    <a:pt x="39390" y="5769"/>
                  </a:lnTo>
                  <a:lnTo>
                    <a:pt x="39601" y="5822"/>
                  </a:lnTo>
                  <a:lnTo>
                    <a:pt x="39811" y="5881"/>
                  </a:lnTo>
                  <a:lnTo>
                    <a:pt x="40068" y="5935"/>
                  </a:lnTo>
                  <a:lnTo>
                    <a:pt x="40325" y="5994"/>
                  </a:lnTo>
                  <a:lnTo>
                    <a:pt x="40605" y="6047"/>
                  </a:lnTo>
                  <a:lnTo>
                    <a:pt x="40932" y="6101"/>
                  </a:lnTo>
                  <a:lnTo>
                    <a:pt x="41259" y="6155"/>
                  </a:lnTo>
                  <a:lnTo>
                    <a:pt x="41633" y="6203"/>
                  </a:lnTo>
                  <a:lnTo>
                    <a:pt x="42007" y="6251"/>
                  </a:lnTo>
                  <a:lnTo>
                    <a:pt x="42428" y="6294"/>
                  </a:lnTo>
                  <a:lnTo>
                    <a:pt x="42871" y="6342"/>
                  </a:lnTo>
                  <a:lnTo>
                    <a:pt x="43362" y="6380"/>
                  </a:lnTo>
                  <a:lnTo>
                    <a:pt x="43853" y="6417"/>
                  </a:lnTo>
                  <a:lnTo>
                    <a:pt x="44390" y="6455"/>
                  </a:lnTo>
                  <a:lnTo>
                    <a:pt x="44974" y="6487"/>
                  </a:lnTo>
                  <a:lnTo>
                    <a:pt x="45582" y="6514"/>
                  </a:lnTo>
                  <a:lnTo>
                    <a:pt x="46212" y="6541"/>
                  </a:lnTo>
                  <a:lnTo>
                    <a:pt x="46890" y="6562"/>
                  </a:lnTo>
                  <a:lnTo>
                    <a:pt x="47591" y="6578"/>
                  </a:lnTo>
                  <a:lnTo>
                    <a:pt x="48338" y="6594"/>
                  </a:lnTo>
                  <a:lnTo>
                    <a:pt x="49109" y="6605"/>
                  </a:lnTo>
                  <a:lnTo>
                    <a:pt x="49950" y="6605"/>
                  </a:lnTo>
                  <a:lnTo>
                    <a:pt x="51002" y="6600"/>
                  </a:lnTo>
                  <a:lnTo>
                    <a:pt x="51516" y="6589"/>
                  </a:lnTo>
                  <a:lnTo>
                    <a:pt x="52030" y="6578"/>
                  </a:lnTo>
                  <a:lnTo>
                    <a:pt x="52520" y="6567"/>
                  </a:lnTo>
                  <a:lnTo>
                    <a:pt x="53011" y="6551"/>
                  </a:lnTo>
                  <a:lnTo>
                    <a:pt x="53478" y="6530"/>
                  </a:lnTo>
                  <a:lnTo>
                    <a:pt x="53945" y="6509"/>
                  </a:lnTo>
                  <a:lnTo>
                    <a:pt x="54413" y="6482"/>
                  </a:lnTo>
                  <a:lnTo>
                    <a:pt x="54857" y="6450"/>
                  </a:lnTo>
                  <a:lnTo>
                    <a:pt x="55277" y="6423"/>
                  </a:lnTo>
                  <a:lnTo>
                    <a:pt x="55698" y="6385"/>
                  </a:lnTo>
                  <a:lnTo>
                    <a:pt x="56118" y="6348"/>
                  </a:lnTo>
                  <a:lnTo>
                    <a:pt x="56515" y="6310"/>
                  </a:lnTo>
                  <a:lnTo>
                    <a:pt x="56889" y="6262"/>
                  </a:lnTo>
                  <a:lnTo>
                    <a:pt x="57263" y="6219"/>
                  </a:lnTo>
                  <a:lnTo>
                    <a:pt x="57637" y="6171"/>
                  </a:lnTo>
                  <a:lnTo>
                    <a:pt x="57987" y="6117"/>
                  </a:lnTo>
                  <a:lnTo>
                    <a:pt x="58314" y="6064"/>
                  </a:lnTo>
                  <a:lnTo>
                    <a:pt x="58641" y="6010"/>
                  </a:lnTo>
                  <a:lnTo>
                    <a:pt x="58945" y="5946"/>
                  </a:lnTo>
                  <a:lnTo>
                    <a:pt x="59249" y="5887"/>
                  </a:lnTo>
                  <a:lnTo>
                    <a:pt x="59529" y="5822"/>
                  </a:lnTo>
                  <a:lnTo>
                    <a:pt x="59786" y="5753"/>
                  </a:lnTo>
                  <a:lnTo>
                    <a:pt x="60043" y="5683"/>
                  </a:lnTo>
                  <a:lnTo>
                    <a:pt x="60277" y="5613"/>
                  </a:lnTo>
                  <a:lnTo>
                    <a:pt x="60510" y="5538"/>
                  </a:lnTo>
                  <a:lnTo>
                    <a:pt x="60721" y="5458"/>
                  </a:lnTo>
                  <a:lnTo>
                    <a:pt x="60908" y="5377"/>
                  </a:lnTo>
                  <a:lnTo>
                    <a:pt x="61094" y="5297"/>
                  </a:lnTo>
                  <a:lnTo>
                    <a:pt x="61258" y="5211"/>
                  </a:lnTo>
                  <a:lnTo>
                    <a:pt x="61398" y="5125"/>
                  </a:lnTo>
                  <a:lnTo>
                    <a:pt x="61538" y="5040"/>
                  </a:lnTo>
                  <a:lnTo>
                    <a:pt x="61655" y="4954"/>
                  </a:lnTo>
                  <a:lnTo>
                    <a:pt x="61749" y="4863"/>
                  </a:lnTo>
                  <a:lnTo>
                    <a:pt x="61819" y="4777"/>
                  </a:lnTo>
                  <a:lnTo>
                    <a:pt x="61889" y="4686"/>
                  </a:lnTo>
                  <a:lnTo>
                    <a:pt x="61935" y="4595"/>
                  </a:lnTo>
                  <a:lnTo>
                    <a:pt x="61982" y="4504"/>
                  </a:lnTo>
                  <a:lnTo>
                    <a:pt x="61982" y="4407"/>
                  </a:lnTo>
                  <a:lnTo>
                    <a:pt x="62006" y="4316"/>
                  </a:lnTo>
                  <a:lnTo>
                    <a:pt x="61982" y="4225"/>
                  </a:lnTo>
                  <a:lnTo>
                    <a:pt x="61959" y="4128"/>
                  </a:lnTo>
                  <a:lnTo>
                    <a:pt x="61912" y="4032"/>
                  </a:lnTo>
                  <a:lnTo>
                    <a:pt x="61842" y="3941"/>
                  </a:lnTo>
                  <a:lnTo>
                    <a:pt x="61772" y="3844"/>
                  </a:lnTo>
                  <a:lnTo>
                    <a:pt x="61702" y="3748"/>
                  </a:lnTo>
                  <a:lnTo>
                    <a:pt x="61585" y="3651"/>
                  </a:lnTo>
                  <a:lnTo>
                    <a:pt x="61328" y="3464"/>
                  </a:lnTo>
                  <a:lnTo>
                    <a:pt x="61024" y="3271"/>
                  </a:lnTo>
                  <a:lnTo>
                    <a:pt x="60674" y="3078"/>
                  </a:lnTo>
                  <a:lnTo>
                    <a:pt x="60253" y="2890"/>
                  </a:lnTo>
                  <a:lnTo>
                    <a:pt x="59763" y="2702"/>
                  </a:lnTo>
                  <a:lnTo>
                    <a:pt x="59249" y="2515"/>
                  </a:lnTo>
                  <a:lnTo>
                    <a:pt x="58665" y="2333"/>
                  </a:lnTo>
                  <a:lnTo>
                    <a:pt x="58034" y="2150"/>
                  </a:lnTo>
                  <a:lnTo>
                    <a:pt x="58828" y="2097"/>
                  </a:lnTo>
                  <a:lnTo>
                    <a:pt x="59623" y="2043"/>
                  </a:lnTo>
                  <a:lnTo>
                    <a:pt x="60417" y="1995"/>
                  </a:lnTo>
                  <a:lnTo>
                    <a:pt x="61235" y="1952"/>
                  </a:lnTo>
                  <a:lnTo>
                    <a:pt x="62052" y="1909"/>
                  </a:lnTo>
                  <a:lnTo>
                    <a:pt x="62893" y="1872"/>
                  </a:lnTo>
                  <a:lnTo>
                    <a:pt x="63711" y="1839"/>
                  </a:lnTo>
                  <a:lnTo>
                    <a:pt x="64552" y="1807"/>
                  </a:lnTo>
                  <a:lnTo>
                    <a:pt x="65393" y="1780"/>
                  </a:lnTo>
                  <a:lnTo>
                    <a:pt x="66234" y="1759"/>
                  </a:lnTo>
                  <a:lnTo>
                    <a:pt x="67075" y="1738"/>
                  </a:lnTo>
                  <a:lnTo>
                    <a:pt x="67916" y="1721"/>
                  </a:lnTo>
                  <a:lnTo>
                    <a:pt x="68757" y="1705"/>
                  </a:lnTo>
                  <a:lnTo>
                    <a:pt x="69622" y="1700"/>
                  </a:lnTo>
                  <a:lnTo>
                    <a:pt x="70463" y="1695"/>
                  </a:lnTo>
                  <a:lnTo>
                    <a:pt x="71327" y="1689"/>
                  </a:lnTo>
                  <a:lnTo>
                    <a:pt x="72402" y="1695"/>
                  </a:lnTo>
                  <a:lnTo>
                    <a:pt x="73477" y="1711"/>
                  </a:lnTo>
                  <a:lnTo>
                    <a:pt x="74505" y="1743"/>
                  </a:lnTo>
                  <a:lnTo>
                    <a:pt x="75509" y="1780"/>
                  </a:lnTo>
                  <a:lnTo>
                    <a:pt x="76467" y="1823"/>
                  </a:lnTo>
                  <a:lnTo>
                    <a:pt x="77402" y="1882"/>
                  </a:lnTo>
                  <a:lnTo>
                    <a:pt x="78313" y="1947"/>
                  </a:lnTo>
                  <a:lnTo>
                    <a:pt x="79177" y="2022"/>
                  </a:lnTo>
                  <a:lnTo>
                    <a:pt x="80018" y="2102"/>
                  </a:lnTo>
                  <a:lnTo>
                    <a:pt x="80836" y="2188"/>
                  </a:lnTo>
                  <a:lnTo>
                    <a:pt x="81607" y="2284"/>
                  </a:lnTo>
                  <a:lnTo>
                    <a:pt x="82355" y="2381"/>
                  </a:lnTo>
                  <a:lnTo>
                    <a:pt x="83079" y="2488"/>
                  </a:lnTo>
                  <a:lnTo>
                    <a:pt x="83780" y="2601"/>
                  </a:lnTo>
                  <a:lnTo>
                    <a:pt x="84434" y="2713"/>
                  </a:lnTo>
                  <a:lnTo>
                    <a:pt x="85065" y="2836"/>
                  </a:lnTo>
                  <a:lnTo>
                    <a:pt x="85695" y="2960"/>
                  </a:lnTo>
                  <a:lnTo>
                    <a:pt x="86256" y="3083"/>
                  </a:lnTo>
                  <a:lnTo>
                    <a:pt x="86817" y="3212"/>
                  </a:lnTo>
                  <a:lnTo>
                    <a:pt x="87354" y="3340"/>
                  </a:lnTo>
                  <a:lnTo>
                    <a:pt x="87868" y="3474"/>
                  </a:lnTo>
                  <a:lnTo>
                    <a:pt x="88335" y="3608"/>
                  </a:lnTo>
                  <a:lnTo>
                    <a:pt x="88803" y="3737"/>
                  </a:lnTo>
                  <a:lnTo>
                    <a:pt x="89223" y="3871"/>
                  </a:lnTo>
                  <a:lnTo>
                    <a:pt x="89620" y="4005"/>
                  </a:lnTo>
                  <a:lnTo>
                    <a:pt x="90018" y="4134"/>
                  </a:lnTo>
                  <a:lnTo>
                    <a:pt x="90368" y="4262"/>
                  </a:lnTo>
                  <a:lnTo>
                    <a:pt x="90718" y="4391"/>
                  </a:lnTo>
                  <a:lnTo>
                    <a:pt x="91326" y="4638"/>
                  </a:lnTo>
                  <a:lnTo>
                    <a:pt x="91840" y="4868"/>
                  </a:lnTo>
                  <a:lnTo>
                    <a:pt x="92354" y="5120"/>
                  </a:lnTo>
                  <a:lnTo>
                    <a:pt x="92821" y="5372"/>
                  </a:lnTo>
                  <a:lnTo>
                    <a:pt x="93265" y="5629"/>
                  </a:lnTo>
                  <a:lnTo>
                    <a:pt x="93685" y="5892"/>
                  </a:lnTo>
                  <a:lnTo>
                    <a:pt x="94059" y="6155"/>
                  </a:lnTo>
                  <a:lnTo>
                    <a:pt x="94386" y="6423"/>
                  </a:lnTo>
                  <a:lnTo>
                    <a:pt x="94690" y="6691"/>
                  </a:lnTo>
                  <a:lnTo>
                    <a:pt x="94970" y="6964"/>
                  </a:lnTo>
                  <a:lnTo>
                    <a:pt x="95204" y="7238"/>
                  </a:lnTo>
                  <a:lnTo>
                    <a:pt x="95391" y="7511"/>
                  </a:lnTo>
                  <a:lnTo>
                    <a:pt x="95554" y="7784"/>
                  </a:lnTo>
                  <a:lnTo>
                    <a:pt x="95695" y="8063"/>
                  </a:lnTo>
                  <a:lnTo>
                    <a:pt x="95788" y="8336"/>
                  </a:lnTo>
                  <a:lnTo>
                    <a:pt x="95835" y="8610"/>
                  </a:lnTo>
                  <a:lnTo>
                    <a:pt x="95858" y="8883"/>
                  </a:lnTo>
                  <a:lnTo>
                    <a:pt x="95858" y="9151"/>
                  </a:lnTo>
                  <a:lnTo>
                    <a:pt x="95811" y="9419"/>
                  </a:lnTo>
                  <a:lnTo>
                    <a:pt x="95718" y="9687"/>
                  </a:lnTo>
                  <a:lnTo>
                    <a:pt x="95625" y="9945"/>
                  </a:lnTo>
                  <a:lnTo>
                    <a:pt x="95461" y="10207"/>
                  </a:lnTo>
                  <a:lnTo>
                    <a:pt x="95274" y="10459"/>
                  </a:lnTo>
                  <a:lnTo>
                    <a:pt x="95064" y="10711"/>
                  </a:lnTo>
                  <a:lnTo>
                    <a:pt x="94807" y="10952"/>
                  </a:lnTo>
                  <a:lnTo>
                    <a:pt x="94527" y="11194"/>
                  </a:lnTo>
                  <a:lnTo>
                    <a:pt x="94199" y="11424"/>
                  </a:lnTo>
                  <a:lnTo>
                    <a:pt x="93849" y="11655"/>
                  </a:lnTo>
                  <a:lnTo>
                    <a:pt x="93475" y="11875"/>
                  </a:lnTo>
                  <a:lnTo>
                    <a:pt x="93031" y="12084"/>
                  </a:lnTo>
                  <a:lnTo>
                    <a:pt x="92587" y="12287"/>
                  </a:lnTo>
                  <a:lnTo>
                    <a:pt x="92097" y="12486"/>
                  </a:lnTo>
                  <a:lnTo>
                    <a:pt x="91559" y="12673"/>
                  </a:lnTo>
                  <a:lnTo>
                    <a:pt x="91022" y="12850"/>
                  </a:lnTo>
                  <a:lnTo>
                    <a:pt x="90415" y="13022"/>
                  </a:lnTo>
                  <a:lnTo>
                    <a:pt x="89784" y="13177"/>
                  </a:lnTo>
                  <a:lnTo>
                    <a:pt x="89480" y="13252"/>
                  </a:lnTo>
                  <a:lnTo>
                    <a:pt x="89153" y="13322"/>
                  </a:lnTo>
                  <a:lnTo>
                    <a:pt x="88826" y="13386"/>
                  </a:lnTo>
                  <a:lnTo>
                    <a:pt x="88476" y="13451"/>
                  </a:lnTo>
                  <a:lnTo>
                    <a:pt x="88149" y="13515"/>
                  </a:lnTo>
                  <a:lnTo>
                    <a:pt x="87798" y="13568"/>
                  </a:lnTo>
                  <a:lnTo>
                    <a:pt x="87424" y="13627"/>
                  </a:lnTo>
                  <a:lnTo>
                    <a:pt x="87074" y="13676"/>
                  </a:lnTo>
                  <a:lnTo>
                    <a:pt x="86700" y="13724"/>
                  </a:lnTo>
                  <a:lnTo>
                    <a:pt x="86326" y="13772"/>
                  </a:lnTo>
                  <a:lnTo>
                    <a:pt x="85952" y="13810"/>
                  </a:lnTo>
                  <a:lnTo>
                    <a:pt x="85579" y="13847"/>
                  </a:lnTo>
                  <a:lnTo>
                    <a:pt x="85509" y="13617"/>
                  </a:lnTo>
                  <a:lnTo>
                    <a:pt x="85438" y="13392"/>
                  </a:lnTo>
                  <a:lnTo>
                    <a:pt x="85322" y="13166"/>
                  </a:lnTo>
                  <a:lnTo>
                    <a:pt x="85181" y="12952"/>
                  </a:lnTo>
                  <a:lnTo>
                    <a:pt x="84995" y="12743"/>
                  </a:lnTo>
                  <a:lnTo>
                    <a:pt x="84808" y="12539"/>
                  </a:lnTo>
                  <a:lnTo>
                    <a:pt x="84574" y="12346"/>
                  </a:lnTo>
                  <a:lnTo>
                    <a:pt x="84317" y="12159"/>
                  </a:lnTo>
                  <a:lnTo>
                    <a:pt x="84037" y="11982"/>
                  </a:lnTo>
                  <a:lnTo>
                    <a:pt x="83733" y="11810"/>
                  </a:lnTo>
                  <a:lnTo>
                    <a:pt x="83406" y="11644"/>
                  </a:lnTo>
                  <a:lnTo>
                    <a:pt x="83055" y="11494"/>
                  </a:lnTo>
                  <a:lnTo>
                    <a:pt x="82682" y="11349"/>
                  </a:lnTo>
                  <a:lnTo>
                    <a:pt x="82261" y="11210"/>
                  </a:lnTo>
                  <a:lnTo>
                    <a:pt x="81841" y="11087"/>
                  </a:lnTo>
                  <a:lnTo>
                    <a:pt x="81373" y="10969"/>
                  </a:lnTo>
                  <a:lnTo>
                    <a:pt x="81093" y="10904"/>
                  </a:lnTo>
                  <a:lnTo>
                    <a:pt x="80813" y="10845"/>
                  </a:lnTo>
                  <a:lnTo>
                    <a:pt x="80532" y="10792"/>
                  </a:lnTo>
                  <a:lnTo>
                    <a:pt x="80252" y="10738"/>
                  </a:lnTo>
                  <a:lnTo>
                    <a:pt x="79948" y="10690"/>
                  </a:lnTo>
                  <a:lnTo>
                    <a:pt x="79644" y="10647"/>
                  </a:lnTo>
                  <a:lnTo>
                    <a:pt x="79317" y="10604"/>
                  </a:lnTo>
                  <a:lnTo>
                    <a:pt x="79014" y="10567"/>
                  </a:lnTo>
                  <a:lnTo>
                    <a:pt x="78687" y="10534"/>
                  </a:lnTo>
                  <a:lnTo>
                    <a:pt x="78360" y="10502"/>
                  </a:lnTo>
                  <a:lnTo>
                    <a:pt x="78032" y="10475"/>
                  </a:lnTo>
                  <a:lnTo>
                    <a:pt x="77682" y="10454"/>
                  </a:lnTo>
                  <a:lnTo>
                    <a:pt x="77355" y="10433"/>
                  </a:lnTo>
                  <a:lnTo>
                    <a:pt x="77004" y="10416"/>
                  </a:lnTo>
                  <a:lnTo>
                    <a:pt x="76654" y="10406"/>
                  </a:lnTo>
                  <a:lnTo>
                    <a:pt x="76280" y="10395"/>
                  </a:lnTo>
                  <a:lnTo>
                    <a:pt x="75930" y="10390"/>
                  </a:lnTo>
                  <a:lnTo>
                    <a:pt x="75206" y="10390"/>
                  </a:lnTo>
                  <a:lnTo>
                    <a:pt x="74832" y="10395"/>
                  </a:lnTo>
                  <a:lnTo>
                    <a:pt x="74458" y="10406"/>
                  </a:lnTo>
                  <a:lnTo>
                    <a:pt x="74084" y="10422"/>
                  </a:lnTo>
                  <a:lnTo>
                    <a:pt x="73710" y="10438"/>
                  </a:lnTo>
                  <a:lnTo>
                    <a:pt x="73313" y="10459"/>
                  </a:lnTo>
                  <a:lnTo>
                    <a:pt x="72939" y="10481"/>
                  </a:lnTo>
                  <a:lnTo>
                    <a:pt x="72566" y="10508"/>
                  </a:lnTo>
                  <a:lnTo>
                    <a:pt x="72168" y="10540"/>
                  </a:lnTo>
                  <a:lnTo>
                    <a:pt x="71795" y="10577"/>
                  </a:lnTo>
                  <a:lnTo>
                    <a:pt x="71397" y="10615"/>
                  </a:lnTo>
                  <a:lnTo>
                    <a:pt x="71000" y="10663"/>
                  </a:lnTo>
                  <a:lnTo>
                    <a:pt x="70626" y="10706"/>
                  </a:lnTo>
                  <a:lnTo>
                    <a:pt x="70229" y="10760"/>
                  </a:lnTo>
                  <a:lnTo>
                    <a:pt x="69552" y="10856"/>
                  </a:lnTo>
                  <a:lnTo>
                    <a:pt x="68921" y="10958"/>
                  </a:lnTo>
                  <a:lnTo>
                    <a:pt x="68360" y="11065"/>
                  </a:lnTo>
                  <a:lnTo>
                    <a:pt x="67846" y="11183"/>
                  </a:lnTo>
                  <a:lnTo>
                    <a:pt x="67379" y="11301"/>
                  </a:lnTo>
                  <a:lnTo>
                    <a:pt x="66958" y="11419"/>
                  </a:lnTo>
                  <a:lnTo>
                    <a:pt x="66608" y="11548"/>
                  </a:lnTo>
                  <a:lnTo>
                    <a:pt x="66444" y="11612"/>
                  </a:lnTo>
                  <a:lnTo>
                    <a:pt x="66304" y="11682"/>
                  </a:lnTo>
                  <a:lnTo>
                    <a:pt x="66187" y="11746"/>
                  </a:lnTo>
                  <a:lnTo>
                    <a:pt x="66071" y="11816"/>
                  </a:lnTo>
                  <a:lnTo>
                    <a:pt x="65954" y="11885"/>
                  </a:lnTo>
                  <a:lnTo>
                    <a:pt x="65860" y="11955"/>
                  </a:lnTo>
                  <a:lnTo>
                    <a:pt x="65790" y="12025"/>
                  </a:lnTo>
                  <a:lnTo>
                    <a:pt x="65720" y="12094"/>
                  </a:lnTo>
                  <a:lnTo>
                    <a:pt x="65674" y="12169"/>
                  </a:lnTo>
                  <a:lnTo>
                    <a:pt x="65650" y="12239"/>
                  </a:lnTo>
                  <a:lnTo>
                    <a:pt x="65627" y="12314"/>
                  </a:lnTo>
                  <a:lnTo>
                    <a:pt x="65627" y="12384"/>
                  </a:lnTo>
                  <a:lnTo>
                    <a:pt x="65627" y="12459"/>
                  </a:lnTo>
                  <a:lnTo>
                    <a:pt x="65674" y="12534"/>
                  </a:lnTo>
                  <a:lnTo>
                    <a:pt x="65697" y="12609"/>
                  </a:lnTo>
                  <a:lnTo>
                    <a:pt x="65767" y="12689"/>
                  </a:lnTo>
                  <a:lnTo>
                    <a:pt x="65837" y="12764"/>
                  </a:lnTo>
                  <a:lnTo>
                    <a:pt x="65907" y="12839"/>
                  </a:lnTo>
                  <a:lnTo>
                    <a:pt x="66071" y="12952"/>
                  </a:lnTo>
                  <a:lnTo>
                    <a:pt x="66234" y="13065"/>
                  </a:lnTo>
                  <a:lnTo>
                    <a:pt x="66444" y="13177"/>
                  </a:lnTo>
                  <a:lnTo>
                    <a:pt x="66678" y="13284"/>
                  </a:lnTo>
                  <a:lnTo>
                    <a:pt x="66958" y="13392"/>
                  </a:lnTo>
                  <a:lnTo>
                    <a:pt x="67239" y="13493"/>
                  </a:lnTo>
                  <a:lnTo>
                    <a:pt x="67566" y="13595"/>
                  </a:lnTo>
                  <a:lnTo>
                    <a:pt x="67916" y="13697"/>
                  </a:lnTo>
                  <a:lnTo>
                    <a:pt x="68267" y="13794"/>
                  </a:lnTo>
                  <a:lnTo>
                    <a:pt x="68664" y="13890"/>
                  </a:lnTo>
                  <a:lnTo>
                    <a:pt x="69061" y="13981"/>
                  </a:lnTo>
                  <a:lnTo>
                    <a:pt x="69505" y="14072"/>
                  </a:lnTo>
                  <a:lnTo>
                    <a:pt x="69949" y="14158"/>
                  </a:lnTo>
                  <a:lnTo>
                    <a:pt x="70416" y="14244"/>
                  </a:lnTo>
                  <a:lnTo>
                    <a:pt x="70907" y="14324"/>
                  </a:lnTo>
                  <a:lnTo>
                    <a:pt x="71421" y="14399"/>
                  </a:lnTo>
                  <a:lnTo>
                    <a:pt x="71935" y="14474"/>
                  </a:lnTo>
                  <a:lnTo>
                    <a:pt x="72472" y="14539"/>
                  </a:lnTo>
                  <a:lnTo>
                    <a:pt x="73009" y="14608"/>
                  </a:lnTo>
                  <a:lnTo>
                    <a:pt x="73570" y="14667"/>
                  </a:lnTo>
                  <a:lnTo>
                    <a:pt x="74154" y="14726"/>
                  </a:lnTo>
                  <a:lnTo>
                    <a:pt x="74738" y="14780"/>
                  </a:lnTo>
                  <a:lnTo>
                    <a:pt x="75322" y="14828"/>
                  </a:lnTo>
                  <a:lnTo>
                    <a:pt x="75930" y="14871"/>
                  </a:lnTo>
                  <a:lnTo>
                    <a:pt x="76537" y="14914"/>
                  </a:lnTo>
                  <a:lnTo>
                    <a:pt x="77168" y="14946"/>
                  </a:lnTo>
                  <a:lnTo>
                    <a:pt x="77799" y="14978"/>
                  </a:lnTo>
                  <a:lnTo>
                    <a:pt x="78430" y="15000"/>
                  </a:lnTo>
                  <a:lnTo>
                    <a:pt x="79060" y="15021"/>
                  </a:lnTo>
                  <a:lnTo>
                    <a:pt x="79691" y="15032"/>
                  </a:lnTo>
                  <a:lnTo>
                    <a:pt x="80345" y="15043"/>
                  </a:lnTo>
                  <a:lnTo>
                    <a:pt x="80976" y="15048"/>
                  </a:lnTo>
                  <a:lnTo>
                    <a:pt x="81093" y="15043"/>
                  </a:lnTo>
                  <a:lnTo>
                    <a:pt x="81093" y="15043"/>
                  </a:lnTo>
                  <a:lnTo>
                    <a:pt x="80953" y="15311"/>
                  </a:lnTo>
                  <a:lnTo>
                    <a:pt x="80789" y="15579"/>
                  </a:lnTo>
                  <a:lnTo>
                    <a:pt x="80602" y="15841"/>
                  </a:lnTo>
                  <a:lnTo>
                    <a:pt x="80369" y="16115"/>
                  </a:lnTo>
                  <a:lnTo>
                    <a:pt x="80088" y="16383"/>
                  </a:lnTo>
                  <a:lnTo>
                    <a:pt x="79785" y="16651"/>
                  </a:lnTo>
                  <a:lnTo>
                    <a:pt x="79458" y="16924"/>
                  </a:lnTo>
                  <a:lnTo>
                    <a:pt x="79107" y="17192"/>
                  </a:lnTo>
                  <a:lnTo>
                    <a:pt x="78710" y="17460"/>
                  </a:lnTo>
                  <a:lnTo>
                    <a:pt x="78289" y="17728"/>
                  </a:lnTo>
                  <a:lnTo>
                    <a:pt x="77846" y="17996"/>
                  </a:lnTo>
                  <a:lnTo>
                    <a:pt x="77355" y="18259"/>
                  </a:lnTo>
                  <a:lnTo>
                    <a:pt x="76841" y="18522"/>
                  </a:lnTo>
                  <a:lnTo>
                    <a:pt x="76304" y="18784"/>
                  </a:lnTo>
                  <a:lnTo>
                    <a:pt x="75743" y="19042"/>
                  </a:lnTo>
                  <a:lnTo>
                    <a:pt x="75135" y="19299"/>
                  </a:lnTo>
                  <a:lnTo>
                    <a:pt x="74902" y="19396"/>
                  </a:lnTo>
                  <a:lnTo>
                    <a:pt x="74645" y="19492"/>
                  </a:lnTo>
                  <a:lnTo>
                    <a:pt x="74364" y="19583"/>
                  </a:lnTo>
                  <a:lnTo>
                    <a:pt x="74107" y="19674"/>
                  </a:lnTo>
                  <a:lnTo>
                    <a:pt x="73827" y="19760"/>
                  </a:lnTo>
                  <a:lnTo>
                    <a:pt x="73523" y="19840"/>
                  </a:lnTo>
                  <a:lnTo>
                    <a:pt x="73243" y="19921"/>
                  </a:lnTo>
                  <a:lnTo>
                    <a:pt x="72916" y="19996"/>
                  </a:lnTo>
                  <a:lnTo>
                    <a:pt x="72612" y="20071"/>
                  </a:lnTo>
                  <a:lnTo>
                    <a:pt x="72285" y="20141"/>
                  </a:lnTo>
                  <a:lnTo>
                    <a:pt x="71958" y="20210"/>
                  </a:lnTo>
                  <a:lnTo>
                    <a:pt x="71608" y="20269"/>
                  </a:lnTo>
                  <a:lnTo>
                    <a:pt x="71257" y="20334"/>
                  </a:lnTo>
                  <a:lnTo>
                    <a:pt x="70883" y="20393"/>
                  </a:lnTo>
                  <a:lnTo>
                    <a:pt x="70510" y="20446"/>
                  </a:lnTo>
                  <a:lnTo>
                    <a:pt x="70136" y="20494"/>
                  </a:lnTo>
                  <a:lnTo>
                    <a:pt x="69739" y="20543"/>
                  </a:lnTo>
                  <a:lnTo>
                    <a:pt x="69341" y="20591"/>
                  </a:lnTo>
                  <a:lnTo>
                    <a:pt x="68944" y="20628"/>
                  </a:lnTo>
                  <a:lnTo>
                    <a:pt x="68524" y="20671"/>
                  </a:lnTo>
                  <a:lnTo>
                    <a:pt x="68103" y="20704"/>
                  </a:lnTo>
                  <a:lnTo>
                    <a:pt x="67659" y="20736"/>
                  </a:lnTo>
                  <a:lnTo>
                    <a:pt x="67215" y="20768"/>
                  </a:lnTo>
                  <a:lnTo>
                    <a:pt x="66748" y="20795"/>
                  </a:lnTo>
                  <a:lnTo>
                    <a:pt x="66281" y="20816"/>
                  </a:lnTo>
                  <a:lnTo>
                    <a:pt x="65814" y="20838"/>
                  </a:lnTo>
                  <a:lnTo>
                    <a:pt x="65323" y="20854"/>
                  </a:lnTo>
                  <a:lnTo>
                    <a:pt x="64832" y="20864"/>
                  </a:lnTo>
                  <a:lnTo>
                    <a:pt x="64318" y="20875"/>
                  </a:lnTo>
                  <a:lnTo>
                    <a:pt x="63804" y="20886"/>
                  </a:lnTo>
                  <a:lnTo>
                    <a:pt x="62753" y="20891"/>
                  </a:lnTo>
                  <a:lnTo>
                    <a:pt x="62122" y="20891"/>
                  </a:lnTo>
                  <a:lnTo>
                    <a:pt x="61468" y="20880"/>
                  </a:lnTo>
                  <a:lnTo>
                    <a:pt x="60837" y="20870"/>
                  </a:lnTo>
                  <a:lnTo>
                    <a:pt x="60183" y="20859"/>
                  </a:lnTo>
                  <a:lnTo>
                    <a:pt x="59529" y="20843"/>
                  </a:lnTo>
                  <a:lnTo>
                    <a:pt x="58875" y="20821"/>
                  </a:lnTo>
                  <a:lnTo>
                    <a:pt x="57567" y="20768"/>
                  </a:lnTo>
                  <a:lnTo>
                    <a:pt x="56235" y="20704"/>
                  </a:lnTo>
                  <a:lnTo>
                    <a:pt x="54903" y="20623"/>
                  </a:lnTo>
                  <a:lnTo>
                    <a:pt x="53595" y="20537"/>
                  </a:lnTo>
                  <a:lnTo>
                    <a:pt x="52263" y="20441"/>
                  </a:lnTo>
                  <a:lnTo>
                    <a:pt x="50955" y="20339"/>
                  </a:lnTo>
                  <a:lnTo>
                    <a:pt x="49670" y="20226"/>
                  </a:lnTo>
                  <a:lnTo>
                    <a:pt x="48385" y="20103"/>
                  </a:lnTo>
                  <a:lnTo>
                    <a:pt x="47123" y="19980"/>
                  </a:lnTo>
                  <a:lnTo>
                    <a:pt x="45885" y="19851"/>
                  </a:lnTo>
                  <a:lnTo>
                    <a:pt x="44670" y="19723"/>
                  </a:lnTo>
                  <a:lnTo>
                    <a:pt x="43479" y="19588"/>
                  </a:lnTo>
                  <a:lnTo>
                    <a:pt x="42334" y="19449"/>
                  </a:lnTo>
                  <a:lnTo>
                    <a:pt x="41236" y="19315"/>
                  </a:lnTo>
                  <a:lnTo>
                    <a:pt x="40185" y="19181"/>
                  </a:lnTo>
                  <a:lnTo>
                    <a:pt x="39157" y="19052"/>
                  </a:lnTo>
                  <a:lnTo>
                    <a:pt x="38199" y="18918"/>
                  </a:lnTo>
                  <a:lnTo>
                    <a:pt x="36423" y="18677"/>
                  </a:lnTo>
                  <a:lnTo>
                    <a:pt x="34905" y="18457"/>
                  </a:lnTo>
                  <a:lnTo>
                    <a:pt x="33667" y="18270"/>
                  </a:lnTo>
                  <a:lnTo>
                    <a:pt x="32732" y="18125"/>
                  </a:lnTo>
                  <a:lnTo>
                    <a:pt x="31914" y="17991"/>
                  </a:lnTo>
                  <a:lnTo>
                    <a:pt x="30653" y="17846"/>
                  </a:lnTo>
                  <a:lnTo>
                    <a:pt x="29461" y="17702"/>
                  </a:lnTo>
                  <a:lnTo>
                    <a:pt x="28340" y="17551"/>
                  </a:lnTo>
                  <a:lnTo>
                    <a:pt x="27242" y="17396"/>
                  </a:lnTo>
                  <a:lnTo>
                    <a:pt x="26237" y="17241"/>
                  </a:lnTo>
                  <a:lnTo>
                    <a:pt x="25256" y="17080"/>
                  </a:lnTo>
                  <a:lnTo>
                    <a:pt x="24345" y="16919"/>
                  </a:lnTo>
                  <a:lnTo>
                    <a:pt x="23480" y="16753"/>
                  </a:lnTo>
                  <a:lnTo>
                    <a:pt x="22663" y="16587"/>
                  </a:lnTo>
                  <a:lnTo>
                    <a:pt x="21915" y="16415"/>
                  </a:lnTo>
                  <a:lnTo>
                    <a:pt x="21191" y="16249"/>
                  </a:lnTo>
                  <a:lnTo>
                    <a:pt x="20513" y="16077"/>
                  </a:lnTo>
                  <a:lnTo>
                    <a:pt x="19906" y="15906"/>
                  </a:lnTo>
                  <a:lnTo>
                    <a:pt x="19322" y="15734"/>
                  </a:lnTo>
                  <a:lnTo>
                    <a:pt x="18784" y="15563"/>
                  </a:lnTo>
                  <a:lnTo>
                    <a:pt x="18270" y="15386"/>
                  </a:lnTo>
                  <a:lnTo>
                    <a:pt x="17827" y="15214"/>
                  </a:lnTo>
                  <a:lnTo>
                    <a:pt x="17406" y="15043"/>
                  </a:lnTo>
                  <a:lnTo>
                    <a:pt x="17009" y="14871"/>
                  </a:lnTo>
                  <a:lnTo>
                    <a:pt x="16658" y="14700"/>
                  </a:lnTo>
                  <a:lnTo>
                    <a:pt x="16331" y="14533"/>
                  </a:lnTo>
                  <a:lnTo>
                    <a:pt x="16051" y="14362"/>
                  </a:lnTo>
                  <a:lnTo>
                    <a:pt x="15794" y="14196"/>
                  </a:lnTo>
                  <a:lnTo>
                    <a:pt x="15560" y="14035"/>
                  </a:lnTo>
                  <a:lnTo>
                    <a:pt x="15373" y="13874"/>
                  </a:lnTo>
                  <a:lnTo>
                    <a:pt x="15187" y="13713"/>
                  </a:lnTo>
                  <a:lnTo>
                    <a:pt x="15046" y="13558"/>
                  </a:lnTo>
                  <a:lnTo>
                    <a:pt x="14906" y="13402"/>
                  </a:lnTo>
                  <a:lnTo>
                    <a:pt x="14813" y="13252"/>
                  </a:lnTo>
                  <a:lnTo>
                    <a:pt x="14719" y="13107"/>
                  </a:lnTo>
                  <a:lnTo>
                    <a:pt x="14649" y="12963"/>
                  </a:lnTo>
                  <a:lnTo>
                    <a:pt x="14603" y="12823"/>
                  </a:lnTo>
                  <a:lnTo>
                    <a:pt x="15864" y="12823"/>
                  </a:lnTo>
                  <a:lnTo>
                    <a:pt x="16752" y="12818"/>
                  </a:lnTo>
                  <a:lnTo>
                    <a:pt x="17593" y="12807"/>
                  </a:lnTo>
                  <a:lnTo>
                    <a:pt x="18434" y="12791"/>
                  </a:lnTo>
                  <a:lnTo>
                    <a:pt x="19228" y="12770"/>
                  </a:lnTo>
                  <a:lnTo>
                    <a:pt x="20023" y="12743"/>
                  </a:lnTo>
                  <a:lnTo>
                    <a:pt x="20770" y="12716"/>
                  </a:lnTo>
                  <a:lnTo>
                    <a:pt x="21495" y="12684"/>
                  </a:lnTo>
                  <a:lnTo>
                    <a:pt x="22195" y="12641"/>
                  </a:lnTo>
                  <a:lnTo>
                    <a:pt x="22850" y="12598"/>
                  </a:lnTo>
                  <a:lnTo>
                    <a:pt x="23504" y="12555"/>
                  </a:lnTo>
                  <a:lnTo>
                    <a:pt x="24111" y="12502"/>
                  </a:lnTo>
                  <a:lnTo>
                    <a:pt x="24695" y="12448"/>
                  </a:lnTo>
                  <a:lnTo>
                    <a:pt x="25256" y="12389"/>
                  </a:lnTo>
                  <a:lnTo>
                    <a:pt x="25770" y="12319"/>
                  </a:lnTo>
                  <a:lnTo>
                    <a:pt x="26284" y="12255"/>
                  </a:lnTo>
                  <a:lnTo>
                    <a:pt x="26728" y="12180"/>
                  </a:lnTo>
                  <a:lnTo>
                    <a:pt x="27148" y="12110"/>
                  </a:lnTo>
                  <a:lnTo>
                    <a:pt x="27545" y="12030"/>
                  </a:lnTo>
                  <a:lnTo>
                    <a:pt x="27919" y="11950"/>
                  </a:lnTo>
                  <a:lnTo>
                    <a:pt x="28270" y="11864"/>
                  </a:lnTo>
                  <a:lnTo>
                    <a:pt x="28573" y="11773"/>
                  </a:lnTo>
                  <a:lnTo>
                    <a:pt x="28854" y="11682"/>
                  </a:lnTo>
                  <a:lnTo>
                    <a:pt x="29111" y="11585"/>
                  </a:lnTo>
                  <a:lnTo>
                    <a:pt x="29344" y="11489"/>
                  </a:lnTo>
                  <a:lnTo>
                    <a:pt x="29555" y="11387"/>
                  </a:lnTo>
                  <a:lnTo>
                    <a:pt x="29718" y="11279"/>
                  </a:lnTo>
                  <a:lnTo>
                    <a:pt x="29858" y="11172"/>
                  </a:lnTo>
                  <a:lnTo>
                    <a:pt x="29975" y="11065"/>
                  </a:lnTo>
                  <a:lnTo>
                    <a:pt x="30045" y="10952"/>
                  </a:lnTo>
                  <a:lnTo>
                    <a:pt x="30092" y="10840"/>
                  </a:lnTo>
                  <a:lnTo>
                    <a:pt x="30115" y="10722"/>
                  </a:lnTo>
                  <a:lnTo>
                    <a:pt x="30092" y="10609"/>
                  </a:lnTo>
                  <a:lnTo>
                    <a:pt x="30045" y="10502"/>
                  </a:lnTo>
                  <a:lnTo>
                    <a:pt x="29975" y="10390"/>
                  </a:lnTo>
                  <a:lnTo>
                    <a:pt x="29882" y="10277"/>
                  </a:lnTo>
                  <a:lnTo>
                    <a:pt x="29765" y="10170"/>
                  </a:lnTo>
                  <a:lnTo>
                    <a:pt x="29601" y="10057"/>
                  </a:lnTo>
                  <a:lnTo>
                    <a:pt x="29438" y="9950"/>
                  </a:lnTo>
                  <a:lnTo>
                    <a:pt x="29251" y="9843"/>
                  </a:lnTo>
                  <a:lnTo>
                    <a:pt x="29041" y="9741"/>
                  </a:lnTo>
                  <a:lnTo>
                    <a:pt x="28807" y="9634"/>
                  </a:lnTo>
                  <a:lnTo>
                    <a:pt x="28550" y="9532"/>
                  </a:lnTo>
                  <a:lnTo>
                    <a:pt x="28270" y="9435"/>
                  </a:lnTo>
                  <a:lnTo>
                    <a:pt x="27966" y="9339"/>
                  </a:lnTo>
                  <a:lnTo>
                    <a:pt x="27662" y="9242"/>
                  </a:lnTo>
                  <a:lnTo>
                    <a:pt x="27335" y="9151"/>
                  </a:lnTo>
                  <a:lnTo>
                    <a:pt x="27008" y="9066"/>
                  </a:lnTo>
                  <a:lnTo>
                    <a:pt x="26634" y="8980"/>
                  </a:lnTo>
                  <a:lnTo>
                    <a:pt x="26284" y="8899"/>
                  </a:lnTo>
                  <a:lnTo>
                    <a:pt x="25887" y="8824"/>
                  </a:lnTo>
                  <a:lnTo>
                    <a:pt x="25513" y="8749"/>
                  </a:lnTo>
                  <a:lnTo>
                    <a:pt x="25116" y="8685"/>
                  </a:lnTo>
                  <a:lnTo>
                    <a:pt x="24695" y="8621"/>
                  </a:lnTo>
                  <a:lnTo>
                    <a:pt x="24275" y="8562"/>
                  </a:lnTo>
                  <a:lnTo>
                    <a:pt x="23854" y="8508"/>
                  </a:lnTo>
                  <a:lnTo>
                    <a:pt x="23434" y="8460"/>
                  </a:lnTo>
                  <a:lnTo>
                    <a:pt x="22990" y="8417"/>
                  </a:lnTo>
                  <a:lnTo>
                    <a:pt x="22546" y="8379"/>
                  </a:lnTo>
                  <a:lnTo>
                    <a:pt x="22102" y="8347"/>
                  </a:lnTo>
                  <a:lnTo>
                    <a:pt x="21658" y="8326"/>
                  </a:lnTo>
                  <a:lnTo>
                    <a:pt x="21214" y="8310"/>
                  </a:lnTo>
                  <a:lnTo>
                    <a:pt x="20770" y="8299"/>
                  </a:lnTo>
                  <a:lnTo>
                    <a:pt x="20326" y="8294"/>
                  </a:lnTo>
                  <a:lnTo>
                    <a:pt x="19929" y="8294"/>
                  </a:lnTo>
                  <a:lnTo>
                    <a:pt x="19555" y="8304"/>
                  </a:lnTo>
                  <a:lnTo>
                    <a:pt x="19182" y="8315"/>
                  </a:lnTo>
                  <a:lnTo>
                    <a:pt x="18831" y="8336"/>
                  </a:lnTo>
                  <a:lnTo>
                    <a:pt x="18481" y="8358"/>
                  </a:lnTo>
                  <a:lnTo>
                    <a:pt x="18130" y="8385"/>
                  </a:lnTo>
                  <a:lnTo>
                    <a:pt x="17803" y="8422"/>
                  </a:lnTo>
                  <a:lnTo>
                    <a:pt x="17453" y="8460"/>
                  </a:lnTo>
                  <a:lnTo>
                    <a:pt x="17149" y="8503"/>
                  </a:lnTo>
                  <a:lnTo>
                    <a:pt x="16822" y="8551"/>
                  </a:lnTo>
                  <a:lnTo>
                    <a:pt x="16518" y="8605"/>
                  </a:lnTo>
                  <a:lnTo>
                    <a:pt x="16215" y="8663"/>
                  </a:lnTo>
                  <a:lnTo>
                    <a:pt x="15911" y="8722"/>
                  </a:lnTo>
                  <a:lnTo>
                    <a:pt x="15607" y="8792"/>
                  </a:lnTo>
                  <a:lnTo>
                    <a:pt x="15327" y="8862"/>
                  </a:lnTo>
                  <a:lnTo>
                    <a:pt x="15046" y="8937"/>
                  </a:lnTo>
                  <a:lnTo>
                    <a:pt x="14766" y="9017"/>
                  </a:lnTo>
                  <a:lnTo>
                    <a:pt x="14486" y="9098"/>
                  </a:lnTo>
                  <a:lnTo>
                    <a:pt x="14229" y="9183"/>
                  </a:lnTo>
                  <a:lnTo>
                    <a:pt x="13948" y="9275"/>
                  </a:lnTo>
                  <a:lnTo>
                    <a:pt x="13458" y="9468"/>
                  </a:lnTo>
                  <a:lnTo>
                    <a:pt x="12990" y="9671"/>
                  </a:lnTo>
                  <a:lnTo>
                    <a:pt x="12547" y="9886"/>
                  </a:lnTo>
                  <a:lnTo>
                    <a:pt x="12126" y="10111"/>
                  </a:lnTo>
                  <a:lnTo>
                    <a:pt x="11752" y="10347"/>
                  </a:lnTo>
                  <a:lnTo>
                    <a:pt x="11425" y="10588"/>
                  </a:lnTo>
                  <a:lnTo>
                    <a:pt x="11121" y="10840"/>
                  </a:lnTo>
                  <a:lnTo>
                    <a:pt x="10864" y="11097"/>
                  </a:lnTo>
                  <a:lnTo>
                    <a:pt x="10631" y="11360"/>
                  </a:lnTo>
                  <a:lnTo>
                    <a:pt x="10467" y="11628"/>
                  </a:lnTo>
                  <a:lnTo>
                    <a:pt x="9907" y="11564"/>
                  </a:lnTo>
                  <a:lnTo>
                    <a:pt x="9393" y="11494"/>
                  </a:lnTo>
                  <a:lnTo>
                    <a:pt x="8902" y="11414"/>
                  </a:lnTo>
                  <a:lnTo>
                    <a:pt x="8458" y="11333"/>
                  </a:lnTo>
                  <a:lnTo>
                    <a:pt x="8038" y="11242"/>
                  </a:lnTo>
                  <a:lnTo>
                    <a:pt x="7640" y="11145"/>
                  </a:lnTo>
                  <a:lnTo>
                    <a:pt x="7267" y="11044"/>
                  </a:lnTo>
                  <a:lnTo>
                    <a:pt x="6940" y="10936"/>
                  </a:lnTo>
                  <a:lnTo>
                    <a:pt x="6612" y="10829"/>
                  </a:lnTo>
                  <a:lnTo>
                    <a:pt x="6332" y="10717"/>
                  </a:lnTo>
                  <a:lnTo>
                    <a:pt x="6075" y="10604"/>
                  </a:lnTo>
                  <a:lnTo>
                    <a:pt x="5818" y="10486"/>
                  </a:lnTo>
                  <a:lnTo>
                    <a:pt x="5608" y="10368"/>
                  </a:lnTo>
                  <a:lnTo>
                    <a:pt x="5421" y="10245"/>
                  </a:lnTo>
                  <a:lnTo>
                    <a:pt x="5234" y="10122"/>
                  </a:lnTo>
                  <a:lnTo>
                    <a:pt x="5071" y="10004"/>
                  </a:lnTo>
                  <a:lnTo>
                    <a:pt x="4954" y="9880"/>
                  </a:lnTo>
                  <a:lnTo>
                    <a:pt x="4814" y="9757"/>
                  </a:lnTo>
                  <a:lnTo>
                    <a:pt x="4627" y="9516"/>
                  </a:lnTo>
                  <a:lnTo>
                    <a:pt x="4486" y="9285"/>
                  </a:lnTo>
                  <a:lnTo>
                    <a:pt x="4393" y="9066"/>
                  </a:lnTo>
                  <a:lnTo>
                    <a:pt x="4346" y="8862"/>
                  </a:lnTo>
                  <a:lnTo>
                    <a:pt x="4323" y="8674"/>
                  </a:lnTo>
                  <a:lnTo>
                    <a:pt x="4323" y="8513"/>
                  </a:lnTo>
                  <a:lnTo>
                    <a:pt x="4323" y="8379"/>
                  </a:lnTo>
                  <a:lnTo>
                    <a:pt x="4416" y="8068"/>
                  </a:lnTo>
                  <a:lnTo>
                    <a:pt x="4557" y="7763"/>
                  </a:lnTo>
                  <a:lnTo>
                    <a:pt x="4743" y="7452"/>
                  </a:lnTo>
                  <a:lnTo>
                    <a:pt x="5000" y="7141"/>
                  </a:lnTo>
                  <a:lnTo>
                    <a:pt x="5304" y="6830"/>
                  </a:lnTo>
                  <a:lnTo>
                    <a:pt x="5655" y="6519"/>
                  </a:lnTo>
                  <a:lnTo>
                    <a:pt x="6052" y="6208"/>
                  </a:lnTo>
                  <a:lnTo>
                    <a:pt x="6519" y="5903"/>
                  </a:lnTo>
                  <a:lnTo>
                    <a:pt x="7033" y="5603"/>
                  </a:lnTo>
                  <a:lnTo>
                    <a:pt x="7594" y="5302"/>
                  </a:lnTo>
                  <a:lnTo>
                    <a:pt x="8201" y="5002"/>
                  </a:lnTo>
                  <a:lnTo>
                    <a:pt x="8855" y="4713"/>
                  </a:lnTo>
                  <a:lnTo>
                    <a:pt x="9556" y="4429"/>
                  </a:lnTo>
                  <a:lnTo>
                    <a:pt x="10304" y="4150"/>
                  </a:lnTo>
                  <a:lnTo>
                    <a:pt x="10701" y="4010"/>
                  </a:lnTo>
                  <a:lnTo>
                    <a:pt x="11098" y="3876"/>
                  </a:lnTo>
                  <a:lnTo>
                    <a:pt x="11519" y="3748"/>
                  </a:lnTo>
                  <a:lnTo>
                    <a:pt x="11939" y="3614"/>
                  </a:lnTo>
                  <a:lnTo>
                    <a:pt x="12383" y="3485"/>
                  </a:lnTo>
                  <a:lnTo>
                    <a:pt x="12827" y="3356"/>
                  </a:lnTo>
                  <a:lnTo>
                    <a:pt x="13271" y="3233"/>
                  </a:lnTo>
                  <a:lnTo>
                    <a:pt x="13761" y="3115"/>
                  </a:lnTo>
                  <a:lnTo>
                    <a:pt x="14229" y="2992"/>
                  </a:lnTo>
                  <a:lnTo>
                    <a:pt x="14719" y="2879"/>
                  </a:lnTo>
                  <a:lnTo>
                    <a:pt x="15233" y="2761"/>
                  </a:lnTo>
                  <a:lnTo>
                    <a:pt x="15724" y="2654"/>
                  </a:lnTo>
                  <a:lnTo>
                    <a:pt x="16261" y="2542"/>
                  </a:lnTo>
                  <a:lnTo>
                    <a:pt x="16799" y="2440"/>
                  </a:lnTo>
                  <a:lnTo>
                    <a:pt x="17336" y="2333"/>
                  </a:lnTo>
                  <a:lnTo>
                    <a:pt x="17873" y="2236"/>
                  </a:lnTo>
                  <a:lnTo>
                    <a:pt x="18434" y="2140"/>
                  </a:lnTo>
                  <a:lnTo>
                    <a:pt x="19018" y="2048"/>
                  </a:lnTo>
                  <a:lnTo>
                    <a:pt x="19602" y="1957"/>
                  </a:lnTo>
                  <a:lnTo>
                    <a:pt x="20186" y="1872"/>
                  </a:lnTo>
                  <a:lnTo>
                    <a:pt x="20794" y="1786"/>
                  </a:lnTo>
                  <a:lnTo>
                    <a:pt x="21401" y="1711"/>
                  </a:lnTo>
                  <a:lnTo>
                    <a:pt x="22009" y="1636"/>
                  </a:lnTo>
                  <a:lnTo>
                    <a:pt x="22639" y="1561"/>
                  </a:lnTo>
                  <a:lnTo>
                    <a:pt x="23270" y="1496"/>
                  </a:lnTo>
                  <a:lnTo>
                    <a:pt x="23924" y="1432"/>
                  </a:lnTo>
                  <a:lnTo>
                    <a:pt x="24578" y="1373"/>
                  </a:lnTo>
                  <a:lnTo>
                    <a:pt x="25233" y="1314"/>
                  </a:lnTo>
                  <a:lnTo>
                    <a:pt x="25910" y="1266"/>
                  </a:lnTo>
                  <a:lnTo>
                    <a:pt x="26588" y="1218"/>
                  </a:lnTo>
                  <a:lnTo>
                    <a:pt x="27288" y="1175"/>
                  </a:lnTo>
                  <a:lnTo>
                    <a:pt x="27989" y="1137"/>
                  </a:lnTo>
                  <a:lnTo>
                    <a:pt x="28690" y="1105"/>
                  </a:lnTo>
                  <a:lnTo>
                    <a:pt x="29391" y="1078"/>
                  </a:lnTo>
                  <a:lnTo>
                    <a:pt x="30115" y="1051"/>
                  </a:lnTo>
                  <a:lnTo>
                    <a:pt x="30840" y="1035"/>
                  </a:lnTo>
                  <a:lnTo>
                    <a:pt x="32241" y="1008"/>
                  </a:lnTo>
                  <a:lnTo>
                    <a:pt x="33620" y="992"/>
                  </a:lnTo>
                  <a:lnTo>
                    <a:pt x="34951" y="987"/>
                  </a:lnTo>
                  <a:close/>
                  <a:moveTo>
                    <a:pt x="33713" y="1"/>
                  </a:moveTo>
                  <a:lnTo>
                    <a:pt x="32639" y="11"/>
                  </a:lnTo>
                  <a:lnTo>
                    <a:pt x="31541" y="27"/>
                  </a:lnTo>
                  <a:lnTo>
                    <a:pt x="30442" y="49"/>
                  </a:lnTo>
                  <a:lnTo>
                    <a:pt x="29601" y="70"/>
                  </a:lnTo>
                  <a:lnTo>
                    <a:pt x="28760" y="97"/>
                  </a:lnTo>
                  <a:lnTo>
                    <a:pt x="27943" y="129"/>
                  </a:lnTo>
                  <a:lnTo>
                    <a:pt x="27148" y="167"/>
                  </a:lnTo>
                  <a:lnTo>
                    <a:pt x="26331" y="210"/>
                  </a:lnTo>
                  <a:lnTo>
                    <a:pt x="25560" y="258"/>
                  </a:lnTo>
                  <a:lnTo>
                    <a:pt x="24765" y="312"/>
                  </a:lnTo>
                  <a:lnTo>
                    <a:pt x="23994" y="371"/>
                  </a:lnTo>
                  <a:lnTo>
                    <a:pt x="23247" y="435"/>
                  </a:lnTo>
                  <a:lnTo>
                    <a:pt x="22476" y="499"/>
                  </a:lnTo>
                  <a:lnTo>
                    <a:pt x="21752" y="574"/>
                  </a:lnTo>
                  <a:lnTo>
                    <a:pt x="21004" y="649"/>
                  </a:lnTo>
                  <a:lnTo>
                    <a:pt x="20303" y="730"/>
                  </a:lnTo>
                  <a:lnTo>
                    <a:pt x="19579" y="815"/>
                  </a:lnTo>
                  <a:lnTo>
                    <a:pt x="18878" y="907"/>
                  </a:lnTo>
                  <a:lnTo>
                    <a:pt x="18200" y="998"/>
                  </a:lnTo>
                  <a:lnTo>
                    <a:pt x="17523" y="1094"/>
                  </a:lnTo>
                  <a:lnTo>
                    <a:pt x="16845" y="1196"/>
                  </a:lnTo>
                  <a:lnTo>
                    <a:pt x="16191" y="1303"/>
                  </a:lnTo>
                  <a:lnTo>
                    <a:pt x="15560" y="1411"/>
                  </a:lnTo>
                  <a:lnTo>
                    <a:pt x="14930" y="1523"/>
                  </a:lnTo>
                  <a:lnTo>
                    <a:pt x="14299" y="1636"/>
                  </a:lnTo>
                  <a:lnTo>
                    <a:pt x="13691" y="1759"/>
                  </a:lnTo>
                  <a:lnTo>
                    <a:pt x="13084" y="1882"/>
                  </a:lnTo>
                  <a:lnTo>
                    <a:pt x="12500" y="2006"/>
                  </a:lnTo>
                  <a:lnTo>
                    <a:pt x="11939" y="2134"/>
                  </a:lnTo>
                  <a:lnTo>
                    <a:pt x="11378" y="2268"/>
                  </a:lnTo>
                  <a:lnTo>
                    <a:pt x="10818" y="2402"/>
                  </a:lnTo>
                  <a:lnTo>
                    <a:pt x="10280" y="2536"/>
                  </a:lnTo>
                  <a:lnTo>
                    <a:pt x="9743" y="2681"/>
                  </a:lnTo>
                  <a:lnTo>
                    <a:pt x="9229" y="2820"/>
                  </a:lnTo>
                  <a:lnTo>
                    <a:pt x="8738" y="2965"/>
                  </a:lnTo>
                  <a:lnTo>
                    <a:pt x="8248" y="3115"/>
                  </a:lnTo>
                  <a:lnTo>
                    <a:pt x="7781" y="3265"/>
                  </a:lnTo>
                  <a:lnTo>
                    <a:pt x="7313" y="3415"/>
                  </a:lnTo>
                  <a:lnTo>
                    <a:pt x="6869" y="3571"/>
                  </a:lnTo>
                  <a:lnTo>
                    <a:pt x="6426" y="3726"/>
                  </a:lnTo>
                  <a:lnTo>
                    <a:pt x="6005" y="3887"/>
                  </a:lnTo>
                  <a:lnTo>
                    <a:pt x="5584" y="4048"/>
                  </a:lnTo>
                  <a:lnTo>
                    <a:pt x="5187" y="4209"/>
                  </a:lnTo>
                  <a:lnTo>
                    <a:pt x="4814" y="4370"/>
                  </a:lnTo>
                  <a:lnTo>
                    <a:pt x="4440" y="4536"/>
                  </a:lnTo>
                  <a:lnTo>
                    <a:pt x="4089" y="4702"/>
                  </a:lnTo>
                  <a:lnTo>
                    <a:pt x="3739" y="4868"/>
                  </a:lnTo>
                  <a:lnTo>
                    <a:pt x="3412" y="5040"/>
                  </a:lnTo>
                  <a:lnTo>
                    <a:pt x="3108" y="5206"/>
                  </a:lnTo>
                  <a:lnTo>
                    <a:pt x="2804" y="5377"/>
                  </a:lnTo>
                  <a:lnTo>
                    <a:pt x="2524" y="5549"/>
                  </a:lnTo>
                  <a:lnTo>
                    <a:pt x="2244" y="5720"/>
                  </a:lnTo>
                  <a:lnTo>
                    <a:pt x="2010" y="5897"/>
                  </a:lnTo>
                  <a:lnTo>
                    <a:pt x="1753" y="6069"/>
                  </a:lnTo>
                  <a:lnTo>
                    <a:pt x="1543" y="6240"/>
                  </a:lnTo>
                  <a:lnTo>
                    <a:pt x="1332" y="6417"/>
                  </a:lnTo>
                  <a:lnTo>
                    <a:pt x="1122" y="6594"/>
                  </a:lnTo>
                  <a:lnTo>
                    <a:pt x="959" y="6766"/>
                  </a:lnTo>
                  <a:lnTo>
                    <a:pt x="772" y="6943"/>
                  </a:lnTo>
                  <a:lnTo>
                    <a:pt x="632" y="7120"/>
                  </a:lnTo>
                  <a:lnTo>
                    <a:pt x="491" y="7291"/>
                  </a:lnTo>
                  <a:lnTo>
                    <a:pt x="375" y="7468"/>
                  </a:lnTo>
                  <a:lnTo>
                    <a:pt x="281" y="7645"/>
                  </a:lnTo>
                  <a:lnTo>
                    <a:pt x="188" y="7817"/>
                  </a:lnTo>
                  <a:lnTo>
                    <a:pt x="118" y="7993"/>
                  </a:lnTo>
                  <a:lnTo>
                    <a:pt x="71" y="8165"/>
                  </a:lnTo>
                  <a:lnTo>
                    <a:pt x="24" y="8336"/>
                  </a:lnTo>
                  <a:lnTo>
                    <a:pt x="1" y="8546"/>
                  </a:lnTo>
                  <a:lnTo>
                    <a:pt x="1" y="8744"/>
                  </a:lnTo>
                  <a:lnTo>
                    <a:pt x="24" y="8948"/>
                  </a:lnTo>
                  <a:lnTo>
                    <a:pt x="71" y="9141"/>
                  </a:lnTo>
                  <a:lnTo>
                    <a:pt x="141" y="9334"/>
                  </a:lnTo>
                  <a:lnTo>
                    <a:pt x="258" y="9521"/>
                  </a:lnTo>
                  <a:lnTo>
                    <a:pt x="375" y="9703"/>
                  </a:lnTo>
                  <a:lnTo>
                    <a:pt x="515" y="9880"/>
                  </a:lnTo>
                  <a:lnTo>
                    <a:pt x="678" y="10057"/>
                  </a:lnTo>
                  <a:lnTo>
                    <a:pt x="865" y="10229"/>
                  </a:lnTo>
                  <a:lnTo>
                    <a:pt x="1075" y="10395"/>
                  </a:lnTo>
                  <a:lnTo>
                    <a:pt x="1309" y="10556"/>
                  </a:lnTo>
                  <a:lnTo>
                    <a:pt x="1566" y="10711"/>
                  </a:lnTo>
                  <a:lnTo>
                    <a:pt x="1846" y="10861"/>
                  </a:lnTo>
                  <a:lnTo>
                    <a:pt x="2150" y="11011"/>
                  </a:lnTo>
                  <a:lnTo>
                    <a:pt x="2477" y="11151"/>
                  </a:lnTo>
                  <a:lnTo>
                    <a:pt x="2804" y="11290"/>
                  </a:lnTo>
                  <a:lnTo>
                    <a:pt x="3178" y="11419"/>
                  </a:lnTo>
                  <a:lnTo>
                    <a:pt x="3552" y="11548"/>
                  </a:lnTo>
                  <a:lnTo>
                    <a:pt x="3949" y="11665"/>
                  </a:lnTo>
                  <a:lnTo>
                    <a:pt x="4370" y="11783"/>
                  </a:lnTo>
                  <a:lnTo>
                    <a:pt x="4814" y="11896"/>
                  </a:lnTo>
                  <a:lnTo>
                    <a:pt x="5281" y="11998"/>
                  </a:lnTo>
                  <a:lnTo>
                    <a:pt x="5771" y="12094"/>
                  </a:lnTo>
                  <a:lnTo>
                    <a:pt x="6262" y="12191"/>
                  </a:lnTo>
                  <a:lnTo>
                    <a:pt x="6776" y="12277"/>
                  </a:lnTo>
                  <a:lnTo>
                    <a:pt x="7313" y="12357"/>
                  </a:lnTo>
                  <a:lnTo>
                    <a:pt x="7874" y="12432"/>
                  </a:lnTo>
                  <a:lnTo>
                    <a:pt x="8435" y="12502"/>
                  </a:lnTo>
                  <a:lnTo>
                    <a:pt x="9042" y="12561"/>
                  </a:lnTo>
                  <a:lnTo>
                    <a:pt x="9650" y="12620"/>
                  </a:lnTo>
                  <a:lnTo>
                    <a:pt x="10257" y="12668"/>
                  </a:lnTo>
                  <a:lnTo>
                    <a:pt x="10327" y="12909"/>
                  </a:lnTo>
                  <a:lnTo>
                    <a:pt x="10397" y="13156"/>
                  </a:lnTo>
                  <a:lnTo>
                    <a:pt x="10537" y="13392"/>
                  </a:lnTo>
                  <a:lnTo>
                    <a:pt x="10701" y="13627"/>
                  </a:lnTo>
                  <a:lnTo>
                    <a:pt x="10911" y="13863"/>
                  </a:lnTo>
                  <a:lnTo>
                    <a:pt x="11168" y="14094"/>
                  </a:lnTo>
                  <a:lnTo>
                    <a:pt x="11449" y="14324"/>
                  </a:lnTo>
                  <a:lnTo>
                    <a:pt x="11752" y="14549"/>
                  </a:lnTo>
                  <a:lnTo>
                    <a:pt x="12103" y="14769"/>
                  </a:lnTo>
                  <a:lnTo>
                    <a:pt x="12500" y="14989"/>
                  </a:lnTo>
                  <a:lnTo>
                    <a:pt x="12944" y="15209"/>
                  </a:lnTo>
                  <a:lnTo>
                    <a:pt x="13388" y="15418"/>
                  </a:lnTo>
                  <a:lnTo>
                    <a:pt x="13902" y="15632"/>
                  </a:lnTo>
                  <a:lnTo>
                    <a:pt x="14439" y="15836"/>
                  </a:lnTo>
                  <a:lnTo>
                    <a:pt x="15000" y="16040"/>
                  </a:lnTo>
                  <a:lnTo>
                    <a:pt x="15607" y="16238"/>
                  </a:lnTo>
                  <a:lnTo>
                    <a:pt x="16238" y="16431"/>
                  </a:lnTo>
                  <a:lnTo>
                    <a:pt x="16915" y="16624"/>
                  </a:lnTo>
                  <a:lnTo>
                    <a:pt x="17616" y="16812"/>
                  </a:lnTo>
                  <a:lnTo>
                    <a:pt x="18341" y="16994"/>
                  </a:lnTo>
                  <a:lnTo>
                    <a:pt x="19112" y="17171"/>
                  </a:lnTo>
                  <a:lnTo>
                    <a:pt x="19929" y="17348"/>
                  </a:lnTo>
                  <a:lnTo>
                    <a:pt x="20770" y="17519"/>
                  </a:lnTo>
                  <a:lnTo>
                    <a:pt x="21635" y="17680"/>
                  </a:lnTo>
                  <a:lnTo>
                    <a:pt x="22546" y="17846"/>
                  </a:lnTo>
                  <a:lnTo>
                    <a:pt x="23457" y="18002"/>
                  </a:lnTo>
                  <a:lnTo>
                    <a:pt x="24438" y="18152"/>
                  </a:lnTo>
                  <a:lnTo>
                    <a:pt x="25419" y="18297"/>
                  </a:lnTo>
                  <a:lnTo>
                    <a:pt x="26447" y="18441"/>
                  </a:lnTo>
                  <a:lnTo>
                    <a:pt x="27522" y="18575"/>
                  </a:lnTo>
                  <a:lnTo>
                    <a:pt x="28597" y="18709"/>
                  </a:lnTo>
                  <a:lnTo>
                    <a:pt x="29718" y="18833"/>
                  </a:lnTo>
                  <a:lnTo>
                    <a:pt x="29999" y="18881"/>
                  </a:lnTo>
                  <a:lnTo>
                    <a:pt x="30629" y="18988"/>
                  </a:lnTo>
                  <a:lnTo>
                    <a:pt x="31634" y="19144"/>
                  </a:lnTo>
                  <a:lnTo>
                    <a:pt x="32942" y="19342"/>
                  </a:lnTo>
                  <a:lnTo>
                    <a:pt x="34554" y="19578"/>
                  </a:lnTo>
                  <a:lnTo>
                    <a:pt x="36423" y="19835"/>
                  </a:lnTo>
                  <a:lnTo>
                    <a:pt x="37451" y="19969"/>
                  </a:lnTo>
                  <a:lnTo>
                    <a:pt x="38503" y="20103"/>
                  </a:lnTo>
                  <a:lnTo>
                    <a:pt x="39624" y="20248"/>
                  </a:lnTo>
                  <a:lnTo>
                    <a:pt x="40792" y="20387"/>
                  </a:lnTo>
                  <a:lnTo>
                    <a:pt x="42007" y="20527"/>
                  </a:lnTo>
                  <a:lnTo>
                    <a:pt x="43269" y="20666"/>
                  </a:lnTo>
                  <a:lnTo>
                    <a:pt x="44554" y="20805"/>
                  </a:lnTo>
                  <a:lnTo>
                    <a:pt x="45862" y="20934"/>
                  </a:lnTo>
                  <a:lnTo>
                    <a:pt x="47217" y="21063"/>
                  </a:lnTo>
                  <a:lnTo>
                    <a:pt x="48572" y="21186"/>
                  </a:lnTo>
                  <a:lnTo>
                    <a:pt x="49974" y="21304"/>
                  </a:lnTo>
                  <a:lnTo>
                    <a:pt x="51376" y="21416"/>
                  </a:lnTo>
                  <a:lnTo>
                    <a:pt x="52777" y="21513"/>
                  </a:lnTo>
                  <a:lnTo>
                    <a:pt x="54202" y="21604"/>
                  </a:lnTo>
                  <a:lnTo>
                    <a:pt x="55651" y="21685"/>
                  </a:lnTo>
                  <a:lnTo>
                    <a:pt x="57076" y="21749"/>
                  </a:lnTo>
                  <a:lnTo>
                    <a:pt x="57800" y="21781"/>
                  </a:lnTo>
                  <a:lnTo>
                    <a:pt x="58501" y="21808"/>
                  </a:lnTo>
                  <a:lnTo>
                    <a:pt x="59225" y="21829"/>
                  </a:lnTo>
                  <a:lnTo>
                    <a:pt x="59926" y="21845"/>
                  </a:lnTo>
                  <a:lnTo>
                    <a:pt x="60651" y="21861"/>
                  </a:lnTo>
                  <a:lnTo>
                    <a:pt x="61351" y="21872"/>
                  </a:lnTo>
                  <a:lnTo>
                    <a:pt x="62052" y="21877"/>
                  </a:lnTo>
                  <a:lnTo>
                    <a:pt x="63431" y="21877"/>
                  </a:lnTo>
                  <a:lnTo>
                    <a:pt x="64108" y="21872"/>
                  </a:lnTo>
                  <a:lnTo>
                    <a:pt x="64762" y="21861"/>
                  </a:lnTo>
                  <a:lnTo>
                    <a:pt x="65417" y="21845"/>
                  </a:lnTo>
                  <a:lnTo>
                    <a:pt x="66071" y="21829"/>
                  </a:lnTo>
                  <a:lnTo>
                    <a:pt x="66678" y="21802"/>
                  </a:lnTo>
                  <a:lnTo>
                    <a:pt x="67309" y="21776"/>
                  </a:lnTo>
                  <a:lnTo>
                    <a:pt x="67916" y="21749"/>
                  </a:lnTo>
                  <a:lnTo>
                    <a:pt x="68500" y="21711"/>
                  </a:lnTo>
                  <a:lnTo>
                    <a:pt x="69084" y="21674"/>
                  </a:lnTo>
                  <a:lnTo>
                    <a:pt x="69645" y="21631"/>
                  </a:lnTo>
                  <a:lnTo>
                    <a:pt x="70206" y="21583"/>
                  </a:lnTo>
                  <a:lnTo>
                    <a:pt x="70767" y="21529"/>
                  </a:lnTo>
                  <a:lnTo>
                    <a:pt x="71304" y="21475"/>
                  </a:lnTo>
                  <a:lnTo>
                    <a:pt x="71818" y="21411"/>
                  </a:lnTo>
                  <a:lnTo>
                    <a:pt x="72332" y="21352"/>
                  </a:lnTo>
                  <a:lnTo>
                    <a:pt x="72823" y="21282"/>
                  </a:lnTo>
                  <a:lnTo>
                    <a:pt x="73313" y="21207"/>
                  </a:lnTo>
                  <a:lnTo>
                    <a:pt x="73804" y="21132"/>
                  </a:lnTo>
                  <a:lnTo>
                    <a:pt x="74271" y="21052"/>
                  </a:lnTo>
                  <a:lnTo>
                    <a:pt x="74715" y="20972"/>
                  </a:lnTo>
                  <a:lnTo>
                    <a:pt x="75159" y="20880"/>
                  </a:lnTo>
                  <a:lnTo>
                    <a:pt x="75579" y="20789"/>
                  </a:lnTo>
                  <a:lnTo>
                    <a:pt x="76000" y="20693"/>
                  </a:lnTo>
                  <a:lnTo>
                    <a:pt x="76420" y="20591"/>
                  </a:lnTo>
                  <a:lnTo>
                    <a:pt x="76794" y="20484"/>
                  </a:lnTo>
                  <a:lnTo>
                    <a:pt x="77191" y="20377"/>
                  </a:lnTo>
                  <a:lnTo>
                    <a:pt x="77565" y="20264"/>
                  </a:lnTo>
                  <a:lnTo>
                    <a:pt x="77916" y="20146"/>
                  </a:lnTo>
                  <a:lnTo>
                    <a:pt x="78266" y="20028"/>
                  </a:lnTo>
                  <a:lnTo>
                    <a:pt x="78593" y="19899"/>
                  </a:lnTo>
                  <a:lnTo>
                    <a:pt x="78920" y="19771"/>
                  </a:lnTo>
                  <a:lnTo>
                    <a:pt x="79598" y="19481"/>
                  </a:lnTo>
                  <a:lnTo>
                    <a:pt x="80229" y="19186"/>
                  </a:lnTo>
                  <a:lnTo>
                    <a:pt x="80859" y="18886"/>
                  </a:lnTo>
                  <a:lnTo>
                    <a:pt x="81420" y="18586"/>
                  </a:lnTo>
                  <a:lnTo>
                    <a:pt x="81981" y="18286"/>
                  </a:lnTo>
                  <a:lnTo>
                    <a:pt x="82471" y="17980"/>
                  </a:lnTo>
                  <a:lnTo>
                    <a:pt x="82939" y="17669"/>
                  </a:lnTo>
                  <a:lnTo>
                    <a:pt x="83382" y="17364"/>
                  </a:lnTo>
                  <a:lnTo>
                    <a:pt x="83780" y="17053"/>
                  </a:lnTo>
                  <a:lnTo>
                    <a:pt x="84130" y="16742"/>
                  </a:lnTo>
                  <a:lnTo>
                    <a:pt x="84457" y="16436"/>
                  </a:lnTo>
                  <a:lnTo>
                    <a:pt x="84738" y="16126"/>
                  </a:lnTo>
                  <a:lnTo>
                    <a:pt x="84995" y="15820"/>
                  </a:lnTo>
                  <a:lnTo>
                    <a:pt x="85181" y="15509"/>
                  </a:lnTo>
                  <a:lnTo>
                    <a:pt x="85345" y="15203"/>
                  </a:lnTo>
                  <a:lnTo>
                    <a:pt x="85485" y="14903"/>
                  </a:lnTo>
                  <a:lnTo>
                    <a:pt x="86116" y="14855"/>
                  </a:lnTo>
                  <a:lnTo>
                    <a:pt x="86747" y="14801"/>
                  </a:lnTo>
                  <a:lnTo>
                    <a:pt x="87378" y="14742"/>
                  </a:lnTo>
                  <a:lnTo>
                    <a:pt x="88008" y="14678"/>
                  </a:lnTo>
                  <a:lnTo>
                    <a:pt x="88616" y="14608"/>
                  </a:lnTo>
                  <a:lnTo>
                    <a:pt x="89200" y="14533"/>
                  </a:lnTo>
                  <a:lnTo>
                    <a:pt x="89784" y="14453"/>
                  </a:lnTo>
                  <a:lnTo>
                    <a:pt x="90345" y="14362"/>
                  </a:lnTo>
                  <a:lnTo>
                    <a:pt x="90905" y="14271"/>
                  </a:lnTo>
                  <a:lnTo>
                    <a:pt x="91466" y="14169"/>
                  </a:lnTo>
                  <a:lnTo>
                    <a:pt x="91980" y="14062"/>
                  </a:lnTo>
                  <a:lnTo>
                    <a:pt x="92494" y="13949"/>
                  </a:lnTo>
                  <a:lnTo>
                    <a:pt x="93008" y="13831"/>
                  </a:lnTo>
                  <a:lnTo>
                    <a:pt x="93499" y="13713"/>
                  </a:lnTo>
                  <a:lnTo>
                    <a:pt x="93966" y="13585"/>
                  </a:lnTo>
                  <a:lnTo>
                    <a:pt x="94433" y="13451"/>
                  </a:lnTo>
                  <a:lnTo>
                    <a:pt x="94760" y="13349"/>
                  </a:lnTo>
                  <a:lnTo>
                    <a:pt x="95087" y="13247"/>
                  </a:lnTo>
                  <a:lnTo>
                    <a:pt x="95671" y="13032"/>
                  </a:lnTo>
                  <a:lnTo>
                    <a:pt x="96255" y="12807"/>
                  </a:lnTo>
                  <a:lnTo>
                    <a:pt x="96769" y="12571"/>
                  </a:lnTo>
                  <a:lnTo>
                    <a:pt x="97260" y="12330"/>
                  </a:lnTo>
                  <a:lnTo>
                    <a:pt x="97704" y="12078"/>
                  </a:lnTo>
                  <a:lnTo>
                    <a:pt x="98124" y="11821"/>
                  </a:lnTo>
                  <a:lnTo>
                    <a:pt x="98498" y="11558"/>
                  </a:lnTo>
                  <a:lnTo>
                    <a:pt x="98825" y="11285"/>
                  </a:lnTo>
                  <a:lnTo>
                    <a:pt x="99129" y="11006"/>
                  </a:lnTo>
                  <a:lnTo>
                    <a:pt x="99386" y="10727"/>
                  </a:lnTo>
                  <a:lnTo>
                    <a:pt x="99596" y="10438"/>
                  </a:lnTo>
                  <a:lnTo>
                    <a:pt x="99783" y="10143"/>
                  </a:lnTo>
                  <a:lnTo>
                    <a:pt x="99923" y="9848"/>
                  </a:lnTo>
                  <a:lnTo>
                    <a:pt x="100017" y="9548"/>
                  </a:lnTo>
                  <a:lnTo>
                    <a:pt x="100087" y="9242"/>
                  </a:lnTo>
                  <a:lnTo>
                    <a:pt x="100110" y="8937"/>
                  </a:lnTo>
                  <a:lnTo>
                    <a:pt x="100087" y="8631"/>
                  </a:lnTo>
                  <a:lnTo>
                    <a:pt x="100040" y="8326"/>
                  </a:lnTo>
                  <a:lnTo>
                    <a:pt x="99947" y="8015"/>
                  </a:lnTo>
                  <a:lnTo>
                    <a:pt x="99807" y="7704"/>
                  </a:lnTo>
                  <a:lnTo>
                    <a:pt x="99643" y="7393"/>
                  </a:lnTo>
                  <a:lnTo>
                    <a:pt x="99409" y="7087"/>
                  </a:lnTo>
                  <a:lnTo>
                    <a:pt x="99176" y="6782"/>
                  </a:lnTo>
                  <a:lnTo>
                    <a:pt x="98872" y="6476"/>
                  </a:lnTo>
                  <a:lnTo>
                    <a:pt x="98545" y="6171"/>
                  </a:lnTo>
                  <a:lnTo>
                    <a:pt x="98171" y="5871"/>
                  </a:lnTo>
                  <a:lnTo>
                    <a:pt x="97751" y="5576"/>
                  </a:lnTo>
                  <a:lnTo>
                    <a:pt x="97307" y="5281"/>
                  </a:lnTo>
                  <a:lnTo>
                    <a:pt x="96816" y="4991"/>
                  </a:lnTo>
                  <a:lnTo>
                    <a:pt x="96279" y="4707"/>
                  </a:lnTo>
                  <a:lnTo>
                    <a:pt x="95695" y="4429"/>
                  </a:lnTo>
                  <a:lnTo>
                    <a:pt x="95204" y="4209"/>
                  </a:lnTo>
                  <a:lnTo>
                    <a:pt x="94690" y="3994"/>
                  </a:lnTo>
                  <a:lnTo>
                    <a:pt x="94153" y="3785"/>
                  </a:lnTo>
                  <a:lnTo>
                    <a:pt x="93592" y="3582"/>
                  </a:lnTo>
                  <a:lnTo>
                    <a:pt x="93008" y="3383"/>
                  </a:lnTo>
                  <a:lnTo>
                    <a:pt x="92424" y="3196"/>
                  </a:lnTo>
                  <a:lnTo>
                    <a:pt x="91816" y="3008"/>
                  </a:lnTo>
                  <a:lnTo>
                    <a:pt x="91186" y="2831"/>
                  </a:lnTo>
                  <a:lnTo>
                    <a:pt x="90532" y="2665"/>
                  </a:lnTo>
                  <a:lnTo>
                    <a:pt x="89854" y="2499"/>
                  </a:lnTo>
                  <a:lnTo>
                    <a:pt x="89176" y="2343"/>
                  </a:lnTo>
                  <a:lnTo>
                    <a:pt x="88476" y="2193"/>
                  </a:lnTo>
                  <a:lnTo>
                    <a:pt x="87751" y="2054"/>
                  </a:lnTo>
                  <a:lnTo>
                    <a:pt x="87027" y="1914"/>
                  </a:lnTo>
                  <a:lnTo>
                    <a:pt x="86279" y="1786"/>
                  </a:lnTo>
                  <a:lnTo>
                    <a:pt x="85509" y="1662"/>
                  </a:lnTo>
                  <a:lnTo>
                    <a:pt x="84738" y="1550"/>
                  </a:lnTo>
                  <a:lnTo>
                    <a:pt x="83920" y="1443"/>
                  </a:lnTo>
                  <a:lnTo>
                    <a:pt x="83126" y="1341"/>
                  </a:lnTo>
                  <a:lnTo>
                    <a:pt x="82284" y="1250"/>
                  </a:lnTo>
                  <a:lnTo>
                    <a:pt x="81443" y="1164"/>
                  </a:lnTo>
                  <a:lnTo>
                    <a:pt x="80602" y="1084"/>
                  </a:lnTo>
                  <a:lnTo>
                    <a:pt x="79715" y="1014"/>
                  </a:lnTo>
                  <a:lnTo>
                    <a:pt x="78850" y="950"/>
                  </a:lnTo>
                  <a:lnTo>
                    <a:pt x="77939" y="891"/>
                  </a:lnTo>
                  <a:lnTo>
                    <a:pt x="77028" y="842"/>
                  </a:lnTo>
                  <a:lnTo>
                    <a:pt x="76117" y="799"/>
                  </a:lnTo>
                  <a:lnTo>
                    <a:pt x="75182" y="762"/>
                  </a:lnTo>
                  <a:lnTo>
                    <a:pt x="74224" y="735"/>
                  </a:lnTo>
                  <a:lnTo>
                    <a:pt x="73266" y="719"/>
                  </a:lnTo>
                  <a:lnTo>
                    <a:pt x="72309" y="708"/>
                  </a:lnTo>
                  <a:lnTo>
                    <a:pt x="71327" y="703"/>
                  </a:lnTo>
                  <a:lnTo>
                    <a:pt x="70229" y="703"/>
                  </a:lnTo>
                  <a:lnTo>
                    <a:pt x="69155" y="714"/>
                  </a:lnTo>
                  <a:lnTo>
                    <a:pt x="68057" y="730"/>
                  </a:lnTo>
                  <a:lnTo>
                    <a:pt x="66982" y="746"/>
                  </a:lnTo>
                  <a:lnTo>
                    <a:pt x="65907" y="773"/>
                  </a:lnTo>
                  <a:lnTo>
                    <a:pt x="64832" y="799"/>
                  </a:lnTo>
                  <a:lnTo>
                    <a:pt x="63758" y="837"/>
                  </a:lnTo>
                  <a:lnTo>
                    <a:pt x="62683" y="874"/>
                  </a:lnTo>
                  <a:lnTo>
                    <a:pt x="61632" y="923"/>
                  </a:lnTo>
                  <a:lnTo>
                    <a:pt x="60580" y="971"/>
                  </a:lnTo>
                  <a:lnTo>
                    <a:pt x="59552" y="1030"/>
                  </a:lnTo>
                  <a:lnTo>
                    <a:pt x="58525" y="1089"/>
                  </a:lnTo>
                  <a:lnTo>
                    <a:pt x="57497" y="1159"/>
                  </a:lnTo>
                  <a:lnTo>
                    <a:pt x="56469" y="1228"/>
                  </a:lnTo>
                  <a:lnTo>
                    <a:pt x="55487" y="1303"/>
                  </a:lnTo>
                  <a:lnTo>
                    <a:pt x="54483" y="1389"/>
                  </a:lnTo>
                  <a:lnTo>
                    <a:pt x="54015" y="1303"/>
                  </a:lnTo>
                  <a:lnTo>
                    <a:pt x="53502" y="1223"/>
                  </a:lnTo>
                  <a:lnTo>
                    <a:pt x="53011" y="1148"/>
                  </a:lnTo>
                  <a:lnTo>
                    <a:pt x="52497" y="1067"/>
                  </a:lnTo>
                  <a:lnTo>
                    <a:pt x="51960" y="998"/>
                  </a:lnTo>
                  <a:lnTo>
                    <a:pt x="51422" y="928"/>
                  </a:lnTo>
                  <a:lnTo>
                    <a:pt x="50324" y="794"/>
                  </a:lnTo>
                  <a:lnTo>
                    <a:pt x="49203" y="665"/>
                  </a:lnTo>
                  <a:lnTo>
                    <a:pt x="48035" y="553"/>
                  </a:lnTo>
                  <a:lnTo>
                    <a:pt x="46820" y="451"/>
                  </a:lnTo>
                  <a:lnTo>
                    <a:pt x="45582" y="360"/>
                  </a:lnTo>
                  <a:lnTo>
                    <a:pt x="44320" y="274"/>
                  </a:lnTo>
                  <a:lnTo>
                    <a:pt x="43035" y="204"/>
                  </a:lnTo>
                  <a:lnTo>
                    <a:pt x="41727" y="140"/>
                  </a:lnTo>
                  <a:lnTo>
                    <a:pt x="40372" y="92"/>
                  </a:lnTo>
                  <a:lnTo>
                    <a:pt x="39017" y="49"/>
                  </a:lnTo>
                  <a:lnTo>
                    <a:pt x="37615" y="22"/>
                  </a:lnTo>
                  <a:lnTo>
                    <a:pt x="36213" y="6"/>
                  </a:lnTo>
                  <a:lnTo>
                    <a:pt x="3478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65"/>
            <p:cNvSpPr/>
            <p:nvPr/>
          </p:nvSpPr>
          <p:spPr>
            <a:xfrm rot="10800000">
              <a:off x="126491" y="-604024"/>
              <a:ext cx="828474" cy="2361670"/>
            </a:xfrm>
            <a:custGeom>
              <a:avLst/>
              <a:gdLst/>
              <a:ahLst/>
              <a:cxnLst/>
              <a:rect l="l" t="t" r="r" b="b"/>
              <a:pathLst>
                <a:path w="85719" h="60239" extrusionOk="0">
                  <a:moveTo>
                    <a:pt x="83569" y="1"/>
                  </a:moveTo>
                  <a:lnTo>
                    <a:pt x="83359" y="6"/>
                  </a:lnTo>
                  <a:lnTo>
                    <a:pt x="83149" y="11"/>
                  </a:lnTo>
                  <a:lnTo>
                    <a:pt x="82962" y="22"/>
                  </a:lnTo>
                  <a:lnTo>
                    <a:pt x="82752" y="38"/>
                  </a:lnTo>
                  <a:lnTo>
                    <a:pt x="82588" y="54"/>
                  </a:lnTo>
                  <a:lnTo>
                    <a:pt x="82401" y="81"/>
                  </a:lnTo>
                  <a:lnTo>
                    <a:pt x="82238" y="108"/>
                  </a:lnTo>
                  <a:lnTo>
                    <a:pt x="82097" y="135"/>
                  </a:lnTo>
                  <a:lnTo>
                    <a:pt x="81957" y="167"/>
                  </a:lnTo>
                  <a:lnTo>
                    <a:pt x="81840" y="204"/>
                  </a:lnTo>
                  <a:lnTo>
                    <a:pt x="81724" y="242"/>
                  </a:lnTo>
                  <a:lnTo>
                    <a:pt x="81630" y="285"/>
                  </a:lnTo>
                  <a:lnTo>
                    <a:pt x="81537" y="328"/>
                  </a:lnTo>
                  <a:lnTo>
                    <a:pt x="81490" y="371"/>
                  </a:lnTo>
                  <a:lnTo>
                    <a:pt x="81443" y="419"/>
                  </a:lnTo>
                  <a:lnTo>
                    <a:pt x="81420" y="467"/>
                  </a:lnTo>
                  <a:lnTo>
                    <a:pt x="81210" y="1293"/>
                  </a:lnTo>
                  <a:lnTo>
                    <a:pt x="80789" y="2960"/>
                  </a:lnTo>
                  <a:lnTo>
                    <a:pt x="80205" y="5377"/>
                  </a:lnTo>
                  <a:lnTo>
                    <a:pt x="79504" y="8428"/>
                  </a:lnTo>
                  <a:lnTo>
                    <a:pt x="79130" y="10165"/>
                  </a:lnTo>
                  <a:lnTo>
                    <a:pt x="78733" y="12019"/>
                  </a:lnTo>
                  <a:lnTo>
                    <a:pt x="78359" y="13981"/>
                  </a:lnTo>
                  <a:lnTo>
                    <a:pt x="77962" y="16040"/>
                  </a:lnTo>
                  <a:lnTo>
                    <a:pt x="77565" y="18179"/>
                  </a:lnTo>
                  <a:lnTo>
                    <a:pt x="77191" y="20393"/>
                  </a:lnTo>
                  <a:lnTo>
                    <a:pt x="76817" y="22660"/>
                  </a:lnTo>
                  <a:lnTo>
                    <a:pt x="76490" y="24971"/>
                  </a:lnTo>
                  <a:lnTo>
                    <a:pt x="76187" y="27313"/>
                  </a:lnTo>
                  <a:lnTo>
                    <a:pt x="75906" y="29672"/>
                  </a:lnTo>
                  <a:lnTo>
                    <a:pt x="75649" y="32036"/>
                  </a:lnTo>
                  <a:lnTo>
                    <a:pt x="75462" y="34389"/>
                  </a:lnTo>
                  <a:lnTo>
                    <a:pt x="75322" y="36727"/>
                  </a:lnTo>
                  <a:lnTo>
                    <a:pt x="75276" y="37884"/>
                  </a:lnTo>
                  <a:lnTo>
                    <a:pt x="75229" y="39026"/>
                  </a:lnTo>
                  <a:lnTo>
                    <a:pt x="75205" y="40163"/>
                  </a:lnTo>
                  <a:lnTo>
                    <a:pt x="75205" y="41283"/>
                  </a:lnTo>
                  <a:lnTo>
                    <a:pt x="75205" y="42393"/>
                  </a:lnTo>
                  <a:lnTo>
                    <a:pt x="75252" y="43481"/>
                  </a:lnTo>
                  <a:lnTo>
                    <a:pt x="75299" y="44553"/>
                  </a:lnTo>
                  <a:lnTo>
                    <a:pt x="75346" y="45604"/>
                  </a:lnTo>
                  <a:lnTo>
                    <a:pt x="75439" y="46633"/>
                  </a:lnTo>
                  <a:lnTo>
                    <a:pt x="75556" y="47641"/>
                  </a:lnTo>
                  <a:lnTo>
                    <a:pt x="75673" y="48622"/>
                  </a:lnTo>
                  <a:lnTo>
                    <a:pt x="75813" y="49581"/>
                  </a:lnTo>
                  <a:lnTo>
                    <a:pt x="76000" y="50509"/>
                  </a:lnTo>
                  <a:lnTo>
                    <a:pt x="76187" y="51409"/>
                  </a:lnTo>
                  <a:lnTo>
                    <a:pt x="76397" y="52278"/>
                  </a:lnTo>
                  <a:lnTo>
                    <a:pt x="76654" y="53114"/>
                  </a:lnTo>
                  <a:lnTo>
                    <a:pt x="76911" y="53913"/>
                  </a:lnTo>
                  <a:lnTo>
                    <a:pt x="77215" y="54679"/>
                  </a:lnTo>
                  <a:lnTo>
                    <a:pt x="77542" y="55408"/>
                  </a:lnTo>
                  <a:lnTo>
                    <a:pt x="77869" y="56095"/>
                  </a:lnTo>
                  <a:lnTo>
                    <a:pt x="78266" y="56743"/>
                  </a:lnTo>
                  <a:lnTo>
                    <a:pt x="78453" y="57054"/>
                  </a:lnTo>
                  <a:lnTo>
                    <a:pt x="78663" y="57349"/>
                  </a:lnTo>
                  <a:lnTo>
                    <a:pt x="76490" y="56636"/>
                  </a:lnTo>
                  <a:lnTo>
                    <a:pt x="74061" y="55821"/>
                  </a:lnTo>
                  <a:lnTo>
                    <a:pt x="71421" y="54915"/>
                  </a:lnTo>
                  <a:lnTo>
                    <a:pt x="68594" y="53924"/>
                  </a:lnTo>
                  <a:lnTo>
                    <a:pt x="67099" y="53393"/>
                  </a:lnTo>
                  <a:lnTo>
                    <a:pt x="65580" y="52846"/>
                  </a:lnTo>
                  <a:lnTo>
                    <a:pt x="64015" y="52278"/>
                  </a:lnTo>
                  <a:lnTo>
                    <a:pt x="62426" y="51694"/>
                  </a:lnTo>
                  <a:lnTo>
                    <a:pt x="60814" y="51088"/>
                  </a:lnTo>
                  <a:lnTo>
                    <a:pt x="59155" y="50461"/>
                  </a:lnTo>
                  <a:lnTo>
                    <a:pt x="57473" y="49817"/>
                  </a:lnTo>
                  <a:lnTo>
                    <a:pt x="55768" y="49158"/>
                  </a:lnTo>
                  <a:lnTo>
                    <a:pt x="54062" y="48482"/>
                  </a:lnTo>
                  <a:lnTo>
                    <a:pt x="52333" y="47786"/>
                  </a:lnTo>
                  <a:lnTo>
                    <a:pt x="50581" y="47078"/>
                  </a:lnTo>
                  <a:lnTo>
                    <a:pt x="48829" y="46354"/>
                  </a:lnTo>
                  <a:lnTo>
                    <a:pt x="47053" y="45615"/>
                  </a:lnTo>
                  <a:lnTo>
                    <a:pt x="45301" y="44859"/>
                  </a:lnTo>
                  <a:lnTo>
                    <a:pt x="43526" y="44092"/>
                  </a:lnTo>
                  <a:lnTo>
                    <a:pt x="41750" y="43309"/>
                  </a:lnTo>
                  <a:lnTo>
                    <a:pt x="39998" y="42516"/>
                  </a:lnTo>
                  <a:lnTo>
                    <a:pt x="38246" y="41707"/>
                  </a:lnTo>
                  <a:lnTo>
                    <a:pt x="36517" y="40886"/>
                  </a:lnTo>
                  <a:lnTo>
                    <a:pt x="34788" y="40056"/>
                  </a:lnTo>
                  <a:lnTo>
                    <a:pt x="33059" y="39214"/>
                  </a:lnTo>
                  <a:lnTo>
                    <a:pt x="31377" y="38362"/>
                  </a:lnTo>
                  <a:lnTo>
                    <a:pt x="29718" y="37499"/>
                  </a:lnTo>
                  <a:lnTo>
                    <a:pt x="28083" y="36630"/>
                  </a:lnTo>
                  <a:lnTo>
                    <a:pt x="26471" y="35746"/>
                  </a:lnTo>
                  <a:lnTo>
                    <a:pt x="24882" y="34856"/>
                  </a:lnTo>
                  <a:lnTo>
                    <a:pt x="23340" y="33960"/>
                  </a:lnTo>
                  <a:lnTo>
                    <a:pt x="21822" y="33055"/>
                  </a:lnTo>
                  <a:lnTo>
                    <a:pt x="20373" y="32138"/>
                  </a:lnTo>
                  <a:lnTo>
                    <a:pt x="18948" y="31221"/>
                  </a:lnTo>
                  <a:lnTo>
                    <a:pt x="17569" y="30294"/>
                  </a:lnTo>
                  <a:lnTo>
                    <a:pt x="16915" y="29827"/>
                  </a:lnTo>
                  <a:lnTo>
                    <a:pt x="16238" y="29361"/>
                  </a:lnTo>
                  <a:lnTo>
                    <a:pt x="15607" y="28895"/>
                  </a:lnTo>
                  <a:lnTo>
                    <a:pt x="14976" y="28428"/>
                  </a:lnTo>
                  <a:lnTo>
                    <a:pt x="14369" y="27957"/>
                  </a:lnTo>
                  <a:lnTo>
                    <a:pt x="13761" y="27485"/>
                  </a:lnTo>
                  <a:lnTo>
                    <a:pt x="13177" y="27013"/>
                  </a:lnTo>
                  <a:lnTo>
                    <a:pt x="12617" y="26541"/>
                  </a:lnTo>
                  <a:lnTo>
                    <a:pt x="12056" y="26064"/>
                  </a:lnTo>
                  <a:lnTo>
                    <a:pt x="11519" y="25592"/>
                  </a:lnTo>
                  <a:lnTo>
                    <a:pt x="10981" y="25115"/>
                  </a:lnTo>
                  <a:lnTo>
                    <a:pt x="10491" y="24638"/>
                  </a:lnTo>
                  <a:lnTo>
                    <a:pt x="10000" y="24161"/>
                  </a:lnTo>
                  <a:lnTo>
                    <a:pt x="9533" y="23684"/>
                  </a:lnTo>
                  <a:lnTo>
                    <a:pt x="9065" y="23207"/>
                  </a:lnTo>
                  <a:lnTo>
                    <a:pt x="8645" y="22725"/>
                  </a:lnTo>
                  <a:lnTo>
                    <a:pt x="8224" y="22247"/>
                  </a:lnTo>
                  <a:lnTo>
                    <a:pt x="7827" y="21765"/>
                  </a:lnTo>
                  <a:lnTo>
                    <a:pt x="7453" y="21288"/>
                  </a:lnTo>
                  <a:lnTo>
                    <a:pt x="7080" y="20805"/>
                  </a:lnTo>
                  <a:lnTo>
                    <a:pt x="6753" y="20328"/>
                  </a:lnTo>
                  <a:lnTo>
                    <a:pt x="6425" y="19846"/>
                  </a:lnTo>
                  <a:lnTo>
                    <a:pt x="6122" y="19363"/>
                  </a:lnTo>
                  <a:lnTo>
                    <a:pt x="5841" y="18886"/>
                  </a:lnTo>
                  <a:lnTo>
                    <a:pt x="5584" y="18404"/>
                  </a:lnTo>
                  <a:lnTo>
                    <a:pt x="5351" y="17921"/>
                  </a:lnTo>
                  <a:lnTo>
                    <a:pt x="5140" y="17444"/>
                  </a:lnTo>
                  <a:lnTo>
                    <a:pt x="4954" y="16962"/>
                  </a:lnTo>
                  <a:lnTo>
                    <a:pt x="4790" y="16485"/>
                  </a:lnTo>
                  <a:lnTo>
                    <a:pt x="4650" y="16002"/>
                  </a:lnTo>
                  <a:lnTo>
                    <a:pt x="4533" y="15525"/>
                  </a:lnTo>
                  <a:lnTo>
                    <a:pt x="4440" y="15048"/>
                  </a:lnTo>
                  <a:lnTo>
                    <a:pt x="4370" y="14571"/>
                  </a:lnTo>
                  <a:lnTo>
                    <a:pt x="4323" y="14094"/>
                  </a:lnTo>
                  <a:lnTo>
                    <a:pt x="4299" y="13617"/>
                  </a:lnTo>
                  <a:lnTo>
                    <a:pt x="4299" y="13140"/>
                  </a:lnTo>
                  <a:lnTo>
                    <a:pt x="4346" y="12663"/>
                  </a:lnTo>
                  <a:lnTo>
                    <a:pt x="4393" y="12191"/>
                  </a:lnTo>
                  <a:lnTo>
                    <a:pt x="4486" y="11714"/>
                  </a:lnTo>
                  <a:lnTo>
                    <a:pt x="4603" y="11242"/>
                  </a:lnTo>
                  <a:lnTo>
                    <a:pt x="4743" y="10770"/>
                  </a:lnTo>
                  <a:lnTo>
                    <a:pt x="4907" y="10304"/>
                  </a:lnTo>
                  <a:lnTo>
                    <a:pt x="5094" y="9832"/>
                  </a:lnTo>
                  <a:lnTo>
                    <a:pt x="5327" y="9366"/>
                  </a:lnTo>
                  <a:lnTo>
                    <a:pt x="5584" y="8899"/>
                  </a:lnTo>
                  <a:lnTo>
                    <a:pt x="5865" y="8433"/>
                  </a:lnTo>
                  <a:lnTo>
                    <a:pt x="6168" y="7967"/>
                  </a:lnTo>
                  <a:lnTo>
                    <a:pt x="6519" y="7506"/>
                  </a:lnTo>
                  <a:lnTo>
                    <a:pt x="6893" y="7045"/>
                  </a:lnTo>
                  <a:lnTo>
                    <a:pt x="7290" y="6584"/>
                  </a:lnTo>
                  <a:lnTo>
                    <a:pt x="7313" y="6535"/>
                  </a:lnTo>
                  <a:lnTo>
                    <a:pt x="7337" y="6487"/>
                  </a:lnTo>
                  <a:lnTo>
                    <a:pt x="7337" y="6439"/>
                  </a:lnTo>
                  <a:lnTo>
                    <a:pt x="7290" y="6391"/>
                  </a:lnTo>
                  <a:lnTo>
                    <a:pt x="7243" y="6342"/>
                  </a:lnTo>
                  <a:lnTo>
                    <a:pt x="7173" y="6299"/>
                  </a:lnTo>
                  <a:lnTo>
                    <a:pt x="7080" y="6257"/>
                  </a:lnTo>
                  <a:lnTo>
                    <a:pt x="6986" y="6214"/>
                  </a:lnTo>
                  <a:lnTo>
                    <a:pt x="6869" y="6176"/>
                  </a:lnTo>
                  <a:lnTo>
                    <a:pt x="6729" y="6139"/>
                  </a:lnTo>
                  <a:lnTo>
                    <a:pt x="6566" y="6107"/>
                  </a:lnTo>
                  <a:lnTo>
                    <a:pt x="6402" y="6080"/>
                  </a:lnTo>
                  <a:lnTo>
                    <a:pt x="6239" y="6053"/>
                  </a:lnTo>
                  <a:lnTo>
                    <a:pt x="6052" y="6031"/>
                  </a:lnTo>
                  <a:lnTo>
                    <a:pt x="5841" y="6015"/>
                  </a:lnTo>
                  <a:lnTo>
                    <a:pt x="5631" y="5999"/>
                  </a:lnTo>
                  <a:lnTo>
                    <a:pt x="5397" y="5994"/>
                  </a:lnTo>
                  <a:lnTo>
                    <a:pt x="5187" y="5989"/>
                  </a:lnTo>
                  <a:lnTo>
                    <a:pt x="4977" y="5994"/>
                  </a:lnTo>
                  <a:lnTo>
                    <a:pt x="4767" y="5999"/>
                  </a:lnTo>
                  <a:lnTo>
                    <a:pt x="4580" y="6010"/>
                  </a:lnTo>
                  <a:lnTo>
                    <a:pt x="4370" y="6026"/>
                  </a:lnTo>
                  <a:lnTo>
                    <a:pt x="4183" y="6048"/>
                  </a:lnTo>
                  <a:lnTo>
                    <a:pt x="3996" y="6069"/>
                  </a:lnTo>
                  <a:lnTo>
                    <a:pt x="3832" y="6096"/>
                  </a:lnTo>
                  <a:lnTo>
                    <a:pt x="3692" y="6128"/>
                  </a:lnTo>
                  <a:lnTo>
                    <a:pt x="3552" y="6165"/>
                  </a:lnTo>
                  <a:lnTo>
                    <a:pt x="3412" y="6203"/>
                  </a:lnTo>
                  <a:lnTo>
                    <a:pt x="3295" y="6246"/>
                  </a:lnTo>
                  <a:lnTo>
                    <a:pt x="3201" y="6289"/>
                  </a:lnTo>
                  <a:lnTo>
                    <a:pt x="3131" y="6337"/>
                  </a:lnTo>
                  <a:lnTo>
                    <a:pt x="3085" y="6385"/>
                  </a:lnTo>
                  <a:lnTo>
                    <a:pt x="2571" y="6964"/>
                  </a:lnTo>
                  <a:lnTo>
                    <a:pt x="2103" y="7543"/>
                  </a:lnTo>
                  <a:lnTo>
                    <a:pt x="1706" y="8127"/>
                  </a:lnTo>
                  <a:lnTo>
                    <a:pt x="1332" y="8717"/>
                  </a:lnTo>
                  <a:lnTo>
                    <a:pt x="1029" y="9301"/>
                  </a:lnTo>
                  <a:lnTo>
                    <a:pt x="748" y="9891"/>
                  </a:lnTo>
                  <a:lnTo>
                    <a:pt x="515" y="10486"/>
                  </a:lnTo>
                  <a:lnTo>
                    <a:pt x="328" y="11076"/>
                  </a:lnTo>
                  <a:lnTo>
                    <a:pt x="188" y="11671"/>
                  </a:lnTo>
                  <a:lnTo>
                    <a:pt x="94" y="12266"/>
                  </a:lnTo>
                  <a:lnTo>
                    <a:pt x="24" y="12861"/>
                  </a:lnTo>
                  <a:lnTo>
                    <a:pt x="1" y="13456"/>
                  </a:lnTo>
                  <a:lnTo>
                    <a:pt x="24" y="14056"/>
                  </a:lnTo>
                  <a:lnTo>
                    <a:pt x="94" y="14651"/>
                  </a:lnTo>
                  <a:lnTo>
                    <a:pt x="188" y="15252"/>
                  </a:lnTo>
                  <a:lnTo>
                    <a:pt x="304" y="15847"/>
                  </a:lnTo>
                  <a:lnTo>
                    <a:pt x="491" y="16447"/>
                  </a:lnTo>
                  <a:lnTo>
                    <a:pt x="678" y="17048"/>
                  </a:lnTo>
                  <a:lnTo>
                    <a:pt x="912" y="17643"/>
                  </a:lnTo>
                  <a:lnTo>
                    <a:pt x="1192" y="18243"/>
                  </a:lnTo>
                  <a:lnTo>
                    <a:pt x="1496" y="18838"/>
                  </a:lnTo>
                  <a:lnTo>
                    <a:pt x="1846" y="19438"/>
                  </a:lnTo>
                  <a:lnTo>
                    <a:pt x="2197" y="20033"/>
                  </a:lnTo>
                  <a:lnTo>
                    <a:pt x="2594" y="20629"/>
                  </a:lnTo>
                  <a:lnTo>
                    <a:pt x="3038" y="21224"/>
                  </a:lnTo>
                  <a:lnTo>
                    <a:pt x="3482" y="21819"/>
                  </a:lnTo>
                  <a:lnTo>
                    <a:pt x="3972" y="22408"/>
                  </a:lnTo>
                  <a:lnTo>
                    <a:pt x="4486" y="22998"/>
                  </a:lnTo>
                  <a:lnTo>
                    <a:pt x="5024" y="23588"/>
                  </a:lnTo>
                  <a:lnTo>
                    <a:pt x="5584" y="24177"/>
                  </a:lnTo>
                  <a:lnTo>
                    <a:pt x="6168" y="24762"/>
                  </a:lnTo>
                  <a:lnTo>
                    <a:pt x="6776" y="25346"/>
                  </a:lnTo>
                  <a:lnTo>
                    <a:pt x="7430" y="25930"/>
                  </a:lnTo>
                  <a:lnTo>
                    <a:pt x="8084" y="26509"/>
                  </a:lnTo>
                  <a:lnTo>
                    <a:pt x="8762" y="27088"/>
                  </a:lnTo>
                  <a:lnTo>
                    <a:pt x="9463" y="27662"/>
                  </a:lnTo>
                  <a:lnTo>
                    <a:pt x="10187" y="28235"/>
                  </a:lnTo>
                  <a:lnTo>
                    <a:pt x="10934" y="28804"/>
                  </a:lnTo>
                  <a:lnTo>
                    <a:pt x="11682" y="29372"/>
                  </a:lnTo>
                  <a:lnTo>
                    <a:pt x="12453" y="29935"/>
                  </a:lnTo>
                  <a:lnTo>
                    <a:pt x="13247" y="30492"/>
                  </a:lnTo>
                  <a:lnTo>
                    <a:pt x="14065" y="31050"/>
                  </a:lnTo>
                  <a:lnTo>
                    <a:pt x="14883" y="31607"/>
                  </a:lnTo>
                  <a:lnTo>
                    <a:pt x="15724" y="32154"/>
                  </a:lnTo>
                  <a:lnTo>
                    <a:pt x="16588" y="32701"/>
                  </a:lnTo>
                  <a:lnTo>
                    <a:pt x="17453" y="33242"/>
                  </a:lnTo>
                  <a:lnTo>
                    <a:pt x="18340" y="33784"/>
                  </a:lnTo>
                  <a:lnTo>
                    <a:pt x="19228" y="34320"/>
                  </a:lnTo>
                  <a:lnTo>
                    <a:pt x="20116" y="34850"/>
                  </a:lnTo>
                  <a:lnTo>
                    <a:pt x="21027" y="35376"/>
                  </a:lnTo>
                  <a:lnTo>
                    <a:pt x="21938" y="35896"/>
                  </a:lnTo>
                  <a:lnTo>
                    <a:pt x="22873" y="36410"/>
                  </a:lnTo>
                  <a:lnTo>
                    <a:pt x="23807" y="36925"/>
                  </a:lnTo>
                  <a:lnTo>
                    <a:pt x="24742" y="37429"/>
                  </a:lnTo>
                  <a:lnTo>
                    <a:pt x="26658" y="38426"/>
                  </a:lnTo>
                  <a:lnTo>
                    <a:pt x="28550" y="39407"/>
                  </a:lnTo>
                  <a:lnTo>
                    <a:pt x="30489" y="40356"/>
                  </a:lnTo>
                  <a:lnTo>
                    <a:pt x="32405" y="41288"/>
                  </a:lnTo>
                  <a:lnTo>
                    <a:pt x="34344" y="42194"/>
                  </a:lnTo>
                  <a:lnTo>
                    <a:pt x="36423" y="43149"/>
                  </a:lnTo>
                  <a:lnTo>
                    <a:pt x="38526" y="44087"/>
                  </a:lnTo>
                  <a:lnTo>
                    <a:pt x="40629" y="45009"/>
                  </a:lnTo>
                  <a:lnTo>
                    <a:pt x="42731" y="45909"/>
                  </a:lnTo>
                  <a:lnTo>
                    <a:pt x="44834" y="46794"/>
                  </a:lnTo>
                  <a:lnTo>
                    <a:pt x="46913" y="47657"/>
                  </a:lnTo>
                  <a:lnTo>
                    <a:pt x="49016" y="48493"/>
                  </a:lnTo>
                  <a:lnTo>
                    <a:pt x="51072" y="49313"/>
                  </a:lnTo>
                  <a:lnTo>
                    <a:pt x="53104" y="50107"/>
                  </a:lnTo>
                  <a:lnTo>
                    <a:pt x="55113" y="50879"/>
                  </a:lnTo>
                  <a:lnTo>
                    <a:pt x="57099" y="51624"/>
                  </a:lnTo>
                  <a:lnTo>
                    <a:pt x="59038" y="52342"/>
                  </a:lnTo>
                  <a:lnTo>
                    <a:pt x="60931" y="53039"/>
                  </a:lnTo>
                  <a:lnTo>
                    <a:pt x="62776" y="53704"/>
                  </a:lnTo>
                  <a:lnTo>
                    <a:pt x="64575" y="54342"/>
                  </a:lnTo>
                  <a:lnTo>
                    <a:pt x="66304" y="54947"/>
                  </a:lnTo>
                  <a:lnTo>
                    <a:pt x="67986" y="55526"/>
                  </a:lnTo>
                  <a:lnTo>
                    <a:pt x="69575" y="56079"/>
                  </a:lnTo>
                  <a:lnTo>
                    <a:pt x="71117" y="56593"/>
                  </a:lnTo>
                  <a:lnTo>
                    <a:pt x="72542" y="57076"/>
                  </a:lnTo>
                  <a:lnTo>
                    <a:pt x="75182" y="57944"/>
                  </a:lnTo>
                  <a:lnTo>
                    <a:pt x="77448" y="58673"/>
                  </a:lnTo>
                  <a:lnTo>
                    <a:pt x="79271" y="59252"/>
                  </a:lnTo>
                  <a:lnTo>
                    <a:pt x="80649" y="59681"/>
                  </a:lnTo>
                  <a:lnTo>
                    <a:pt x="81864" y="60045"/>
                  </a:lnTo>
                  <a:lnTo>
                    <a:pt x="82004" y="60083"/>
                  </a:lnTo>
                  <a:lnTo>
                    <a:pt x="82144" y="60115"/>
                  </a:lnTo>
                  <a:lnTo>
                    <a:pt x="82284" y="60142"/>
                  </a:lnTo>
                  <a:lnTo>
                    <a:pt x="82448" y="60169"/>
                  </a:lnTo>
                  <a:lnTo>
                    <a:pt x="82635" y="60190"/>
                  </a:lnTo>
                  <a:lnTo>
                    <a:pt x="82798" y="60206"/>
                  </a:lnTo>
                  <a:lnTo>
                    <a:pt x="82985" y="60217"/>
                  </a:lnTo>
                  <a:lnTo>
                    <a:pt x="83172" y="60228"/>
                  </a:lnTo>
                  <a:lnTo>
                    <a:pt x="83359" y="60233"/>
                  </a:lnTo>
                  <a:lnTo>
                    <a:pt x="83546" y="60238"/>
                  </a:lnTo>
                  <a:lnTo>
                    <a:pt x="83756" y="60238"/>
                  </a:lnTo>
                  <a:lnTo>
                    <a:pt x="83943" y="60228"/>
                  </a:lnTo>
                  <a:lnTo>
                    <a:pt x="84130" y="60222"/>
                  </a:lnTo>
                  <a:lnTo>
                    <a:pt x="84317" y="60206"/>
                  </a:lnTo>
                  <a:lnTo>
                    <a:pt x="84504" y="60190"/>
                  </a:lnTo>
                  <a:lnTo>
                    <a:pt x="84691" y="60163"/>
                  </a:lnTo>
                  <a:lnTo>
                    <a:pt x="84854" y="60142"/>
                  </a:lnTo>
                  <a:lnTo>
                    <a:pt x="84994" y="60110"/>
                  </a:lnTo>
                  <a:lnTo>
                    <a:pt x="85135" y="60078"/>
                  </a:lnTo>
                  <a:lnTo>
                    <a:pt x="85275" y="60045"/>
                  </a:lnTo>
                  <a:lnTo>
                    <a:pt x="85392" y="60008"/>
                  </a:lnTo>
                  <a:lnTo>
                    <a:pt x="85485" y="59970"/>
                  </a:lnTo>
                  <a:lnTo>
                    <a:pt x="85555" y="59933"/>
                  </a:lnTo>
                  <a:lnTo>
                    <a:pt x="85625" y="59890"/>
                  </a:lnTo>
                  <a:lnTo>
                    <a:pt x="85672" y="59847"/>
                  </a:lnTo>
                  <a:lnTo>
                    <a:pt x="85695" y="59804"/>
                  </a:lnTo>
                  <a:lnTo>
                    <a:pt x="85719" y="59756"/>
                  </a:lnTo>
                  <a:lnTo>
                    <a:pt x="85719" y="59713"/>
                  </a:lnTo>
                  <a:lnTo>
                    <a:pt x="85695" y="59670"/>
                  </a:lnTo>
                  <a:lnTo>
                    <a:pt x="85649" y="59627"/>
                  </a:lnTo>
                  <a:lnTo>
                    <a:pt x="85602" y="59579"/>
                  </a:lnTo>
                  <a:lnTo>
                    <a:pt x="85532" y="59536"/>
                  </a:lnTo>
                  <a:lnTo>
                    <a:pt x="85205" y="59370"/>
                  </a:lnTo>
                  <a:lnTo>
                    <a:pt x="84901" y="59188"/>
                  </a:lnTo>
                  <a:lnTo>
                    <a:pt x="84621" y="58984"/>
                  </a:lnTo>
                  <a:lnTo>
                    <a:pt x="84340" y="58770"/>
                  </a:lnTo>
                  <a:lnTo>
                    <a:pt x="84060" y="58539"/>
                  </a:lnTo>
                  <a:lnTo>
                    <a:pt x="83803" y="58292"/>
                  </a:lnTo>
                  <a:lnTo>
                    <a:pt x="83546" y="58030"/>
                  </a:lnTo>
                  <a:lnTo>
                    <a:pt x="83289" y="57756"/>
                  </a:lnTo>
                  <a:lnTo>
                    <a:pt x="83055" y="57467"/>
                  </a:lnTo>
                  <a:lnTo>
                    <a:pt x="82822" y="57161"/>
                  </a:lnTo>
                  <a:lnTo>
                    <a:pt x="82611" y="56845"/>
                  </a:lnTo>
                  <a:lnTo>
                    <a:pt x="82401" y="56518"/>
                  </a:lnTo>
                  <a:lnTo>
                    <a:pt x="82191" y="56170"/>
                  </a:lnTo>
                  <a:lnTo>
                    <a:pt x="82004" y="55816"/>
                  </a:lnTo>
                  <a:lnTo>
                    <a:pt x="81817" y="55446"/>
                  </a:lnTo>
                  <a:lnTo>
                    <a:pt x="81630" y="55065"/>
                  </a:lnTo>
                  <a:lnTo>
                    <a:pt x="81303" y="54267"/>
                  </a:lnTo>
                  <a:lnTo>
                    <a:pt x="80999" y="53420"/>
                  </a:lnTo>
                  <a:lnTo>
                    <a:pt x="80742" y="52535"/>
                  </a:lnTo>
                  <a:lnTo>
                    <a:pt x="80485" y="51602"/>
                  </a:lnTo>
                  <a:lnTo>
                    <a:pt x="80275" y="50632"/>
                  </a:lnTo>
                  <a:lnTo>
                    <a:pt x="80112" y="49630"/>
                  </a:lnTo>
                  <a:lnTo>
                    <a:pt x="79948" y="48584"/>
                  </a:lnTo>
                  <a:lnTo>
                    <a:pt x="79808" y="47512"/>
                  </a:lnTo>
                  <a:lnTo>
                    <a:pt x="79714" y="46408"/>
                  </a:lnTo>
                  <a:lnTo>
                    <a:pt x="79621" y="45277"/>
                  </a:lnTo>
                  <a:lnTo>
                    <a:pt x="79574" y="44119"/>
                  </a:lnTo>
                  <a:lnTo>
                    <a:pt x="79528" y="42934"/>
                  </a:lnTo>
                  <a:lnTo>
                    <a:pt x="79504" y="41728"/>
                  </a:lnTo>
                  <a:lnTo>
                    <a:pt x="79528" y="40506"/>
                  </a:lnTo>
                  <a:lnTo>
                    <a:pt x="79551" y="39262"/>
                  </a:lnTo>
                  <a:lnTo>
                    <a:pt x="79598" y="38008"/>
                  </a:lnTo>
                  <a:lnTo>
                    <a:pt x="79644" y="36737"/>
                  </a:lnTo>
                  <a:lnTo>
                    <a:pt x="79714" y="35456"/>
                  </a:lnTo>
                  <a:lnTo>
                    <a:pt x="79808" y="34164"/>
                  </a:lnTo>
                  <a:lnTo>
                    <a:pt x="79925" y="32872"/>
                  </a:lnTo>
                  <a:lnTo>
                    <a:pt x="80182" y="30272"/>
                  </a:lnTo>
                  <a:lnTo>
                    <a:pt x="80485" y="27667"/>
                  </a:lnTo>
                  <a:lnTo>
                    <a:pt x="80836" y="25089"/>
                  </a:lnTo>
                  <a:lnTo>
                    <a:pt x="81210" y="22542"/>
                  </a:lnTo>
                  <a:lnTo>
                    <a:pt x="81607" y="20050"/>
                  </a:lnTo>
                  <a:lnTo>
                    <a:pt x="82027" y="17627"/>
                  </a:lnTo>
                  <a:lnTo>
                    <a:pt x="82448" y="15295"/>
                  </a:lnTo>
                  <a:lnTo>
                    <a:pt x="82868" y="13070"/>
                  </a:lnTo>
                  <a:lnTo>
                    <a:pt x="83312" y="10969"/>
                  </a:lnTo>
                  <a:lnTo>
                    <a:pt x="83709" y="9007"/>
                  </a:lnTo>
                  <a:lnTo>
                    <a:pt x="84480" y="5581"/>
                  </a:lnTo>
                  <a:lnTo>
                    <a:pt x="85111" y="2933"/>
                  </a:lnTo>
                  <a:lnTo>
                    <a:pt x="85532" y="1202"/>
                  </a:lnTo>
                  <a:lnTo>
                    <a:pt x="85719" y="526"/>
                  </a:lnTo>
                  <a:lnTo>
                    <a:pt x="85719" y="478"/>
                  </a:lnTo>
                  <a:lnTo>
                    <a:pt x="85695" y="424"/>
                  </a:lnTo>
                  <a:lnTo>
                    <a:pt x="85649" y="376"/>
                  </a:lnTo>
                  <a:lnTo>
                    <a:pt x="85602" y="333"/>
                  </a:lnTo>
                  <a:lnTo>
                    <a:pt x="85532" y="285"/>
                  </a:lnTo>
                  <a:lnTo>
                    <a:pt x="85415" y="247"/>
                  </a:lnTo>
                  <a:lnTo>
                    <a:pt x="85298" y="204"/>
                  </a:lnTo>
                  <a:lnTo>
                    <a:pt x="85181" y="167"/>
                  </a:lnTo>
                  <a:lnTo>
                    <a:pt x="85041" y="135"/>
                  </a:lnTo>
                  <a:lnTo>
                    <a:pt x="84878" y="103"/>
                  </a:lnTo>
                  <a:lnTo>
                    <a:pt x="84714" y="76"/>
                  </a:lnTo>
                  <a:lnTo>
                    <a:pt x="84527" y="54"/>
                  </a:lnTo>
                  <a:lnTo>
                    <a:pt x="84340" y="33"/>
                  </a:lnTo>
                  <a:lnTo>
                    <a:pt x="84130" y="17"/>
                  </a:lnTo>
                  <a:lnTo>
                    <a:pt x="83920" y="6"/>
                  </a:lnTo>
                  <a:lnTo>
                    <a:pt x="83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65"/>
            <p:cNvSpPr/>
            <p:nvPr/>
          </p:nvSpPr>
          <p:spPr>
            <a:xfrm rot="10800000">
              <a:off x="-1697536" y="-1048727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1050" y="1"/>
                  </a:moveTo>
                  <a:lnTo>
                    <a:pt x="20816" y="6"/>
                  </a:lnTo>
                  <a:lnTo>
                    <a:pt x="20606" y="17"/>
                  </a:lnTo>
                  <a:lnTo>
                    <a:pt x="20396" y="28"/>
                  </a:lnTo>
                  <a:lnTo>
                    <a:pt x="20209" y="49"/>
                  </a:lnTo>
                  <a:lnTo>
                    <a:pt x="20022" y="71"/>
                  </a:lnTo>
                  <a:lnTo>
                    <a:pt x="19858" y="92"/>
                  </a:lnTo>
                  <a:lnTo>
                    <a:pt x="19695" y="124"/>
                  </a:lnTo>
                  <a:lnTo>
                    <a:pt x="19531" y="156"/>
                  </a:lnTo>
                  <a:lnTo>
                    <a:pt x="19391" y="194"/>
                  </a:lnTo>
                  <a:lnTo>
                    <a:pt x="19274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7" y="365"/>
                  </a:lnTo>
                  <a:lnTo>
                    <a:pt x="18971" y="408"/>
                  </a:lnTo>
                  <a:lnTo>
                    <a:pt x="18947" y="462"/>
                  </a:lnTo>
                  <a:lnTo>
                    <a:pt x="18947" y="510"/>
                  </a:lnTo>
                  <a:lnTo>
                    <a:pt x="18947" y="596"/>
                  </a:lnTo>
                  <a:lnTo>
                    <a:pt x="18924" y="676"/>
                  </a:lnTo>
                  <a:lnTo>
                    <a:pt x="18901" y="757"/>
                  </a:lnTo>
                  <a:lnTo>
                    <a:pt x="18831" y="837"/>
                  </a:lnTo>
                  <a:lnTo>
                    <a:pt x="18760" y="923"/>
                  </a:lnTo>
                  <a:lnTo>
                    <a:pt x="18690" y="1003"/>
                  </a:lnTo>
                  <a:lnTo>
                    <a:pt x="18574" y="1084"/>
                  </a:lnTo>
                  <a:lnTo>
                    <a:pt x="18457" y="1164"/>
                  </a:lnTo>
                  <a:lnTo>
                    <a:pt x="18317" y="1239"/>
                  </a:lnTo>
                  <a:lnTo>
                    <a:pt x="18176" y="1320"/>
                  </a:lnTo>
                  <a:lnTo>
                    <a:pt x="17826" y="1480"/>
                  </a:lnTo>
                  <a:lnTo>
                    <a:pt x="17429" y="1636"/>
                  </a:lnTo>
                  <a:lnTo>
                    <a:pt x="16985" y="1786"/>
                  </a:lnTo>
                  <a:lnTo>
                    <a:pt x="16494" y="1936"/>
                  </a:lnTo>
                  <a:lnTo>
                    <a:pt x="15957" y="2086"/>
                  </a:lnTo>
                  <a:lnTo>
                    <a:pt x="15396" y="2231"/>
                  </a:lnTo>
                  <a:lnTo>
                    <a:pt x="14789" y="2370"/>
                  </a:lnTo>
                  <a:lnTo>
                    <a:pt x="14135" y="2510"/>
                  </a:lnTo>
                  <a:lnTo>
                    <a:pt x="13480" y="2649"/>
                  </a:lnTo>
                  <a:lnTo>
                    <a:pt x="12803" y="2778"/>
                  </a:lnTo>
                  <a:lnTo>
                    <a:pt x="12079" y="2912"/>
                  </a:lnTo>
                  <a:lnTo>
                    <a:pt x="11378" y="3035"/>
                  </a:lnTo>
                  <a:lnTo>
                    <a:pt x="10630" y="3153"/>
                  </a:lnTo>
                  <a:lnTo>
                    <a:pt x="9906" y="3271"/>
                  </a:lnTo>
                  <a:lnTo>
                    <a:pt x="9158" y="3384"/>
                  </a:lnTo>
                  <a:lnTo>
                    <a:pt x="8411" y="3496"/>
                  </a:lnTo>
                  <a:lnTo>
                    <a:pt x="7663" y="3598"/>
                  </a:lnTo>
                  <a:lnTo>
                    <a:pt x="6215" y="3791"/>
                  </a:lnTo>
                  <a:lnTo>
                    <a:pt x="4836" y="3962"/>
                  </a:lnTo>
                  <a:lnTo>
                    <a:pt x="3528" y="4113"/>
                  </a:lnTo>
                  <a:lnTo>
                    <a:pt x="2360" y="4236"/>
                  </a:lnTo>
                  <a:lnTo>
                    <a:pt x="1332" y="4338"/>
                  </a:lnTo>
                  <a:lnTo>
                    <a:pt x="1145" y="4359"/>
                  </a:lnTo>
                  <a:lnTo>
                    <a:pt x="958" y="4381"/>
                  </a:lnTo>
                  <a:lnTo>
                    <a:pt x="771" y="4413"/>
                  </a:lnTo>
                  <a:lnTo>
                    <a:pt x="631" y="4445"/>
                  </a:lnTo>
                  <a:lnTo>
                    <a:pt x="491" y="4482"/>
                  </a:lnTo>
                  <a:lnTo>
                    <a:pt x="351" y="4520"/>
                  </a:lnTo>
                  <a:lnTo>
                    <a:pt x="257" y="4558"/>
                  </a:lnTo>
                  <a:lnTo>
                    <a:pt x="164" y="4600"/>
                  </a:lnTo>
                  <a:lnTo>
                    <a:pt x="94" y="4649"/>
                  </a:lnTo>
                  <a:lnTo>
                    <a:pt x="47" y="4692"/>
                  </a:lnTo>
                  <a:lnTo>
                    <a:pt x="0" y="4740"/>
                  </a:lnTo>
                  <a:lnTo>
                    <a:pt x="0" y="4788"/>
                  </a:lnTo>
                  <a:lnTo>
                    <a:pt x="0" y="4836"/>
                  </a:lnTo>
                  <a:lnTo>
                    <a:pt x="23" y="4885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7" y="5024"/>
                  </a:lnTo>
                  <a:lnTo>
                    <a:pt x="351" y="5067"/>
                  </a:lnTo>
                  <a:lnTo>
                    <a:pt x="491" y="5110"/>
                  </a:lnTo>
                  <a:lnTo>
                    <a:pt x="631" y="5142"/>
                  </a:lnTo>
                  <a:lnTo>
                    <a:pt x="794" y="5174"/>
                  </a:lnTo>
                  <a:lnTo>
                    <a:pt x="958" y="5206"/>
                  </a:lnTo>
                  <a:lnTo>
                    <a:pt x="1122" y="5228"/>
                  </a:lnTo>
                  <a:lnTo>
                    <a:pt x="1308" y="5249"/>
                  </a:lnTo>
                  <a:lnTo>
                    <a:pt x="1519" y="5265"/>
                  </a:lnTo>
                  <a:lnTo>
                    <a:pt x="1706" y="5276"/>
                  </a:lnTo>
                  <a:lnTo>
                    <a:pt x="1916" y="5287"/>
                  </a:lnTo>
                  <a:lnTo>
                    <a:pt x="2336" y="5287"/>
                  </a:lnTo>
                  <a:lnTo>
                    <a:pt x="2547" y="5281"/>
                  </a:lnTo>
                  <a:lnTo>
                    <a:pt x="2757" y="5265"/>
                  </a:lnTo>
                  <a:lnTo>
                    <a:pt x="2967" y="5249"/>
                  </a:lnTo>
                  <a:lnTo>
                    <a:pt x="3341" y="5217"/>
                  </a:lnTo>
                  <a:lnTo>
                    <a:pt x="4089" y="5136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289" y="4777"/>
                  </a:lnTo>
                  <a:lnTo>
                    <a:pt x="8107" y="4675"/>
                  </a:lnTo>
                  <a:lnTo>
                    <a:pt x="8971" y="4568"/>
                  </a:lnTo>
                  <a:lnTo>
                    <a:pt x="9836" y="4445"/>
                  </a:lnTo>
                  <a:lnTo>
                    <a:pt x="10747" y="4322"/>
                  </a:lnTo>
                  <a:lnTo>
                    <a:pt x="11682" y="4182"/>
                  </a:lnTo>
                  <a:lnTo>
                    <a:pt x="12616" y="4043"/>
                  </a:lnTo>
                  <a:lnTo>
                    <a:pt x="13551" y="3887"/>
                  </a:lnTo>
                  <a:lnTo>
                    <a:pt x="14485" y="3727"/>
                  </a:lnTo>
                  <a:lnTo>
                    <a:pt x="15420" y="3560"/>
                  </a:lnTo>
                  <a:lnTo>
                    <a:pt x="16331" y="3384"/>
                  </a:lnTo>
                  <a:lnTo>
                    <a:pt x="17218" y="3201"/>
                  </a:lnTo>
                  <a:lnTo>
                    <a:pt x="18060" y="3014"/>
                  </a:lnTo>
                  <a:lnTo>
                    <a:pt x="18877" y="2815"/>
                  </a:lnTo>
                  <a:lnTo>
                    <a:pt x="19251" y="2713"/>
                  </a:lnTo>
                  <a:lnTo>
                    <a:pt x="19648" y="2612"/>
                  </a:lnTo>
                  <a:lnTo>
                    <a:pt x="19999" y="2504"/>
                  </a:lnTo>
                  <a:lnTo>
                    <a:pt x="20349" y="2403"/>
                  </a:lnTo>
                  <a:lnTo>
                    <a:pt x="20676" y="2290"/>
                  </a:lnTo>
                  <a:lnTo>
                    <a:pt x="21003" y="2183"/>
                  </a:lnTo>
                  <a:lnTo>
                    <a:pt x="21307" y="2070"/>
                  </a:lnTo>
                  <a:lnTo>
                    <a:pt x="21587" y="1958"/>
                  </a:lnTo>
                  <a:lnTo>
                    <a:pt x="21844" y="1845"/>
                  </a:lnTo>
                  <a:lnTo>
                    <a:pt x="22101" y="1727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5" y="1368"/>
                  </a:lnTo>
                  <a:lnTo>
                    <a:pt x="22849" y="1245"/>
                  </a:lnTo>
                  <a:lnTo>
                    <a:pt x="22989" y="1121"/>
                  </a:lnTo>
                  <a:lnTo>
                    <a:pt x="23083" y="998"/>
                  </a:lnTo>
                  <a:lnTo>
                    <a:pt x="23176" y="869"/>
                  </a:lnTo>
                  <a:lnTo>
                    <a:pt x="23223" y="741"/>
                  </a:lnTo>
                  <a:lnTo>
                    <a:pt x="23246" y="612"/>
                  </a:lnTo>
                  <a:lnTo>
                    <a:pt x="23246" y="483"/>
                  </a:lnTo>
                  <a:lnTo>
                    <a:pt x="23246" y="435"/>
                  </a:lnTo>
                  <a:lnTo>
                    <a:pt x="23199" y="387"/>
                  </a:lnTo>
                  <a:lnTo>
                    <a:pt x="23153" y="339"/>
                  </a:lnTo>
                  <a:lnTo>
                    <a:pt x="23059" y="296"/>
                  </a:lnTo>
                  <a:lnTo>
                    <a:pt x="22966" y="253"/>
                  </a:lnTo>
                  <a:lnTo>
                    <a:pt x="22872" y="215"/>
                  </a:lnTo>
                  <a:lnTo>
                    <a:pt x="22732" y="178"/>
                  </a:lnTo>
                  <a:lnTo>
                    <a:pt x="22592" y="140"/>
                  </a:lnTo>
                  <a:lnTo>
                    <a:pt x="22452" y="114"/>
                  </a:lnTo>
                  <a:lnTo>
                    <a:pt x="22288" y="81"/>
                  </a:lnTo>
                  <a:lnTo>
                    <a:pt x="22101" y="60"/>
                  </a:lnTo>
                  <a:lnTo>
                    <a:pt x="21914" y="38"/>
                  </a:lnTo>
                  <a:lnTo>
                    <a:pt x="21728" y="22"/>
                  </a:lnTo>
                  <a:lnTo>
                    <a:pt x="21517" y="12"/>
                  </a:lnTo>
                  <a:lnTo>
                    <a:pt x="21307" y="6"/>
                  </a:lnTo>
                  <a:lnTo>
                    <a:pt x="210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65"/>
            <p:cNvSpPr/>
            <p:nvPr/>
          </p:nvSpPr>
          <p:spPr>
            <a:xfrm rot="10800000">
              <a:off x="-1637246" y="-1345469"/>
              <a:ext cx="224914" cy="207238"/>
            </a:xfrm>
            <a:custGeom>
              <a:avLst/>
              <a:gdLst/>
              <a:ahLst/>
              <a:cxnLst/>
              <a:rect l="l" t="t" r="r" b="b"/>
              <a:pathLst>
                <a:path w="23271" h="5286" extrusionOk="0">
                  <a:moveTo>
                    <a:pt x="21051" y="0"/>
                  </a:moveTo>
                  <a:lnTo>
                    <a:pt x="20840" y="6"/>
                  </a:lnTo>
                  <a:lnTo>
                    <a:pt x="20630" y="11"/>
                  </a:lnTo>
                  <a:lnTo>
                    <a:pt x="20420" y="27"/>
                  </a:lnTo>
                  <a:lnTo>
                    <a:pt x="20210" y="43"/>
                  </a:lnTo>
                  <a:lnTo>
                    <a:pt x="20046" y="65"/>
                  </a:lnTo>
                  <a:lnTo>
                    <a:pt x="19859" y="91"/>
                  </a:lnTo>
                  <a:lnTo>
                    <a:pt x="19696" y="123"/>
                  </a:lnTo>
                  <a:lnTo>
                    <a:pt x="19556" y="156"/>
                  </a:lnTo>
                  <a:lnTo>
                    <a:pt x="19415" y="193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6"/>
                  </a:lnTo>
                  <a:lnTo>
                    <a:pt x="19042" y="359"/>
                  </a:lnTo>
                  <a:lnTo>
                    <a:pt x="18995" y="408"/>
                  </a:lnTo>
                  <a:lnTo>
                    <a:pt x="18971" y="456"/>
                  </a:lnTo>
                  <a:lnTo>
                    <a:pt x="18971" y="509"/>
                  </a:lnTo>
                  <a:lnTo>
                    <a:pt x="18971" y="590"/>
                  </a:lnTo>
                  <a:lnTo>
                    <a:pt x="18948" y="676"/>
                  </a:lnTo>
                  <a:lnTo>
                    <a:pt x="18901" y="756"/>
                  </a:lnTo>
                  <a:lnTo>
                    <a:pt x="18855" y="836"/>
                  </a:lnTo>
                  <a:lnTo>
                    <a:pt x="18785" y="917"/>
                  </a:lnTo>
                  <a:lnTo>
                    <a:pt x="18691" y="1003"/>
                  </a:lnTo>
                  <a:lnTo>
                    <a:pt x="18598" y="1083"/>
                  </a:lnTo>
                  <a:lnTo>
                    <a:pt x="18481" y="1163"/>
                  </a:lnTo>
                  <a:lnTo>
                    <a:pt x="18341" y="1239"/>
                  </a:lnTo>
                  <a:lnTo>
                    <a:pt x="18177" y="1319"/>
                  </a:lnTo>
                  <a:lnTo>
                    <a:pt x="17850" y="1480"/>
                  </a:lnTo>
                  <a:lnTo>
                    <a:pt x="17453" y="1635"/>
                  </a:lnTo>
                  <a:lnTo>
                    <a:pt x="17009" y="1785"/>
                  </a:lnTo>
                  <a:lnTo>
                    <a:pt x="16518" y="1935"/>
                  </a:lnTo>
                  <a:lnTo>
                    <a:pt x="15981" y="2085"/>
                  </a:lnTo>
                  <a:lnTo>
                    <a:pt x="15397" y="2230"/>
                  </a:lnTo>
                  <a:lnTo>
                    <a:pt x="14790" y="2375"/>
                  </a:lnTo>
                  <a:lnTo>
                    <a:pt x="14159" y="2514"/>
                  </a:lnTo>
                  <a:lnTo>
                    <a:pt x="13505" y="2648"/>
                  </a:lnTo>
                  <a:lnTo>
                    <a:pt x="12804" y="2782"/>
                  </a:lnTo>
                  <a:lnTo>
                    <a:pt x="12103" y="2911"/>
                  </a:lnTo>
                  <a:lnTo>
                    <a:pt x="11379" y="3034"/>
                  </a:lnTo>
                  <a:lnTo>
                    <a:pt x="10654" y="3158"/>
                  </a:lnTo>
                  <a:lnTo>
                    <a:pt x="9907" y="3270"/>
                  </a:lnTo>
                  <a:lnTo>
                    <a:pt x="9159" y="3383"/>
                  </a:lnTo>
                  <a:lnTo>
                    <a:pt x="8435" y="3495"/>
                  </a:lnTo>
                  <a:lnTo>
                    <a:pt x="7687" y="3597"/>
                  </a:lnTo>
                  <a:lnTo>
                    <a:pt x="6239" y="3790"/>
                  </a:lnTo>
                  <a:lnTo>
                    <a:pt x="4837" y="3962"/>
                  </a:lnTo>
                  <a:lnTo>
                    <a:pt x="3552" y="4106"/>
                  </a:lnTo>
                  <a:lnTo>
                    <a:pt x="2384" y="4235"/>
                  </a:lnTo>
                  <a:lnTo>
                    <a:pt x="1356" y="4332"/>
                  </a:lnTo>
                  <a:lnTo>
                    <a:pt x="1146" y="4353"/>
                  </a:lnTo>
                  <a:lnTo>
                    <a:pt x="959" y="4380"/>
                  </a:lnTo>
                  <a:lnTo>
                    <a:pt x="795" y="4412"/>
                  </a:lnTo>
                  <a:lnTo>
                    <a:pt x="632" y="4444"/>
                  </a:lnTo>
                  <a:lnTo>
                    <a:pt x="492" y="4476"/>
                  </a:lnTo>
                  <a:lnTo>
                    <a:pt x="375" y="4514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3"/>
                  </a:lnTo>
                  <a:lnTo>
                    <a:pt x="48" y="4691"/>
                  </a:lnTo>
                  <a:lnTo>
                    <a:pt x="24" y="4739"/>
                  </a:lnTo>
                  <a:lnTo>
                    <a:pt x="1" y="4787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2"/>
                  </a:lnTo>
                  <a:lnTo>
                    <a:pt x="164" y="4975"/>
                  </a:lnTo>
                  <a:lnTo>
                    <a:pt x="258" y="5023"/>
                  </a:lnTo>
                  <a:lnTo>
                    <a:pt x="375" y="5066"/>
                  </a:lnTo>
                  <a:lnTo>
                    <a:pt x="492" y="5104"/>
                  </a:lnTo>
                  <a:lnTo>
                    <a:pt x="655" y="5141"/>
                  </a:lnTo>
                  <a:lnTo>
                    <a:pt x="795" y="5173"/>
                  </a:lnTo>
                  <a:lnTo>
                    <a:pt x="959" y="5200"/>
                  </a:lnTo>
                  <a:lnTo>
                    <a:pt x="1146" y="5227"/>
                  </a:lnTo>
                  <a:lnTo>
                    <a:pt x="1333" y="5248"/>
                  </a:lnTo>
                  <a:lnTo>
                    <a:pt x="1519" y="5264"/>
                  </a:lnTo>
                  <a:lnTo>
                    <a:pt x="1730" y="5275"/>
                  </a:lnTo>
                  <a:lnTo>
                    <a:pt x="1940" y="5280"/>
                  </a:lnTo>
                  <a:lnTo>
                    <a:pt x="2127" y="5286"/>
                  </a:lnTo>
                  <a:lnTo>
                    <a:pt x="2337" y="5286"/>
                  </a:lnTo>
                  <a:lnTo>
                    <a:pt x="2571" y="5275"/>
                  </a:lnTo>
                  <a:lnTo>
                    <a:pt x="2758" y="5264"/>
                  </a:lnTo>
                  <a:lnTo>
                    <a:pt x="2968" y="5248"/>
                  </a:lnTo>
                  <a:lnTo>
                    <a:pt x="3342" y="5211"/>
                  </a:lnTo>
                  <a:lnTo>
                    <a:pt x="4113" y="5136"/>
                  </a:lnTo>
                  <a:lnTo>
                    <a:pt x="5187" y="5018"/>
                  </a:lnTo>
                  <a:lnTo>
                    <a:pt x="6542" y="4862"/>
                  </a:lnTo>
                  <a:lnTo>
                    <a:pt x="7313" y="4771"/>
                  </a:lnTo>
                  <a:lnTo>
                    <a:pt x="8131" y="4675"/>
                  </a:lnTo>
                  <a:lnTo>
                    <a:pt x="8972" y="4562"/>
                  </a:lnTo>
                  <a:lnTo>
                    <a:pt x="9860" y="4444"/>
                  </a:lnTo>
                  <a:lnTo>
                    <a:pt x="10771" y="4316"/>
                  </a:lnTo>
                  <a:lnTo>
                    <a:pt x="11682" y="4182"/>
                  </a:lnTo>
                  <a:lnTo>
                    <a:pt x="12640" y="4037"/>
                  </a:lnTo>
                  <a:lnTo>
                    <a:pt x="13575" y="3887"/>
                  </a:lnTo>
                  <a:lnTo>
                    <a:pt x="14509" y="3726"/>
                  </a:lnTo>
                  <a:lnTo>
                    <a:pt x="15444" y="3560"/>
                  </a:lnTo>
                  <a:lnTo>
                    <a:pt x="16331" y="3383"/>
                  </a:lnTo>
                  <a:lnTo>
                    <a:pt x="17219" y="3201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04"/>
                  </a:lnTo>
                  <a:lnTo>
                    <a:pt x="20373" y="2396"/>
                  </a:lnTo>
                  <a:lnTo>
                    <a:pt x="20700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68" y="1839"/>
                  </a:lnTo>
                  <a:lnTo>
                    <a:pt x="22102" y="1726"/>
                  </a:lnTo>
                  <a:lnTo>
                    <a:pt x="22336" y="1608"/>
                  </a:lnTo>
                  <a:lnTo>
                    <a:pt x="22523" y="1485"/>
                  </a:lnTo>
                  <a:lnTo>
                    <a:pt x="22710" y="1367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7"/>
                  </a:lnTo>
                  <a:lnTo>
                    <a:pt x="23200" y="869"/>
                  </a:lnTo>
                  <a:lnTo>
                    <a:pt x="23247" y="740"/>
                  </a:lnTo>
                  <a:lnTo>
                    <a:pt x="23270" y="611"/>
                  </a:lnTo>
                  <a:lnTo>
                    <a:pt x="23270" y="477"/>
                  </a:lnTo>
                  <a:lnTo>
                    <a:pt x="23247" y="429"/>
                  </a:lnTo>
                  <a:lnTo>
                    <a:pt x="23224" y="381"/>
                  </a:lnTo>
                  <a:lnTo>
                    <a:pt x="23153" y="338"/>
                  </a:lnTo>
                  <a:lnTo>
                    <a:pt x="23083" y="290"/>
                  </a:lnTo>
                  <a:lnTo>
                    <a:pt x="22990" y="252"/>
                  </a:lnTo>
                  <a:lnTo>
                    <a:pt x="22873" y="209"/>
                  </a:lnTo>
                  <a:lnTo>
                    <a:pt x="22756" y="172"/>
                  </a:lnTo>
                  <a:lnTo>
                    <a:pt x="22616" y="140"/>
                  </a:lnTo>
                  <a:lnTo>
                    <a:pt x="22453" y="107"/>
                  </a:lnTo>
                  <a:lnTo>
                    <a:pt x="22289" y="81"/>
                  </a:lnTo>
                  <a:lnTo>
                    <a:pt x="22125" y="59"/>
                  </a:lnTo>
                  <a:lnTo>
                    <a:pt x="21939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65"/>
            <p:cNvSpPr/>
            <p:nvPr/>
          </p:nvSpPr>
          <p:spPr>
            <a:xfrm rot="10800000">
              <a:off x="-1220192" y="-1475983"/>
              <a:ext cx="267131" cy="107853"/>
            </a:xfrm>
            <a:custGeom>
              <a:avLst/>
              <a:gdLst/>
              <a:ahLst/>
              <a:cxnLst/>
              <a:rect l="l" t="t" r="r" b="b"/>
              <a:pathLst>
                <a:path w="27639" h="2751" extrusionOk="0">
                  <a:moveTo>
                    <a:pt x="25489" y="1"/>
                  </a:moveTo>
                  <a:lnTo>
                    <a:pt x="25208" y="6"/>
                  </a:lnTo>
                  <a:lnTo>
                    <a:pt x="24951" y="17"/>
                  </a:lnTo>
                  <a:lnTo>
                    <a:pt x="24694" y="38"/>
                  </a:lnTo>
                  <a:lnTo>
                    <a:pt x="24461" y="60"/>
                  </a:lnTo>
                  <a:lnTo>
                    <a:pt x="24227" y="97"/>
                  </a:lnTo>
                  <a:lnTo>
                    <a:pt x="24017" y="135"/>
                  </a:lnTo>
                  <a:lnTo>
                    <a:pt x="23830" y="183"/>
                  </a:lnTo>
                  <a:lnTo>
                    <a:pt x="23667" y="231"/>
                  </a:lnTo>
                  <a:lnTo>
                    <a:pt x="23410" y="317"/>
                  </a:lnTo>
                  <a:lnTo>
                    <a:pt x="23153" y="397"/>
                  </a:lnTo>
                  <a:lnTo>
                    <a:pt x="22896" y="478"/>
                  </a:lnTo>
                  <a:lnTo>
                    <a:pt x="22592" y="553"/>
                  </a:lnTo>
                  <a:lnTo>
                    <a:pt x="22288" y="623"/>
                  </a:lnTo>
                  <a:lnTo>
                    <a:pt x="21984" y="692"/>
                  </a:lnTo>
                  <a:lnTo>
                    <a:pt x="21657" y="762"/>
                  </a:lnTo>
                  <a:lnTo>
                    <a:pt x="21307" y="826"/>
                  </a:lnTo>
                  <a:lnTo>
                    <a:pt x="20956" y="885"/>
                  </a:lnTo>
                  <a:lnTo>
                    <a:pt x="20606" y="944"/>
                  </a:lnTo>
                  <a:lnTo>
                    <a:pt x="20232" y="998"/>
                  </a:lnTo>
                  <a:lnTo>
                    <a:pt x="19858" y="1051"/>
                  </a:lnTo>
                  <a:lnTo>
                    <a:pt x="19064" y="1153"/>
                  </a:lnTo>
                  <a:lnTo>
                    <a:pt x="18246" y="1239"/>
                  </a:lnTo>
                  <a:lnTo>
                    <a:pt x="17405" y="1319"/>
                  </a:lnTo>
                  <a:lnTo>
                    <a:pt x="16541" y="1395"/>
                  </a:lnTo>
                  <a:lnTo>
                    <a:pt x="15653" y="1459"/>
                  </a:lnTo>
                  <a:lnTo>
                    <a:pt x="14765" y="1512"/>
                  </a:lnTo>
                  <a:lnTo>
                    <a:pt x="13854" y="1561"/>
                  </a:lnTo>
                  <a:lnTo>
                    <a:pt x="12966" y="1604"/>
                  </a:lnTo>
                  <a:lnTo>
                    <a:pt x="12079" y="1641"/>
                  </a:lnTo>
                  <a:lnTo>
                    <a:pt x="11191" y="1673"/>
                  </a:lnTo>
                  <a:lnTo>
                    <a:pt x="10326" y="1695"/>
                  </a:lnTo>
                  <a:lnTo>
                    <a:pt x="9462" y="1716"/>
                  </a:lnTo>
                  <a:lnTo>
                    <a:pt x="8644" y="1732"/>
                  </a:lnTo>
                  <a:lnTo>
                    <a:pt x="7850" y="1743"/>
                  </a:lnTo>
                  <a:lnTo>
                    <a:pt x="6355" y="1754"/>
                  </a:lnTo>
                  <a:lnTo>
                    <a:pt x="5046" y="1759"/>
                  </a:lnTo>
                  <a:lnTo>
                    <a:pt x="3948" y="1754"/>
                  </a:lnTo>
                  <a:lnTo>
                    <a:pt x="3107" y="1743"/>
                  </a:lnTo>
                  <a:lnTo>
                    <a:pt x="2360" y="1732"/>
                  </a:lnTo>
                  <a:lnTo>
                    <a:pt x="2126" y="1732"/>
                  </a:lnTo>
                  <a:lnTo>
                    <a:pt x="1916" y="1738"/>
                  </a:lnTo>
                  <a:lnTo>
                    <a:pt x="1706" y="1743"/>
                  </a:lnTo>
                  <a:lnTo>
                    <a:pt x="1495" y="1759"/>
                  </a:lnTo>
                  <a:lnTo>
                    <a:pt x="1308" y="1775"/>
                  </a:lnTo>
                  <a:lnTo>
                    <a:pt x="1121" y="1797"/>
                  </a:lnTo>
                  <a:lnTo>
                    <a:pt x="935" y="1818"/>
                  </a:lnTo>
                  <a:lnTo>
                    <a:pt x="771" y="1845"/>
                  </a:lnTo>
                  <a:lnTo>
                    <a:pt x="607" y="1877"/>
                  </a:lnTo>
                  <a:lnTo>
                    <a:pt x="491" y="1915"/>
                  </a:lnTo>
                  <a:lnTo>
                    <a:pt x="350" y="1952"/>
                  </a:lnTo>
                  <a:lnTo>
                    <a:pt x="257" y="1995"/>
                  </a:lnTo>
                  <a:lnTo>
                    <a:pt x="164" y="2038"/>
                  </a:lnTo>
                  <a:lnTo>
                    <a:pt x="93" y="2081"/>
                  </a:lnTo>
                  <a:lnTo>
                    <a:pt x="47" y="2129"/>
                  </a:lnTo>
                  <a:lnTo>
                    <a:pt x="0" y="2177"/>
                  </a:lnTo>
                  <a:lnTo>
                    <a:pt x="0" y="2231"/>
                  </a:lnTo>
                  <a:lnTo>
                    <a:pt x="0" y="2279"/>
                  </a:lnTo>
                  <a:lnTo>
                    <a:pt x="47" y="2327"/>
                  </a:lnTo>
                  <a:lnTo>
                    <a:pt x="93" y="2376"/>
                  </a:lnTo>
                  <a:lnTo>
                    <a:pt x="164" y="2418"/>
                  </a:lnTo>
                  <a:lnTo>
                    <a:pt x="257" y="2461"/>
                  </a:lnTo>
                  <a:lnTo>
                    <a:pt x="374" y="2504"/>
                  </a:lnTo>
                  <a:lnTo>
                    <a:pt x="491" y="2542"/>
                  </a:lnTo>
                  <a:lnTo>
                    <a:pt x="631" y="2574"/>
                  </a:lnTo>
                  <a:lnTo>
                    <a:pt x="771" y="2606"/>
                  </a:lnTo>
                  <a:lnTo>
                    <a:pt x="935" y="2638"/>
                  </a:lnTo>
                  <a:lnTo>
                    <a:pt x="1121" y="2660"/>
                  </a:lnTo>
                  <a:lnTo>
                    <a:pt x="1308" y="2681"/>
                  </a:lnTo>
                  <a:lnTo>
                    <a:pt x="1519" y="2697"/>
                  </a:lnTo>
                  <a:lnTo>
                    <a:pt x="1729" y="2708"/>
                  </a:lnTo>
                  <a:lnTo>
                    <a:pt x="1939" y="2719"/>
                  </a:lnTo>
                  <a:lnTo>
                    <a:pt x="2990" y="2735"/>
                  </a:lnTo>
                  <a:lnTo>
                    <a:pt x="4018" y="2745"/>
                  </a:lnTo>
                  <a:lnTo>
                    <a:pt x="5327" y="2751"/>
                  </a:lnTo>
                  <a:lnTo>
                    <a:pt x="6869" y="2745"/>
                  </a:lnTo>
                  <a:lnTo>
                    <a:pt x="7733" y="2735"/>
                  </a:lnTo>
                  <a:lnTo>
                    <a:pt x="8621" y="2724"/>
                  </a:lnTo>
                  <a:lnTo>
                    <a:pt x="9555" y="2708"/>
                  </a:lnTo>
                  <a:lnTo>
                    <a:pt x="10513" y="2686"/>
                  </a:lnTo>
                  <a:lnTo>
                    <a:pt x="11495" y="2660"/>
                  </a:lnTo>
                  <a:lnTo>
                    <a:pt x="12499" y="2622"/>
                  </a:lnTo>
                  <a:lnTo>
                    <a:pt x="13527" y="2585"/>
                  </a:lnTo>
                  <a:lnTo>
                    <a:pt x="14578" y="2536"/>
                  </a:lnTo>
                  <a:lnTo>
                    <a:pt x="15630" y="2477"/>
                  </a:lnTo>
                  <a:lnTo>
                    <a:pt x="16658" y="2413"/>
                  </a:lnTo>
                  <a:lnTo>
                    <a:pt x="17709" y="2338"/>
                  </a:lnTo>
                  <a:lnTo>
                    <a:pt x="18737" y="2258"/>
                  </a:lnTo>
                  <a:lnTo>
                    <a:pt x="19742" y="2161"/>
                  </a:lnTo>
                  <a:lnTo>
                    <a:pt x="20746" y="2059"/>
                  </a:lnTo>
                  <a:lnTo>
                    <a:pt x="21237" y="2000"/>
                  </a:lnTo>
                  <a:lnTo>
                    <a:pt x="21704" y="1941"/>
                  </a:lnTo>
                  <a:lnTo>
                    <a:pt x="22195" y="1877"/>
                  </a:lnTo>
                  <a:lnTo>
                    <a:pt x="22662" y="1813"/>
                  </a:lnTo>
                  <a:lnTo>
                    <a:pt x="23106" y="1743"/>
                  </a:lnTo>
                  <a:lnTo>
                    <a:pt x="23550" y="1673"/>
                  </a:lnTo>
                  <a:lnTo>
                    <a:pt x="23994" y="1598"/>
                  </a:lnTo>
                  <a:lnTo>
                    <a:pt x="24414" y="1518"/>
                  </a:lnTo>
                  <a:lnTo>
                    <a:pt x="24811" y="1437"/>
                  </a:lnTo>
                  <a:lnTo>
                    <a:pt x="25208" y="1352"/>
                  </a:lnTo>
                  <a:lnTo>
                    <a:pt x="25606" y="1261"/>
                  </a:lnTo>
                  <a:lnTo>
                    <a:pt x="25979" y="1169"/>
                  </a:lnTo>
                  <a:lnTo>
                    <a:pt x="26330" y="1073"/>
                  </a:lnTo>
                  <a:lnTo>
                    <a:pt x="26680" y="971"/>
                  </a:lnTo>
                  <a:lnTo>
                    <a:pt x="27007" y="869"/>
                  </a:lnTo>
                  <a:lnTo>
                    <a:pt x="27311" y="757"/>
                  </a:lnTo>
                  <a:lnTo>
                    <a:pt x="27428" y="714"/>
                  </a:lnTo>
                  <a:lnTo>
                    <a:pt x="27498" y="671"/>
                  </a:lnTo>
                  <a:lnTo>
                    <a:pt x="27568" y="623"/>
                  </a:lnTo>
                  <a:lnTo>
                    <a:pt x="27615" y="574"/>
                  </a:lnTo>
                  <a:lnTo>
                    <a:pt x="27638" y="526"/>
                  </a:lnTo>
                  <a:lnTo>
                    <a:pt x="27638" y="478"/>
                  </a:lnTo>
                  <a:lnTo>
                    <a:pt x="27615" y="435"/>
                  </a:lnTo>
                  <a:lnTo>
                    <a:pt x="27591" y="387"/>
                  </a:lnTo>
                  <a:lnTo>
                    <a:pt x="27521" y="338"/>
                  </a:lnTo>
                  <a:lnTo>
                    <a:pt x="27451" y="296"/>
                  </a:lnTo>
                  <a:lnTo>
                    <a:pt x="27358" y="253"/>
                  </a:lnTo>
                  <a:lnTo>
                    <a:pt x="27241" y="210"/>
                  </a:lnTo>
                  <a:lnTo>
                    <a:pt x="27124" y="172"/>
                  </a:lnTo>
                  <a:lnTo>
                    <a:pt x="26984" y="140"/>
                  </a:lnTo>
                  <a:lnTo>
                    <a:pt x="26797" y="108"/>
                  </a:lnTo>
                  <a:lnTo>
                    <a:pt x="26634" y="76"/>
                  </a:lnTo>
                  <a:lnTo>
                    <a:pt x="26353" y="44"/>
                  </a:lnTo>
                  <a:lnTo>
                    <a:pt x="26073" y="22"/>
                  </a:lnTo>
                  <a:lnTo>
                    <a:pt x="25769" y="6"/>
                  </a:lnTo>
                  <a:lnTo>
                    <a:pt x="25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65"/>
            <p:cNvSpPr/>
            <p:nvPr/>
          </p:nvSpPr>
          <p:spPr>
            <a:xfrm rot="10800000">
              <a:off x="-1319770" y="-1295679"/>
              <a:ext cx="224914" cy="207277"/>
            </a:xfrm>
            <a:custGeom>
              <a:avLst/>
              <a:gdLst/>
              <a:ahLst/>
              <a:cxnLst/>
              <a:rect l="l" t="t" r="r" b="b"/>
              <a:pathLst>
                <a:path w="23271" h="5287" extrusionOk="0">
                  <a:moveTo>
                    <a:pt x="21051" y="1"/>
                  </a:moveTo>
                  <a:lnTo>
                    <a:pt x="20840" y="6"/>
                  </a:lnTo>
                  <a:lnTo>
                    <a:pt x="20630" y="17"/>
                  </a:lnTo>
                  <a:lnTo>
                    <a:pt x="20420" y="28"/>
                  </a:lnTo>
                  <a:lnTo>
                    <a:pt x="20210" y="49"/>
                  </a:lnTo>
                  <a:lnTo>
                    <a:pt x="20023" y="70"/>
                  </a:lnTo>
                  <a:lnTo>
                    <a:pt x="19859" y="97"/>
                  </a:lnTo>
                  <a:lnTo>
                    <a:pt x="19696" y="124"/>
                  </a:lnTo>
                  <a:lnTo>
                    <a:pt x="19555" y="156"/>
                  </a:lnTo>
                  <a:lnTo>
                    <a:pt x="19415" y="194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7"/>
                  </a:lnTo>
                  <a:lnTo>
                    <a:pt x="19042" y="365"/>
                  </a:lnTo>
                  <a:lnTo>
                    <a:pt x="18995" y="413"/>
                  </a:lnTo>
                  <a:lnTo>
                    <a:pt x="18971" y="462"/>
                  </a:lnTo>
                  <a:lnTo>
                    <a:pt x="18948" y="510"/>
                  </a:lnTo>
                  <a:lnTo>
                    <a:pt x="18971" y="596"/>
                  </a:lnTo>
                  <a:lnTo>
                    <a:pt x="18948" y="676"/>
                  </a:lnTo>
                  <a:lnTo>
                    <a:pt x="18901" y="757"/>
                  </a:lnTo>
                  <a:lnTo>
                    <a:pt x="18855" y="842"/>
                  </a:lnTo>
                  <a:lnTo>
                    <a:pt x="18785" y="923"/>
                  </a:lnTo>
                  <a:lnTo>
                    <a:pt x="18691" y="1003"/>
                  </a:lnTo>
                  <a:lnTo>
                    <a:pt x="18598" y="1084"/>
                  </a:lnTo>
                  <a:lnTo>
                    <a:pt x="18481" y="1164"/>
                  </a:lnTo>
                  <a:lnTo>
                    <a:pt x="18341" y="1244"/>
                  </a:lnTo>
                  <a:lnTo>
                    <a:pt x="18177" y="1325"/>
                  </a:lnTo>
                  <a:lnTo>
                    <a:pt x="17850" y="1480"/>
                  </a:lnTo>
                  <a:lnTo>
                    <a:pt x="17453" y="1636"/>
                  </a:lnTo>
                  <a:lnTo>
                    <a:pt x="17009" y="1791"/>
                  </a:lnTo>
                  <a:lnTo>
                    <a:pt x="16518" y="1941"/>
                  </a:lnTo>
                  <a:lnTo>
                    <a:pt x="15981" y="2086"/>
                  </a:lnTo>
                  <a:lnTo>
                    <a:pt x="15397" y="2231"/>
                  </a:lnTo>
                  <a:lnTo>
                    <a:pt x="14789" y="2375"/>
                  </a:lnTo>
                  <a:lnTo>
                    <a:pt x="14159" y="2515"/>
                  </a:lnTo>
                  <a:lnTo>
                    <a:pt x="13505" y="2649"/>
                  </a:lnTo>
                  <a:lnTo>
                    <a:pt x="12804" y="2783"/>
                  </a:lnTo>
                  <a:lnTo>
                    <a:pt x="12103" y="2912"/>
                  </a:lnTo>
                  <a:lnTo>
                    <a:pt x="11379" y="3035"/>
                  </a:lnTo>
                  <a:lnTo>
                    <a:pt x="10654" y="3158"/>
                  </a:lnTo>
                  <a:lnTo>
                    <a:pt x="9907" y="3276"/>
                  </a:lnTo>
                  <a:lnTo>
                    <a:pt x="9159" y="3389"/>
                  </a:lnTo>
                  <a:lnTo>
                    <a:pt x="8411" y="3496"/>
                  </a:lnTo>
                  <a:lnTo>
                    <a:pt x="7687" y="3598"/>
                  </a:lnTo>
                  <a:lnTo>
                    <a:pt x="6239" y="3791"/>
                  </a:lnTo>
                  <a:lnTo>
                    <a:pt x="4837" y="3962"/>
                  </a:lnTo>
                  <a:lnTo>
                    <a:pt x="3552" y="4112"/>
                  </a:lnTo>
                  <a:lnTo>
                    <a:pt x="2361" y="4236"/>
                  </a:lnTo>
                  <a:lnTo>
                    <a:pt x="1356" y="4337"/>
                  </a:lnTo>
                  <a:lnTo>
                    <a:pt x="1146" y="4359"/>
                  </a:lnTo>
                  <a:lnTo>
                    <a:pt x="959" y="4386"/>
                  </a:lnTo>
                  <a:lnTo>
                    <a:pt x="795" y="4413"/>
                  </a:lnTo>
                  <a:lnTo>
                    <a:pt x="632" y="4445"/>
                  </a:lnTo>
                  <a:lnTo>
                    <a:pt x="491" y="4482"/>
                  </a:lnTo>
                  <a:lnTo>
                    <a:pt x="375" y="4520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8"/>
                  </a:lnTo>
                  <a:lnTo>
                    <a:pt x="48" y="4691"/>
                  </a:lnTo>
                  <a:lnTo>
                    <a:pt x="24" y="4740"/>
                  </a:lnTo>
                  <a:lnTo>
                    <a:pt x="1" y="4788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8" y="5029"/>
                  </a:lnTo>
                  <a:lnTo>
                    <a:pt x="375" y="5072"/>
                  </a:lnTo>
                  <a:lnTo>
                    <a:pt x="491" y="5109"/>
                  </a:lnTo>
                  <a:lnTo>
                    <a:pt x="632" y="5147"/>
                  </a:lnTo>
                  <a:lnTo>
                    <a:pt x="795" y="5179"/>
                  </a:lnTo>
                  <a:lnTo>
                    <a:pt x="959" y="5206"/>
                  </a:lnTo>
                  <a:lnTo>
                    <a:pt x="1146" y="5227"/>
                  </a:lnTo>
                  <a:lnTo>
                    <a:pt x="1333" y="5249"/>
                  </a:lnTo>
                  <a:lnTo>
                    <a:pt x="1519" y="5265"/>
                  </a:lnTo>
                  <a:lnTo>
                    <a:pt x="1730" y="5276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8" y="5270"/>
                  </a:lnTo>
                  <a:lnTo>
                    <a:pt x="2968" y="5254"/>
                  </a:lnTo>
                  <a:lnTo>
                    <a:pt x="3342" y="5217"/>
                  </a:lnTo>
                  <a:lnTo>
                    <a:pt x="4113" y="5142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313" y="4777"/>
                  </a:lnTo>
                  <a:lnTo>
                    <a:pt x="8131" y="4675"/>
                  </a:lnTo>
                  <a:lnTo>
                    <a:pt x="8972" y="4568"/>
                  </a:lnTo>
                  <a:lnTo>
                    <a:pt x="9860" y="4450"/>
                  </a:lnTo>
                  <a:lnTo>
                    <a:pt x="10771" y="4321"/>
                  </a:lnTo>
                  <a:lnTo>
                    <a:pt x="11682" y="4187"/>
                  </a:lnTo>
                  <a:lnTo>
                    <a:pt x="12617" y="4043"/>
                  </a:lnTo>
                  <a:lnTo>
                    <a:pt x="13575" y="3893"/>
                  </a:lnTo>
                  <a:lnTo>
                    <a:pt x="14509" y="3732"/>
                  </a:lnTo>
                  <a:lnTo>
                    <a:pt x="15420" y="3560"/>
                  </a:lnTo>
                  <a:lnTo>
                    <a:pt x="16331" y="3389"/>
                  </a:lnTo>
                  <a:lnTo>
                    <a:pt x="17219" y="3206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10"/>
                  </a:lnTo>
                  <a:lnTo>
                    <a:pt x="20350" y="2402"/>
                  </a:lnTo>
                  <a:lnTo>
                    <a:pt x="20700" y="2295"/>
                  </a:lnTo>
                  <a:lnTo>
                    <a:pt x="21004" y="2183"/>
                  </a:lnTo>
                  <a:lnTo>
                    <a:pt x="21308" y="2070"/>
                  </a:lnTo>
                  <a:lnTo>
                    <a:pt x="21588" y="1957"/>
                  </a:lnTo>
                  <a:lnTo>
                    <a:pt x="21868" y="1845"/>
                  </a:lnTo>
                  <a:lnTo>
                    <a:pt x="22102" y="1727"/>
                  </a:lnTo>
                  <a:lnTo>
                    <a:pt x="22336" y="1609"/>
                  </a:lnTo>
                  <a:lnTo>
                    <a:pt x="22523" y="1491"/>
                  </a:lnTo>
                  <a:lnTo>
                    <a:pt x="22709" y="1368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8"/>
                  </a:lnTo>
                  <a:lnTo>
                    <a:pt x="23177" y="869"/>
                  </a:lnTo>
                  <a:lnTo>
                    <a:pt x="23247" y="740"/>
                  </a:lnTo>
                  <a:lnTo>
                    <a:pt x="23270" y="612"/>
                  </a:lnTo>
                  <a:lnTo>
                    <a:pt x="23270" y="483"/>
                  </a:lnTo>
                  <a:lnTo>
                    <a:pt x="23247" y="435"/>
                  </a:lnTo>
                  <a:lnTo>
                    <a:pt x="23200" y="387"/>
                  </a:lnTo>
                  <a:lnTo>
                    <a:pt x="23153" y="338"/>
                  </a:lnTo>
                  <a:lnTo>
                    <a:pt x="23083" y="296"/>
                  </a:lnTo>
                  <a:lnTo>
                    <a:pt x="22990" y="253"/>
                  </a:lnTo>
                  <a:lnTo>
                    <a:pt x="22873" y="215"/>
                  </a:lnTo>
                  <a:lnTo>
                    <a:pt x="22756" y="178"/>
                  </a:lnTo>
                  <a:lnTo>
                    <a:pt x="22616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25" y="60"/>
                  </a:lnTo>
                  <a:lnTo>
                    <a:pt x="21938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6"/>
                  </a:lnTo>
                  <a:lnTo>
                    <a:pt x="2112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65"/>
            <p:cNvSpPr/>
            <p:nvPr/>
          </p:nvSpPr>
          <p:spPr>
            <a:xfrm rot="10800000">
              <a:off x="-1502893" y="-964671"/>
              <a:ext cx="224682" cy="207473"/>
            </a:xfrm>
            <a:custGeom>
              <a:avLst/>
              <a:gdLst/>
              <a:ahLst/>
              <a:cxnLst/>
              <a:rect l="l" t="t" r="r" b="b"/>
              <a:pathLst>
                <a:path w="23247" h="5292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6" y="16"/>
                  </a:lnTo>
                  <a:lnTo>
                    <a:pt x="20396" y="27"/>
                  </a:lnTo>
                  <a:lnTo>
                    <a:pt x="20209" y="49"/>
                  </a:lnTo>
                  <a:lnTo>
                    <a:pt x="20022" y="70"/>
                  </a:lnTo>
                  <a:lnTo>
                    <a:pt x="19835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10"/>
                  </a:lnTo>
                  <a:lnTo>
                    <a:pt x="18948" y="595"/>
                  </a:lnTo>
                  <a:lnTo>
                    <a:pt x="18924" y="676"/>
                  </a:lnTo>
                  <a:lnTo>
                    <a:pt x="18901" y="756"/>
                  </a:lnTo>
                  <a:lnTo>
                    <a:pt x="18831" y="842"/>
                  </a:lnTo>
                  <a:lnTo>
                    <a:pt x="18761" y="922"/>
                  </a:lnTo>
                  <a:lnTo>
                    <a:pt x="18667" y="1003"/>
                  </a:lnTo>
                  <a:lnTo>
                    <a:pt x="18574" y="1083"/>
                  </a:lnTo>
                  <a:lnTo>
                    <a:pt x="18457" y="1164"/>
                  </a:lnTo>
                  <a:lnTo>
                    <a:pt x="18317" y="1244"/>
                  </a:lnTo>
                  <a:lnTo>
                    <a:pt x="18177" y="1324"/>
                  </a:lnTo>
                  <a:lnTo>
                    <a:pt x="17826" y="1480"/>
                  </a:lnTo>
                  <a:lnTo>
                    <a:pt x="17429" y="1635"/>
                  </a:lnTo>
                  <a:lnTo>
                    <a:pt x="16985" y="1791"/>
                  </a:lnTo>
                  <a:lnTo>
                    <a:pt x="16495" y="1941"/>
                  </a:lnTo>
                  <a:lnTo>
                    <a:pt x="15957" y="2086"/>
                  </a:lnTo>
                  <a:lnTo>
                    <a:pt x="15396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803" y="2783"/>
                  </a:lnTo>
                  <a:lnTo>
                    <a:pt x="12079" y="2911"/>
                  </a:lnTo>
                  <a:lnTo>
                    <a:pt x="11355" y="3040"/>
                  </a:lnTo>
                  <a:lnTo>
                    <a:pt x="10630" y="3158"/>
                  </a:lnTo>
                  <a:lnTo>
                    <a:pt x="9883" y="3276"/>
                  </a:lnTo>
                  <a:lnTo>
                    <a:pt x="9159" y="3388"/>
                  </a:lnTo>
                  <a:lnTo>
                    <a:pt x="8411" y="3495"/>
                  </a:lnTo>
                  <a:lnTo>
                    <a:pt x="7663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8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9"/>
                  </a:lnTo>
                  <a:lnTo>
                    <a:pt x="958" y="4385"/>
                  </a:lnTo>
                  <a:lnTo>
                    <a:pt x="771" y="4412"/>
                  </a:lnTo>
                  <a:lnTo>
                    <a:pt x="631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7" y="4562"/>
                  </a:lnTo>
                  <a:lnTo>
                    <a:pt x="164" y="4605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0" y="4739"/>
                  </a:lnTo>
                  <a:lnTo>
                    <a:pt x="0" y="4787"/>
                  </a:lnTo>
                  <a:lnTo>
                    <a:pt x="0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64" y="4980"/>
                  </a:lnTo>
                  <a:lnTo>
                    <a:pt x="257" y="5029"/>
                  </a:lnTo>
                  <a:lnTo>
                    <a:pt x="351" y="5072"/>
                  </a:lnTo>
                  <a:lnTo>
                    <a:pt x="491" y="5109"/>
                  </a:lnTo>
                  <a:lnTo>
                    <a:pt x="631" y="5147"/>
                  </a:lnTo>
                  <a:lnTo>
                    <a:pt x="771" y="5179"/>
                  </a:lnTo>
                  <a:lnTo>
                    <a:pt x="958" y="5206"/>
                  </a:lnTo>
                  <a:lnTo>
                    <a:pt x="1122" y="5232"/>
                  </a:lnTo>
                  <a:lnTo>
                    <a:pt x="1309" y="5248"/>
                  </a:lnTo>
                  <a:lnTo>
                    <a:pt x="1496" y="5264"/>
                  </a:lnTo>
                  <a:lnTo>
                    <a:pt x="1706" y="5281"/>
                  </a:lnTo>
                  <a:lnTo>
                    <a:pt x="1916" y="5286"/>
                  </a:lnTo>
                  <a:lnTo>
                    <a:pt x="2126" y="5291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7" y="5270"/>
                  </a:lnTo>
                  <a:lnTo>
                    <a:pt x="2967" y="5254"/>
                  </a:lnTo>
                  <a:lnTo>
                    <a:pt x="3341" y="5216"/>
                  </a:lnTo>
                  <a:lnTo>
                    <a:pt x="4089" y="5141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7" y="4675"/>
                  </a:lnTo>
                  <a:lnTo>
                    <a:pt x="8948" y="4568"/>
                  </a:lnTo>
                  <a:lnTo>
                    <a:pt x="9836" y="4450"/>
                  </a:lnTo>
                  <a:lnTo>
                    <a:pt x="10747" y="4321"/>
                  </a:lnTo>
                  <a:lnTo>
                    <a:pt x="11682" y="4187"/>
                  </a:lnTo>
                  <a:lnTo>
                    <a:pt x="12616" y="4042"/>
                  </a:lnTo>
                  <a:lnTo>
                    <a:pt x="13551" y="3892"/>
                  </a:lnTo>
                  <a:lnTo>
                    <a:pt x="14485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5" y="3206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1" y="2713"/>
                  </a:lnTo>
                  <a:lnTo>
                    <a:pt x="19625" y="2611"/>
                  </a:lnTo>
                  <a:lnTo>
                    <a:pt x="19999" y="2509"/>
                  </a:lnTo>
                  <a:lnTo>
                    <a:pt x="20349" y="2402"/>
                  </a:lnTo>
                  <a:lnTo>
                    <a:pt x="20676" y="2295"/>
                  </a:lnTo>
                  <a:lnTo>
                    <a:pt x="21004" y="2182"/>
                  </a:lnTo>
                  <a:lnTo>
                    <a:pt x="21307" y="2070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8" y="1726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6" y="1367"/>
                  </a:lnTo>
                  <a:lnTo>
                    <a:pt x="22849" y="1244"/>
                  </a:lnTo>
                  <a:lnTo>
                    <a:pt x="22989" y="1121"/>
                  </a:lnTo>
                  <a:lnTo>
                    <a:pt x="23083" y="997"/>
                  </a:lnTo>
                  <a:lnTo>
                    <a:pt x="23176" y="869"/>
                  </a:lnTo>
                  <a:lnTo>
                    <a:pt x="23223" y="740"/>
                  </a:lnTo>
                  <a:lnTo>
                    <a:pt x="23246" y="611"/>
                  </a:lnTo>
                  <a:lnTo>
                    <a:pt x="23246" y="483"/>
                  </a:lnTo>
                  <a:lnTo>
                    <a:pt x="23223" y="435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59" y="295"/>
                  </a:lnTo>
                  <a:lnTo>
                    <a:pt x="22966" y="252"/>
                  </a:lnTo>
                  <a:lnTo>
                    <a:pt x="22849" y="215"/>
                  </a:lnTo>
                  <a:lnTo>
                    <a:pt x="22732" y="177"/>
                  </a:lnTo>
                  <a:lnTo>
                    <a:pt x="22592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7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65"/>
            <p:cNvSpPr/>
            <p:nvPr/>
          </p:nvSpPr>
          <p:spPr>
            <a:xfrm rot="10800000">
              <a:off x="-1983620" y="-709721"/>
              <a:ext cx="224682" cy="207238"/>
            </a:xfrm>
            <a:custGeom>
              <a:avLst/>
              <a:gdLst/>
              <a:ahLst/>
              <a:cxnLst/>
              <a:rect l="l" t="t" r="r" b="b"/>
              <a:pathLst>
                <a:path w="23247" h="5286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7" y="16"/>
                  </a:lnTo>
                  <a:lnTo>
                    <a:pt x="20396" y="27"/>
                  </a:lnTo>
                  <a:lnTo>
                    <a:pt x="20210" y="48"/>
                  </a:lnTo>
                  <a:lnTo>
                    <a:pt x="20023" y="70"/>
                  </a:lnTo>
                  <a:lnTo>
                    <a:pt x="19836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2" y="274"/>
                  </a:lnTo>
                  <a:lnTo>
                    <a:pt x="19088" y="316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09"/>
                  </a:lnTo>
                  <a:lnTo>
                    <a:pt x="18948" y="595"/>
                  </a:lnTo>
                  <a:lnTo>
                    <a:pt x="18925" y="676"/>
                  </a:lnTo>
                  <a:lnTo>
                    <a:pt x="18901" y="756"/>
                  </a:lnTo>
                  <a:lnTo>
                    <a:pt x="18831" y="836"/>
                  </a:lnTo>
                  <a:lnTo>
                    <a:pt x="18761" y="922"/>
                  </a:lnTo>
                  <a:lnTo>
                    <a:pt x="18668" y="1003"/>
                  </a:lnTo>
                  <a:lnTo>
                    <a:pt x="18574" y="1083"/>
                  </a:lnTo>
                  <a:lnTo>
                    <a:pt x="18457" y="1163"/>
                  </a:lnTo>
                  <a:lnTo>
                    <a:pt x="18317" y="1244"/>
                  </a:lnTo>
                  <a:lnTo>
                    <a:pt x="18177" y="1319"/>
                  </a:lnTo>
                  <a:lnTo>
                    <a:pt x="17827" y="1480"/>
                  </a:lnTo>
                  <a:lnTo>
                    <a:pt x="17429" y="1635"/>
                  </a:lnTo>
                  <a:lnTo>
                    <a:pt x="16985" y="1785"/>
                  </a:lnTo>
                  <a:lnTo>
                    <a:pt x="16495" y="1935"/>
                  </a:lnTo>
                  <a:lnTo>
                    <a:pt x="15958" y="2086"/>
                  </a:lnTo>
                  <a:lnTo>
                    <a:pt x="15397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780" y="2782"/>
                  </a:lnTo>
                  <a:lnTo>
                    <a:pt x="12079" y="2911"/>
                  </a:lnTo>
                  <a:lnTo>
                    <a:pt x="11355" y="3034"/>
                  </a:lnTo>
                  <a:lnTo>
                    <a:pt x="10631" y="3158"/>
                  </a:lnTo>
                  <a:lnTo>
                    <a:pt x="9883" y="3270"/>
                  </a:lnTo>
                  <a:lnTo>
                    <a:pt x="9159" y="3383"/>
                  </a:lnTo>
                  <a:lnTo>
                    <a:pt x="8411" y="3495"/>
                  </a:lnTo>
                  <a:lnTo>
                    <a:pt x="7664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9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8"/>
                  </a:lnTo>
                  <a:lnTo>
                    <a:pt x="959" y="4385"/>
                  </a:lnTo>
                  <a:lnTo>
                    <a:pt x="772" y="4412"/>
                  </a:lnTo>
                  <a:lnTo>
                    <a:pt x="632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8" y="4557"/>
                  </a:lnTo>
                  <a:lnTo>
                    <a:pt x="164" y="4600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1" y="4739"/>
                  </a:lnTo>
                  <a:lnTo>
                    <a:pt x="1" y="4787"/>
                  </a:lnTo>
                  <a:lnTo>
                    <a:pt x="1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41" y="4980"/>
                  </a:lnTo>
                  <a:lnTo>
                    <a:pt x="234" y="5023"/>
                  </a:lnTo>
                  <a:lnTo>
                    <a:pt x="351" y="5066"/>
                  </a:lnTo>
                  <a:lnTo>
                    <a:pt x="491" y="5109"/>
                  </a:lnTo>
                  <a:lnTo>
                    <a:pt x="632" y="5141"/>
                  </a:lnTo>
                  <a:lnTo>
                    <a:pt x="772" y="5173"/>
                  </a:lnTo>
                  <a:lnTo>
                    <a:pt x="959" y="5205"/>
                  </a:lnTo>
                  <a:lnTo>
                    <a:pt x="1122" y="5227"/>
                  </a:lnTo>
                  <a:lnTo>
                    <a:pt x="1309" y="5248"/>
                  </a:lnTo>
                  <a:lnTo>
                    <a:pt x="1519" y="5264"/>
                  </a:lnTo>
                  <a:lnTo>
                    <a:pt x="1706" y="5275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0"/>
                  </a:lnTo>
                  <a:lnTo>
                    <a:pt x="2758" y="5270"/>
                  </a:lnTo>
                  <a:lnTo>
                    <a:pt x="2968" y="5248"/>
                  </a:lnTo>
                  <a:lnTo>
                    <a:pt x="3318" y="5216"/>
                  </a:lnTo>
                  <a:lnTo>
                    <a:pt x="4089" y="5136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8" y="4675"/>
                  </a:lnTo>
                  <a:lnTo>
                    <a:pt x="8949" y="4567"/>
                  </a:lnTo>
                  <a:lnTo>
                    <a:pt x="9836" y="4450"/>
                  </a:lnTo>
                  <a:lnTo>
                    <a:pt x="10748" y="4321"/>
                  </a:lnTo>
                  <a:lnTo>
                    <a:pt x="11682" y="4187"/>
                  </a:lnTo>
                  <a:lnTo>
                    <a:pt x="12617" y="4042"/>
                  </a:lnTo>
                  <a:lnTo>
                    <a:pt x="13551" y="3887"/>
                  </a:lnTo>
                  <a:lnTo>
                    <a:pt x="14486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6" y="3201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2" y="2713"/>
                  </a:lnTo>
                  <a:lnTo>
                    <a:pt x="19625" y="2611"/>
                  </a:lnTo>
                  <a:lnTo>
                    <a:pt x="19999" y="2504"/>
                  </a:lnTo>
                  <a:lnTo>
                    <a:pt x="20350" y="2402"/>
                  </a:lnTo>
                  <a:lnTo>
                    <a:pt x="20677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9" y="1726"/>
                  </a:lnTo>
                  <a:lnTo>
                    <a:pt x="22312" y="1608"/>
                  </a:lnTo>
                  <a:lnTo>
                    <a:pt x="22522" y="1490"/>
                  </a:lnTo>
                  <a:lnTo>
                    <a:pt x="22686" y="1367"/>
                  </a:lnTo>
                  <a:lnTo>
                    <a:pt x="22850" y="1244"/>
                  </a:lnTo>
                  <a:lnTo>
                    <a:pt x="22990" y="1121"/>
                  </a:lnTo>
                  <a:lnTo>
                    <a:pt x="23083" y="997"/>
                  </a:lnTo>
                  <a:lnTo>
                    <a:pt x="23177" y="869"/>
                  </a:lnTo>
                  <a:lnTo>
                    <a:pt x="23223" y="740"/>
                  </a:lnTo>
                  <a:lnTo>
                    <a:pt x="23247" y="611"/>
                  </a:lnTo>
                  <a:lnTo>
                    <a:pt x="23247" y="483"/>
                  </a:lnTo>
                  <a:lnTo>
                    <a:pt x="23223" y="434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60" y="295"/>
                  </a:lnTo>
                  <a:lnTo>
                    <a:pt x="22966" y="252"/>
                  </a:lnTo>
                  <a:lnTo>
                    <a:pt x="22850" y="215"/>
                  </a:lnTo>
                  <a:lnTo>
                    <a:pt x="22733" y="177"/>
                  </a:lnTo>
                  <a:lnTo>
                    <a:pt x="22593" y="140"/>
                  </a:lnTo>
                  <a:lnTo>
                    <a:pt x="22452" y="113"/>
                  </a:lnTo>
                  <a:lnTo>
                    <a:pt x="22289" y="81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8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65"/>
            <p:cNvSpPr/>
            <p:nvPr/>
          </p:nvSpPr>
          <p:spPr>
            <a:xfrm rot="10800000">
              <a:off x="-2004400" y="-1022891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0910" y="1"/>
                  </a:moveTo>
                  <a:lnTo>
                    <a:pt x="20746" y="6"/>
                  </a:lnTo>
                  <a:lnTo>
                    <a:pt x="20559" y="11"/>
                  </a:lnTo>
                  <a:lnTo>
                    <a:pt x="20396" y="27"/>
                  </a:lnTo>
                  <a:lnTo>
                    <a:pt x="20232" y="38"/>
                  </a:lnTo>
                  <a:lnTo>
                    <a:pt x="20069" y="60"/>
                  </a:lnTo>
                  <a:lnTo>
                    <a:pt x="19929" y="76"/>
                  </a:lnTo>
                  <a:lnTo>
                    <a:pt x="19788" y="102"/>
                  </a:lnTo>
                  <a:lnTo>
                    <a:pt x="19648" y="124"/>
                  </a:lnTo>
                  <a:lnTo>
                    <a:pt x="19531" y="156"/>
                  </a:lnTo>
                  <a:lnTo>
                    <a:pt x="19415" y="183"/>
                  </a:lnTo>
                  <a:lnTo>
                    <a:pt x="19298" y="220"/>
                  </a:lnTo>
                  <a:lnTo>
                    <a:pt x="19204" y="253"/>
                  </a:lnTo>
                  <a:lnTo>
                    <a:pt x="19134" y="290"/>
                  </a:lnTo>
                  <a:lnTo>
                    <a:pt x="19064" y="328"/>
                  </a:lnTo>
                  <a:lnTo>
                    <a:pt x="19017" y="370"/>
                  </a:lnTo>
                  <a:lnTo>
                    <a:pt x="18854" y="504"/>
                  </a:lnTo>
                  <a:lnTo>
                    <a:pt x="18690" y="633"/>
                  </a:lnTo>
                  <a:lnTo>
                    <a:pt x="18503" y="756"/>
                  </a:lnTo>
                  <a:lnTo>
                    <a:pt x="18293" y="885"/>
                  </a:lnTo>
                  <a:lnTo>
                    <a:pt x="18083" y="1003"/>
                  </a:lnTo>
                  <a:lnTo>
                    <a:pt x="17849" y="1121"/>
                  </a:lnTo>
                  <a:lnTo>
                    <a:pt x="17616" y="1239"/>
                  </a:lnTo>
                  <a:lnTo>
                    <a:pt x="17359" y="1357"/>
                  </a:lnTo>
                  <a:lnTo>
                    <a:pt x="17102" y="1464"/>
                  </a:lnTo>
                  <a:lnTo>
                    <a:pt x="16821" y="1577"/>
                  </a:lnTo>
                  <a:lnTo>
                    <a:pt x="16541" y="1684"/>
                  </a:lnTo>
                  <a:lnTo>
                    <a:pt x="16237" y="1786"/>
                  </a:lnTo>
                  <a:lnTo>
                    <a:pt x="15630" y="1989"/>
                  </a:lnTo>
                  <a:lnTo>
                    <a:pt x="14976" y="2182"/>
                  </a:lnTo>
                  <a:lnTo>
                    <a:pt x="14298" y="2365"/>
                  </a:lnTo>
                  <a:lnTo>
                    <a:pt x="13597" y="2542"/>
                  </a:lnTo>
                  <a:lnTo>
                    <a:pt x="12873" y="2708"/>
                  </a:lnTo>
                  <a:lnTo>
                    <a:pt x="12125" y="2863"/>
                  </a:lnTo>
                  <a:lnTo>
                    <a:pt x="11378" y="3013"/>
                  </a:lnTo>
                  <a:lnTo>
                    <a:pt x="10630" y="3153"/>
                  </a:lnTo>
                  <a:lnTo>
                    <a:pt x="9883" y="3281"/>
                  </a:lnTo>
                  <a:lnTo>
                    <a:pt x="9135" y="3405"/>
                  </a:lnTo>
                  <a:lnTo>
                    <a:pt x="8387" y="3517"/>
                  </a:lnTo>
                  <a:lnTo>
                    <a:pt x="7663" y="3624"/>
                  </a:lnTo>
                  <a:lnTo>
                    <a:pt x="6962" y="3726"/>
                  </a:lnTo>
                  <a:lnTo>
                    <a:pt x="6261" y="3812"/>
                  </a:lnTo>
                  <a:lnTo>
                    <a:pt x="5607" y="3898"/>
                  </a:lnTo>
                  <a:lnTo>
                    <a:pt x="4976" y="3973"/>
                  </a:lnTo>
                  <a:lnTo>
                    <a:pt x="3832" y="4096"/>
                  </a:lnTo>
                  <a:lnTo>
                    <a:pt x="2874" y="4193"/>
                  </a:lnTo>
                  <a:lnTo>
                    <a:pt x="2150" y="4262"/>
                  </a:lnTo>
                  <a:lnTo>
                    <a:pt x="1472" y="4321"/>
                  </a:lnTo>
                  <a:lnTo>
                    <a:pt x="1285" y="4337"/>
                  </a:lnTo>
                  <a:lnTo>
                    <a:pt x="1075" y="4359"/>
                  </a:lnTo>
                  <a:lnTo>
                    <a:pt x="911" y="4386"/>
                  </a:lnTo>
                  <a:lnTo>
                    <a:pt x="748" y="4418"/>
                  </a:lnTo>
                  <a:lnTo>
                    <a:pt x="584" y="4450"/>
                  </a:lnTo>
                  <a:lnTo>
                    <a:pt x="444" y="4487"/>
                  </a:lnTo>
                  <a:lnTo>
                    <a:pt x="327" y="4525"/>
                  </a:lnTo>
                  <a:lnTo>
                    <a:pt x="234" y="4568"/>
                  </a:lnTo>
                  <a:lnTo>
                    <a:pt x="140" y="4611"/>
                  </a:lnTo>
                  <a:lnTo>
                    <a:pt x="70" y="4654"/>
                  </a:lnTo>
                  <a:lnTo>
                    <a:pt x="23" y="4702"/>
                  </a:lnTo>
                  <a:lnTo>
                    <a:pt x="0" y="4750"/>
                  </a:lnTo>
                  <a:lnTo>
                    <a:pt x="0" y="4798"/>
                  </a:lnTo>
                  <a:lnTo>
                    <a:pt x="0" y="4847"/>
                  </a:lnTo>
                  <a:lnTo>
                    <a:pt x="47" y="4895"/>
                  </a:lnTo>
                  <a:lnTo>
                    <a:pt x="94" y="4943"/>
                  </a:lnTo>
                  <a:lnTo>
                    <a:pt x="187" y="4991"/>
                  </a:lnTo>
                  <a:lnTo>
                    <a:pt x="280" y="5034"/>
                  </a:lnTo>
                  <a:lnTo>
                    <a:pt x="397" y="5077"/>
                  </a:lnTo>
                  <a:lnTo>
                    <a:pt x="514" y="5115"/>
                  </a:lnTo>
                  <a:lnTo>
                    <a:pt x="678" y="5147"/>
                  </a:lnTo>
                  <a:lnTo>
                    <a:pt x="818" y="5179"/>
                  </a:lnTo>
                  <a:lnTo>
                    <a:pt x="981" y="5206"/>
                  </a:lnTo>
                  <a:lnTo>
                    <a:pt x="1168" y="5233"/>
                  </a:lnTo>
                  <a:lnTo>
                    <a:pt x="1355" y="5249"/>
                  </a:lnTo>
                  <a:lnTo>
                    <a:pt x="1565" y="5265"/>
                  </a:lnTo>
                  <a:lnTo>
                    <a:pt x="1752" y="5275"/>
                  </a:lnTo>
                  <a:lnTo>
                    <a:pt x="1963" y="5281"/>
                  </a:lnTo>
                  <a:lnTo>
                    <a:pt x="2173" y="5286"/>
                  </a:lnTo>
                  <a:lnTo>
                    <a:pt x="2383" y="5281"/>
                  </a:lnTo>
                  <a:lnTo>
                    <a:pt x="2593" y="5270"/>
                  </a:lnTo>
                  <a:lnTo>
                    <a:pt x="2804" y="5259"/>
                  </a:lnTo>
                  <a:lnTo>
                    <a:pt x="3107" y="5238"/>
                  </a:lnTo>
                  <a:lnTo>
                    <a:pt x="3738" y="5184"/>
                  </a:lnTo>
                  <a:lnTo>
                    <a:pt x="4626" y="5099"/>
                  </a:lnTo>
                  <a:lnTo>
                    <a:pt x="5747" y="4986"/>
                  </a:lnTo>
                  <a:lnTo>
                    <a:pt x="6402" y="4916"/>
                  </a:lnTo>
                  <a:lnTo>
                    <a:pt x="7079" y="4841"/>
                  </a:lnTo>
                  <a:lnTo>
                    <a:pt x="7803" y="4750"/>
                  </a:lnTo>
                  <a:lnTo>
                    <a:pt x="8574" y="4659"/>
                  </a:lnTo>
                  <a:lnTo>
                    <a:pt x="9369" y="4552"/>
                  </a:lnTo>
                  <a:lnTo>
                    <a:pt x="10186" y="4439"/>
                  </a:lnTo>
                  <a:lnTo>
                    <a:pt x="11004" y="4316"/>
                  </a:lnTo>
                  <a:lnTo>
                    <a:pt x="11868" y="4182"/>
                  </a:lnTo>
                  <a:lnTo>
                    <a:pt x="12709" y="4043"/>
                  </a:lnTo>
                  <a:lnTo>
                    <a:pt x="13574" y="3887"/>
                  </a:lnTo>
                  <a:lnTo>
                    <a:pt x="14438" y="3726"/>
                  </a:lnTo>
                  <a:lnTo>
                    <a:pt x="15279" y="3555"/>
                  </a:lnTo>
                  <a:lnTo>
                    <a:pt x="16120" y="3367"/>
                  </a:lnTo>
                  <a:lnTo>
                    <a:pt x="16938" y="3174"/>
                  </a:lnTo>
                  <a:lnTo>
                    <a:pt x="17756" y="2970"/>
                  </a:lnTo>
                  <a:lnTo>
                    <a:pt x="18527" y="2756"/>
                  </a:lnTo>
                  <a:lnTo>
                    <a:pt x="18901" y="2643"/>
                  </a:lnTo>
                  <a:lnTo>
                    <a:pt x="19274" y="2531"/>
                  </a:lnTo>
                  <a:lnTo>
                    <a:pt x="19625" y="2413"/>
                  </a:lnTo>
                  <a:lnTo>
                    <a:pt x="19975" y="2290"/>
                  </a:lnTo>
                  <a:lnTo>
                    <a:pt x="20326" y="2166"/>
                  </a:lnTo>
                  <a:lnTo>
                    <a:pt x="20653" y="2043"/>
                  </a:lnTo>
                  <a:lnTo>
                    <a:pt x="20957" y="1914"/>
                  </a:lnTo>
                  <a:lnTo>
                    <a:pt x="21260" y="1780"/>
                  </a:lnTo>
                  <a:lnTo>
                    <a:pt x="21564" y="1646"/>
                  </a:lnTo>
                  <a:lnTo>
                    <a:pt x="21844" y="1507"/>
                  </a:lnTo>
                  <a:lnTo>
                    <a:pt x="22101" y="1368"/>
                  </a:lnTo>
                  <a:lnTo>
                    <a:pt x="22358" y="1223"/>
                  </a:lnTo>
                  <a:lnTo>
                    <a:pt x="22592" y="1073"/>
                  </a:lnTo>
                  <a:lnTo>
                    <a:pt x="22802" y="923"/>
                  </a:lnTo>
                  <a:lnTo>
                    <a:pt x="23012" y="773"/>
                  </a:lnTo>
                  <a:lnTo>
                    <a:pt x="23176" y="612"/>
                  </a:lnTo>
                  <a:lnTo>
                    <a:pt x="23223" y="563"/>
                  </a:lnTo>
                  <a:lnTo>
                    <a:pt x="23246" y="515"/>
                  </a:lnTo>
                  <a:lnTo>
                    <a:pt x="23246" y="467"/>
                  </a:lnTo>
                  <a:lnTo>
                    <a:pt x="23223" y="419"/>
                  </a:lnTo>
                  <a:lnTo>
                    <a:pt x="23176" y="370"/>
                  </a:lnTo>
                  <a:lnTo>
                    <a:pt x="23129" y="328"/>
                  </a:lnTo>
                  <a:lnTo>
                    <a:pt x="23036" y="279"/>
                  </a:lnTo>
                  <a:lnTo>
                    <a:pt x="22942" y="242"/>
                  </a:lnTo>
                  <a:lnTo>
                    <a:pt x="22826" y="199"/>
                  </a:lnTo>
                  <a:lnTo>
                    <a:pt x="22709" y="161"/>
                  </a:lnTo>
                  <a:lnTo>
                    <a:pt x="22569" y="129"/>
                  </a:lnTo>
                  <a:lnTo>
                    <a:pt x="22405" y="97"/>
                  </a:lnTo>
                  <a:lnTo>
                    <a:pt x="22218" y="70"/>
                  </a:lnTo>
                  <a:lnTo>
                    <a:pt x="22031" y="49"/>
                  </a:lnTo>
                  <a:lnTo>
                    <a:pt x="21844" y="27"/>
                  </a:lnTo>
                  <a:lnTo>
                    <a:pt x="21634" y="11"/>
                  </a:lnTo>
                  <a:lnTo>
                    <a:pt x="2135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65"/>
            <p:cNvSpPr/>
            <p:nvPr/>
          </p:nvSpPr>
          <p:spPr>
            <a:xfrm rot="10800000">
              <a:off x="-2070325" y="3369128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513" y="1"/>
                  </a:moveTo>
                  <a:lnTo>
                    <a:pt x="10326" y="11"/>
                  </a:lnTo>
                  <a:lnTo>
                    <a:pt x="10116" y="17"/>
                  </a:lnTo>
                  <a:lnTo>
                    <a:pt x="9953" y="33"/>
                  </a:lnTo>
                  <a:lnTo>
                    <a:pt x="9766" y="49"/>
                  </a:lnTo>
                  <a:lnTo>
                    <a:pt x="9602" y="70"/>
                  </a:lnTo>
                  <a:lnTo>
                    <a:pt x="9439" y="97"/>
                  </a:lnTo>
                  <a:lnTo>
                    <a:pt x="9299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38" y="301"/>
                  </a:lnTo>
                  <a:lnTo>
                    <a:pt x="8668" y="344"/>
                  </a:lnTo>
                  <a:lnTo>
                    <a:pt x="8598" y="392"/>
                  </a:lnTo>
                  <a:lnTo>
                    <a:pt x="8574" y="435"/>
                  </a:lnTo>
                  <a:lnTo>
                    <a:pt x="8481" y="574"/>
                  </a:lnTo>
                  <a:lnTo>
                    <a:pt x="8364" y="703"/>
                  </a:lnTo>
                  <a:lnTo>
                    <a:pt x="8224" y="826"/>
                  </a:lnTo>
                  <a:lnTo>
                    <a:pt x="8060" y="949"/>
                  </a:lnTo>
                  <a:lnTo>
                    <a:pt x="7873" y="1057"/>
                  </a:lnTo>
                  <a:lnTo>
                    <a:pt x="7663" y="1164"/>
                  </a:lnTo>
                  <a:lnTo>
                    <a:pt x="7429" y="1266"/>
                  </a:lnTo>
                  <a:lnTo>
                    <a:pt x="7172" y="1362"/>
                  </a:lnTo>
                  <a:lnTo>
                    <a:pt x="6916" y="1448"/>
                  </a:lnTo>
                  <a:lnTo>
                    <a:pt x="6635" y="1534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2"/>
                  </a:lnTo>
                  <a:lnTo>
                    <a:pt x="2640" y="2220"/>
                  </a:lnTo>
                  <a:lnTo>
                    <a:pt x="2243" y="2257"/>
                  </a:lnTo>
                  <a:lnTo>
                    <a:pt x="1916" y="2284"/>
                  </a:lnTo>
                  <a:lnTo>
                    <a:pt x="1636" y="2306"/>
                  </a:lnTo>
                  <a:lnTo>
                    <a:pt x="1425" y="2322"/>
                  </a:lnTo>
                  <a:lnTo>
                    <a:pt x="1238" y="2338"/>
                  </a:lnTo>
                  <a:lnTo>
                    <a:pt x="1051" y="2365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61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40" y="2617"/>
                  </a:lnTo>
                  <a:lnTo>
                    <a:pt x="70" y="2659"/>
                  </a:lnTo>
                  <a:lnTo>
                    <a:pt x="23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2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0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3"/>
                  </a:lnTo>
                  <a:lnTo>
                    <a:pt x="888" y="3185"/>
                  </a:lnTo>
                  <a:lnTo>
                    <a:pt x="1051" y="3206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6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0"/>
                  </a:lnTo>
                  <a:lnTo>
                    <a:pt x="4276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1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48"/>
                  </a:lnTo>
                  <a:lnTo>
                    <a:pt x="11541" y="1603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9"/>
                  </a:lnTo>
                  <a:lnTo>
                    <a:pt x="12733" y="751"/>
                  </a:lnTo>
                  <a:lnTo>
                    <a:pt x="12850" y="553"/>
                  </a:lnTo>
                  <a:lnTo>
                    <a:pt x="12873" y="504"/>
                  </a:lnTo>
                  <a:lnTo>
                    <a:pt x="12850" y="451"/>
                  </a:lnTo>
                  <a:lnTo>
                    <a:pt x="12826" y="403"/>
                  </a:lnTo>
                  <a:lnTo>
                    <a:pt x="12780" y="354"/>
                  </a:lnTo>
                  <a:lnTo>
                    <a:pt x="12709" y="311"/>
                  </a:lnTo>
                  <a:lnTo>
                    <a:pt x="12639" y="269"/>
                  </a:lnTo>
                  <a:lnTo>
                    <a:pt x="12523" y="226"/>
                  </a:lnTo>
                  <a:lnTo>
                    <a:pt x="12406" y="188"/>
                  </a:lnTo>
                  <a:lnTo>
                    <a:pt x="12266" y="151"/>
                  </a:lnTo>
                  <a:lnTo>
                    <a:pt x="12125" y="118"/>
                  </a:lnTo>
                  <a:lnTo>
                    <a:pt x="11962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1"/>
                  </a:lnTo>
                  <a:lnTo>
                    <a:pt x="10957" y="6"/>
                  </a:lnTo>
                  <a:lnTo>
                    <a:pt x="107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65"/>
            <p:cNvSpPr/>
            <p:nvPr/>
          </p:nvSpPr>
          <p:spPr>
            <a:xfrm rot="10800000">
              <a:off x="-1842492" y="3355249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724" y="0"/>
                  </a:moveTo>
                  <a:lnTo>
                    <a:pt x="10513" y="6"/>
                  </a:lnTo>
                  <a:lnTo>
                    <a:pt x="10326" y="11"/>
                  </a:lnTo>
                  <a:lnTo>
                    <a:pt x="10116" y="22"/>
                  </a:lnTo>
                  <a:lnTo>
                    <a:pt x="9953" y="32"/>
                  </a:lnTo>
                  <a:lnTo>
                    <a:pt x="9766" y="54"/>
                  </a:lnTo>
                  <a:lnTo>
                    <a:pt x="9602" y="75"/>
                  </a:lnTo>
                  <a:lnTo>
                    <a:pt x="9439" y="97"/>
                  </a:lnTo>
                  <a:lnTo>
                    <a:pt x="9298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5"/>
                  </a:lnTo>
                  <a:lnTo>
                    <a:pt x="8808" y="263"/>
                  </a:lnTo>
                  <a:lnTo>
                    <a:pt x="8738" y="306"/>
                  </a:lnTo>
                  <a:lnTo>
                    <a:pt x="8668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60" y="949"/>
                  </a:lnTo>
                  <a:lnTo>
                    <a:pt x="7873" y="1062"/>
                  </a:lnTo>
                  <a:lnTo>
                    <a:pt x="7663" y="1164"/>
                  </a:lnTo>
                  <a:lnTo>
                    <a:pt x="7429" y="1265"/>
                  </a:lnTo>
                  <a:lnTo>
                    <a:pt x="7172" y="1362"/>
                  </a:lnTo>
                  <a:lnTo>
                    <a:pt x="6915" y="1448"/>
                  </a:lnTo>
                  <a:lnTo>
                    <a:pt x="6635" y="1533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1"/>
                  </a:lnTo>
                  <a:lnTo>
                    <a:pt x="2640" y="2225"/>
                  </a:lnTo>
                  <a:lnTo>
                    <a:pt x="2243" y="2263"/>
                  </a:lnTo>
                  <a:lnTo>
                    <a:pt x="1916" y="2284"/>
                  </a:lnTo>
                  <a:lnTo>
                    <a:pt x="1635" y="2305"/>
                  </a:lnTo>
                  <a:lnTo>
                    <a:pt x="1425" y="2321"/>
                  </a:lnTo>
                  <a:lnTo>
                    <a:pt x="1238" y="2338"/>
                  </a:lnTo>
                  <a:lnTo>
                    <a:pt x="1051" y="2364"/>
                  </a:lnTo>
                  <a:lnTo>
                    <a:pt x="865" y="2391"/>
                  </a:lnTo>
                  <a:lnTo>
                    <a:pt x="701" y="2423"/>
                  </a:lnTo>
                  <a:lnTo>
                    <a:pt x="561" y="2455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3"/>
                  </a:lnTo>
                  <a:lnTo>
                    <a:pt x="140" y="2616"/>
                  </a:lnTo>
                  <a:lnTo>
                    <a:pt x="70" y="2665"/>
                  </a:lnTo>
                  <a:lnTo>
                    <a:pt x="23" y="2707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8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5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2"/>
                  </a:lnTo>
                  <a:lnTo>
                    <a:pt x="888" y="3185"/>
                  </a:lnTo>
                  <a:lnTo>
                    <a:pt x="1051" y="3211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5" y="3265"/>
                  </a:lnTo>
                  <a:lnTo>
                    <a:pt x="1822" y="3276"/>
                  </a:lnTo>
                  <a:lnTo>
                    <a:pt x="2033" y="3281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5"/>
                  </a:lnTo>
                  <a:lnTo>
                    <a:pt x="4275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7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8"/>
                  </a:lnTo>
                  <a:lnTo>
                    <a:pt x="8364" y="2552"/>
                  </a:lnTo>
                  <a:lnTo>
                    <a:pt x="8808" y="2455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41" y="1609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8"/>
                  </a:lnTo>
                  <a:lnTo>
                    <a:pt x="12733" y="751"/>
                  </a:lnTo>
                  <a:lnTo>
                    <a:pt x="12850" y="552"/>
                  </a:lnTo>
                  <a:lnTo>
                    <a:pt x="12873" y="504"/>
                  </a:lnTo>
                  <a:lnTo>
                    <a:pt x="12850" y="456"/>
                  </a:lnTo>
                  <a:lnTo>
                    <a:pt x="12826" y="402"/>
                  </a:lnTo>
                  <a:lnTo>
                    <a:pt x="12780" y="359"/>
                  </a:lnTo>
                  <a:lnTo>
                    <a:pt x="12709" y="311"/>
                  </a:lnTo>
                  <a:lnTo>
                    <a:pt x="12639" y="268"/>
                  </a:lnTo>
                  <a:lnTo>
                    <a:pt x="12523" y="231"/>
                  </a:lnTo>
                  <a:lnTo>
                    <a:pt x="12406" y="188"/>
                  </a:lnTo>
                  <a:lnTo>
                    <a:pt x="12266" y="156"/>
                  </a:lnTo>
                  <a:lnTo>
                    <a:pt x="12125" y="124"/>
                  </a:lnTo>
                  <a:lnTo>
                    <a:pt x="11962" y="91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6"/>
                  </a:lnTo>
                  <a:lnTo>
                    <a:pt x="10957" y="6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65"/>
            <p:cNvSpPr/>
            <p:nvPr/>
          </p:nvSpPr>
          <p:spPr>
            <a:xfrm rot="10800000">
              <a:off x="-1883820" y="3158754"/>
              <a:ext cx="124205" cy="128475"/>
            </a:xfrm>
            <a:custGeom>
              <a:avLst/>
              <a:gdLst/>
              <a:ahLst/>
              <a:cxnLst/>
              <a:rect l="l" t="t" r="r" b="b"/>
              <a:pathLst>
                <a:path w="12851" h="3277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1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1"/>
                  </a:lnTo>
                  <a:lnTo>
                    <a:pt x="8996" y="189"/>
                  </a:lnTo>
                  <a:lnTo>
                    <a:pt x="8879" y="221"/>
                  </a:lnTo>
                  <a:lnTo>
                    <a:pt x="8785" y="264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2" y="435"/>
                  </a:lnTo>
                  <a:lnTo>
                    <a:pt x="8458" y="569"/>
                  </a:lnTo>
                  <a:lnTo>
                    <a:pt x="8365" y="698"/>
                  </a:lnTo>
                  <a:lnTo>
                    <a:pt x="8225" y="821"/>
                  </a:lnTo>
                  <a:lnTo>
                    <a:pt x="8038" y="939"/>
                  </a:lnTo>
                  <a:lnTo>
                    <a:pt x="7851" y="1052"/>
                  </a:lnTo>
                  <a:lnTo>
                    <a:pt x="7664" y="1153"/>
                  </a:lnTo>
                  <a:lnTo>
                    <a:pt x="7430" y="1255"/>
                  </a:lnTo>
                  <a:lnTo>
                    <a:pt x="7173" y="1346"/>
                  </a:lnTo>
                  <a:lnTo>
                    <a:pt x="6916" y="1438"/>
                  </a:lnTo>
                  <a:lnTo>
                    <a:pt x="6659" y="1518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491" y="1802"/>
                  </a:lnTo>
                  <a:lnTo>
                    <a:pt x="5187" y="1861"/>
                  </a:lnTo>
                  <a:lnTo>
                    <a:pt x="4884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688" y="2215"/>
                  </a:lnTo>
                  <a:lnTo>
                    <a:pt x="2267" y="2252"/>
                  </a:lnTo>
                  <a:lnTo>
                    <a:pt x="1940" y="2279"/>
                  </a:lnTo>
                  <a:lnTo>
                    <a:pt x="1613" y="2301"/>
                  </a:lnTo>
                  <a:lnTo>
                    <a:pt x="1403" y="2317"/>
                  </a:lnTo>
                  <a:lnTo>
                    <a:pt x="1192" y="2338"/>
                  </a:lnTo>
                  <a:lnTo>
                    <a:pt x="1005" y="2360"/>
                  </a:lnTo>
                  <a:lnTo>
                    <a:pt x="842" y="2392"/>
                  </a:lnTo>
                  <a:lnTo>
                    <a:pt x="678" y="2419"/>
                  </a:lnTo>
                  <a:lnTo>
                    <a:pt x="538" y="2456"/>
                  </a:lnTo>
                  <a:lnTo>
                    <a:pt x="398" y="2494"/>
                  </a:lnTo>
                  <a:lnTo>
                    <a:pt x="305" y="2531"/>
                  </a:lnTo>
                  <a:lnTo>
                    <a:pt x="188" y="2574"/>
                  </a:lnTo>
                  <a:lnTo>
                    <a:pt x="118" y="2617"/>
                  </a:lnTo>
                  <a:lnTo>
                    <a:pt x="48" y="2660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5"/>
                  </a:lnTo>
                  <a:lnTo>
                    <a:pt x="24" y="2853"/>
                  </a:lnTo>
                  <a:lnTo>
                    <a:pt x="71" y="2906"/>
                  </a:lnTo>
                  <a:lnTo>
                    <a:pt x="118" y="2955"/>
                  </a:lnTo>
                  <a:lnTo>
                    <a:pt x="211" y="2997"/>
                  </a:lnTo>
                  <a:lnTo>
                    <a:pt x="305" y="3040"/>
                  </a:lnTo>
                  <a:lnTo>
                    <a:pt x="421" y="3078"/>
                  </a:lnTo>
                  <a:lnTo>
                    <a:pt x="562" y="3115"/>
                  </a:lnTo>
                  <a:lnTo>
                    <a:pt x="702" y="3148"/>
                  </a:lnTo>
                  <a:lnTo>
                    <a:pt x="865" y="3180"/>
                  </a:lnTo>
                  <a:lnTo>
                    <a:pt x="1052" y="3207"/>
                  </a:lnTo>
                  <a:lnTo>
                    <a:pt x="1216" y="3228"/>
                  </a:lnTo>
                  <a:lnTo>
                    <a:pt x="1403" y="3244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10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55" y="3228"/>
                  </a:lnTo>
                  <a:lnTo>
                    <a:pt x="3645" y="3190"/>
                  </a:lnTo>
                  <a:lnTo>
                    <a:pt x="4253" y="3132"/>
                  </a:lnTo>
                  <a:lnTo>
                    <a:pt x="4954" y="3062"/>
                  </a:lnTo>
                  <a:lnTo>
                    <a:pt x="5748" y="2965"/>
                  </a:lnTo>
                  <a:lnTo>
                    <a:pt x="6169" y="2912"/>
                  </a:lnTo>
                  <a:lnTo>
                    <a:pt x="6589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785" y="2456"/>
                  </a:lnTo>
                  <a:lnTo>
                    <a:pt x="9229" y="2354"/>
                  </a:lnTo>
                  <a:lnTo>
                    <a:pt x="9650" y="2247"/>
                  </a:lnTo>
                  <a:lnTo>
                    <a:pt x="10047" y="2134"/>
                  </a:lnTo>
                  <a:lnTo>
                    <a:pt x="10444" y="2016"/>
                  </a:lnTo>
                  <a:lnTo>
                    <a:pt x="10818" y="1888"/>
                  </a:lnTo>
                  <a:lnTo>
                    <a:pt x="11192" y="1748"/>
                  </a:lnTo>
                  <a:lnTo>
                    <a:pt x="11519" y="1604"/>
                  </a:lnTo>
                  <a:lnTo>
                    <a:pt x="11822" y="1448"/>
                  </a:lnTo>
                  <a:lnTo>
                    <a:pt x="12079" y="1287"/>
                  </a:lnTo>
                  <a:lnTo>
                    <a:pt x="12336" y="1116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04" y="403"/>
                  </a:lnTo>
                  <a:lnTo>
                    <a:pt x="12757" y="355"/>
                  </a:lnTo>
                  <a:lnTo>
                    <a:pt x="12687" y="312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9"/>
                  </a:lnTo>
                  <a:lnTo>
                    <a:pt x="12243" y="151"/>
                  </a:lnTo>
                  <a:lnTo>
                    <a:pt x="12103" y="119"/>
                  </a:lnTo>
                  <a:lnTo>
                    <a:pt x="11939" y="87"/>
                  </a:lnTo>
                  <a:lnTo>
                    <a:pt x="11752" y="65"/>
                  </a:lnTo>
                  <a:lnTo>
                    <a:pt x="11565" y="44"/>
                  </a:lnTo>
                  <a:lnTo>
                    <a:pt x="11379" y="22"/>
                  </a:lnTo>
                  <a:lnTo>
                    <a:pt x="11168" y="12"/>
                  </a:lnTo>
                  <a:lnTo>
                    <a:pt x="109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65"/>
            <p:cNvSpPr/>
            <p:nvPr/>
          </p:nvSpPr>
          <p:spPr>
            <a:xfrm rot="10800000">
              <a:off x="-1666145" y="3195528"/>
              <a:ext cx="124195" cy="128671"/>
            </a:xfrm>
            <a:custGeom>
              <a:avLst/>
              <a:gdLst/>
              <a:ahLst/>
              <a:cxnLst/>
              <a:rect l="l" t="t" r="r" b="b"/>
              <a:pathLst>
                <a:path w="12850" h="3282" extrusionOk="0">
                  <a:moveTo>
                    <a:pt x="10700" y="0"/>
                  </a:moveTo>
                  <a:lnTo>
                    <a:pt x="10490" y="6"/>
                  </a:lnTo>
                  <a:lnTo>
                    <a:pt x="10303" y="11"/>
                  </a:lnTo>
                  <a:lnTo>
                    <a:pt x="10116" y="22"/>
                  </a:lnTo>
                  <a:lnTo>
                    <a:pt x="9929" y="33"/>
                  </a:lnTo>
                  <a:lnTo>
                    <a:pt x="9742" y="54"/>
                  </a:lnTo>
                  <a:lnTo>
                    <a:pt x="9579" y="75"/>
                  </a:lnTo>
                  <a:lnTo>
                    <a:pt x="9415" y="97"/>
                  </a:lnTo>
                  <a:lnTo>
                    <a:pt x="9275" y="124"/>
                  </a:lnTo>
                  <a:lnTo>
                    <a:pt x="9135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14" y="306"/>
                  </a:lnTo>
                  <a:lnTo>
                    <a:pt x="8644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37" y="949"/>
                  </a:lnTo>
                  <a:lnTo>
                    <a:pt x="7850" y="1062"/>
                  </a:lnTo>
                  <a:lnTo>
                    <a:pt x="7640" y="1164"/>
                  </a:lnTo>
                  <a:lnTo>
                    <a:pt x="7406" y="1266"/>
                  </a:lnTo>
                  <a:lnTo>
                    <a:pt x="7173" y="1362"/>
                  </a:lnTo>
                  <a:lnTo>
                    <a:pt x="6892" y="1448"/>
                  </a:lnTo>
                  <a:lnTo>
                    <a:pt x="6635" y="1534"/>
                  </a:lnTo>
                  <a:lnTo>
                    <a:pt x="6331" y="1614"/>
                  </a:lnTo>
                  <a:lnTo>
                    <a:pt x="6051" y="1684"/>
                  </a:lnTo>
                  <a:lnTo>
                    <a:pt x="5747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7" y="2171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36" y="2305"/>
                  </a:lnTo>
                  <a:lnTo>
                    <a:pt x="1425" y="2322"/>
                  </a:lnTo>
                  <a:lnTo>
                    <a:pt x="1215" y="2338"/>
                  </a:lnTo>
                  <a:lnTo>
                    <a:pt x="1028" y="2364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37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17" y="2616"/>
                  </a:lnTo>
                  <a:lnTo>
                    <a:pt x="70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0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1" y="3152"/>
                  </a:lnTo>
                  <a:lnTo>
                    <a:pt x="865" y="3185"/>
                  </a:lnTo>
                  <a:lnTo>
                    <a:pt x="1028" y="3206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612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53" y="3276"/>
                  </a:lnTo>
                  <a:lnTo>
                    <a:pt x="2663" y="3265"/>
                  </a:lnTo>
                  <a:lnTo>
                    <a:pt x="3177" y="3233"/>
                  </a:lnTo>
                  <a:lnTo>
                    <a:pt x="3645" y="3190"/>
                  </a:lnTo>
                  <a:lnTo>
                    <a:pt x="4252" y="3136"/>
                  </a:lnTo>
                  <a:lnTo>
                    <a:pt x="4976" y="3061"/>
                  </a:lnTo>
                  <a:lnTo>
                    <a:pt x="5747" y="2970"/>
                  </a:lnTo>
                  <a:lnTo>
                    <a:pt x="6168" y="2911"/>
                  </a:lnTo>
                  <a:lnTo>
                    <a:pt x="6588" y="2852"/>
                  </a:lnTo>
                  <a:lnTo>
                    <a:pt x="7032" y="2788"/>
                  </a:lnTo>
                  <a:lnTo>
                    <a:pt x="7476" y="2713"/>
                  </a:lnTo>
                  <a:lnTo>
                    <a:pt x="7920" y="2632"/>
                  </a:lnTo>
                  <a:lnTo>
                    <a:pt x="8364" y="2552"/>
                  </a:lnTo>
                  <a:lnTo>
                    <a:pt x="8808" y="2456"/>
                  </a:lnTo>
                  <a:lnTo>
                    <a:pt x="9228" y="2359"/>
                  </a:lnTo>
                  <a:lnTo>
                    <a:pt x="9649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2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09" y="751"/>
                  </a:lnTo>
                  <a:lnTo>
                    <a:pt x="12850" y="553"/>
                  </a:lnTo>
                  <a:lnTo>
                    <a:pt x="12850" y="504"/>
                  </a:lnTo>
                  <a:lnTo>
                    <a:pt x="12850" y="456"/>
                  </a:lnTo>
                  <a:lnTo>
                    <a:pt x="12826" y="408"/>
                  </a:lnTo>
                  <a:lnTo>
                    <a:pt x="12780" y="360"/>
                  </a:lnTo>
                  <a:lnTo>
                    <a:pt x="12709" y="311"/>
                  </a:lnTo>
                  <a:lnTo>
                    <a:pt x="12616" y="268"/>
                  </a:lnTo>
                  <a:lnTo>
                    <a:pt x="12523" y="231"/>
                  </a:lnTo>
                  <a:lnTo>
                    <a:pt x="12382" y="188"/>
                  </a:lnTo>
                  <a:lnTo>
                    <a:pt x="12266" y="156"/>
                  </a:lnTo>
                  <a:lnTo>
                    <a:pt x="12102" y="124"/>
                  </a:lnTo>
                  <a:lnTo>
                    <a:pt x="11939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378" y="27"/>
                  </a:lnTo>
                  <a:lnTo>
                    <a:pt x="11168" y="16"/>
                  </a:lnTo>
                  <a:lnTo>
                    <a:pt x="10957" y="6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65"/>
            <p:cNvSpPr/>
            <p:nvPr/>
          </p:nvSpPr>
          <p:spPr>
            <a:xfrm rot="10800000">
              <a:off x="-1748790" y="3002208"/>
              <a:ext cx="124205" cy="128436"/>
            </a:xfrm>
            <a:custGeom>
              <a:avLst/>
              <a:gdLst/>
              <a:ahLst/>
              <a:cxnLst/>
              <a:rect l="l" t="t" r="r" b="b"/>
              <a:pathLst>
                <a:path w="12851" h="3276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0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6"/>
                  </a:lnTo>
                  <a:lnTo>
                    <a:pt x="9019" y="188"/>
                  </a:lnTo>
                  <a:lnTo>
                    <a:pt x="8902" y="226"/>
                  </a:lnTo>
                  <a:lnTo>
                    <a:pt x="8809" y="263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92"/>
                  </a:lnTo>
                  <a:lnTo>
                    <a:pt x="8575" y="435"/>
                  </a:lnTo>
                  <a:lnTo>
                    <a:pt x="8482" y="574"/>
                  </a:lnTo>
                  <a:lnTo>
                    <a:pt x="8365" y="703"/>
                  </a:lnTo>
                  <a:lnTo>
                    <a:pt x="8225" y="826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4" y="1158"/>
                  </a:lnTo>
                  <a:lnTo>
                    <a:pt x="7430" y="1255"/>
                  </a:lnTo>
                  <a:lnTo>
                    <a:pt x="7197" y="1351"/>
                  </a:lnTo>
                  <a:lnTo>
                    <a:pt x="6940" y="1437"/>
                  </a:lnTo>
                  <a:lnTo>
                    <a:pt x="6659" y="1523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515" y="1807"/>
                  </a:lnTo>
                  <a:lnTo>
                    <a:pt x="5211" y="1866"/>
                  </a:lnTo>
                  <a:lnTo>
                    <a:pt x="4907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711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3" y="2306"/>
                  </a:lnTo>
                  <a:lnTo>
                    <a:pt x="1403" y="2322"/>
                  </a:lnTo>
                  <a:lnTo>
                    <a:pt x="1216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702" y="2424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5" y="2531"/>
                  </a:lnTo>
                  <a:lnTo>
                    <a:pt x="211" y="2574"/>
                  </a:lnTo>
                  <a:lnTo>
                    <a:pt x="118" y="2617"/>
                  </a:lnTo>
                  <a:lnTo>
                    <a:pt x="71" y="2665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10"/>
                  </a:lnTo>
                  <a:lnTo>
                    <a:pt x="24" y="2858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8" y="3040"/>
                  </a:lnTo>
                  <a:lnTo>
                    <a:pt x="445" y="3083"/>
                  </a:lnTo>
                  <a:lnTo>
                    <a:pt x="585" y="3120"/>
                  </a:lnTo>
                  <a:lnTo>
                    <a:pt x="725" y="3153"/>
                  </a:lnTo>
                  <a:lnTo>
                    <a:pt x="889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9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33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5"/>
                  </a:lnTo>
                  <a:lnTo>
                    <a:pt x="3178" y="3228"/>
                  </a:lnTo>
                  <a:lnTo>
                    <a:pt x="3646" y="3190"/>
                  </a:lnTo>
                  <a:lnTo>
                    <a:pt x="4253" y="3137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9" y="2911"/>
                  </a:lnTo>
                  <a:lnTo>
                    <a:pt x="6613" y="2852"/>
                  </a:lnTo>
                  <a:lnTo>
                    <a:pt x="7033" y="2783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809" y="2456"/>
                  </a:lnTo>
                  <a:lnTo>
                    <a:pt x="9229" y="2354"/>
                  </a:lnTo>
                  <a:lnTo>
                    <a:pt x="9650" y="2252"/>
                  </a:lnTo>
                  <a:lnTo>
                    <a:pt x="10070" y="2134"/>
                  </a:lnTo>
                  <a:lnTo>
                    <a:pt x="10467" y="2016"/>
                  </a:lnTo>
                  <a:lnTo>
                    <a:pt x="10841" y="1888"/>
                  </a:lnTo>
                  <a:lnTo>
                    <a:pt x="11192" y="1748"/>
                  </a:lnTo>
                  <a:lnTo>
                    <a:pt x="11519" y="1603"/>
                  </a:lnTo>
                  <a:lnTo>
                    <a:pt x="11822" y="1453"/>
                  </a:lnTo>
                  <a:lnTo>
                    <a:pt x="12103" y="1287"/>
                  </a:lnTo>
                  <a:lnTo>
                    <a:pt x="12336" y="1121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50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1"/>
                  </a:lnTo>
                  <a:lnTo>
                    <a:pt x="12617" y="269"/>
                  </a:lnTo>
                  <a:lnTo>
                    <a:pt x="12523" y="226"/>
                  </a:lnTo>
                  <a:lnTo>
                    <a:pt x="12383" y="188"/>
                  </a:lnTo>
                  <a:lnTo>
                    <a:pt x="12266" y="151"/>
                  </a:lnTo>
                  <a:lnTo>
                    <a:pt x="12103" y="119"/>
                  </a:lnTo>
                  <a:lnTo>
                    <a:pt x="11939" y="92"/>
                  </a:lnTo>
                  <a:lnTo>
                    <a:pt x="11776" y="65"/>
                  </a:lnTo>
                  <a:lnTo>
                    <a:pt x="11589" y="43"/>
                  </a:lnTo>
                  <a:lnTo>
                    <a:pt x="11379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65"/>
            <p:cNvSpPr/>
            <p:nvPr/>
          </p:nvSpPr>
          <p:spPr>
            <a:xfrm rot="10800000">
              <a:off x="-1966465" y="3566682"/>
              <a:ext cx="124205" cy="128671"/>
            </a:xfrm>
            <a:custGeom>
              <a:avLst/>
              <a:gdLst/>
              <a:ahLst/>
              <a:cxnLst/>
              <a:rect l="l" t="t" r="r" b="b"/>
              <a:pathLst>
                <a:path w="12851" h="3282" extrusionOk="0">
                  <a:moveTo>
                    <a:pt x="10701" y="0"/>
                  </a:moveTo>
                  <a:lnTo>
                    <a:pt x="10491" y="6"/>
                  </a:lnTo>
                  <a:lnTo>
                    <a:pt x="10304" y="11"/>
                  </a:lnTo>
                  <a:lnTo>
                    <a:pt x="10117" y="22"/>
                  </a:lnTo>
                  <a:lnTo>
                    <a:pt x="9930" y="33"/>
                  </a:lnTo>
                  <a:lnTo>
                    <a:pt x="9743" y="54"/>
                  </a:lnTo>
                  <a:lnTo>
                    <a:pt x="9579" y="76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5" y="156"/>
                  </a:lnTo>
                  <a:lnTo>
                    <a:pt x="8995" y="188"/>
                  </a:lnTo>
                  <a:lnTo>
                    <a:pt x="8902" y="226"/>
                  </a:lnTo>
                  <a:lnTo>
                    <a:pt x="8785" y="263"/>
                  </a:lnTo>
                  <a:lnTo>
                    <a:pt x="8715" y="306"/>
                  </a:lnTo>
                  <a:lnTo>
                    <a:pt x="8645" y="349"/>
                  </a:lnTo>
                  <a:lnTo>
                    <a:pt x="8598" y="392"/>
                  </a:lnTo>
                  <a:lnTo>
                    <a:pt x="8551" y="435"/>
                  </a:lnTo>
                  <a:lnTo>
                    <a:pt x="8458" y="574"/>
                  </a:lnTo>
                  <a:lnTo>
                    <a:pt x="8341" y="703"/>
                  </a:lnTo>
                  <a:lnTo>
                    <a:pt x="8201" y="831"/>
                  </a:lnTo>
                  <a:lnTo>
                    <a:pt x="8037" y="949"/>
                  </a:lnTo>
                  <a:lnTo>
                    <a:pt x="7851" y="1062"/>
                  </a:lnTo>
                  <a:lnTo>
                    <a:pt x="7640" y="1164"/>
                  </a:lnTo>
                  <a:lnTo>
                    <a:pt x="7407" y="1266"/>
                  </a:lnTo>
                  <a:lnTo>
                    <a:pt x="7150" y="1362"/>
                  </a:lnTo>
                  <a:lnTo>
                    <a:pt x="6893" y="1448"/>
                  </a:lnTo>
                  <a:lnTo>
                    <a:pt x="6612" y="1534"/>
                  </a:lnTo>
                  <a:lnTo>
                    <a:pt x="6332" y="1614"/>
                  </a:lnTo>
                  <a:lnTo>
                    <a:pt x="6052" y="1684"/>
                  </a:lnTo>
                  <a:lnTo>
                    <a:pt x="5748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13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8" y="2172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13" y="2306"/>
                  </a:lnTo>
                  <a:lnTo>
                    <a:pt x="1402" y="2322"/>
                  </a:lnTo>
                  <a:lnTo>
                    <a:pt x="1215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188" y="2574"/>
                  </a:lnTo>
                  <a:lnTo>
                    <a:pt x="117" y="2616"/>
                  </a:lnTo>
                  <a:lnTo>
                    <a:pt x="47" y="2659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4"/>
                  </a:lnTo>
                  <a:lnTo>
                    <a:pt x="1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1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2" y="3153"/>
                  </a:lnTo>
                  <a:lnTo>
                    <a:pt x="865" y="3185"/>
                  </a:lnTo>
                  <a:lnTo>
                    <a:pt x="1029" y="3212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589" y="3265"/>
                  </a:lnTo>
                  <a:lnTo>
                    <a:pt x="1800" y="3276"/>
                  </a:lnTo>
                  <a:lnTo>
                    <a:pt x="2010" y="3281"/>
                  </a:lnTo>
                  <a:lnTo>
                    <a:pt x="2220" y="3281"/>
                  </a:lnTo>
                  <a:lnTo>
                    <a:pt x="2454" y="3276"/>
                  </a:lnTo>
                  <a:lnTo>
                    <a:pt x="2664" y="3265"/>
                  </a:lnTo>
                  <a:lnTo>
                    <a:pt x="3155" y="3233"/>
                  </a:lnTo>
                  <a:lnTo>
                    <a:pt x="3645" y="3190"/>
                  </a:lnTo>
                  <a:lnTo>
                    <a:pt x="4253" y="3136"/>
                  </a:lnTo>
                  <a:lnTo>
                    <a:pt x="4954" y="3061"/>
                  </a:lnTo>
                  <a:lnTo>
                    <a:pt x="5748" y="2970"/>
                  </a:lnTo>
                  <a:lnTo>
                    <a:pt x="6168" y="2911"/>
                  </a:lnTo>
                  <a:lnTo>
                    <a:pt x="6589" y="2852"/>
                  </a:lnTo>
                  <a:lnTo>
                    <a:pt x="7033" y="2788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4" y="2547"/>
                  </a:lnTo>
                  <a:lnTo>
                    <a:pt x="8785" y="2456"/>
                  </a:lnTo>
                  <a:lnTo>
                    <a:pt x="9229" y="2359"/>
                  </a:lnTo>
                  <a:lnTo>
                    <a:pt x="9649" y="2252"/>
                  </a:lnTo>
                  <a:lnTo>
                    <a:pt x="10047" y="2139"/>
                  </a:lnTo>
                  <a:lnTo>
                    <a:pt x="10444" y="2016"/>
                  </a:lnTo>
                  <a:lnTo>
                    <a:pt x="10818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3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504"/>
                  </a:lnTo>
                  <a:lnTo>
                    <a:pt x="12850" y="451"/>
                  </a:lnTo>
                  <a:lnTo>
                    <a:pt x="12803" y="403"/>
                  </a:lnTo>
                  <a:lnTo>
                    <a:pt x="12757" y="360"/>
                  </a:lnTo>
                  <a:lnTo>
                    <a:pt x="12687" y="311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8"/>
                  </a:lnTo>
                  <a:lnTo>
                    <a:pt x="12243" y="156"/>
                  </a:lnTo>
                  <a:lnTo>
                    <a:pt x="12103" y="118"/>
                  </a:lnTo>
                  <a:lnTo>
                    <a:pt x="11939" y="92"/>
                  </a:lnTo>
                  <a:lnTo>
                    <a:pt x="11752" y="65"/>
                  </a:lnTo>
                  <a:lnTo>
                    <a:pt x="11565" y="43"/>
                  </a:lnTo>
                  <a:lnTo>
                    <a:pt x="11378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65"/>
            <p:cNvSpPr/>
            <p:nvPr/>
          </p:nvSpPr>
          <p:spPr>
            <a:xfrm rot="10800000">
              <a:off x="-2184807" y="3632703"/>
              <a:ext cx="124195" cy="128436"/>
            </a:xfrm>
            <a:custGeom>
              <a:avLst/>
              <a:gdLst/>
              <a:ahLst/>
              <a:cxnLst/>
              <a:rect l="l" t="t" r="r" b="b"/>
              <a:pathLst>
                <a:path w="12850" h="3276" extrusionOk="0">
                  <a:moveTo>
                    <a:pt x="10490" y="1"/>
                  </a:moveTo>
                  <a:lnTo>
                    <a:pt x="10303" y="6"/>
                  </a:lnTo>
                  <a:lnTo>
                    <a:pt x="10116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79" y="70"/>
                  </a:lnTo>
                  <a:lnTo>
                    <a:pt x="9416" y="92"/>
                  </a:lnTo>
                  <a:lnTo>
                    <a:pt x="9275" y="124"/>
                  </a:lnTo>
                  <a:lnTo>
                    <a:pt x="9135" y="151"/>
                  </a:lnTo>
                  <a:lnTo>
                    <a:pt x="9018" y="188"/>
                  </a:lnTo>
                  <a:lnTo>
                    <a:pt x="8902" y="220"/>
                  </a:lnTo>
                  <a:lnTo>
                    <a:pt x="8808" y="258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1" y="435"/>
                  </a:lnTo>
                  <a:lnTo>
                    <a:pt x="8481" y="569"/>
                  </a:lnTo>
                  <a:lnTo>
                    <a:pt x="8364" y="697"/>
                  </a:lnTo>
                  <a:lnTo>
                    <a:pt x="8224" y="821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3" y="1153"/>
                  </a:lnTo>
                  <a:lnTo>
                    <a:pt x="7430" y="1255"/>
                  </a:lnTo>
                  <a:lnTo>
                    <a:pt x="7196" y="1346"/>
                  </a:lnTo>
                  <a:lnTo>
                    <a:pt x="6939" y="1437"/>
                  </a:lnTo>
                  <a:lnTo>
                    <a:pt x="6659" y="1518"/>
                  </a:lnTo>
                  <a:lnTo>
                    <a:pt x="6378" y="1598"/>
                  </a:lnTo>
                  <a:lnTo>
                    <a:pt x="6098" y="1673"/>
                  </a:lnTo>
                  <a:lnTo>
                    <a:pt x="5794" y="1737"/>
                  </a:lnTo>
                  <a:lnTo>
                    <a:pt x="5514" y="1802"/>
                  </a:lnTo>
                  <a:lnTo>
                    <a:pt x="5210" y="1861"/>
                  </a:lnTo>
                  <a:lnTo>
                    <a:pt x="4907" y="1920"/>
                  </a:lnTo>
                  <a:lnTo>
                    <a:pt x="4299" y="2016"/>
                  </a:lnTo>
                  <a:lnTo>
                    <a:pt x="3715" y="2097"/>
                  </a:lnTo>
                  <a:lnTo>
                    <a:pt x="3178" y="2161"/>
                  </a:lnTo>
                  <a:lnTo>
                    <a:pt x="2710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2" y="2300"/>
                  </a:lnTo>
                  <a:lnTo>
                    <a:pt x="1402" y="2316"/>
                  </a:lnTo>
                  <a:lnTo>
                    <a:pt x="1215" y="2338"/>
                  </a:lnTo>
                  <a:lnTo>
                    <a:pt x="1028" y="2359"/>
                  </a:lnTo>
                  <a:lnTo>
                    <a:pt x="841" y="2386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88"/>
                  </a:lnTo>
                  <a:lnTo>
                    <a:pt x="304" y="2531"/>
                  </a:lnTo>
                  <a:lnTo>
                    <a:pt x="211" y="2574"/>
                  </a:lnTo>
                  <a:lnTo>
                    <a:pt x="117" y="2617"/>
                  </a:lnTo>
                  <a:lnTo>
                    <a:pt x="71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2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7" y="3040"/>
                  </a:lnTo>
                  <a:lnTo>
                    <a:pt x="444" y="3078"/>
                  </a:lnTo>
                  <a:lnTo>
                    <a:pt x="561" y="3115"/>
                  </a:lnTo>
                  <a:lnTo>
                    <a:pt x="725" y="3147"/>
                  </a:lnTo>
                  <a:lnTo>
                    <a:pt x="888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4"/>
                  </a:lnTo>
                  <a:lnTo>
                    <a:pt x="1612" y="3260"/>
                  </a:lnTo>
                  <a:lnTo>
                    <a:pt x="1823" y="3271"/>
                  </a:lnTo>
                  <a:lnTo>
                    <a:pt x="2033" y="3271"/>
                  </a:lnTo>
                  <a:lnTo>
                    <a:pt x="2243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78" y="3228"/>
                  </a:lnTo>
                  <a:lnTo>
                    <a:pt x="3645" y="3190"/>
                  </a:lnTo>
                  <a:lnTo>
                    <a:pt x="4252" y="3131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8" y="2911"/>
                  </a:lnTo>
                  <a:lnTo>
                    <a:pt x="6612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0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29" y="2354"/>
                  </a:lnTo>
                  <a:lnTo>
                    <a:pt x="9649" y="2247"/>
                  </a:lnTo>
                  <a:lnTo>
                    <a:pt x="10070" y="2134"/>
                  </a:lnTo>
                  <a:lnTo>
                    <a:pt x="10467" y="2011"/>
                  </a:lnTo>
                  <a:lnTo>
                    <a:pt x="10841" y="1882"/>
                  </a:lnTo>
                  <a:lnTo>
                    <a:pt x="11191" y="1748"/>
                  </a:lnTo>
                  <a:lnTo>
                    <a:pt x="11518" y="1603"/>
                  </a:lnTo>
                  <a:lnTo>
                    <a:pt x="11822" y="1448"/>
                  </a:lnTo>
                  <a:lnTo>
                    <a:pt x="12102" y="1287"/>
                  </a:lnTo>
                  <a:lnTo>
                    <a:pt x="12336" y="1116"/>
                  </a:lnTo>
                  <a:lnTo>
                    <a:pt x="12546" y="939"/>
                  </a:lnTo>
                  <a:lnTo>
                    <a:pt x="12710" y="746"/>
                  </a:lnTo>
                  <a:lnTo>
                    <a:pt x="12850" y="547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2"/>
                  </a:lnTo>
                  <a:lnTo>
                    <a:pt x="12616" y="263"/>
                  </a:lnTo>
                  <a:lnTo>
                    <a:pt x="12499" y="226"/>
                  </a:lnTo>
                  <a:lnTo>
                    <a:pt x="12383" y="188"/>
                  </a:lnTo>
                  <a:lnTo>
                    <a:pt x="12243" y="151"/>
                  </a:lnTo>
                  <a:lnTo>
                    <a:pt x="12102" y="119"/>
                  </a:lnTo>
                  <a:lnTo>
                    <a:pt x="11939" y="86"/>
                  </a:lnTo>
                  <a:lnTo>
                    <a:pt x="11752" y="60"/>
                  </a:lnTo>
                  <a:lnTo>
                    <a:pt x="11565" y="38"/>
                  </a:lnTo>
                  <a:lnTo>
                    <a:pt x="11378" y="22"/>
                  </a:lnTo>
                  <a:lnTo>
                    <a:pt x="11168" y="1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65"/>
            <p:cNvSpPr/>
            <p:nvPr/>
          </p:nvSpPr>
          <p:spPr>
            <a:xfrm rot="10800000">
              <a:off x="-2282578" y="3544414"/>
              <a:ext cx="115613" cy="134983"/>
            </a:xfrm>
            <a:custGeom>
              <a:avLst/>
              <a:gdLst/>
              <a:ahLst/>
              <a:cxnLst/>
              <a:rect l="l" t="t" r="r" b="b"/>
              <a:pathLst>
                <a:path w="11962" h="3443" extrusionOk="0">
                  <a:moveTo>
                    <a:pt x="9813" y="1"/>
                  </a:moveTo>
                  <a:lnTo>
                    <a:pt x="9602" y="6"/>
                  </a:lnTo>
                  <a:lnTo>
                    <a:pt x="9392" y="12"/>
                  </a:lnTo>
                  <a:lnTo>
                    <a:pt x="9182" y="22"/>
                  </a:lnTo>
                  <a:lnTo>
                    <a:pt x="8995" y="38"/>
                  </a:lnTo>
                  <a:lnTo>
                    <a:pt x="8808" y="60"/>
                  </a:lnTo>
                  <a:lnTo>
                    <a:pt x="8621" y="81"/>
                  </a:lnTo>
                  <a:lnTo>
                    <a:pt x="8458" y="108"/>
                  </a:lnTo>
                  <a:lnTo>
                    <a:pt x="8317" y="140"/>
                  </a:lnTo>
                  <a:lnTo>
                    <a:pt x="8177" y="172"/>
                  </a:lnTo>
                  <a:lnTo>
                    <a:pt x="8060" y="210"/>
                  </a:lnTo>
                  <a:lnTo>
                    <a:pt x="7944" y="253"/>
                  </a:lnTo>
                  <a:lnTo>
                    <a:pt x="7850" y="290"/>
                  </a:lnTo>
                  <a:lnTo>
                    <a:pt x="7780" y="339"/>
                  </a:lnTo>
                  <a:lnTo>
                    <a:pt x="7710" y="382"/>
                  </a:lnTo>
                  <a:lnTo>
                    <a:pt x="7687" y="430"/>
                  </a:lnTo>
                  <a:lnTo>
                    <a:pt x="7663" y="478"/>
                  </a:lnTo>
                  <a:lnTo>
                    <a:pt x="7617" y="617"/>
                  </a:lnTo>
                  <a:lnTo>
                    <a:pt x="7546" y="751"/>
                  </a:lnTo>
                  <a:lnTo>
                    <a:pt x="7453" y="880"/>
                  </a:lnTo>
                  <a:lnTo>
                    <a:pt x="7336" y="998"/>
                  </a:lnTo>
                  <a:lnTo>
                    <a:pt x="7196" y="1116"/>
                  </a:lnTo>
                  <a:lnTo>
                    <a:pt x="7009" y="1223"/>
                  </a:lnTo>
                  <a:lnTo>
                    <a:pt x="6822" y="1330"/>
                  </a:lnTo>
                  <a:lnTo>
                    <a:pt x="6612" y="1427"/>
                  </a:lnTo>
                  <a:lnTo>
                    <a:pt x="6378" y="1523"/>
                  </a:lnTo>
                  <a:lnTo>
                    <a:pt x="6145" y="1609"/>
                  </a:lnTo>
                  <a:lnTo>
                    <a:pt x="5888" y="1695"/>
                  </a:lnTo>
                  <a:lnTo>
                    <a:pt x="5631" y="1775"/>
                  </a:lnTo>
                  <a:lnTo>
                    <a:pt x="5350" y="1850"/>
                  </a:lnTo>
                  <a:lnTo>
                    <a:pt x="5070" y="1920"/>
                  </a:lnTo>
                  <a:lnTo>
                    <a:pt x="4790" y="1984"/>
                  </a:lnTo>
                  <a:lnTo>
                    <a:pt x="4509" y="2043"/>
                  </a:lnTo>
                  <a:lnTo>
                    <a:pt x="3949" y="2151"/>
                  </a:lnTo>
                  <a:lnTo>
                    <a:pt x="3388" y="2242"/>
                  </a:lnTo>
                  <a:lnTo>
                    <a:pt x="2874" y="2317"/>
                  </a:lnTo>
                  <a:lnTo>
                    <a:pt x="2430" y="2376"/>
                  </a:lnTo>
                  <a:lnTo>
                    <a:pt x="2033" y="2424"/>
                  </a:lnTo>
                  <a:lnTo>
                    <a:pt x="1729" y="2456"/>
                  </a:lnTo>
                  <a:lnTo>
                    <a:pt x="1449" y="2478"/>
                  </a:lnTo>
                  <a:lnTo>
                    <a:pt x="1262" y="2499"/>
                  </a:lnTo>
                  <a:lnTo>
                    <a:pt x="1052" y="2520"/>
                  </a:lnTo>
                  <a:lnTo>
                    <a:pt x="888" y="2547"/>
                  </a:lnTo>
                  <a:lnTo>
                    <a:pt x="725" y="2579"/>
                  </a:lnTo>
                  <a:lnTo>
                    <a:pt x="561" y="2612"/>
                  </a:lnTo>
                  <a:lnTo>
                    <a:pt x="444" y="2649"/>
                  </a:lnTo>
                  <a:lnTo>
                    <a:pt x="327" y="2687"/>
                  </a:lnTo>
                  <a:lnTo>
                    <a:pt x="234" y="2729"/>
                  </a:lnTo>
                  <a:lnTo>
                    <a:pt x="140" y="2772"/>
                  </a:lnTo>
                  <a:lnTo>
                    <a:pt x="70" y="2821"/>
                  </a:lnTo>
                  <a:lnTo>
                    <a:pt x="24" y="2863"/>
                  </a:lnTo>
                  <a:lnTo>
                    <a:pt x="0" y="2912"/>
                  </a:lnTo>
                  <a:lnTo>
                    <a:pt x="0" y="2960"/>
                  </a:lnTo>
                  <a:lnTo>
                    <a:pt x="24" y="3008"/>
                  </a:lnTo>
                  <a:lnTo>
                    <a:pt x="70" y="3056"/>
                  </a:lnTo>
                  <a:lnTo>
                    <a:pt x="117" y="3110"/>
                  </a:lnTo>
                  <a:lnTo>
                    <a:pt x="211" y="3153"/>
                  </a:lnTo>
                  <a:lnTo>
                    <a:pt x="304" y="3201"/>
                  </a:lnTo>
                  <a:lnTo>
                    <a:pt x="421" y="3239"/>
                  </a:lnTo>
                  <a:lnTo>
                    <a:pt x="561" y="3276"/>
                  </a:lnTo>
                  <a:lnTo>
                    <a:pt x="701" y="3314"/>
                  </a:lnTo>
                  <a:lnTo>
                    <a:pt x="865" y="3341"/>
                  </a:lnTo>
                  <a:lnTo>
                    <a:pt x="1028" y="3367"/>
                  </a:lnTo>
                  <a:lnTo>
                    <a:pt x="1215" y="3389"/>
                  </a:lnTo>
                  <a:lnTo>
                    <a:pt x="1402" y="3410"/>
                  </a:lnTo>
                  <a:lnTo>
                    <a:pt x="1612" y="3426"/>
                  </a:lnTo>
                  <a:lnTo>
                    <a:pt x="1799" y="3437"/>
                  </a:lnTo>
                  <a:lnTo>
                    <a:pt x="2009" y="3442"/>
                  </a:lnTo>
                  <a:lnTo>
                    <a:pt x="2220" y="3442"/>
                  </a:lnTo>
                  <a:lnTo>
                    <a:pt x="2430" y="3437"/>
                  </a:lnTo>
                  <a:lnTo>
                    <a:pt x="2640" y="3426"/>
                  </a:lnTo>
                  <a:lnTo>
                    <a:pt x="2851" y="3416"/>
                  </a:lnTo>
                  <a:lnTo>
                    <a:pt x="3341" y="3373"/>
                  </a:lnTo>
                  <a:lnTo>
                    <a:pt x="3808" y="3325"/>
                  </a:lnTo>
                  <a:lnTo>
                    <a:pt x="4392" y="3255"/>
                  </a:lnTo>
                  <a:lnTo>
                    <a:pt x="5070" y="3169"/>
                  </a:lnTo>
                  <a:lnTo>
                    <a:pt x="5818" y="3056"/>
                  </a:lnTo>
                  <a:lnTo>
                    <a:pt x="6215" y="2992"/>
                  </a:lnTo>
                  <a:lnTo>
                    <a:pt x="6612" y="2928"/>
                  </a:lnTo>
                  <a:lnTo>
                    <a:pt x="7032" y="2853"/>
                  </a:lnTo>
                  <a:lnTo>
                    <a:pt x="7430" y="2767"/>
                  </a:lnTo>
                  <a:lnTo>
                    <a:pt x="7850" y="2681"/>
                  </a:lnTo>
                  <a:lnTo>
                    <a:pt x="8247" y="2590"/>
                  </a:lnTo>
                  <a:lnTo>
                    <a:pt x="8668" y="2488"/>
                  </a:lnTo>
                  <a:lnTo>
                    <a:pt x="9042" y="2381"/>
                  </a:lnTo>
                  <a:lnTo>
                    <a:pt x="9439" y="2268"/>
                  </a:lnTo>
                  <a:lnTo>
                    <a:pt x="9789" y="2145"/>
                  </a:lnTo>
                  <a:lnTo>
                    <a:pt x="10140" y="2017"/>
                  </a:lnTo>
                  <a:lnTo>
                    <a:pt x="10467" y="1882"/>
                  </a:lnTo>
                  <a:lnTo>
                    <a:pt x="10771" y="1738"/>
                  </a:lnTo>
                  <a:lnTo>
                    <a:pt x="11051" y="1588"/>
                  </a:lnTo>
                  <a:lnTo>
                    <a:pt x="11284" y="1427"/>
                  </a:lnTo>
                  <a:lnTo>
                    <a:pt x="11495" y="1261"/>
                  </a:lnTo>
                  <a:lnTo>
                    <a:pt x="11682" y="1084"/>
                  </a:lnTo>
                  <a:lnTo>
                    <a:pt x="11822" y="901"/>
                  </a:lnTo>
                  <a:lnTo>
                    <a:pt x="11915" y="709"/>
                  </a:lnTo>
                  <a:lnTo>
                    <a:pt x="11962" y="510"/>
                  </a:lnTo>
                  <a:lnTo>
                    <a:pt x="11962" y="462"/>
                  </a:lnTo>
                  <a:lnTo>
                    <a:pt x="11939" y="408"/>
                  </a:lnTo>
                  <a:lnTo>
                    <a:pt x="11892" y="365"/>
                  </a:lnTo>
                  <a:lnTo>
                    <a:pt x="11822" y="317"/>
                  </a:lnTo>
                  <a:lnTo>
                    <a:pt x="11728" y="274"/>
                  </a:lnTo>
                  <a:lnTo>
                    <a:pt x="11635" y="231"/>
                  </a:lnTo>
                  <a:lnTo>
                    <a:pt x="11518" y="194"/>
                  </a:lnTo>
                  <a:lnTo>
                    <a:pt x="11378" y="156"/>
                  </a:lnTo>
                  <a:lnTo>
                    <a:pt x="11238" y="124"/>
                  </a:lnTo>
                  <a:lnTo>
                    <a:pt x="11074" y="92"/>
                  </a:lnTo>
                  <a:lnTo>
                    <a:pt x="10887" y="71"/>
                  </a:lnTo>
                  <a:lnTo>
                    <a:pt x="10700" y="44"/>
                  </a:lnTo>
                  <a:lnTo>
                    <a:pt x="10514" y="28"/>
                  </a:lnTo>
                  <a:lnTo>
                    <a:pt x="10303" y="17"/>
                  </a:lnTo>
                  <a:lnTo>
                    <a:pt x="10093" y="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65"/>
            <p:cNvSpPr/>
            <p:nvPr/>
          </p:nvSpPr>
          <p:spPr>
            <a:xfrm rot="10800000">
              <a:off x="-84187" y="3871226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60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9"/>
                  </a:lnTo>
                  <a:lnTo>
                    <a:pt x="2571" y="1207"/>
                  </a:lnTo>
                  <a:lnTo>
                    <a:pt x="2687" y="1325"/>
                  </a:lnTo>
                  <a:lnTo>
                    <a:pt x="2758" y="1443"/>
                  </a:lnTo>
                  <a:lnTo>
                    <a:pt x="2828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75"/>
                  </a:lnTo>
                  <a:lnTo>
                    <a:pt x="2617" y="2172"/>
                  </a:lnTo>
                  <a:lnTo>
                    <a:pt x="2524" y="2263"/>
                  </a:lnTo>
                  <a:lnTo>
                    <a:pt x="2407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30" y="2735"/>
                  </a:lnTo>
                  <a:lnTo>
                    <a:pt x="1449" y="2858"/>
                  </a:lnTo>
                  <a:lnTo>
                    <a:pt x="1169" y="2960"/>
                  </a:lnTo>
                  <a:lnTo>
                    <a:pt x="935" y="3046"/>
                  </a:lnTo>
                  <a:lnTo>
                    <a:pt x="725" y="310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8" y="3324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2"/>
                  </a:lnTo>
                  <a:lnTo>
                    <a:pt x="1" y="3560"/>
                  </a:lnTo>
                  <a:lnTo>
                    <a:pt x="47" y="3608"/>
                  </a:lnTo>
                  <a:lnTo>
                    <a:pt x="118" y="3651"/>
                  </a:lnTo>
                  <a:lnTo>
                    <a:pt x="188" y="3700"/>
                  </a:lnTo>
                  <a:lnTo>
                    <a:pt x="281" y="3742"/>
                  </a:lnTo>
                  <a:lnTo>
                    <a:pt x="398" y="3780"/>
                  </a:lnTo>
                  <a:lnTo>
                    <a:pt x="538" y="3817"/>
                  </a:lnTo>
                  <a:lnTo>
                    <a:pt x="702" y="3855"/>
                  </a:lnTo>
                  <a:lnTo>
                    <a:pt x="865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26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33" y="3984"/>
                  </a:lnTo>
                  <a:lnTo>
                    <a:pt x="2244" y="3984"/>
                  </a:lnTo>
                  <a:lnTo>
                    <a:pt x="2454" y="3978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65"/>
            <p:cNvSpPr/>
            <p:nvPr/>
          </p:nvSpPr>
          <p:spPr>
            <a:xfrm rot="10800000">
              <a:off x="96684" y="374153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4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23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2"/>
                  </a:lnTo>
                  <a:lnTo>
                    <a:pt x="2850" y="1759"/>
                  </a:lnTo>
                  <a:lnTo>
                    <a:pt x="2827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2"/>
                  </a:lnTo>
                  <a:lnTo>
                    <a:pt x="2336" y="2418"/>
                  </a:lnTo>
                  <a:lnTo>
                    <a:pt x="2079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5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7" name="Google Shape;1477;p65"/>
            <p:cNvSpPr/>
            <p:nvPr/>
          </p:nvSpPr>
          <p:spPr>
            <a:xfrm rot="10800000">
              <a:off x="-55511" y="3599889"/>
              <a:ext cx="69337" cy="155997"/>
            </a:xfrm>
            <a:custGeom>
              <a:avLst/>
              <a:gdLst/>
              <a:ahLst/>
              <a:cxnLst/>
              <a:rect l="l" t="t" r="r" b="b"/>
              <a:pathLst>
                <a:path w="7174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800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59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3"/>
                  </a:lnTo>
                  <a:lnTo>
                    <a:pt x="2571" y="1201"/>
                  </a:lnTo>
                  <a:lnTo>
                    <a:pt x="2687" y="1319"/>
                  </a:lnTo>
                  <a:lnTo>
                    <a:pt x="2757" y="1432"/>
                  </a:lnTo>
                  <a:lnTo>
                    <a:pt x="2828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11" y="2059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14" y="2418"/>
                  </a:lnTo>
                  <a:lnTo>
                    <a:pt x="2057" y="2574"/>
                  </a:lnTo>
                  <a:lnTo>
                    <a:pt x="1776" y="2718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29"/>
                  </a:lnTo>
                  <a:lnTo>
                    <a:pt x="748" y="309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79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8" name="Google Shape;1478;p65"/>
            <p:cNvSpPr/>
            <p:nvPr/>
          </p:nvSpPr>
          <p:spPr>
            <a:xfrm rot="10800000">
              <a:off x="147261" y="351732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2"/>
                  </a:lnTo>
                  <a:lnTo>
                    <a:pt x="2945" y="28"/>
                  </a:lnTo>
                  <a:lnTo>
                    <a:pt x="2711" y="55"/>
                  </a:lnTo>
                  <a:lnTo>
                    <a:pt x="2501" y="81"/>
                  </a:lnTo>
                  <a:lnTo>
                    <a:pt x="2337" y="108"/>
                  </a:lnTo>
                  <a:lnTo>
                    <a:pt x="2174" y="140"/>
                  </a:lnTo>
                  <a:lnTo>
                    <a:pt x="2033" y="178"/>
                  </a:lnTo>
                  <a:lnTo>
                    <a:pt x="1917" y="215"/>
                  </a:lnTo>
                  <a:lnTo>
                    <a:pt x="1800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90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2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4" y="966"/>
                  </a:lnTo>
                  <a:lnTo>
                    <a:pt x="2431" y="1084"/>
                  </a:lnTo>
                  <a:lnTo>
                    <a:pt x="2571" y="1202"/>
                  </a:lnTo>
                  <a:lnTo>
                    <a:pt x="2688" y="1320"/>
                  </a:lnTo>
                  <a:lnTo>
                    <a:pt x="2781" y="1432"/>
                  </a:lnTo>
                  <a:lnTo>
                    <a:pt x="2828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800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82" y="3030"/>
                  </a:lnTo>
                  <a:lnTo>
                    <a:pt x="772" y="3094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2"/>
                  </a:lnTo>
                  <a:lnTo>
                    <a:pt x="118" y="3330"/>
                  </a:lnTo>
                  <a:lnTo>
                    <a:pt x="71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71" y="3609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5" y="3743"/>
                  </a:lnTo>
                  <a:lnTo>
                    <a:pt x="421" y="3780"/>
                  </a:lnTo>
                  <a:lnTo>
                    <a:pt x="562" y="3823"/>
                  </a:lnTo>
                  <a:lnTo>
                    <a:pt x="725" y="3855"/>
                  </a:lnTo>
                  <a:lnTo>
                    <a:pt x="889" y="3887"/>
                  </a:lnTo>
                  <a:lnTo>
                    <a:pt x="1076" y="3914"/>
                  </a:lnTo>
                  <a:lnTo>
                    <a:pt x="1263" y="3936"/>
                  </a:lnTo>
                  <a:lnTo>
                    <a:pt x="1449" y="3957"/>
                  </a:lnTo>
                  <a:lnTo>
                    <a:pt x="1660" y="3968"/>
                  </a:lnTo>
                  <a:lnTo>
                    <a:pt x="1870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9"/>
                  </a:lnTo>
                  <a:lnTo>
                    <a:pt x="2688" y="3968"/>
                  </a:lnTo>
                  <a:lnTo>
                    <a:pt x="2875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18"/>
                  </a:lnTo>
                  <a:lnTo>
                    <a:pt x="4089" y="3727"/>
                  </a:lnTo>
                  <a:lnTo>
                    <a:pt x="4393" y="3636"/>
                  </a:lnTo>
                  <a:lnTo>
                    <a:pt x="4767" y="3512"/>
                  </a:lnTo>
                  <a:lnTo>
                    <a:pt x="5164" y="3357"/>
                  </a:lnTo>
                  <a:lnTo>
                    <a:pt x="5585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70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1"/>
                  </a:lnTo>
                  <a:lnTo>
                    <a:pt x="7150" y="1475"/>
                  </a:lnTo>
                  <a:lnTo>
                    <a:pt x="7056" y="1309"/>
                  </a:lnTo>
                  <a:lnTo>
                    <a:pt x="6940" y="1143"/>
                  </a:lnTo>
                  <a:lnTo>
                    <a:pt x="6776" y="977"/>
                  </a:lnTo>
                  <a:lnTo>
                    <a:pt x="6566" y="800"/>
                  </a:lnTo>
                  <a:lnTo>
                    <a:pt x="6309" y="628"/>
                  </a:lnTo>
                  <a:lnTo>
                    <a:pt x="5982" y="446"/>
                  </a:lnTo>
                  <a:lnTo>
                    <a:pt x="5608" y="269"/>
                  </a:lnTo>
                  <a:lnTo>
                    <a:pt x="5444" y="205"/>
                  </a:lnTo>
                  <a:lnTo>
                    <a:pt x="5258" y="151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33" y="39"/>
                  </a:lnTo>
                  <a:lnTo>
                    <a:pt x="4253" y="17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9" name="Google Shape;1479;p65"/>
            <p:cNvSpPr/>
            <p:nvPr/>
          </p:nvSpPr>
          <p:spPr>
            <a:xfrm rot="10800000">
              <a:off x="-37437" y="3399825"/>
              <a:ext cx="69549" cy="155997"/>
            </a:xfrm>
            <a:custGeom>
              <a:avLst/>
              <a:gdLst/>
              <a:ahLst/>
              <a:cxnLst/>
              <a:rect l="l" t="t" r="r" b="b"/>
              <a:pathLst>
                <a:path w="7196" h="3979" extrusionOk="0">
                  <a:moveTo>
                    <a:pt x="3435" y="1"/>
                  </a:moveTo>
                  <a:lnTo>
                    <a:pt x="3201" y="12"/>
                  </a:lnTo>
                  <a:lnTo>
                    <a:pt x="2944" y="28"/>
                  </a:lnTo>
                  <a:lnTo>
                    <a:pt x="2710" y="55"/>
                  </a:lnTo>
                  <a:lnTo>
                    <a:pt x="2523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2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2"/>
                  </a:lnTo>
                  <a:lnTo>
                    <a:pt x="2687" y="1320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51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4"/>
                  </a:lnTo>
                  <a:lnTo>
                    <a:pt x="982" y="3030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421" y="3196"/>
                  </a:lnTo>
                  <a:lnTo>
                    <a:pt x="304" y="3239"/>
                  </a:lnTo>
                  <a:lnTo>
                    <a:pt x="211" y="3282"/>
                  </a:lnTo>
                  <a:lnTo>
                    <a:pt x="117" y="3330"/>
                  </a:lnTo>
                  <a:lnTo>
                    <a:pt x="70" y="3373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24" y="3518"/>
                  </a:lnTo>
                  <a:lnTo>
                    <a:pt x="24" y="3560"/>
                  </a:lnTo>
                  <a:lnTo>
                    <a:pt x="70" y="3609"/>
                  </a:lnTo>
                  <a:lnTo>
                    <a:pt x="140" y="3657"/>
                  </a:lnTo>
                  <a:lnTo>
                    <a:pt x="211" y="3700"/>
                  </a:lnTo>
                  <a:lnTo>
                    <a:pt x="304" y="3743"/>
                  </a:lnTo>
                  <a:lnTo>
                    <a:pt x="421" y="3780"/>
                  </a:lnTo>
                  <a:lnTo>
                    <a:pt x="561" y="3818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6"/>
                  </a:lnTo>
                  <a:lnTo>
                    <a:pt x="1472" y="3952"/>
                  </a:lnTo>
                  <a:lnTo>
                    <a:pt x="1659" y="3968"/>
                  </a:lnTo>
                  <a:lnTo>
                    <a:pt x="1869" y="3979"/>
                  </a:lnTo>
                  <a:lnTo>
                    <a:pt x="2477" y="3979"/>
                  </a:lnTo>
                  <a:lnTo>
                    <a:pt x="2687" y="3968"/>
                  </a:lnTo>
                  <a:lnTo>
                    <a:pt x="2874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8"/>
                  </a:lnTo>
                  <a:lnTo>
                    <a:pt x="4089" y="3727"/>
                  </a:lnTo>
                  <a:lnTo>
                    <a:pt x="4392" y="3635"/>
                  </a:lnTo>
                  <a:lnTo>
                    <a:pt x="4766" y="3507"/>
                  </a:lnTo>
                  <a:lnTo>
                    <a:pt x="5163" y="3357"/>
                  </a:lnTo>
                  <a:lnTo>
                    <a:pt x="5607" y="3180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96" y="1786"/>
                  </a:lnTo>
                  <a:lnTo>
                    <a:pt x="7196" y="1631"/>
                  </a:lnTo>
                  <a:lnTo>
                    <a:pt x="7149" y="1475"/>
                  </a:lnTo>
                  <a:lnTo>
                    <a:pt x="7079" y="1309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0"/>
                  </a:lnTo>
                  <a:lnTo>
                    <a:pt x="6308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5"/>
                  </a:lnTo>
                  <a:lnTo>
                    <a:pt x="5257" y="151"/>
                  </a:lnTo>
                  <a:lnTo>
                    <a:pt x="5047" y="108"/>
                  </a:lnTo>
                  <a:lnTo>
                    <a:pt x="4790" y="71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0" name="Google Shape;1480;p65"/>
            <p:cNvSpPr/>
            <p:nvPr/>
          </p:nvSpPr>
          <p:spPr>
            <a:xfrm rot="10800000">
              <a:off x="120392" y="398135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65" y="392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52" y="719"/>
                  </a:lnTo>
                  <a:lnTo>
                    <a:pt x="2033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12"/>
                  </a:lnTo>
                  <a:lnTo>
                    <a:pt x="2687" y="1330"/>
                  </a:lnTo>
                  <a:lnTo>
                    <a:pt x="2757" y="1443"/>
                  </a:lnTo>
                  <a:lnTo>
                    <a:pt x="2827" y="1555"/>
                  </a:lnTo>
                  <a:lnTo>
                    <a:pt x="2850" y="1668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81"/>
                  </a:lnTo>
                  <a:lnTo>
                    <a:pt x="2617" y="2177"/>
                  </a:lnTo>
                  <a:lnTo>
                    <a:pt x="2523" y="2268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5"/>
                  </a:lnTo>
                  <a:lnTo>
                    <a:pt x="935" y="3046"/>
                  </a:lnTo>
                  <a:lnTo>
                    <a:pt x="724" y="3104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39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6"/>
                  </a:lnTo>
                  <a:lnTo>
                    <a:pt x="47" y="3608"/>
                  </a:lnTo>
                  <a:lnTo>
                    <a:pt x="117" y="3657"/>
                  </a:lnTo>
                  <a:lnTo>
                    <a:pt x="187" y="3700"/>
                  </a:lnTo>
                  <a:lnTo>
                    <a:pt x="280" y="3742"/>
                  </a:lnTo>
                  <a:lnTo>
                    <a:pt x="397" y="3785"/>
                  </a:lnTo>
                  <a:lnTo>
                    <a:pt x="537" y="3823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41"/>
                  </a:lnTo>
                  <a:lnTo>
                    <a:pt x="1425" y="3957"/>
                  </a:lnTo>
                  <a:lnTo>
                    <a:pt x="1635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8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401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65"/>
            <p:cNvSpPr/>
            <p:nvPr/>
          </p:nvSpPr>
          <p:spPr>
            <a:xfrm rot="10800000">
              <a:off x="-21413" y="4149464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0"/>
                  </a:moveTo>
                  <a:lnTo>
                    <a:pt x="3435" y="6"/>
                  </a:lnTo>
                  <a:lnTo>
                    <a:pt x="3178" y="16"/>
                  </a:lnTo>
                  <a:lnTo>
                    <a:pt x="2945" y="32"/>
                  </a:lnTo>
                  <a:lnTo>
                    <a:pt x="2688" y="59"/>
                  </a:lnTo>
                  <a:lnTo>
                    <a:pt x="2501" y="81"/>
                  </a:lnTo>
                  <a:lnTo>
                    <a:pt x="2337" y="113"/>
                  </a:lnTo>
                  <a:lnTo>
                    <a:pt x="2174" y="145"/>
                  </a:lnTo>
                  <a:lnTo>
                    <a:pt x="2033" y="177"/>
                  </a:lnTo>
                  <a:lnTo>
                    <a:pt x="1893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66" y="391"/>
                  </a:lnTo>
                  <a:lnTo>
                    <a:pt x="1543" y="440"/>
                  </a:lnTo>
                  <a:lnTo>
                    <a:pt x="1519" y="488"/>
                  </a:lnTo>
                  <a:lnTo>
                    <a:pt x="1519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53" y="724"/>
                  </a:lnTo>
                  <a:lnTo>
                    <a:pt x="2010" y="847"/>
                  </a:lnTo>
                  <a:lnTo>
                    <a:pt x="2244" y="965"/>
                  </a:lnTo>
                  <a:lnTo>
                    <a:pt x="2431" y="1088"/>
                  </a:lnTo>
                  <a:lnTo>
                    <a:pt x="2571" y="1206"/>
                  </a:lnTo>
                  <a:lnTo>
                    <a:pt x="2688" y="1324"/>
                  </a:lnTo>
                  <a:lnTo>
                    <a:pt x="2758" y="1437"/>
                  </a:lnTo>
                  <a:lnTo>
                    <a:pt x="2828" y="1549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8" y="1866"/>
                  </a:lnTo>
                  <a:lnTo>
                    <a:pt x="2781" y="1968"/>
                  </a:lnTo>
                  <a:lnTo>
                    <a:pt x="2734" y="2064"/>
                  </a:lnTo>
                  <a:lnTo>
                    <a:pt x="2641" y="2160"/>
                  </a:lnTo>
                  <a:lnTo>
                    <a:pt x="2547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57" y="2579"/>
                  </a:lnTo>
                  <a:lnTo>
                    <a:pt x="1776" y="2718"/>
                  </a:lnTo>
                  <a:lnTo>
                    <a:pt x="1496" y="2841"/>
                  </a:lnTo>
                  <a:lnTo>
                    <a:pt x="1216" y="2949"/>
                  </a:lnTo>
                  <a:lnTo>
                    <a:pt x="959" y="3034"/>
                  </a:lnTo>
                  <a:lnTo>
                    <a:pt x="749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8" y="3286"/>
                  </a:lnTo>
                  <a:lnTo>
                    <a:pt x="118" y="3329"/>
                  </a:lnTo>
                  <a:lnTo>
                    <a:pt x="48" y="3377"/>
                  </a:lnTo>
                  <a:lnTo>
                    <a:pt x="24" y="3426"/>
                  </a:lnTo>
                  <a:lnTo>
                    <a:pt x="1" y="3474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18" y="3656"/>
                  </a:lnTo>
                  <a:lnTo>
                    <a:pt x="211" y="3704"/>
                  </a:lnTo>
                  <a:lnTo>
                    <a:pt x="305" y="3742"/>
                  </a:lnTo>
                  <a:lnTo>
                    <a:pt x="421" y="3785"/>
                  </a:lnTo>
                  <a:lnTo>
                    <a:pt x="562" y="3822"/>
                  </a:lnTo>
                  <a:lnTo>
                    <a:pt x="702" y="3860"/>
                  </a:lnTo>
                  <a:lnTo>
                    <a:pt x="889" y="3892"/>
                  </a:lnTo>
                  <a:lnTo>
                    <a:pt x="1076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36" y="3972"/>
                  </a:lnTo>
                  <a:lnTo>
                    <a:pt x="1847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54" y="3978"/>
                  </a:lnTo>
                  <a:lnTo>
                    <a:pt x="2664" y="3972"/>
                  </a:lnTo>
                  <a:lnTo>
                    <a:pt x="2875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12" y="3887"/>
                  </a:lnTo>
                  <a:lnTo>
                    <a:pt x="3575" y="3860"/>
                  </a:lnTo>
                  <a:lnTo>
                    <a:pt x="3739" y="3822"/>
                  </a:lnTo>
                  <a:lnTo>
                    <a:pt x="4066" y="3731"/>
                  </a:lnTo>
                  <a:lnTo>
                    <a:pt x="4370" y="3635"/>
                  </a:lnTo>
                  <a:lnTo>
                    <a:pt x="4744" y="3511"/>
                  </a:lnTo>
                  <a:lnTo>
                    <a:pt x="5164" y="3361"/>
                  </a:lnTo>
                  <a:lnTo>
                    <a:pt x="5585" y="3179"/>
                  </a:lnTo>
                  <a:lnTo>
                    <a:pt x="5795" y="3083"/>
                  </a:lnTo>
                  <a:lnTo>
                    <a:pt x="6005" y="2975"/>
                  </a:lnTo>
                  <a:lnTo>
                    <a:pt x="6192" y="2868"/>
                  </a:lnTo>
                  <a:lnTo>
                    <a:pt x="6402" y="2750"/>
                  </a:lnTo>
                  <a:lnTo>
                    <a:pt x="6566" y="2627"/>
                  </a:lnTo>
                  <a:lnTo>
                    <a:pt x="6729" y="2498"/>
                  </a:lnTo>
                  <a:lnTo>
                    <a:pt x="6870" y="2370"/>
                  </a:lnTo>
                  <a:lnTo>
                    <a:pt x="6986" y="2230"/>
                  </a:lnTo>
                  <a:lnTo>
                    <a:pt x="7080" y="2085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27" y="1474"/>
                  </a:lnTo>
                  <a:lnTo>
                    <a:pt x="7056" y="1314"/>
                  </a:lnTo>
                  <a:lnTo>
                    <a:pt x="6940" y="1147"/>
                  </a:lnTo>
                  <a:lnTo>
                    <a:pt x="6776" y="976"/>
                  </a:lnTo>
                  <a:lnTo>
                    <a:pt x="6566" y="804"/>
                  </a:lnTo>
                  <a:lnTo>
                    <a:pt x="6285" y="627"/>
                  </a:lnTo>
                  <a:lnTo>
                    <a:pt x="5982" y="450"/>
                  </a:lnTo>
                  <a:lnTo>
                    <a:pt x="5585" y="268"/>
                  </a:lnTo>
                  <a:lnTo>
                    <a:pt x="5444" y="209"/>
                  </a:lnTo>
                  <a:lnTo>
                    <a:pt x="5234" y="156"/>
                  </a:lnTo>
                  <a:lnTo>
                    <a:pt x="5024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3" y="22"/>
                  </a:lnTo>
                  <a:lnTo>
                    <a:pt x="3973" y="6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2" name="Google Shape;1482;p65"/>
            <p:cNvSpPr/>
            <p:nvPr/>
          </p:nvSpPr>
          <p:spPr>
            <a:xfrm rot="10800000">
              <a:off x="-156443" y="4131391"/>
              <a:ext cx="63238" cy="157055"/>
            </a:xfrm>
            <a:custGeom>
              <a:avLst/>
              <a:gdLst/>
              <a:ahLst/>
              <a:cxnLst/>
              <a:rect l="l" t="t" r="r" b="b"/>
              <a:pathLst>
                <a:path w="6543" h="4006" extrusionOk="0">
                  <a:moveTo>
                    <a:pt x="2547" y="1"/>
                  </a:moveTo>
                  <a:lnTo>
                    <a:pt x="2243" y="6"/>
                  </a:lnTo>
                  <a:lnTo>
                    <a:pt x="1963" y="22"/>
                  </a:lnTo>
                  <a:lnTo>
                    <a:pt x="1683" y="44"/>
                  </a:lnTo>
                  <a:lnTo>
                    <a:pt x="1402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912" y="172"/>
                  </a:lnTo>
                  <a:lnTo>
                    <a:pt x="772" y="215"/>
                  </a:lnTo>
                  <a:lnTo>
                    <a:pt x="678" y="253"/>
                  </a:lnTo>
                  <a:lnTo>
                    <a:pt x="585" y="296"/>
                  </a:lnTo>
                  <a:lnTo>
                    <a:pt x="491" y="338"/>
                  </a:lnTo>
                  <a:lnTo>
                    <a:pt x="445" y="387"/>
                  </a:lnTo>
                  <a:lnTo>
                    <a:pt x="421" y="435"/>
                  </a:lnTo>
                  <a:lnTo>
                    <a:pt x="398" y="478"/>
                  </a:lnTo>
                  <a:lnTo>
                    <a:pt x="398" y="526"/>
                  </a:lnTo>
                  <a:lnTo>
                    <a:pt x="421" y="574"/>
                  </a:lnTo>
                  <a:lnTo>
                    <a:pt x="468" y="623"/>
                  </a:lnTo>
                  <a:lnTo>
                    <a:pt x="538" y="671"/>
                  </a:lnTo>
                  <a:lnTo>
                    <a:pt x="608" y="714"/>
                  </a:lnTo>
                  <a:lnTo>
                    <a:pt x="725" y="757"/>
                  </a:lnTo>
                  <a:lnTo>
                    <a:pt x="1029" y="875"/>
                  </a:lnTo>
                  <a:lnTo>
                    <a:pt x="1286" y="992"/>
                  </a:lnTo>
                  <a:lnTo>
                    <a:pt x="1519" y="1110"/>
                  </a:lnTo>
                  <a:lnTo>
                    <a:pt x="1706" y="1223"/>
                  </a:lnTo>
                  <a:lnTo>
                    <a:pt x="1870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220" y="1877"/>
                  </a:lnTo>
                  <a:lnTo>
                    <a:pt x="2220" y="1979"/>
                  </a:lnTo>
                  <a:lnTo>
                    <a:pt x="2197" y="2075"/>
                  </a:lnTo>
                  <a:lnTo>
                    <a:pt x="2150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40" y="2440"/>
                  </a:lnTo>
                  <a:lnTo>
                    <a:pt x="1729" y="2601"/>
                  </a:lnTo>
                  <a:lnTo>
                    <a:pt x="1496" y="2751"/>
                  </a:lnTo>
                  <a:lnTo>
                    <a:pt x="1262" y="2879"/>
                  </a:lnTo>
                  <a:lnTo>
                    <a:pt x="1029" y="2987"/>
                  </a:lnTo>
                  <a:lnTo>
                    <a:pt x="818" y="3078"/>
                  </a:lnTo>
                  <a:lnTo>
                    <a:pt x="631" y="3147"/>
                  </a:lnTo>
                  <a:lnTo>
                    <a:pt x="421" y="3217"/>
                  </a:lnTo>
                  <a:lnTo>
                    <a:pt x="304" y="3255"/>
                  </a:lnTo>
                  <a:lnTo>
                    <a:pt x="211" y="3303"/>
                  </a:lnTo>
                  <a:lnTo>
                    <a:pt x="117" y="3346"/>
                  </a:lnTo>
                  <a:lnTo>
                    <a:pt x="71" y="3394"/>
                  </a:lnTo>
                  <a:lnTo>
                    <a:pt x="24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71" y="3630"/>
                  </a:lnTo>
                  <a:lnTo>
                    <a:pt x="117" y="3673"/>
                  </a:lnTo>
                  <a:lnTo>
                    <a:pt x="211" y="3716"/>
                  </a:lnTo>
                  <a:lnTo>
                    <a:pt x="304" y="3759"/>
                  </a:lnTo>
                  <a:lnTo>
                    <a:pt x="421" y="3801"/>
                  </a:lnTo>
                  <a:lnTo>
                    <a:pt x="538" y="3839"/>
                  </a:lnTo>
                  <a:lnTo>
                    <a:pt x="702" y="3871"/>
                  </a:lnTo>
                  <a:lnTo>
                    <a:pt x="865" y="3903"/>
                  </a:lnTo>
                  <a:lnTo>
                    <a:pt x="1052" y="3935"/>
                  </a:lnTo>
                  <a:lnTo>
                    <a:pt x="1239" y="3957"/>
                  </a:lnTo>
                  <a:lnTo>
                    <a:pt x="1426" y="3973"/>
                  </a:lnTo>
                  <a:lnTo>
                    <a:pt x="1636" y="3989"/>
                  </a:lnTo>
                  <a:lnTo>
                    <a:pt x="1846" y="4000"/>
                  </a:lnTo>
                  <a:lnTo>
                    <a:pt x="2057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64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5" y="3935"/>
                  </a:lnTo>
                  <a:lnTo>
                    <a:pt x="3412" y="3914"/>
                  </a:lnTo>
                  <a:lnTo>
                    <a:pt x="3575" y="3882"/>
                  </a:lnTo>
                  <a:lnTo>
                    <a:pt x="3739" y="3850"/>
                  </a:lnTo>
                  <a:lnTo>
                    <a:pt x="3879" y="3807"/>
                  </a:lnTo>
                  <a:lnTo>
                    <a:pt x="4159" y="3710"/>
                  </a:lnTo>
                  <a:lnTo>
                    <a:pt x="4440" y="3608"/>
                  </a:lnTo>
                  <a:lnTo>
                    <a:pt x="4767" y="3480"/>
                  </a:lnTo>
                  <a:lnTo>
                    <a:pt x="5117" y="3319"/>
                  </a:lnTo>
                  <a:lnTo>
                    <a:pt x="5468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58" y="2804"/>
                  </a:lnTo>
                  <a:lnTo>
                    <a:pt x="6098" y="2686"/>
                  </a:lnTo>
                  <a:lnTo>
                    <a:pt x="6238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95" y="2156"/>
                  </a:lnTo>
                  <a:lnTo>
                    <a:pt x="6542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52" y="1078"/>
                  </a:lnTo>
                  <a:lnTo>
                    <a:pt x="5818" y="912"/>
                  </a:lnTo>
                  <a:lnTo>
                    <a:pt x="5538" y="746"/>
                  </a:lnTo>
                  <a:lnTo>
                    <a:pt x="5211" y="574"/>
                  </a:lnTo>
                  <a:lnTo>
                    <a:pt x="4813" y="403"/>
                  </a:lnTo>
                  <a:lnTo>
                    <a:pt x="4369" y="231"/>
                  </a:lnTo>
                  <a:lnTo>
                    <a:pt x="4206" y="178"/>
                  </a:lnTo>
                  <a:lnTo>
                    <a:pt x="4019" y="135"/>
                  </a:lnTo>
                  <a:lnTo>
                    <a:pt x="3809" y="92"/>
                  </a:lnTo>
                  <a:lnTo>
                    <a:pt x="3575" y="60"/>
                  </a:lnTo>
                  <a:lnTo>
                    <a:pt x="3318" y="33"/>
                  </a:lnTo>
                  <a:lnTo>
                    <a:pt x="3085" y="17"/>
                  </a:lnTo>
                  <a:lnTo>
                    <a:pt x="2804" y="6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3" name="Google Shape;1483;p65"/>
            <p:cNvSpPr/>
            <p:nvPr/>
          </p:nvSpPr>
          <p:spPr>
            <a:xfrm rot="10800000">
              <a:off x="2996648" y="3896866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9"/>
                  </a:lnTo>
                  <a:lnTo>
                    <a:pt x="1495" y="2842"/>
                  </a:lnTo>
                  <a:lnTo>
                    <a:pt x="1238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8" y="3158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4" name="Google Shape;1484;p65"/>
            <p:cNvSpPr/>
            <p:nvPr/>
          </p:nvSpPr>
          <p:spPr>
            <a:xfrm rot="10800000">
              <a:off x="3177287" y="376698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435" y="1"/>
                  </a:moveTo>
                  <a:lnTo>
                    <a:pt x="3201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24" y="81"/>
                  </a:lnTo>
                  <a:lnTo>
                    <a:pt x="2337" y="108"/>
                  </a:lnTo>
                  <a:lnTo>
                    <a:pt x="2197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29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66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67" y="965"/>
                  </a:lnTo>
                  <a:lnTo>
                    <a:pt x="2454" y="1089"/>
                  </a:lnTo>
                  <a:lnTo>
                    <a:pt x="2594" y="1207"/>
                  </a:lnTo>
                  <a:lnTo>
                    <a:pt x="2711" y="1325"/>
                  </a:lnTo>
                  <a:lnTo>
                    <a:pt x="2781" y="1443"/>
                  </a:lnTo>
                  <a:lnTo>
                    <a:pt x="2827" y="1555"/>
                  </a:lnTo>
                  <a:lnTo>
                    <a:pt x="2874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1" y="1979"/>
                  </a:lnTo>
                  <a:lnTo>
                    <a:pt x="2734" y="2075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57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58" y="3045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211" y="3281"/>
                  </a:lnTo>
                  <a:lnTo>
                    <a:pt x="117" y="3324"/>
                  </a:lnTo>
                  <a:lnTo>
                    <a:pt x="71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24" y="3512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41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7"/>
                  </a:lnTo>
                  <a:lnTo>
                    <a:pt x="1870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67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87" y="3356"/>
                  </a:lnTo>
                  <a:lnTo>
                    <a:pt x="5608" y="3179"/>
                  </a:lnTo>
                  <a:lnTo>
                    <a:pt x="5818" y="3078"/>
                  </a:lnTo>
                  <a:lnTo>
                    <a:pt x="6028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7"/>
                  </a:lnTo>
                  <a:lnTo>
                    <a:pt x="6752" y="2499"/>
                  </a:lnTo>
                  <a:lnTo>
                    <a:pt x="6893" y="2365"/>
                  </a:lnTo>
                  <a:lnTo>
                    <a:pt x="7009" y="2225"/>
                  </a:lnTo>
                  <a:lnTo>
                    <a:pt x="7103" y="2086"/>
                  </a:lnTo>
                  <a:lnTo>
                    <a:pt x="7150" y="1941"/>
                  </a:lnTo>
                  <a:lnTo>
                    <a:pt x="7196" y="1786"/>
                  </a:lnTo>
                  <a:lnTo>
                    <a:pt x="7196" y="1630"/>
                  </a:lnTo>
                  <a:lnTo>
                    <a:pt x="7150" y="1475"/>
                  </a:lnTo>
                  <a:lnTo>
                    <a:pt x="7080" y="1309"/>
                  </a:lnTo>
                  <a:lnTo>
                    <a:pt x="6963" y="1142"/>
                  </a:lnTo>
                  <a:lnTo>
                    <a:pt x="6799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08"/>
                  </a:lnTo>
                  <a:lnTo>
                    <a:pt x="4813" y="70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96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5" name="Google Shape;1485;p65"/>
            <p:cNvSpPr/>
            <p:nvPr/>
          </p:nvSpPr>
          <p:spPr>
            <a:xfrm rot="10800000">
              <a:off x="3025324" y="362533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4"/>
                  </a:lnTo>
                  <a:lnTo>
                    <a:pt x="2663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3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87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6" name="Google Shape;1486;p65"/>
            <p:cNvSpPr/>
            <p:nvPr/>
          </p:nvSpPr>
          <p:spPr>
            <a:xfrm rot="10800000">
              <a:off x="3227864" y="354296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1"/>
                  </a:moveTo>
                  <a:lnTo>
                    <a:pt x="3412" y="6"/>
                  </a:lnTo>
                  <a:lnTo>
                    <a:pt x="3178" y="12"/>
                  </a:lnTo>
                  <a:lnTo>
                    <a:pt x="2921" y="33"/>
                  </a:lnTo>
                  <a:lnTo>
                    <a:pt x="2687" y="55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10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301"/>
                  </a:lnTo>
                  <a:lnTo>
                    <a:pt x="1613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2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59" y="676"/>
                  </a:lnTo>
                  <a:lnTo>
                    <a:pt x="1753" y="719"/>
                  </a:lnTo>
                  <a:lnTo>
                    <a:pt x="2010" y="843"/>
                  </a:lnTo>
                  <a:lnTo>
                    <a:pt x="2244" y="966"/>
                  </a:lnTo>
                  <a:lnTo>
                    <a:pt x="2407" y="1084"/>
                  </a:lnTo>
                  <a:lnTo>
                    <a:pt x="2571" y="1202"/>
                  </a:lnTo>
                  <a:lnTo>
                    <a:pt x="2687" y="1320"/>
                  </a:lnTo>
                  <a:lnTo>
                    <a:pt x="2758" y="1432"/>
                  </a:lnTo>
                  <a:lnTo>
                    <a:pt x="2804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7"/>
                  </a:lnTo>
                  <a:lnTo>
                    <a:pt x="2781" y="1963"/>
                  </a:lnTo>
                  <a:lnTo>
                    <a:pt x="2711" y="2065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30" y="2338"/>
                  </a:lnTo>
                  <a:lnTo>
                    <a:pt x="2314" y="2419"/>
                  </a:lnTo>
                  <a:lnTo>
                    <a:pt x="2057" y="2579"/>
                  </a:lnTo>
                  <a:lnTo>
                    <a:pt x="1776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30"/>
                  </a:lnTo>
                  <a:lnTo>
                    <a:pt x="748" y="3099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7"/>
                  </a:lnTo>
                  <a:lnTo>
                    <a:pt x="94" y="3330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47" y="3609"/>
                  </a:lnTo>
                  <a:lnTo>
                    <a:pt x="118" y="3657"/>
                  </a:lnTo>
                  <a:lnTo>
                    <a:pt x="188" y="3700"/>
                  </a:lnTo>
                  <a:lnTo>
                    <a:pt x="304" y="3743"/>
                  </a:lnTo>
                  <a:lnTo>
                    <a:pt x="421" y="3786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6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54" y="3979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8"/>
                  </a:lnTo>
                  <a:lnTo>
                    <a:pt x="4066" y="3727"/>
                  </a:lnTo>
                  <a:lnTo>
                    <a:pt x="4370" y="3636"/>
                  </a:lnTo>
                  <a:lnTo>
                    <a:pt x="4743" y="3512"/>
                  </a:lnTo>
                  <a:lnTo>
                    <a:pt x="5164" y="3357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192" y="2864"/>
                  </a:lnTo>
                  <a:lnTo>
                    <a:pt x="6379" y="2746"/>
                  </a:lnTo>
                  <a:lnTo>
                    <a:pt x="6566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26" y="1942"/>
                  </a:lnTo>
                  <a:lnTo>
                    <a:pt x="7173" y="1786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6" y="977"/>
                  </a:lnTo>
                  <a:lnTo>
                    <a:pt x="6542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69"/>
                  </a:lnTo>
                  <a:lnTo>
                    <a:pt x="5421" y="210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10" y="39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7" name="Google Shape;1487;p65"/>
            <p:cNvSpPr/>
            <p:nvPr/>
          </p:nvSpPr>
          <p:spPr>
            <a:xfrm rot="10800000">
              <a:off x="3043388" y="3425270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4" y="1"/>
                  </a:moveTo>
                  <a:lnTo>
                    <a:pt x="3177" y="12"/>
                  </a:lnTo>
                  <a:lnTo>
                    <a:pt x="2944" y="28"/>
                  </a:lnTo>
                  <a:lnTo>
                    <a:pt x="2687" y="55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296"/>
                  </a:lnTo>
                  <a:lnTo>
                    <a:pt x="1635" y="344"/>
                  </a:lnTo>
                  <a:lnTo>
                    <a:pt x="1565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2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52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6"/>
                  </a:lnTo>
                  <a:lnTo>
                    <a:pt x="2850" y="1663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6"/>
                  </a:lnTo>
                  <a:lnTo>
                    <a:pt x="2617" y="2172"/>
                  </a:lnTo>
                  <a:lnTo>
                    <a:pt x="2523" y="2263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6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0"/>
                  </a:lnTo>
                  <a:lnTo>
                    <a:pt x="935" y="3046"/>
                  </a:lnTo>
                  <a:lnTo>
                    <a:pt x="724" y="3105"/>
                  </a:lnTo>
                  <a:lnTo>
                    <a:pt x="537" y="3158"/>
                  </a:lnTo>
                  <a:lnTo>
                    <a:pt x="397" y="3196"/>
                  </a:lnTo>
                  <a:lnTo>
                    <a:pt x="280" y="3239"/>
                  </a:lnTo>
                  <a:lnTo>
                    <a:pt x="187" y="3282"/>
                  </a:lnTo>
                  <a:lnTo>
                    <a:pt x="117" y="3325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3" y="3560"/>
                  </a:lnTo>
                  <a:lnTo>
                    <a:pt x="47" y="3609"/>
                  </a:lnTo>
                  <a:lnTo>
                    <a:pt x="117" y="3652"/>
                  </a:lnTo>
                  <a:lnTo>
                    <a:pt x="187" y="3700"/>
                  </a:lnTo>
                  <a:lnTo>
                    <a:pt x="280" y="3743"/>
                  </a:lnTo>
                  <a:lnTo>
                    <a:pt x="397" y="3780"/>
                  </a:lnTo>
                  <a:lnTo>
                    <a:pt x="537" y="3818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36"/>
                  </a:lnTo>
                  <a:lnTo>
                    <a:pt x="1425" y="3957"/>
                  </a:lnTo>
                  <a:lnTo>
                    <a:pt x="1635" y="3968"/>
                  </a:lnTo>
                  <a:lnTo>
                    <a:pt x="1846" y="3979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9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18"/>
                  </a:lnTo>
                  <a:lnTo>
                    <a:pt x="4065" y="3727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57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4"/>
                  </a:lnTo>
                  <a:lnTo>
                    <a:pt x="6401" y="2751"/>
                  </a:lnTo>
                  <a:lnTo>
                    <a:pt x="6565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2"/>
                  </a:lnTo>
                  <a:lnTo>
                    <a:pt x="7172" y="1786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1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8" name="Google Shape;1488;p65"/>
            <p:cNvSpPr/>
            <p:nvPr/>
          </p:nvSpPr>
          <p:spPr>
            <a:xfrm rot="10800000">
              <a:off x="3907526" y="-635976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25" y="27"/>
                  </a:lnTo>
                  <a:lnTo>
                    <a:pt x="1215" y="49"/>
                  </a:lnTo>
                  <a:lnTo>
                    <a:pt x="1028" y="70"/>
                  </a:lnTo>
                  <a:lnTo>
                    <a:pt x="841" y="97"/>
                  </a:lnTo>
                  <a:lnTo>
                    <a:pt x="701" y="129"/>
                  </a:lnTo>
                  <a:lnTo>
                    <a:pt x="538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79"/>
                  </a:lnTo>
                  <a:lnTo>
                    <a:pt x="117" y="327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38" y="874"/>
                  </a:lnTo>
                  <a:lnTo>
                    <a:pt x="841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1"/>
                  </a:lnTo>
                  <a:lnTo>
                    <a:pt x="2290" y="1512"/>
                  </a:lnTo>
                  <a:lnTo>
                    <a:pt x="2617" y="1609"/>
                  </a:lnTo>
                  <a:lnTo>
                    <a:pt x="2967" y="1700"/>
                  </a:lnTo>
                  <a:lnTo>
                    <a:pt x="3364" y="1796"/>
                  </a:lnTo>
                  <a:lnTo>
                    <a:pt x="3785" y="1887"/>
                  </a:lnTo>
                  <a:lnTo>
                    <a:pt x="4229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15"/>
                  </a:lnTo>
                  <a:lnTo>
                    <a:pt x="8878" y="2573"/>
                  </a:lnTo>
                  <a:lnTo>
                    <a:pt x="9602" y="2616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8"/>
                  </a:lnTo>
                  <a:lnTo>
                    <a:pt x="12873" y="2718"/>
                  </a:lnTo>
                  <a:lnTo>
                    <a:pt x="13107" y="2708"/>
                  </a:lnTo>
                  <a:lnTo>
                    <a:pt x="13317" y="2697"/>
                  </a:lnTo>
                  <a:lnTo>
                    <a:pt x="13527" y="2686"/>
                  </a:lnTo>
                  <a:lnTo>
                    <a:pt x="13737" y="2665"/>
                  </a:lnTo>
                  <a:lnTo>
                    <a:pt x="13924" y="2643"/>
                  </a:lnTo>
                  <a:lnTo>
                    <a:pt x="14111" y="2622"/>
                  </a:lnTo>
                  <a:lnTo>
                    <a:pt x="14275" y="2595"/>
                  </a:lnTo>
                  <a:lnTo>
                    <a:pt x="14415" y="2568"/>
                  </a:lnTo>
                  <a:lnTo>
                    <a:pt x="14555" y="2531"/>
                  </a:lnTo>
                  <a:lnTo>
                    <a:pt x="14695" y="2498"/>
                  </a:lnTo>
                  <a:lnTo>
                    <a:pt x="14789" y="2461"/>
                  </a:lnTo>
                  <a:lnTo>
                    <a:pt x="14882" y="2418"/>
                  </a:lnTo>
                  <a:lnTo>
                    <a:pt x="14952" y="2375"/>
                  </a:lnTo>
                  <a:lnTo>
                    <a:pt x="15022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69" y="2182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6" y="1727"/>
                  </a:lnTo>
                  <a:lnTo>
                    <a:pt x="12359" y="1721"/>
                  </a:lnTo>
                  <a:lnTo>
                    <a:pt x="11798" y="1710"/>
                  </a:lnTo>
                  <a:lnTo>
                    <a:pt x="11238" y="1689"/>
                  </a:lnTo>
                  <a:lnTo>
                    <a:pt x="10724" y="1662"/>
                  </a:lnTo>
                  <a:lnTo>
                    <a:pt x="10210" y="1630"/>
                  </a:lnTo>
                  <a:lnTo>
                    <a:pt x="9742" y="1592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7" y="1453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59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06"/>
                  </a:lnTo>
                  <a:lnTo>
                    <a:pt x="5280" y="783"/>
                  </a:lnTo>
                  <a:lnTo>
                    <a:pt x="4953" y="665"/>
                  </a:lnTo>
                  <a:lnTo>
                    <a:pt x="4673" y="563"/>
                  </a:lnTo>
                  <a:lnTo>
                    <a:pt x="4462" y="472"/>
                  </a:lnTo>
                  <a:lnTo>
                    <a:pt x="4322" y="397"/>
                  </a:lnTo>
                  <a:lnTo>
                    <a:pt x="4182" y="322"/>
                  </a:lnTo>
                  <a:lnTo>
                    <a:pt x="4042" y="252"/>
                  </a:lnTo>
                  <a:lnTo>
                    <a:pt x="3855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9" name="Google Shape;1489;p65"/>
            <p:cNvSpPr/>
            <p:nvPr/>
          </p:nvSpPr>
          <p:spPr>
            <a:xfrm rot="10800000">
              <a:off x="3543087" y="-72928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86" y="1"/>
                  </a:moveTo>
                  <a:lnTo>
                    <a:pt x="1800" y="6"/>
                  </a:lnTo>
                  <a:lnTo>
                    <a:pt x="1613" y="17"/>
                  </a:lnTo>
                  <a:lnTo>
                    <a:pt x="1426" y="27"/>
                  </a:lnTo>
                  <a:lnTo>
                    <a:pt x="1239" y="49"/>
                  </a:lnTo>
                  <a:lnTo>
                    <a:pt x="1052" y="70"/>
                  </a:lnTo>
                  <a:lnTo>
                    <a:pt x="865" y="97"/>
                  </a:lnTo>
                  <a:lnTo>
                    <a:pt x="702" y="129"/>
                  </a:lnTo>
                  <a:lnTo>
                    <a:pt x="561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2"/>
                  </a:lnTo>
                  <a:lnTo>
                    <a:pt x="141" y="660"/>
                  </a:lnTo>
                  <a:lnTo>
                    <a:pt x="328" y="767"/>
                  </a:lnTo>
                  <a:lnTo>
                    <a:pt x="538" y="874"/>
                  </a:lnTo>
                  <a:lnTo>
                    <a:pt x="842" y="1008"/>
                  </a:lnTo>
                  <a:lnTo>
                    <a:pt x="1239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6"/>
                  </a:lnTo>
                  <a:lnTo>
                    <a:pt x="3785" y="1887"/>
                  </a:lnTo>
                  <a:lnTo>
                    <a:pt x="4229" y="1979"/>
                  </a:lnTo>
                  <a:lnTo>
                    <a:pt x="4697" y="2070"/>
                  </a:lnTo>
                  <a:lnTo>
                    <a:pt x="5211" y="2155"/>
                  </a:lnTo>
                  <a:lnTo>
                    <a:pt x="5725" y="2236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3" y="2456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86"/>
                  </a:lnTo>
                  <a:lnTo>
                    <a:pt x="12009" y="2708"/>
                  </a:lnTo>
                  <a:lnTo>
                    <a:pt x="12874" y="2718"/>
                  </a:lnTo>
                  <a:lnTo>
                    <a:pt x="13107" y="2713"/>
                  </a:lnTo>
                  <a:lnTo>
                    <a:pt x="13341" y="2702"/>
                  </a:lnTo>
                  <a:lnTo>
                    <a:pt x="13551" y="2692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9" y="2600"/>
                  </a:lnTo>
                  <a:lnTo>
                    <a:pt x="14439" y="2568"/>
                  </a:lnTo>
                  <a:lnTo>
                    <a:pt x="14579" y="2536"/>
                  </a:lnTo>
                  <a:lnTo>
                    <a:pt x="14719" y="2499"/>
                  </a:lnTo>
                  <a:lnTo>
                    <a:pt x="14813" y="2461"/>
                  </a:lnTo>
                  <a:lnTo>
                    <a:pt x="14906" y="2418"/>
                  </a:lnTo>
                  <a:lnTo>
                    <a:pt x="14976" y="2375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1"/>
                  </a:lnTo>
                  <a:lnTo>
                    <a:pt x="15070" y="2182"/>
                  </a:lnTo>
                  <a:lnTo>
                    <a:pt x="15046" y="2134"/>
                  </a:lnTo>
                  <a:lnTo>
                    <a:pt x="15000" y="2086"/>
                  </a:lnTo>
                  <a:lnTo>
                    <a:pt x="14929" y="2038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18"/>
                  </a:lnTo>
                  <a:lnTo>
                    <a:pt x="13995" y="1791"/>
                  </a:lnTo>
                  <a:lnTo>
                    <a:pt x="13808" y="1770"/>
                  </a:lnTo>
                  <a:lnTo>
                    <a:pt x="13598" y="1753"/>
                  </a:lnTo>
                  <a:lnTo>
                    <a:pt x="13388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60" y="1721"/>
                  </a:lnTo>
                  <a:lnTo>
                    <a:pt x="11775" y="1711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187" y="1630"/>
                  </a:lnTo>
                  <a:lnTo>
                    <a:pt x="9720" y="1587"/>
                  </a:lnTo>
                  <a:lnTo>
                    <a:pt x="9252" y="1544"/>
                  </a:lnTo>
                  <a:lnTo>
                    <a:pt x="8832" y="1501"/>
                  </a:lnTo>
                  <a:lnTo>
                    <a:pt x="8411" y="1448"/>
                  </a:lnTo>
                  <a:lnTo>
                    <a:pt x="8014" y="1394"/>
                  </a:lnTo>
                  <a:lnTo>
                    <a:pt x="7664" y="1335"/>
                  </a:lnTo>
                  <a:lnTo>
                    <a:pt x="7313" y="1276"/>
                  </a:lnTo>
                  <a:lnTo>
                    <a:pt x="6986" y="1212"/>
                  </a:lnTo>
                  <a:lnTo>
                    <a:pt x="6682" y="1153"/>
                  </a:lnTo>
                  <a:lnTo>
                    <a:pt x="6379" y="1089"/>
                  </a:lnTo>
                  <a:lnTo>
                    <a:pt x="6122" y="1024"/>
                  </a:lnTo>
                  <a:lnTo>
                    <a:pt x="5654" y="896"/>
                  </a:lnTo>
                  <a:lnTo>
                    <a:pt x="5234" y="767"/>
                  </a:lnTo>
                  <a:lnTo>
                    <a:pt x="4907" y="655"/>
                  </a:lnTo>
                  <a:lnTo>
                    <a:pt x="4650" y="547"/>
                  </a:lnTo>
                  <a:lnTo>
                    <a:pt x="4440" y="456"/>
                  </a:lnTo>
                  <a:lnTo>
                    <a:pt x="4299" y="392"/>
                  </a:lnTo>
                  <a:lnTo>
                    <a:pt x="4183" y="328"/>
                  </a:lnTo>
                  <a:lnTo>
                    <a:pt x="4042" y="252"/>
                  </a:lnTo>
                  <a:lnTo>
                    <a:pt x="3856" y="188"/>
                  </a:lnTo>
                  <a:lnTo>
                    <a:pt x="3645" y="135"/>
                  </a:lnTo>
                  <a:lnTo>
                    <a:pt x="3388" y="86"/>
                  </a:lnTo>
                  <a:lnTo>
                    <a:pt x="3108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0" name="Google Shape;1490;p65"/>
            <p:cNvSpPr/>
            <p:nvPr/>
          </p:nvSpPr>
          <p:spPr>
            <a:xfrm rot="10800000">
              <a:off x="3249542" y="-720463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02" y="27"/>
                  </a:lnTo>
                  <a:lnTo>
                    <a:pt x="1215" y="49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678" y="129"/>
                  </a:lnTo>
                  <a:lnTo>
                    <a:pt x="538" y="167"/>
                  </a:lnTo>
                  <a:lnTo>
                    <a:pt x="397" y="204"/>
                  </a:lnTo>
                  <a:lnTo>
                    <a:pt x="304" y="242"/>
                  </a:lnTo>
                  <a:lnTo>
                    <a:pt x="187" y="284"/>
                  </a:lnTo>
                  <a:lnTo>
                    <a:pt x="117" y="327"/>
                  </a:lnTo>
                  <a:lnTo>
                    <a:pt x="47" y="370"/>
                  </a:lnTo>
                  <a:lnTo>
                    <a:pt x="24" y="418"/>
                  </a:lnTo>
                  <a:lnTo>
                    <a:pt x="0" y="467"/>
                  </a:lnTo>
                  <a:lnTo>
                    <a:pt x="0" y="515"/>
                  </a:lnTo>
                  <a:lnTo>
                    <a:pt x="0" y="563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14" y="874"/>
                  </a:lnTo>
                  <a:lnTo>
                    <a:pt x="818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09"/>
                  </a:lnTo>
                  <a:lnTo>
                    <a:pt x="2967" y="1705"/>
                  </a:lnTo>
                  <a:lnTo>
                    <a:pt x="3364" y="1796"/>
                  </a:lnTo>
                  <a:lnTo>
                    <a:pt x="3762" y="1887"/>
                  </a:lnTo>
                  <a:lnTo>
                    <a:pt x="4206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69" y="2391"/>
                  </a:lnTo>
                  <a:lnTo>
                    <a:pt x="7500" y="2456"/>
                  </a:lnTo>
                  <a:lnTo>
                    <a:pt x="8177" y="2520"/>
                  </a:lnTo>
                  <a:lnTo>
                    <a:pt x="8855" y="2573"/>
                  </a:lnTo>
                  <a:lnTo>
                    <a:pt x="9602" y="2622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7"/>
                  </a:lnTo>
                  <a:lnTo>
                    <a:pt x="12873" y="2718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68"/>
                  </a:lnTo>
                  <a:lnTo>
                    <a:pt x="14579" y="2536"/>
                  </a:lnTo>
                  <a:lnTo>
                    <a:pt x="14695" y="2498"/>
                  </a:lnTo>
                  <a:lnTo>
                    <a:pt x="14812" y="2461"/>
                  </a:lnTo>
                  <a:lnTo>
                    <a:pt x="14882" y="2423"/>
                  </a:lnTo>
                  <a:lnTo>
                    <a:pt x="14952" y="2375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46" y="2182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12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298" y="1850"/>
                  </a:lnTo>
                  <a:lnTo>
                    <a:pt x="14135" y="1818"/>
                  </a:lnTo>
                  <a:lnTo>
                    <a:pt x="13971" y="1796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43" y="1732"/>
                  </a:lnTo>
                  <a:lnTo>
                    <a:pt x="12359" y="1721"/>
                  </a:lnTo>
                  <a:lnTo>
                    <a:pt x="11775" y="1710"/>
                  </a:lnTo>
                  <a:lnTo>
                    <a:pt x="11238" y="1689"/>
                  </a:lnTo>
                  <a:lnTo>
                    <a:pt x="10700" y="1662"/>
                  </a:lnTo>
                  <a:lnTo>
                    <a:pt x="10210" y="1630"/>
                  </a:lnTo>
                  <a:lnTo>
                    <a:pt x="9743" y="1592"/>
                  </a:lnTo>
                  <a:lnTo>
                    <a:pt x="9275" y="1550"/>
                  </a:lnTo>
                  <a:lnTo>
                    <a:pt x="8855" y="1507"/>
                  </a:lnTo>
                  <a:lnTo>
                    <a:pt x="8434" y="1453"/>
                  </a:lnTo>
                  <a:lnTo>
                    <a:pt x="8060" y="1399"/>
                  </a:lnTo>
                  <a:lnTo>
                    <a:pt x="7687" y="1346"/>
                  </a:lnTo>
                  <a:lnTo>
                    <a:pt x="7336" y="1287"/>
                  </a:lnTo>
                  <a:lnTo>
                    <a:pt x="7009" y="1228"/>
                  </a:lnTo>
                  <a:lnTo>
                    <a:pt x="6705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12"/>
                  </a:lnTo>
                  <a:lnTo>
                    <a:pt x="5280" y="788"/>
                  </a:lnTo>
                  <a:lnTo>
                    <a:pt x="4930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299" y="397"/>
                  </a:lnTo>
                  <a:lnTo>
                    <a:pt x="4159" y="322"/>
                  </a:lnTo>
                  <a:lnTo>
                    <a:pt x="4019" y="252"/>
                  </a:lnTo>
                  <a:lnTo>
                    <a:pt x="3832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1" name="Google Shape;1491;p65"/>
            <p:cNvSpPr/>
            <p:nvPr/>
          </p:nvSpPr>
          <p:spPr>
            <a:xfrm rot="10800000">
              <a:off x="3339185" y="-886496"/>
              <a:ext cx="151528" cy="98405"/>
            </a:xfrm>
            <a:custGeom>
              <a:avLst/>
              <a:gdLst/>
              <a:ahLst/>
              <a:cxnLst/>
              <a:rect l="l" t="t" r="r" b="b"/>
              <a:pathLst>
                <a:path w="15678" h="2510" extrusionOk="0">
                  <a:moveTo>
                    <a:pt x="2150" y="0"/>
                  </a:moveTo>
                  <a:lnTo>
                    <a:pt x="1917" y="6"/>
                  </a:lnTo>
                  <a:lnTo>
                    <a:pt x="1706" y="11"/>
                  </a:lnTo>
                  <a:lnTo>
                    <a:pt x="1473" y="27"/>
                  </a:lnTo>
                  <a:lnTo>
                    <a:pt x="1262" y="43"/>
                  </a:lnTo>
                  <a:lnTo>
                    <a:pt x="1052" y="70"/>
                  </a:lnTo>
                  <a:lnTo>
                    <a:pt x="889" y="97"/>
                  </a:lnTo>
                  <a:lnTo>
                    <a:pt x="725" y="129"/>
                  </a:lnTo>
                  <a:lnTo>
                    <a:pt x="562" y="161"/>
                  </a:lnTo>
                  <a:lnTo>
                    <a:pt x="421" y="199"/>
                  </a:lnTo>
                  <a:lnTo>
                    <a:pt x="305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65"/>
                  </a:lnTo>
                  <a:lnTo>
                    <a:pt x="24" y="413"/>
                  </a:lnTo>
                  <a:lnTo>
                    <a:pt x="1" y="461"/>
                  </a:lnTo>
                  <a:lnTo>
                    <a:pt x="1" y="510"/>
                  </a:lnTo>
                  <a:lnTo>
                    <a:pt x="24" y="558"/>
                  </a:lnTo>
                  <a:lnTo>
                    <a:pt x="48" y="606"/>
                  </a:lnTo>
                  <a:lnTo>
                    <a:pt x="118" y="654"/>
                  </a:lnTo>
                  <a:lnTo>
                    <a:pt x="188" y="703"/>
                  </a:lnTo>
                  <a:lnTo>
                    <a:pt x="421" y="804"/>
                  </a:lnTo>
                  <a:lnTo>
                    <a:pt x="678" y="906"/>
                  </a:lnTo>
                  <a:lnTo>
                    <a:pt x="1029" y="1035"/>
                  </a:lnTo>
                  <a:lnTo>
                    <a:pt x="1449" y="1180"/>
                  </a:lnTo>
                  <a:lnTo>
                    <a:pt x="2010" y="1341"/>
                  </a:lnTo>
                  <a:lnTo>
                    <a:pt x="2314" y="1421"/>
                  </a:lnTo>
                  <a:lnTo>
                    <a:pt x="2641" y="1507"/>
                  </a:lnTo>
                  <a:lnTo>
                    <a:pt x="3015" y="1592"/>
                  </a:lnTo>
                  <a:lnTo>
                    <a:pt x="3388" y="1678"/>
                  </a:lnTo>
                  <a:lnTo>
                    <a:pt x="3809" y="1764"/>
                  </a:lnTo>
                  <a:lnTo>
                    <a:pt x="4253" y="1844"/>
                  </a:lnTo>
                  <a:lnTo>
                    <a:pt x="4720" y="1930"/>
                  </a:lnTo>
                  <a:lnTo>
                    <a:pt x="5234" y="2011"/>
                  </a:lnTo>
                  <a:lnTo>
                    <a:pt x="5771" y="2086"/>
                  </a:lnTo>
                  <a:lnTo>
                    <a:pt x="6332" y="2155"/>
                  </a:lnTo>
                  <a:lnTo>
                    <a:pt x="6916" y="2225"/>
                  </a:lnTo>
                  <a:lnTo>
                    <a:pt x="7547" y="2284"/>
                  </a:lnTo>
                  <a:lnTo>
                    <a:pt x="8201" y="2338"/>
                  </a:lnTo>
                  <a:lnTo>
                    <a:pt x="8879" y="2386"/>
                  </a:lnTo>
                  <a:lnTo>
                    <a:pt x="9603" y="2429"/>
                  </a:lnTo>
                  <a:lnTo>
                    <a:pt x="10351" y="2461"/>
                  </a:lnTo>
                  <a:lnTo>
                    <a:pt x="11121" y="2488"/>
                  </a:lnTo>
                  <a:lnTo>
                    <a:pt x="11939" y="2504"/>
                  </a:lnTo>
                  <a:lnTo>
                    <a:pt x="12780" y="2509"/>
                  </a:lnTo>
                  <a:lnTo>
                    <a:pt x="13668" y="2498"/>
                  </a:lnTo>
                  <a:lnTo>
                    <a:pt x="13878" y="2493"/>
                  </a:lnTo>
                  <a:lnTo>
                    <a:pt x="14089" y="2482"/>
                  </a:lnTo>
                  <a:lnTo>
                    <a:pt x="14299" y="2466"/>
                  </a:lnTo>
                  <a:lnTo>
                    <a:pt x="14486" y="2450"/>
                  </a:lnTo>
                  <a:lnTo>
                    <a:pt x="14673" y="2423"/>
                  </a:lnTo>
                  <a:lnTo>
                    <a:pt x="14836" y="2397"/>
                  </a:lnTo>
                  <a:lnTo>
                    <a:pt x="15000" y="2364"/>
                  </a:lnTo>
                  <a:lnTo>
                    <a:pt x="15140" y="2332"/>
                  </a:lnTo>
                  <a:lnTo>
                    <a:pt x="15280" y="2295"/>
                  </a:lnTo>
                  <a:lnTo>
                    <a:pt x="15374" y="2257"/>
                  </a:lnTo>
                  <a:lnTo>
                    <a:pt x="15490" y="2214"/>
                  </a:lnTo>
                  <a:lnTo>
                    <a:pt x="15560" y="2166"/>
                  </a:lnTo>
                  <a:lnTo>
                    <a:pt x="15607" y="2123"/>
                  </a:lnTo>
                  <a:lnTo>
                    <a:pt x="15654" y="2075"/>
                  </a:lnTo>
                  <a:lnTo>
                    <a:pt x="15677" y="2027"/>
                  </a:lnTo>
                  <a:lnTo>
                    <a:pt x="15677" y="1973"/>
                  </a:lnTo>
                  <a:lnTo>
                    <a:pt x="15654" y="1925"/>
                  </a:lnTo>
                  <a:lnTo>
                    <a:pt x="15607" y="1877"/>
                  </a:lnTo>
                  <a:lnTo>
                    <a:pt x="15537" y="1828"/>
                  </a:lnTo>
                  <a:lnTo>
                    <a:pt x="15444" y="1785"/>
                  </a:lnTo>
                  <a:lnTo>
                    <a:pt x="15350" y="1743"/>
                  </a:lnTo>
                  <a:lnTo>
                    <a:pt x="15210" y="1705"/>
                  </a:lnTo>
                  <a:lnTo>
                    <a:pt x="15093" y="1668"/>
                  </a:lnTo>
                  <a:lnTo>
                    <a:pt x="14930" y="1635"/>
                  </a:lnTo>
                  <a:lnTo>
                    <a:pt x="14766" y="1603"/>
                  </a:lnTo>
                  <a:lnTo>
                    <a:pt x="14603" y="1576"/>
                  </a:lnTo>
                  <a:lnTo>
                    <a:pt x="14416" y="1555"/>
                  </a:lnTo>
                  <a:lnTo>
                    <a:pt x="14229" y="1539"/>
                  </a:lnTo>
                  <a:lnTo>
                    <a:pt x="14018" y="1523"/>
                  </a:lnTo>
                  <a:lnTo>
                    <a:pt x="13808" y="1517"/>
                  </a:lnTo>
                  <a:lnTo>
                    <a:pt x="13598" y="1512"/>
                  </a:lnTo>
                  <a:lnTo>
                    <a:pt x="13388" y="1512"/>
                  </a:lnTo>
                  <a:lnTo>
                    <a:pt x="12780" y="1523"/>
                  </a:lnTo>
                  <a:lnTo>
                    <a:pt x="12196" y="1517"/>
                  </a:lnTo>
                  <a:lnTo>
                    <a:pt x="11635" y="1512"/>
                  </a:lnTo>
                  <a:lnTo>
                    <a:pt x="11098" y="1496"/>
                  </a:lnTo>
                  <a:lnTo>
                    <a:pt x="10584" y="1475"/>
                  </a:lnTo>
                  <a:lnTo>
                    <a:pt x="10070" y="1442"/>
                  </a:lnTo>
                  <a:lnTo>
                    <a:pt x="9603" y="1410"/>
                  </a:lnTo>
                  <a:lnTo>
                    <a:pt x="9159" y="1373"/>
                  </a:lnTo>
                  <a:lnTo>
                    <a:pt x="8738" y="1330"/>
                  </a:lnTo>
                  <a:lnTo>
                    <a:pt x="8318" y="1282"/>
                  </a:lnTo>
                  <a:lnTo>
                    <a:pt x="7921" y="1233"/>
                  </a:lnTo>
                  <a:lnTo>
                    <a:pt x="7570" y="1180"/>
                  </a:lnTo>
                  <a:lnTo>
                    <a:pt x="7220" y="1126"/>
                  </a:lnTo>
                  <a:lnTo>
                    <a:pt x="6893" y="1067"/>
                  </a:lnTo>
                  <a:lnTo>
                    <a:pt x="6566" y="1008"/>
                  </a:lnTo>
                  <a:lnTo>
                    <a:pt x="6285" y="949"/>
                  </a:lnTo>
                  <a:lnTo>
                    <a:pt x="5771" y="831"/>
                  </a:lnTo>
                  <a:lnTo>
                    <a:pt x="5328" y="713"/>
                  </a:lnTo>
                  <a:lnTo>
                    <a:pt x="4954" y="601"/>
                  </a:lnTo>
                  <a:lnTo>
                    <a:pt x="4650" y="504"/>
                  </a:lnTo>
                  <a:lnTo>
                    <a:pt x="4416" y="418"/>
                  </a:lnTo>
                  <a:lnTo>
                    <a:pt x="4253" y="349"/>
                  </a:lnTo>
                  <a:lnTo>
                    <a:pt x="4113" y="290"/>
                  </a:lnTo>
                  <a:lnTo>
                    <a:pt x="3949" y="225"/>
                  </a:lnTo>
                  <a:lnTo>
                    <a:pt x="3762" y="167"/>
                  </a:lnTo>
                  <a:lnTo>
                    <a:pt x="3552" y="118"/>
                  </a:lnTo>
                  <a:lnTo>
                    <a:pt x="3295" y="75"/>
                  </a:lnTo>
                  <a:lnTo>
                    <a:pt x="3038" y="43"/>
                  </a:lnTo>
                  <a:lnTo>
                    <a:pt x="2758" y="22"/>
                  </a:lnTo>
                  <a:lnTo>
                    <a:pt x="2454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2" name="Google Shape;1492;p65"/>
            <p:cNvSpPr/>
            <p:nvPr/>
          </p:nvSpPr>
          <p:spPr>
            <a:xfrm rot="10800000">
              <a:off x="3801626" y="-827218"/>
              <a:ext cx="149489" cy="101149"/>
            </a:xfrm>
            <a:custGeom>
              <a:avLst/>
              <a:gdLst/>
              <a:ahLst/>
              <a:cxnLst/>
              <a:rect l="l" t="t" r="r" b="b"/>
              <a:pathLst>
                <a:path w="15467" h="2580" extrusionOk="0">
                  <a:moveTo>
                    <a:pt x="1939" y="1"/>
                  </a:moveTo>
                  <a:lnTo>
                    <a:pt x="1729" y="12"/>
                  </a:lnTo>
                  <a:lnTo>
                    <a:pt x="1519" y="22"/>
                  </a:lnTo>
                  <a:lnTo>
                    <a:pt x="1308" y="38"/>
                  </a:lnTo>
                  <a:lnTo>
                    <a:pt x="1122" y="60"/>
                  </a:lnTo>
                  <a:lnTo>
                    <a:pt x="935" y="87"/>
                  </a:lnTo>
                  <a:lnTo>
                    <a:pt x="771" y="119"/>
                  </a:lnTo>
                  <a:lnTo>
                    <a:pt x="608" y="151"/>
                  </a:lnTo>
                  <a:lnTo>
                    <a:pt x="467" y="189"/>
                  </a:lnTo>
                  <a:lnTo>
                    <a:pt x="351" y="226"/>
                  </a:lnTo>
                  <a:lnTo>
                    <a:pt x="234" y="264"/>
                  </a:lnTo>
                  <a:lnTo>
                    <a:pt x="164" y="307"/>
                  </a:lnTo>
                  <a:lnTo>
                    <a:pt x="94" y="355"/>
                  </a:lnTo>
                  <a:lnTo>
                    <a:pt x="47" y="398"/>
                  </a:lnTo>
                  <a:lnTo>
                    <a:pt x="0" y="446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47" y="591"/>
                  </a:lnTo>
                  <a:lnTo>
                    <a:pt x="94" y="639"/>
                  </a:lnTo>
                  <a:lnTo>
                    <a:pt x="164" y="687"/>
                  </a:lnTo>
                  <a:lnTo>
                    <a:pt x="374" y="794"/>
                  </a:lnTo>
                  <a:lnTo>
                    <a:pt x="631" y="896"/>
                  </a:lnTo>
                  <a:lnTo>
                    <a:pt x="958" y="1019"/>
                  </a:lnTo>
                  <a:lnTo>
                    <a:pt x="1379" y="1170"/>
                  </a:lnTo>
                  <a:lnTo>
                    <a:pt x="1893" y="1330"/>
                  </a:lnTo>
                  <a:lnTo>
                    <a:pt x="2196" y="1416"/>
                  </a:lnTo>
                  <a:lnTo>
                    <a:pt x="2523" y="1502"/>
                  </a:lnTo>
                  <a:lnTo>
                    <a:pt x="2874" y="1588"/>
                  </a:lnTo>
                  <a:lnTo>
                    <a:pt x="3248" y="1679"/>
                  </a:lnTo>
                  <a:lnTo>
                    <a:pt x="3645" y="1765"/>
                  </a:lnTo>
                  <a:lnTo>
                    <a:pt x="4089" y="1850"/>
                  </a:lnTo>
                  <a:lnTo>
                    <a:pt x="4556" y="1936"/>
                  </a:lnTo>
                  <a:lnTo>
                    <a:pt x="5046" y="2017"/>
                  </a:lnTo>
                  <a:lnTo>
                    <a:pt x="5560" y="2097"/>
                  </a:lnTo>
                  <a:lnTo>
                    <a:pt x="6121" y="2172"/>
                  </a:lnTo>
                  <a:lnTo>
                    <a:pt x="6705" y="2247"/>
                  </a:lnTo>
                  <a:lnTo>
                    <a:pt x="7313" y="2311"/>
                  </a:lnTo>
                  <a:lnTo>
                    <a:pt x="7943" y="2370"/>
                  </a:lnTo>
                  <a:lnTo>
                    <a:pt x="8621" y="2429"/>
                  </a:lnTo>
                  <a:lnTo>
                    <a:pt x="9345" y="2472"/>
                  </a:lnTo>
                  <a:lnTo>
                    <a:pt x="10093" y="2515"/>
                  </a:lnTo>
                  <a:lnTo>
                    <a:pt x="10864" y="2542"/>
                  </a:lnTo>
                  <a:lnTo>
                    <a:pt x="11658" y="2569"/>
                  </a:lnTo>
                  <a:lnTo>
                    <a:pt x="12523" y="2579"/>
                  </a:lnTo>
                  <a:lnTo>
                    <a:pt x="13387" y="2579"/>
                  </a:lnTo>
                  <a:lnTo>
                    <a:pt x="13621" y="2574"/>
                  </a:lnTo>
                  <a:lnTo>
                    <a:pt x="13831" y="2569"/>
                  </a:lnTo>
                  <a:lnTo>
                    <a:pt x="14018" y="2553"/>
                  </a:lnTo>
                  <a:lnTo>
                    <a:pt x="14228" y="2537"/>
                  </a:lnTo>
                  <a:lnTo>
                    <a:pt x="14415" y="2515"/>
                  </a:lnTo>
                  <a:lnTo>
                    <a:pt x="14578" y="2488"/>
                  </a:lnTo>
                  <a:lnTo>
                    <a:pt x="14742" y="2456"/>
                  </a:lnTo>
                  <a:lnTo>
                    <a:pt x="14882" y="2424"/>
                  </a:lnTo>
                  <a:lnTo>
                    <a:pt x="15022" y="2386"/>
                  </a:lnTo>
                  <a:lnTo>
                    <a:pt x="15139" y="2349"/>
                  </a:lnTo>
                  <a:lnTo>
                    <a:pt x="15233" y="2306"/>
                  </a:lnTo>
                  <a:lnTo>
                    <a:pt x="15326" y="2263"/>
                  </a:lnTo>
                  <a:lnTo>
                    <a:pt x="15396" y="2215"/>
                  </a:lnTo>
                  <a:lnTo>
                    <a:pt x="15443" y="2167"/>
                  </a:lnTo>
                  <a:lnTo>
                    <a:pt x="15466" y="2118"/>
                  </a:lnTo>
                  <a:lnTo>
                    <a:pt x="15466" y="2070"/>
                  </a:lnTo>
                  <a:lnTo>
                    <a:pt x="15443" y="2017"/>
                  </a:lnTo>
                  <a:lnTo>
                    <a:pt x="15396" y="1968"/>
                  </a:lnTo>
                  <a:lnTo>
                    <a:pt x="15349" y="1925"/>
                  </a:lnTo>
                  <a:lnTo>
                    <a:pt x="15279" y="1883"/>
                  </a:lnTo>
                  <a:lnTo>
                    <a:pt x="15163" y="1840"/>
                  </a:lnTo>
                  <a:lnTo>
                    <a:pt x="15069" y="1802"/>
                  </a:lnTo>
                  <a:lnTo>
                    <a:pt x="14929" y="1765"/>
                  </a:lnTo>
                  <a:lnTo>
                    <a:pt x="14789" y="1732"/>
                  </a:lnTo>
                  <a:lnTo>
                    <a:pt x="14625" y="1700"/>
                  </a:lnTo>
                  <a:lnTo>
                    <a:pt x="14462" y="1673"/>
                  </a:lnTo>
                  <a:lnTo>
                    <a:pt x="14275" y="1652"/>
                  </a:lnTo>
                  <a:lnTo>
                    <a:pt x="14088" y="1631"/>
                  </a:lnTo>
                  <a:lnTo>
                    <a:pt x="13878" y="1615"/>
                  </a:lnTo>
                  <a:lnTo>
                    <a:pt x="13667" y="1604"/>
                  </a:lnTo>
                  <a:lnTo>
                    <a:pt x="13457" y="1598"/>
                  </a:lnTo>
                  <a:lnTo>
                    <a:pt x="13247" y="1593"/>
                  </a:lnTo>
                  <a:lnTo>
                    <a:pt x="12639" y="1593"/>
                  </a:lnTo>
                  <a:lnTo>
                    <a:pt x="12055" y="1582"/>
                  </a:lnTo>
                  <a:lnTo>
                    <a:pt x="11518" y="1572"/>
                  </a:lnTo>
                  <a:lnTo>
                    <a:pt x="10981" y="1550"/>
                  </a:lnTo>
                  <a:lnTo>
                    <a:pt x="10467" y="1523"/>
                  </a:lnTo>
                  <a:lnTo>
                    <a:pt x="9999" y="1491"/>
                  </a:lnTo>
                  <a:lnTo>
                    <a:pt x="9532" y="1454"/>
                  </a:lnTo>
                  <a:lnTo>
                    <a:pt x="9088" y="1411"/>
                  </a:lnTo>
                  <a:lnTo>
                    <a:pt x="8668" y="1363"/>
                  </a:lnTo>
                  <a:lnTo>
                    <a:pt x="8247" y="1314"/>
                  </a:lnTo>
                  <a:lnTo>
                    <a:pt x="7873" y="1261"/>
                  </a:lnTo>
                  <a:lnTo>
                    <a:pt x="7523" y="1207"/>
                  </a:lnTo>
                  <a:lnTo>
                    <a:pt x="7172" y="1148"/>
                  </a:lnTo>
                  <a:lnTo>
                    <a:pt x="6845" y="1089"/>
                  </a:lnTo>
                  <a:lnTo>
                    <a:pt x="6542" y="1030"/>
                  </a:lnTo>
                  <a:lnTo>
                    <a:pt x="6261" y="966"/>
                  </a:lnTo>
                  <a:lnTo>
                    <a:pt x="5747" y="848"/>
                  </a:lnTo>
                  <a:lnTo>
                    <a:pt x="5303" y="730"/>
                  </a:lnTo>
                  <a:lnTo>
                    <a:pt x="4953" y="617"/>
                  </a:lnTo>
                  <a:lnTo>
                    <a:pt x="4649" y="516"/>
                  </a:lnTo>
                  <a:lnTo>
                    <a:pt x="4439" y="430"/>
                  </a:lnTo>
                  <a:lnTo>
                    <a:pt x="4276" y="365"/>
                  </a:lnTo>
                  <a:lnTo>
                    <a:pt x="4135" y="307"/>
                  </a:lnTo>
                  <a:lnTo>
                    <a:pt x="3995" y="237"/>
                  </a:lnTo>
                  <a:lnTo>
                    <a:pt x="3808" y="178"/>
                  </a:lnTo>
                  <a:lnTo>
                    <a:pt x="3575" y="124"/>
                  </a:lnTo>
                  <a:lnTo>
                    <a:pt x="3318" y="81"/>
                  </a:lnTo>
                  <a:lnTo>
                    <a:pt x="3061" y="49"/>
                  </a:lnTo>
                  <a:lnTo>
                    <a:pt x="2757" y="22"/>
                  </a:lnTo>
                  <a:lnTo>
                    <a:pt x="2453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3" name="Google Shape;1493;p65"/>
            <p:cNvSpPr/>
            <p:nvPr/>
          </p:nvSpPr>
          <p:spPr>
            <a:xfrm rot="10800000">
              <a:off x="4387354" y="-37640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76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41" y="103"/>
                  </a:lnTo>
                  <a:lnTo>
                    <a:pt x="701" y="130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4" y="242"/>
                  </a:lnTo>
                  <a:lnTo>
                    <a:pt x="211" y="285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6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92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3083" y="2713"/>
                  </a:lnTo>
                  <a:lnTo>
                    <a:pt x="13294" y="2708"/>
                  </a:lnTo>
                  <a:lnTo>
                    <a:pt x="13504" y="2692"/>
                  </a:lnTo>
                  <a:lnTo>
                    <a:pt x="13691" y="2676"/>
                  </a:lnTo>
                  <a:lnTo>
                    <a:pt x="13878" y="2654"/>
                  </a:lnTo>
                  <a:lnTo>
                    <a:pt x="14065" y="2633"/>
                  </a:lnTo>
                  <a:lnTo>
                    <a:pt x="14228" y="2606"/>
                  </a:lnTo>
                  <a:lnTo>
                    <a:pt x="14392" y="2574"/>
                  </a:lnTo>
                  <a:lnTo>
                    <a:pt x="14532" y="2542"/>
                  </a:lnTo>
                  <a:lnTo>
                    <a:pt x="14672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69" y="2236"/>
                  </a:lnTo>
                  <a:lnTo>
                    <a:pt x="15069" y="2183"/>
                  </a:lnTo>
                  <a:lnTo>
                    <a:pt x="15023" y="2135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2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7"/>
                  </a:lnTo>
                  <a:lnTo>
                    <a:pt x="13784" y="1775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32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60" y="1288"/>
                  </a:lnTo>
                  <a:lnTo>
                    <a:pt x="7032" y="1229"/>
                  </a:lnTo>
                  <a:lnTo>
                    <a:pt x="6729" y="1164"/>
                  </a:lnTo>
                  <a:lnTo>
                    <a:pt x="6425" y="1100"/>
                  </a:lnTo>
                  <a:lnTo>
                    <a:pt x="6168" y="1036"/>
                  </a:lnTo>
                  <a:lnTo>
                    <a:pt x="5701" y="912"/>
                  </a:lnTo>
                  <a:lnTo>
                    <a:pt x="5280" y="789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2" y="135"/>
                  </a:lnTo>
                  <a:lnTo>
                    <a:pt x="3365" y="87"/>
                  </a:lnTo>
                  <a:lnTo>
                    <a:pt x="3084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4" name="Google Shape;1494;p65"/>
            <p:cNvSpPr/>
            <p:nvPr/>
          </p:nvSpPr>
          <p:spPr>
            <a:xfrm rot="10800000">
              <a:off x="4223648" y="-635976"/>
              <a:ext cx="145652" cy="106794"/>
            </a:xfrm>
            <a:custGeom>
              <a:avLst/>
              <a:gdLst/>
              <a:ahLst/>
              <a:cxnLst/>
              <a:rect l="l" t="t" r="r" b="b"/>
              <a:pathLst>
                <a:path w="15070" h="2724" extrusionOk="0">
                  <a:moveTo>
                    <a:pt x="2150" y="0"/>
                  </a:moveTo>
                  <a:lnTo>
                    <a:pt x="1963" y="5"/>
                  </a:lnTo>
                  <a:lnTo>
                    <a:pt x="1776" y="11"/>
                  </a:lnTo>
                  <a:lnTo>
                    <a:pt x="1612" y="16"/>
                  </a:lnTo>
                  <a:lnTo>
                    <a:pt x="1425" y="32"/>
                  </a:lnTo>
                  <a:lnTo>
                    <a:pt x="1215" y="48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701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1"/>
                  </a:lnTo>
                  <a:lnTo>
                    <a:pt x="211" y="284"/>
                  </a:lnTo>
                  <a:lnTo>
                    <a:pt x="117" y="327"/>
                  </a:lnTo>
                  <a:lnTo>
                    <a:pt x="70" y="375"/>
                  </a:lnTo>
                  <a:lnTo>
                    <a:pt x="24" y="418"/>
                  </a:lnTo>
                  <a:lnTo>
                    <a:pt x="0" y="466"/>
                  </a:lnTo>
                  <a:lnTo>
                    <a:pt x="0" y="515"/>
                  </a:lnTo>
                  <a:lnTo>
                    <a:pt x="24" y="563"/>
                  </a:lnTo>
                  <a:lnTo>
                    <a:pt x="47" y="616"/>
                  </a:lnTo>
                  <a:lnTo>
                    <a:pt x="117" y="665"/>
                  </a:lnTo>
                  <a:lnTo>
                    <a:pt x="304" y="772"/>
                  </a:lnTo>
                  <a:lnTo>
                    <a:pt x="538" y="879"/>
                  </a:lnTo>
                  <a:lnTo>
                    <a:pt x="818" y="1013"/>
                  </a:lnTo>
                  <a:lnTo>
                    <a:pt x="1215" y="1169"/>
                  </a:lnTo>
                  <a:lnTo>
                    <a:pt x="1706" y="1340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67" y="1705"/>
                  </a:lnTo>
                  <a:lnTo>
                    <a:pt x="3365" y="1801"/>
                  </a:lnTo>
                  <a:lnTo>
                    <a:pt x="3762" y="1892"/>
                  </a:lnTo>
                  <a:lnTo>
                    <a:pt x="4206" y="1983"/>
                  </a:lnTo>
                  <a:lnTo>
                    <a:pt x="4696" y="2075"/>
                  </a:lnTo>
                  <a:lnTo>
                    <a:pt x="5187" y="2160"/>
                  </a:lnTo>
                  <a:lnTo>
                    <a:pt x="5724" y="2241"/>
                  </a:lnTo>
                  <a:lnTo>
                    <a:pt x="6285" y="2321"/>
                  </a:lnTo>
                  <a:lnTo>
                    <a:pt x="6869" y="2391"/>
                  </a:lnTo>
                  <a:lnTo>
                    <a:pt x="7500" y="2461"/>
                  </a:lnTo>
                  <a:lnTo>
                    <a:pt x="8177" y="2520"/>
                  </a:lnTo>
                  <a:lnTo>
                    <a:pt x="8855" y="2578"/>
                  </a:lnTo>
                  <a:lnTo>
                    <a:pt x="9602" y="2621"/>
                  </a:lnTo>
                  <a:lnTo>
                    <a:pt x="10350" y="2664"/>
                  </a:lnTo>
                  <a:lnTo>
                    <a:pt x="11144" y="2691"/>
                  </a:lnTo>
                  <a:lnTo>
                    <a:pt x="11985" y="2713"/>
                  </a:lnTo>
                  <a:lnTo>
                    <a:pt x="12873" y="2723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48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73"/>
                  </a:lnTo>
                  <a:lnTo>
                    <a:pt x="14579" y="2536"/>
                  </a:lnTo>
                  <a:lnTo>
                    <a:pt x="14695" y="2503"/>
                  </a:lnTo>
                  <a:lnTo>
                    <a:pt x="14812" y="2466"/>
                  </a:lnTo>
                  <a:lnTo>
                    <a:pt x="14882" y="2423"/>
                  </a:lnTo>
                  <a:lnTo>
                    <a:pt x="14952" y="2380"/>
                  </a:lnTo>
                  <a:lnTo>
                    <a:pt x="15023" y="2337"/>
                  </a:lnTo>
                  <a:lnTo>
                    <a:pt x="15046" y="2289"/>
                  </a:lnTo>
                  <a:lnTo>
                    <a:pt x="15069" y="2235"/>
                  </a:lnTo>
                  <a:lnTo>
                    <a:pt x="15046" y="2187"/>
                  </a:lnTo>
                  <a:lnTo>
                    <a:pt x="15023" y="2139"/>
                  </a:lnTo>
                  <a:lnTo>
                    <a:pt x="14976" y="2091"/>
                  </a:lnTo>
                  <a:lnTo>
                    <a:pt x="14906" y="2042"/>
                  </a:lnTo>
                  <a:lnTo>
                    <a:pt x="14812" y="2000"/>
                  </a:lnTo>
                  <a:lnTo>
                    <a:pt x="14719" y="1962"/>
                  </a:lnTo>
                  <a:lnTo>
                    <a:pt x="14602" y="1919"/>
                  </a:lnTo>
                  <a:lnTo>
                    <a:pt x="14462" y="1887"/>
                  </a:lnTo>
                  <a:lnTo>
                    <a:pt x="14298" y="1855"/>
                  </a:lnTo>
                  <a:lnTo>
                    <a:pt x="14135" y="1823"/>
                  </a:lnTo>
                  <a:lnTo>
                    <a:pt x="13971" y="1796"/>
                  </a:lnTo>
                  <a:lnTo>
                    <a:pt x="13784" y="1774"/>
                  </a:lnTo>
                  <a:lnTo>
                    <a:pt x="13597" y="1758"/>
                  </a:lnTo>
                  <a:lnTo>
                    <a:pt x="13387" y="1748"/>
                  </a:lnTo>
                  <a:lnTo>
                    <a:pt x="13177" y="1737"/>
                  </a:lnTo>
                  <a:lnTo>
                    <a:pt x="12943" y="1732"/>
                  </a:lnTo>
                  <a:lnTo>
                    <a:pt x="12359" y="1726"/>
                  </a:lnTo>
                  <a:lnTo>
                    <a:pt x="11775" y="1715"/>
                  </a:lnTo>
                  <a:lnTo>
                    <a:pt x="11214" y="1694"/>
                  </a:lnTo>
                  <a:lnTo>
                    <a:pt x="10677" y="1667"/>
                  </a:lnTo>
                  <a:lnTo>
                    <a:pt x="10186" y="1630"/>
                  </a:lnTo>
                  <a:lnTo>
                    <a:pt x="9696" y="1592"/>
                  </a:lnTo>
                  <a:lnTo>
                    <a:pt x="9252" y="1549"/>
                  </a:lnTo>
                  <a:lnTo>
                    <a:pt x="8808" y="1501"/>
                  </a:lnTo>
                  <a:lnTo>
                    <a:pt x="8388" y="1453"/>
                  </a:lnTo>
                  <a:lnTo>
                    <a:pt x="8014" y="1399"/>
                  </a:lnTo>
                  <a:lnTo>
                    <a:pt x="7640" y="1340"/>
                  </a:lnTo>
                  <a:lnTo>
                    <a:pt x="7289" y="1281"/>
                  </a:lnTo>
                  <a:lnTo>
                    <a:pt x="6962" y="1217"/>
                  </a:lnTo>
                  <a:lnTo>
                    <a:pt x="6659" y="1153"/>
                  </a:lnTo>
                  <a:lnTo>
                    <a:pt x="6378" y="1088"/>
                  </a:lnTo>
                  <a:lnTo>
                    <a:pt x="6098" y="1024"/>
                  </a:lnTo>
                  <a:lnTo>
                    <a:pt x="5631" y="895"/>
                  </a:lnTo>
                  <a:lnTo>
                    <a:pt x="5234" y="772"/>
                  </a:lnTo>
                  <a:lnTo>
                    <a:pt x="4906" y="654"/>
                  </a:lnTo>
                  <a:lnTo>
                    <a:pt x="4626" y="552"/>
                  </a:lnTo>
                  <a:lnTo>
                    <a:pt x="4439" y="461"/>
                  </a:lnTo>
                  <a:lnTo>
                    <a:pt x="4299" y="391"/>
                  </a:lnTo>
                  <a:lnTo>
                    <a:pt x="4182" y="332"/>
                  </a:lnTo>
                  <a:lnTo>
                    <a:pt x="4042" y="257"/>
                  </a:lnTo>
                  <a:lnTo>
                    <a:pt x="3855" y="193"/>
                  </a:lnTo>
                  <a:lnTo>
                    <a:pt x="3622" y="139"/>
                  </a:lnTo>
                  <a:lnTo>
                    <a:pt x="3365" y="91"/>
                  </a:lnTo>
                  <a:lnTo>
                    <a:pt x="3084" y="54"/>
                  </a:lnTo>
                  <a:lnTo>
                    <a:pt x="2804" y="27"/>
                  </a:lnTo>
                  <a:lnTo>
                    <a:pt x="2477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5" name="Google Shape;1495;p65"/>
            <p:cNvSpPr/>
            <p:nvPr/>
          </p:nvSpPr>
          <p:spPr>
            <a:xfrm rot="10800000">
              <a:off x="4060175" y="-410234"/>
              <a:ext cx="145652" cy="106559"/>
            </a:xfrm>
            <a:custGeom>
              <a:avLst/>
              <a:gdLst/>
              <a:ahLst/>
              <a:cxnLst/>
              <a:rect l="l" t="t" r="r" b="b"/>
              <a:pathLst>
                <a:path w="15070" h="2718" extrusionOk="0">
                  <a:moveTo>
                    <a:pt x="1987" y="0"/>
                  </a:moveTo>
                  <a:lnTo>
                    <a:pt x="1800" y="5"/>
                  </a:lnTo>
                  <a:lnTo>
                    <a:pt x="1613" y="16"/>
                  </a:lnTo>
                  <a:lnTo>
                    <a:pt x="1449" y="32"/>
                  </a:lnTo>
                  <a:lnTo>
                    <a:pt x="1239" y="48"/>
                  </a:lnTo>
                  <a:lnTo>
                    <a:pt x="1052" y="75"/>
                  </a:lnTo>
                  <a:lnTo>
                    <a:pt x="865" y="102"/>
                  </a:lnTo>
                  <a:lnTo>
                    <a:pt x="702" y="129"/>
                  </a:lnTo>
                  <a:lnTo>
                    <a:pt x="562" y="166"/>
                  </a:lnTo>
                  <a:lnTo>
                    <a:pt x="421" y="204"/>
                  </a:lnTo>
                  <a:lnTo>
                    <a:pt x="328" y="241"/>
                  </a:lnTo>
                  <a:lnTo>
                    <a:pt x="211" y="284"/>
                  </a:lnTo>
                  <a:lnTo>
                    <a:pt x="141" y="327"/>
                  </a:lnTo>
                  <a:lnTo>
                    <a:pt x="71" y="370"/>
                  </a:lnTo>
                  <a:lnTo>
                    <a:pt x="48" y="418"/>
                  </a:lnTo>
                  <a:lnTo>
                    <a:pt x="24" y="466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41" y="659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39" y="1163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41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6" y="1892"/>
                  </a:lnTo>
                  <a:lnTo>
                    <a:pt x="4230" y="1983"/>
                  </a:lnTo>
                  <a:lnTo>
                    <a:pt x="4697" y="2069"/>
                  </a:lnTo>
                  <a:lnTo>
                    <a:pt x="5211" y="2155"/>
                  </a:lnTo>
                  <a:lnTo>
                    <a:pt x="5748" y="2241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1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07"/>
                  </a:lnTo>
                  <a:lnTo>
                    <a:pt x="12874" y="2718"/>
                  </a:lnTo>
                  <a:lnTo>
                    <a:pt x="13131" y="2718"/>
                  </a:lnTo>
                  <a:lnTo>
                    <a:pt x="13364" y="2713"/>
                  </a:lnTo>
                  <a:lnTo>
                    <a:pt x="13575" y="2702"/>
                  </a:lnTo>
                  <a:lnTo>
                    <a:pt x="13785" y="2686"/>
                  </a:lnTo>
                  <a:lnTo>
                    <a:pt x="13972" y="2670"/>
                  </a:lnTo>
                  <a:lnTo>
                    <a:pt x="14159" y="2643"/>
                  </a:lnTo>
                  <a:lnTo>
                    <a:pt x="14322" y="2616"/>
                  </a:lnTo>
                  <a:lnTo>
                    <a:pt x="14462" y="2584"/>
                  </a:lnTo>
                  <a:lnTo>
                    <a:pt x="14603" y="2546"/>
                  </a:lnTo>
                  <a:lnTo>
                    <a:pt x="14719" y="2509"/>
                  </a:lnTo>
                  <a:lnTo>
                    <a:pt x="14813" y="2471"/>
                  </a:lnTo>
                  <a:lnTo>
                    <a:pt x="14906" y="2428"/>
                  </a:lnTo>
                  <a:lnTo>
                    <a:pt x="14976" y="2380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5"/>
                  </a:lnTo>
                  <a:lnTo>
                    <a:pt x="15070" y="2182"/>
                  </a:lnTo>
                  <a:lnTo>
                    <a:pt x="15047" y="2134"/>
                  </a:lnTo>
                  <a:lnTo>
                    <a:pt x="15000" y="2085"/>
                  </a:lnTo>
                  <a:lnTo>
                    <a:pt x="14930" y="2042"/>
                  </a:lnTo>
                  <a:lnTo>
                    <a:pt x="14836" y="2000"/>
                  </a:lnTo>
                  <a:lnTo>
                    <a:pt x="14743" y="1957"/>
                  </a:lnTo>
                  <a:lnTo>
                    <a:pt x="14603" y="1919"/>
                  </a:lnTo>
                  <a:lnTo>
                    <a:pt x="14486" y="1882"/>
                  </a:lnTo>
                  <a:lnTo>
                    <a:pt x="14322" y="1849"/>
                  </a:lnTo>
                  <a:lnTo>
                    <a:pt x="14159" y="1823"/>
                  </a:lnTo>
                  <a:lnTo>
                    <a:pt x="13995" y="1796"/>
                  </a:lnTo>
                  <a:lnTo>
                    <a:pt x="13808" y="1774"/>
                  </a:lnTo>
                  <a:lnTo>
                    <a:pt x="13598" y="1758"/>
                  </a:lnTo>
                  <a:lnTo>
                    <a:pt x="13411" y="1742"/>
                  </a:lnTo>
                  <a:lnTo>
                    <a:pt x="13178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76" y="1710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210" y="1630"/>
                  </a:lnTo>
                  <a:lnTo>
                    <a:pt x="9720" y="1592"/>
                  </a:lnTo>
                  <a:lnTo>
                    <a:pt x="9253" y="1549"/>
                  </a:lnTo>
                  <a:lnTo>
                    <a:pt x="8832" y="1501"/>
                  </a:lnTo>
                  <a:lnTo>
                    <a:pt x="8412" y="1447"/>
                  </a:lnTo>
                  <a:lnTo>
                    <a:pt x="8014" y="1394"/>
                  </a:lnTo>
                  <a:lnTo>
                    <a:pt x="7664" y="1340"/>
                  </a:lnTo>
                  <a:lnTo>
                    <a:pt x="7313" y="1276"/>
                  </a:lnTo>
                  <a:lnTo>
                    <a:pt x="6986" y="1217"/>
                  </a:lnTo>
                  <a:lnTo>
                    <a:pt x="6683" y="1153"/>
                  </a:lnTo>
                  <a:lnTo>
                    <a:pt x="6402" y="1088"/>
                  </a:lnTo>
                  <a:lnTo>
                    <a:pt x="6122" y="1024"/>
                  </a:lnTo>
                  <a:lnTo>
                    <a:pt x="5655" y="895"/>
                  </a:lnTo>
                  <a:lnTo>
                    <a:pt x="5258" y="772"/>
                  </a:lnTo>
                  <a:lnTo>
                    <a:pt x="4907" y="654"/>
                  </a:lnTo>
                  <a:lnTo>
                    <a:pt x="4650" y="547"/>
                  </a:lnTo>
                  <a:lnTo>
                    <a:pt x="4440" y="461"/>
                  </a:lnTo>
                  <a:lnTo>
                    <a:pt x="4300" y="391"/>
                  </a:lnTo>
                  <a:lnTo>
                    <a:pt x="4183" y="327"/>
                  </a:lnTo>
                  <a:lnTo>
                    <a:pt x="4043" y="257"/>
                  </a:lnTo>
                  <a:lnTo>
                    <a:pt x="3879" y="193"/>
                  </a:lnTo>
                  <a:lnTo>
                    <a:pt x="3646" y="134"/>
                  </a:lnTo>
                  <a:lnTo>
                    <a:pt x="3389" y="91"/>
                  </a:lnTo>
                  <a:lnTo>
                    <a:pt x="3108" y="54"/>
                  </a:lnTo>
                  <a:lnTo>
                    <a:pt x="2804" y="21"/>
                  </a:lnTo>
                  <a:lnTo>
                    <a:pt x="2501" y="5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6" name="Google Shape;1496;p65"/>
            <p:cNvSpPr/>
            <p:nvPr/>
          </p:nvSpPr>
          <p:spPr>
            <a:xfrm rot="10800000">
              <a:off x="3751504" y="-48884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1"/>
                  </a:moveTo>
                  <a:lnTo>
                    <a:pt x="1963" y="6"/>
                  </a:lnTo>
                  <a:lnTo>
                    <a:pt x="1776" y="12"/>
                  </a:lnTo>
                  <a:lnTo>
                    <a:pt x="1589" y="17"/>
                  </a:lnTo>
                  <a:lnTo>
                    <a:pt x="1426" y="33"/>
                  </a:lnTo>
                  <a:lnTo>
                    <a:pt x="1216" y="49"/>
                  </a:lnTo>
                  <a:lnTo>
                    <a:pt x="1029" y="76"/>
                  </a:lnTo>
                  <a:lnTo>
                    <a:pt x="842" y="103"/>
                  </a:lnTo>
                  <a:lnTo>
                    <a:pt x="678" y="135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5" y="242"/>
                  </a:lnTo>
                  <a:lnTo>
                    <a:pt x="211" y="285"/>
                  </a:lnTo>
                  <a:lnTo>
                    <a:pt x="118" y="328"/>
                  </a:lnTo>
                  <a:lnTo>
                    <a:pt x="71" y="376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6"/>
                  </a:lnTo>
                  <a:lnTo>
                    <a:pt x="24" y="564"/>
                  </a:lnTo>
                  <a:lnTo>
                    <a:pt x="48" y="612"/>
                  </a:lnTo>
                  <a:lnTo>
                    <a:pt x="118" y="660"/>
                  </a:lnTo>
                  <a:lnTo>
                    <a:pt x="305" y="773"/>
                  </a:lnTo>
                  <a:lnTo>
                    <a:pt x="538" y="880"/>
                  </a:lnTo>
                  <a:lnTo>
                    <a:pt x="819" y="1014"/>
                  </a:lnTo>
                  <a:lnTo>
                    <a:pt x="1216" y="1164"/>
                  </a:lnTo>
                  <a:lnTo>
                    <a:pt x="1706" y="1336"/>
                  </a:lnTo>
                  <a:lnTo>
                    <a:pt x="1987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68" y="1706"/>
                  </a:lnTo>
                  <a:lnTo>
                    <a:pt x="3365" y="1797"/>
                  </a:lnTo>
                  <a:lnTo>
                    <a:pt x="3786" y="1893"/>
                  </a:lnTo>
                  <a:lnTo>
                    <a:pt x="4229" y="1984"/>
                  </a:lnTo>
                  <a:lnTo>
                    <a:pt x="4697" y="2070"/>
                  </a:lnTo>
                  <a:lnTo>
                    <a:pt x="5187" y="2156"/>
                  </a:lnTo>
                  <a:lnTo>
                    <a:pt x="5725" y="2242"/>
                  </a:lnTo>
                  <a:lnTo>
                    <a:pt x="6285" y="2317"/>
                  </a:lnTo>
                  <a:lnTo>
                    <a:pt x="6893" y="2392"/>
                  </a:lnTo>
                  <a:lnTo>
                    <a:pt x="7500" y="2461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51" y="2660"/>
                  </a:lnTo>
                  <a:lnTo>
                    <a:pt x="11168" y="2692"/>
                  </a:lnTo>
                  <a:lnTo>
                    <a:pt x="11986" y="2713"/>
                  </a:lnTo>
                  <a:lnTo>
                    <a:pt x="12874" y="2719"/>
                  </a:lnTo>
                  <a:lnTo>
                    <a:pt x="13107" y="2719"/>
                  </a:lnTo>
                  <a:lnTo>
                    <a:pt x="13341" y="2713"/>
                  </a:lnTo>
                  <a:lnTo>
                    <a:pt x="13575" y="2697"/>
                  </a:lnTo>
                  <a:lnTo>
                    <a:pt x="13785" y="2681"/>
                  </a:lnTo>
                  <a:lnTo>
                    <a:pt x="13972" y="2665"/>
                  </a:lnTo>
                  <a:lnTo>
                    <a:pt x="14159" y="2638"/>
                  </a:lnTo>
                  <a:lnTo>
                    <a:pt x="14322" y="2612"/>
                  </a:lnTo>
                  <a:lnTo>
                    <a:pt x="14462" y="2579"/>
                  </a:lnTo>
                  <a:lnTo>
                    <a:pt x="14603" y="2547"/>
                  </a:lnTo>
                  <a:lnTo>
                    <a:pt x="14719" y="2510"/>
                  </a:lnTo>
                  <a:lnTo>
                    <a:pt x="14813" y="2467"/>
                  </a:lnTo>
                  <a:lnTo>
                    <a:pt x="14906" y="2424"/>
                  </a:lnTo>
                  <a:lnTo>
                    <a:pt x="14976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70" y="2236"/>
                  </a:lnTo>
                  <a:lnTo>
                    <a:pt x="15046" y="2188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3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9" y="1824"/>
                  </a:lnTo>
                  <a:lnTo>
                    <a:pt x="13972" y="1797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3"/>
                  </a:lnTo>
                  <a:lnTo>
                    <a:pt x="13177" y="1738"/>
                  </a:lnTo>
                  <a:lnTo>
                    <a:pt x="12944" y="1732"/>
                  </a:lnTo>
                  <a:lnTo>
                    <a:pt x="12360" y="1727"/>
                  </a:lnTo>
                  <a:lnTo>
                    <a:pt x="11776" y="1711"/>
                  </a:lnTo>
                  <a:lnTo>
                    <a:pt x="11238" y="1695"/>
                  </a:lnTo>
                  <a:lnTo>
                    <a:pt x="10724" y="1668"/>
                  </a:lnTo>
                  <a:lnTo>
                    <a:pt x="10210" y="1636"/>
                  </a:lnTo>
                  <a:lnTo>
                    <a:pt x="9743" y="1598"/>
                  </a:lnTo>
                  <a:lnTo>
                    <a:pt x="9276" y="1556"/>
                  </a:lnTo>
                  <a:lnTo>
                    <a:pt x="8855" y="1507"/>
                  </a:lnTo>
                  <a:lnTo>
                    <a:pt x="8458" y="1459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37" y="1287"/>
                  </a:lnTo>
                  <a:lnTo>
                    <a:pt x="7033" y="1229"/>
                  </a:lnTo>
                  <a:lnTo>
                    <a:pt x="6706" y="1164"/>
                  </a:lnTo>
                  <a:lnTo>
                    <a:pt x="6426" y="1105"/>
                  </a:lnTo>
                  <a:lnTo>
                    <a:pt x="6169" y="1041"/>
                  </a:lnTo>
                  <a:lnTo>
                    <a:pt x="5678" y="912"/>
                  </a:lnTo>
                  <a:lnTo>
                    <a:pt x="5281" y="789"/>
                  </a:lnTo>
                  <a:lnTo>
                    <a:pt x="4954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00" y="403"/>
                  </a:lnTo>
                  <a:lnTo>
                    <a:pt x="4183" y="328"/>
                  </a:lnTo>
                  <a:lnTo>
                    <a:pt x="4019" y="253"/>
                  </a:lnTo>
                  <a:lnTo>
                    <a:pt x="3856" y="194"/>
                  </a:lnTo>
                  <a:lnTo>
                    <a:pt x="3622" y="135"/>
                  </a:lnTo>
                  <a:lnTo>
                    <a:pt x="3365" y="92"/>
                  </a:lnTo>
                  <a:lnTo>
                    <a:pt x="3085" y="55"/>
                  </a:lnTo>
                  <a:lnTo>
                    <a:pt x="2781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7" name="Google Shape;1497;p65"/>
            <p:cNvSpPr/>
            <p:nvPr/>
          </p:nvSpPr>
          <p:spPr>
            <a:xfrm rot="10800000">
              <a:off x="4171718" y="-13011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0"/>
                  </a:moveTo>
                  <a:lnTo>
                    <a:pt x="1963" y="6"/>
                  </a:lnTo>
                  <a:lnTo>
                    <a:pt x="1776" y="11"/>
                  </a:lnTo>
                  <a:lnTo>
                    <a:pt x="1613" y="16"/>
                  </a:lnTo>
                  <a:lnTo>
                    <a:pt x="1426" y="32"/>
                  </a:lnTo>
                  <a:lnTo>
                    <a:pt x="1216" y="54"/>
                  </a:lnTo>
                  <a:lnTo>
                    <a:pt x="1029" y="75"/>
                  </a:lnTo>
                  <a:lnTo>
                    <a:pt x="865" y="102"/>
                  </a:lnTo>
                  <a:lnTo>
                    <a:pt x="702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2"/>
                  </a:lnTo>
                  <a:lnTo>
                    <a:pt x="211" y="284"/>
                  </a:lnTo>
                  <a:lnTo>
                    <a:pt x="118" y="327"/>
                  </a:lnTo>
                  <a:lnTo>
                    <a:pt x="71" y="376"/>
                  </a:lnTo>
                  <a:lnTo>
                    <a:pt x="24" y="418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18" y="660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16" y="1164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5" y="1893"/>
                  </a:lnTo>
                  <a:lnTo>
                    <a:pt x="4229" y="1984"/>
                  </a:lnTo>
                  <a:lnTo>
                    <a:pt x="4697" y="2069"/>
                  </a:lnTo>
                  <a:lnTo>
                    <a:pt x="5187" y="2155"/>
                  </a:lnTo>
                  <a:lnTo>
                    <a:pt x="5725" y="2241"/>
                  </a:lnTo>
                  <a:lnTo>
                    <a:pt x="6285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13"/>
                  </a:lnTo>
                  <a:lnTo>
                    <a:pt x="12874" y="2718"/>
                  </a:lnTo>
                  <a:lnTo>
                    <a:pt x="13084" y="2713"/>
                  </a:lnTo>
                  <a:lnTo>
                    <a:pt x="13294" y="2707"/>
                  </a:lnTo>
                  <a:lnTo>
                    <a:pt x="13504" y="2691"/>
                  </a:lnTo>
                  <a:lnTo>
                    <a:pt x="13715" y="2675"/>
                  </a:lnTo>
                  <a:lnTo>
                    <a:pt x="13902" y="2654"/>
                  </a:lnTo>
                  <a:lnTo>
                    <a:pt x="14065" y="2632"/>
                  </a:lnTo>
                  <a:lnTo>
                    <a:pt x="14252" y="2606"/>
                  </a:lnTo>
                  <a:lnTo>
                    <a:pt x="14392" y="2573"/>
                  </a:lnTo>
                  <a:lnTo>
                    <a:pt x="14532" y="2541"/>
                  </a:lnTo>
                  <a:lnTo>
                    <a:pt x="14673" y="2504"/>
                  </a:lnTo>
                  <a:lnTo>
                    <a:pt x="14789" y="2466"/>
                  </a:lnTo>
                  <a:lnTo>
                    <a:pt x="14883" y="2423"/>
                  </a:lnTo>
                  <a:lnTo>
                    <a:pt x="14953" y="2380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70" y="2236"/>
                  </a:lnTo>
                  <a:lnTo>
                    <a:pt x="15070" y="2187"/>
                  </a:lnTo>
                  <a:lnTo>
                    <a:pt x="15023" y="2134"/>
                  </a:lnTo>
                  <a:lnTo>
                    <a:pt x="14976" y="2091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7"/>
                  </a:lnTo>
                  <a:lnTo>
                    <a:pt x="14602" y="1919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23"/>
                  </a:lnTo>
                  <a:lnTo>
                    <a:pt x="13972" y="1796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2"/>
                  </a:lnTo>
                  <a:lnTo>
                    <a:pt x="13177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99" y="1710"/>
                  </a:lnTo>
                  <a:lnTo>
                    <a:pt x="11238" y="1694"/>
                  </a:lnTo>
                  <a:lnTo>
                    <a:pt x="10724" y="1667"/>
                  </a:lnTo>
                  <a:lnTo>
                    <a:pt x="10234" y="1635"/>
                  </a:lnTo>
                  <a:lnTo>
                    <a:pt x="9743" y="1598"/>
                  </a:lnTo>
                  <a:lnTo>
                    <a:pt x="9299" y="1555"/>
                  </a:lnTo>
                  <a:lnTo>
                    <a:pt x="8855" y="1507"/>
                  </a:lnTo>
                  <a:lnTo>
                    <a:pt x="8458" y="1458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60" y="1287"/>
                  </a:lnTo>
                  <a:lnTo>
                    <a:pt x="7033" y="1228"/>
                  </a:lnTo>
                  <a:lnTo>
                    <a:pt x="6729" y="1164"/>
                  </a:lnTo>
                  <a:lnTo>
                    <a:pt x="6425" y="1105"/>
                  </a:lnTo>
                  <a:lnTo>
                    <a:pt x="6168" y="1040"/>
                  </a:lnTo>
                  <a:lnTo>
                    <a:pt x="5701" y="912"/>
                  </a:lnTo>
                  <a:lnTo>
                    <a:pt x="5281" y="788"/>
                  </a:lnTo>
                  <a:lnTo>
                    <a:pt x="4954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323" y="402"/>
                  </a:lnTo>
                  <a:lnTo>
                    <a:pt x="4183" y="327"/>
                  </a:lnTo>
                  <a:lnTo>
                    <a:pt x="4042" y="258"/>
                  </a:lnTo>
                  <a:lnTo>
                    <a:pt x="3856" y="193"/>
                  </a:lnTo>
                  <a:lnTo>
                    <a:pt x="3622" y="134"/>
                  </a:lnTo>
                  <a:lnTo>
                    <a:pt x="3365" y="91"/>
                  </a:lnTo>
                  <a:lnTo>
                    <a:pt x="3085" y="54"/>
                  </a:lnTo>
                  <a:lnTo>
                    <a:pt x="2804" y="27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8" name="Google Shape;1498;p65"/>
            <p:cNvSpPr/>
            <p:nvPr/>
          </p:nvSpPr>
          <p:spPr>
            <a:xfrm rot="10800000">
              <a:off x="4776409" y="-6932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99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65" y="97"/>
                  </a:lnTo>
                  <a:lnTo>
                    <a:pt x="701" y="130"/>
                  </a:lnTo>
                  <a:lnTo>
                    <a:pt x="538" y="162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80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0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2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4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2920" y="2719"/>
                  </a:lnTo>
                  <a:lnTo>
                    <a:pt x="13130" y="2713"/>
                  </a:lnTo>
                  <a:lnTo>
                    <a:pt x="13340" y="2708"/>
                  </a:lnTo>
                  <a:lnTo>
                    <a:pt x="13551" y="2697"/>
                  </a:lnTo>
                  <a:lnTo>
                    <a:pt x="13738" y="2681"/>
                  </a:lnTo>
                  <a:lnTo>
                    <a:pt x="13924" y="2660"/>
                  </a:lnTo>
                  <a:lnTo>
                    <a:pt x="14111" y="2633"/>
                  </a:lnTo>
                  <a:lnTo>
                    <a:pt x="14275" y="2606"/>
                  </a:lnTo>
                  <a:lnTo>
                    <a:pt x="14415" y="2574"/>
                  </a:lnTo>
                  <a:lnTo>
                    <a:pt x="14555" y="2542"/>
                  </a:lnTo>
                  <a:lnTo>
                    <a:pt x="14695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76"/>
                  </a:lnTo>
                  <a:lnTo>
                    <a:pt x="15022" y="2333"/>
                  </a:lnTo>
                  <a:lnTo>
                    <a:pt x="15046" y="2285"/>
                  </a:lnTo>
                  <a:lnTo>
                    <a:pt x="15069" y="2231"/>
                  </a:lnTo>
                  <a:lnTo>
                    <a:pt x="15069" y="2183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8"/>
                  </a:lnTo>
                  <a:lnTo>
                    <a:pt x="14836" y="1995"/>
                  </a:lnTo>
                  <a:lnTo>
                    <a:pt x="14719" y="1958"/>
                  </a:lnTo>
                  <a:lnTo>
                    <a:pt x="14602" y="1915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70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710" y="1346"/>
                  </a:lnTo>
                  <a:lnTo>
                    <a:pt x="7360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48" y="1100"/>
                  </a:lnTo>
                  <a:lnTo>
                    <a:pt x="6168" y="1036"/>
                  </a:lnTo>
                  <a:lnTo>
                    <a:pt x="5701" y="907"/>
                  </a:lnTo>
                  <a:lnTo>
                    <a:pt x="5280" y="784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1" y="135"/>
                  </a:lnTo>
                  <a:lnTo>
                    <a:pt x="3364" y="87"/>
                  </a:lnTo>
                  <a:lnTo>
                    <a:pt x="3107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9" name="Google Shape;1499;p65"/>
            <p:cNvSpPr/>
            <p:nvPr/>
          </p:nvSpPr>
          <p:spPr>
            <a:xfrm rot="10800000">
              <a:off x="4648387" y="-261451"/>
              <a:ext cx="125548" cy="127612"/>
            </a:xfrm>
            <a:custGeom>
              <a:avLst/>
              <a:gdLst/>
              <a:ahLst/>
              <a:cxnLst/>
              <a:rect l="l" t="t" r="r" b="b"/>
              <a:pathLst>
                <a:path w="12990" h="3255" extrusionOk="0">
                  <a:moveTo>
                    <a:pt x="2150" y="1"/>
                  </a:moveTo>
                  <a:lnTo>
                    <a:pt x="1939" y="6"/>
                  </a:lnTo>
                  <a:lnTo>
                    <a:pt x="1706" y="11"/>
                  </a:lnTo>
                  <a:lnTo>
                    <a:pt x="1495" y="27"/>
                  </a:lnTo>
                  <a:lnTo>
                    <a:pt x="1309" y="44"/>
                  </a:lnTo>
                  <a:lnTo>
                    <a:pt x="1122" y="65"/>
                  </a:lnTo>
                  <a:lnTo>
                    <a:pt x="935" y="86"/>
                  </a:lnTo>
                  <a:lnTo>
                    <a:pt x="771" y="119"/>
                  </a:lnTo>
                  <a:lnTo>
                    <a:pt x="631" y="151"/>
                  </a:lnTo>
                  <a:lnTo>
                    <a:pt x="491" y="183"/>
                  </a:lnTo>
                  <a:lnTo>
                    <a:pt x="374" y="220"/>
                  </a:lnTo>
                  <a:lnTo>
                    <a:pt x="257" y="263"/>
                  </a:lnTo>
                  <a:lnTo>
                    <a:pt x="164" y="306"/>
                  </a:lnTo>
                  <a:lnTo>
                    <a:pt x="94" y="354"/>
                  </a:lnTo>
                  <a:lnTo>
                    <a:pt x="47" y="397"/>
                  </a:lnTo>
                  <a:lnTo>
                    <a:pt x="24" y="446"/>
                  </a:lnTo>
                  <a:lnTo>
                    <a:pt x="0" y="499"/>
                  </a:lnTo>
                  <a:lnTo>
                    <a:pt x="24" y="547"/>
                  </a:lnTo>
                  <a:lnTo>
                    <a:pt x="94" y="665"/>
                  </a:lnTo>
                  <a:lnTo>
                    <a:pt x="187" y="778"/>
                  </a:lnTo>
                  <a:lnTo>
                    <a:pt x="351" y="928"/>
                  </a:lnTo>
                  <a:lnTo>
                    <a:pt x="561" y="1100"/>
                  </a:lnTo>
                  <a:lnTo>
                    <a:pt x="865" y="1287"/>
                  </a:lnTo>
                  <a:lnTo>
                    <a:pt x="1028" y="1394"/>
                  </a:lnTo>
                  <a:lnTo>
                    <a:pt x="1238" y="1496"/>
                  </a:lnTo>
                  <a:lnTo>
                    <a:pt x="1472" y="1603"/>
                  </a:lnTo>
                  <a:lnTo>
                    <a:pt x="1706" y="1716"/>
                  </a:lnTo>
                  <a:lnTo>
                    <a:pt x="1986" y="1829"/>
                  </a:lnTo>
                  <a:lnTo>
                    <a:pt x="2290" y="1941"/>
                  </a:lnTo>
                  <a:lnTo>
                    <a:pt x="2640" y="2054"/>
                  </a:lnTo>
                  <a:lnTo>
                    <a:pt x="3014" y="2166"/>
                  </a:lnTo>
                  <a:lnTo>
                    <a:pt x="3411" y="2274"/>
                  </a:lnTo>
                  <a:lnTo>
                    <a:pt x="3832" y="2386"/>
                  </a:lnTo>
                  <a:lnTo>
                    <a:pt x="4299" y="2493"/>
                  </a:lnTo>
                  <a:lnTo>
                    <a:pt x="4813" y="2595"/>
                  </a:lnTo>
                  <a:lnTo>
                    <a:pt x="5350" y="2697"/>
                  </a:lnTo>
                  <a:lnTo>
                    <a:pt x="5911" y="2788"/>
                  </a:lnTo>
                  <a:lnTo>
                    <a:pt x="6542" y="2879"/>
                  </a:lnTo>
                  <a:lnTo>
                    <a:pt x="7196" y="2965"/>
                  </a:lnTo>
                  <a:lnTo>
                    <a:pt x="7897" y="3045"/>
                  </a:lnTo>
                  <a:lnTo>
                    <a:pt x="8644" y="3115"/>
                  </a:lnTo>
                  <a:lnTo>
                    <a:pt x="9439" y="3179"/>
                  </a:lnTo>
                  <a:lnTo>
                    <a:pt x="10280" y="3238"/>
                  </a:lnTo>
                  <a:lnTo>
                    <a:pt x="10490" y="3249"/>
                  </a:lnTo>
                  <a:lnTo>
                    <a:pt x="10700" y="3255"/>
                  </a:lnTo>
                  <a:lnTo>
                    <a:pt x="10911" y="3255"/>
                  </a:lnTo>
                  <a:lnTo>
                    <a:pt x="11121" y="3249"/>
                  </a:lnTo>
                  <a:lnTo>
                    <a:pt x="11331" y="3244"/>
                  </a:lnTo>
                  <a:lnTo>
                    <a:pt x="11541" y="3228"/>
                  </a:lnTo>
                  <a:lnTo>
                    <a:pt x="11728" y="3212"/>
                  </a:lnTo>
                  <a:lnTo>
                    <a:pt x="11915" y="3190"/>
                  </a:lnTo>
                  <a:lnTo>
                    <a:pt x="12079" y="3163"/>
                  </a:lnTo>
                  <a:lnTo>
                    <a:pt x="12242" y="3131"/>
                  </a:lnTo>
                  <a:lnTo>
                    <a:pt x="12406" y="3099"/>
                  </a:lnTo>
                  <a:lnTo>
                    <a:pt x="12546" y="3062"/>
                  </a:lnTo>
                  <a:lnTo>
                    <a:pt x="12663" y="3024"/>
                  </a:lnTo>
                  <a:lnTo>
                    <a:pt x="12756" y="2981"/>
                  </a:lnTo>
                  <a:lnTo>
                    <a:pt x="12850" y="2933"/>
                  </a:lnTo>
                  <a:lnTo>
                    <a:pt x="12920" y="2885"/>
                  </a:lnTo>
                  <a:lnTo>
                    <a:pt x="12967" y="2836"/>
                  </a:lnTo>
                  <a:lnTo>
                    <a:pt x="12990" y="2788"/>
                  </a:lnTo>
                  <a:lnTo>
                    <a:pt x="12990" y="2740"/>
                  </a:lnTo>
                  <a:lnTo>
                    <a:pt x="12967" y="2692"/>
                  </a:lnTo>
                  <a:lnTo>
                    <a:pt x="12920" y="2643"/>
                  </a:lnTo>
                  <a:lnTo>
                    <a:pt x="12873" y="2601"/>
                  </a:lnTo>
                  <a:lnTo>
                    <a:pt x="12780" y="2552"/>
                  </a:lnTo>
                  <a:lnTo>
                    <a:pt x="12686" y="2509"/>
                  </a:lnTo>
                  <a:lnTo>
                    <a:pt x="12569" y="2472"/>
                  </a:lnTo>
                  <a:lnTo>
                    <a:pt x="12453" y="2434"/>
                  </a:lnTo>
                  <a:lnTo>
                    <a:pt x="12312" y="2402"/>
                  </a:lnTo>
                  <a:lnTo>
                    <a:pt x="12149" y="2370"/>
                  </a:lnTo>
                  <a:lnTo>
                    <a:pt x="11985" y="2343"/>
                  </a:lnTo>
                  <a:lnTo>
                    <a:pt x="11798" y="2316"/>
                  </a:lnTo>
                  <a:lnTo>
                    <a:pt x="11588" y="2300"/>
                  </a:lnTo>
                  <a:lnTo>
                    <a:pt x="11378" y="2284"/>
                  </a:lnTo>
                  <a:lnTo>
                    <a:pt x="10794" y="2241"/>
                  </a:lnTo>
                  <a:lnTo>
                    <a:pt x="10256" y="2198"/>
                  </a:lnTo>
                  <a:lnTo>
                    <a:pt x="9742" y="2150"/>
                  </a:lnTo>
                  <a:lnTo>
                    <a:pt x="9252" y="2097"/>
                  </a:lnTo>
                  <a:lnTo>
                    <a:pt x="8808" y="2032"/>
                  </a:lnTo>
                  <a:lnTo>
                    <a:pt x="8364" y="1973"/>
                  </a:lnTo>
                  <a:lnTo>
                    <a:pt x="7967" y="1904"/>
                  </a:lnTo>
                  <a:lnTo>
                    <a:pt x="7593" y="1834"/>
                  </a:lnTo>
                  <a:lnTo>
                    <a:pt x="7243" y="1764"/>
                  </a:lnTo>
                  <a:lnTo>
                    <a:pt x="6916" y="1689"/>
                  </a:lnTo>
                  <a:lnTo>
                    <a:pt x="6635" y="1614"/>
                  </a:lnTo>
                  <a:lnTo>
                    <a:pt x="6355" y="1534"/>
                  </a:lnTo>
                  <a:lnTo>
                    <a:pt x="6098" y="1459"/>
                  </a:lnTo>
                  <a:lnTo>
                    <a:pt x="5864" y="1378"/>
                  </a:lnTo>
                  <a:lnTo>
                    <a:pt x="5654" y="1303"/>
                  </a:lnTo>
                  <a:lnTo>
                    <a:pt x="5467" y="1223"/>
                  </a:lnTo>
                  <a:lnTo>
                    <a:pt x="5140" y="1073"/>
                  </a:lnTo>
                  <a:lnTo>
                    <a:pt x="4860" y="933"/>
                  </a:lnTo>
                  <a:lnTo>
                    <a:pt x="4673" y="799"/>
                  </a:lnTo>
                  <a:lnTo>
                    <a:pt x="4509" y="681"/>
                  </a:lnTo>
                  <a:lnTo>
                    <a:pt x="4416" y="585"/>
                  </a:lnTo>
                  <a:lnTo>
                    <a:pt x="4346" y="510"/>
                  </a:lnTo>
                  <a:lnTo>
                    <a:pt x="4299" y="446"/>
                  </a:lnTo>
                  <a:lnTo>
                    <a:pt x="4276" y="397"/>
                  </a:lnTo>
                  <a:lnTo>
                    <a:pt x="4229" y="354"/>
                  </a:lnTo>
                  <a:lnTo>
                    <a:pt x="4159" y="312"/>
                  </a:lnTo>
                  <a:lnTo>
                    <a:pt x="4065" y="269"/>
                  </a:lnTo>
                  <a:lnTo>
                    <a:pt x="3972" y="231"/>
                  </a:lnTo>
                  <a:lnTo>
                    <a:pt x="3855" y="194"/>
                  </a:lnTo>
                  <a:lnTo>
                    <a:pt x="3738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94" y="76"/>
                  </a:lnTo>
                  <a:lnTo>
                    <a:pt x="3107" y="54"/>
                  </a:lnTo>
                  <a:lnTo>
                    <a:pt x="2944" y="33"/>
                  </a:lnTo>
                  <a:lnTo>
                    <a:pt x="2757" y="22"/>
                  </a:lnTo>
                  <a:lnTo>
                    <a:pt x="2570" y="11"/>
                  </a:lnTo>
                  <a:lnTo>
                    <a:pt x="2360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0" name="Google Shape;1500;p65"/>
            <p:cNvSpPr/>
            <p:nvPr/>
          </p:nvSpPr>
          <p:spPr>
            <a:xfrm rot="10800000">
              <a:off x="4449906" y="-96280"/>
              <a:ext cx="124650" cy="128240"/>
            </a:xfrm>
            <a:custGeom>
              <a:avLst/>
              <a:gdLst/>
              <a:ahLst/>
              <a:cxnLst/>
              <a:rect l="l" t="t" r="r" b="b"/>
              <a:pathLst>
                <a:path w="12897" h="3271" extrusionOk="0">
                  <a:moveTo>
                    <a:pt x="2150" y="0"/>
                  </a:moveTo>
                  <a:lnTo>
                    <a:pt x="1940" y="5"/>
                  </a:lnTo>
                  <a:lnTo>
                    <a:pt x="1729" y="11"/>
                  </a:lnTo>
                  <a:lnTo>
                    <a:pt x="1519" y="22"/>
                  </a:lnTo>
                  <a:lnTo>
                    <a:pt x="1309" y="43"/>
                  </a:lnTo>
                  <a:lnTo>
                    <a:pt x="1122" y="59"/>
                  </a:lnTo>
                  <a:lnTo>
                    <a:pt x="935" y="86"/>
                  </a:lnTo>
                  <a:lnTo>
                    <a:pt x="772" y="113"/>
                  </a:lnTo>
                  <a:lnTo>
                    <a:pt x="631" y="145"/>
                  </a:lnTo>
                  <a:lnTo>
                    <a:pt x="491" y="182"/>
                  </a:lnTo>
                  <a:lnTo>
                    <a:pt x="351" y="220"/>
                  </a:lnTo>
                  <a:lnTo>
                    <a:pt x="258" y="263"/>
                  </a:lnTo>
                  <a:lnTo>
                    <a:pt x="164" y="306"/>
                  </a:lnTo>
                  <a:lnTo>
                    <a:pt x="94" y="349"/>
                  </a:lnTo>
                  <a:lnTo>
                    <a:pt x="47" y="397"/>
                  </a:lnTo>
                  <a:lnTo>
                    <a:pt x="1" y="445"/>
                  </a:lnTo>
                  <a:lnTo>
                    <a:pt x="1" y="493"/>
                  </a:lnTo>
                  <a:lnTo>
                    <a:pt x="1" y="541"/>
                  </a:lnTo>
                  <a:lnTo>
                    <a:pt x="71" y="659"/>
                  </a:lnTo>
                  <a:lnTo>
                    <a:pt x="164" y="777"/>
                  </a:lnTo>
                  <a:lnTo>
                    <a:pt x="328" y="922"/>
                  </a:lnTo>
                  <a:lnTo>
                    <a:pt x="538" y="1094"/>
                  </a:lnTo>
                  <a:lnTo>
                    <a:pt x="818" y="1287"/>
                  </a:lnTo>
                  <a:lnTo>
                    <a:pt x="1005" y="1388"/>
                  </a:lnTo>
                  <a:lnTo>
                    <a:pt x="1192" y="1496"/>
                  </a:lnTo>
                  <a:lnTo>
                    <a:pt x="1426" y="1603"/>
                  </a:lnTo>
                  <a:lnTo>
                    <a:pt x="1659" y="1715"/>
                  </a:lnTo>
                  <a:lnTo>
                    <a:pt x="1940" y="1828"/>
                  </a:lnTo>
                  <a:lnTo>
                    <a:pt x="2243" y="1941"/>
                  </a:lnTo>
                  <a:lnTo>
                    <a:pt x="2570" y="2053"/>
                  </a:lnTo>
                  <a:lnTo>
                    <a:pt x="2944" y="2166"/>
                  </a:lnTo>
                  <a:lnTo>
                    <a:pt x="3341" y="2278"/>
                  </a:lnTo>
                  <a:lnTo>
                    <a:pt x="3762" y="2386"/>
                  </a:lnTo>
                  <a:lnTo>
                    <a:pt x="4229" y="2498"/>
                  </a:lnTo>
                  <a:lnTo>
                    <a:pt x="4720" y="2600"/>
                  </a:lnTo>
                  <a:lnTo>
                    <a:pt x="5257" y="2702"/>
                  </a:lnTo>
                  <a:lnTo>
                    <a:pt x="5841" y="2798"/>
                  </a:lnTo>
                  <a:lnTo>
                    <a:pt x="6472" y="2889"/>
                  </a:lnTo>
                  <a:lnTo>
                    <a:pt x="7126" y="2975"/>
                  </a:lnTo>
                  <a:lnTo>
                    <a:pt x="7827" y="3056"/>
                  </a:lnTo>
                  <a:lnTo>
                    <a:pt x="8575" y="3131"/>
                  </a:lnTo>
                  <a:lnTo>
                    <a:pt x="9346" y="3195"/>
                  </a:lnTo>
                  <a:lnTo>
                    <a:pt x="10187" y="3254"/>
                  </a:lnTo>
                  <a:lnTo>
                    <a:pt x="10397" y="3265"/>
                  </a:lnTo>
                  <a:lnTo>
                    <a:pt x="10607" y="3270"/>
                  </a:lnTo>
                  <a:lnTo>
                    <a:pt x="10817" y="3270"/>
                  </a:lnTo>
                  <a:lnTo>
                    <a:pt x="11028" y="3265"/>
                  </a:lnTo>
                  <a:lnTo>
                    <a:pt x="11238" y="3254"/>
                  </a:lnTo>
                  <a:lnTo>
                    <a:pt x="11448" y="3243"/>
                  </a:lnTo>
                  <a:lnTo>
                    <a:pt x="11635" y="3227"/>
                  </a:lnTo>
                  <a:lnTo>
                    <a:pt x="11822" y="3206"/>
                  </a:lnTo>
                  <a:lnTo>
                    <a:pt x="11986" y="3179"/>
                  </a:lnTo>
                  <a:lnTo>
                    <a:pt x="12149" y="3147"/>
                  </a:lnTo>
                  <a:lnTo>
                    <a:pt x="12313" y="3115"/>
                  </a:lnTo>
                  <a:lnTo>
                    <a:pt x="12453" y="3082"/>
                  </a:lnTo>
                  <a:lnTo>
                    <a:pt x="12570" y="3040"/>
                  </a:lnTo>
                  <a:lnTo>
                    <a:pt x="12663" y="2997"/>
                  </a:lnTo>
                  <a:lnTo>
                    <a:pt x="12757" y="2954"/>
                  </a:lnTo>
                  <a:lnTo>
                    <a:pt x="12827" y="2906"/>
                  </a:lnTo>
                  <a:lnTo>
                    <a:pt x="12873" y="2857"/>
                  </a:lnTo>
                  <a:lnTo>
                    <a:pt x="12897" y="2804"/>
                  </a:lnTo>
                  <a:lnTo>
                    <a:pt x="12897" y="2755"/>
                  </a:lnTo>
                  <a:lnTo>
                    <a:pt x="12897" y="2707"/>
                  </a:lnTo>
                  <a:lnTo>
                    <a:pt x="12850" y="2664"/>
                  </a:lnTo>
                  <a:lnTo>
                    <a:pt x="12780" y="2616"/>
                  </a:lnTo>
                  <a:lnTo>
                    <a:pt x="12710" y="2573"/>
                  </a:lnTo>
                  <a:lnTo>
                    <a:pt x="12616" y="2530"/>
                  </a:lnTo>
                  <a:lnTo>
                    <a:pt x="12500" y="2487"/>
                  </a:lnTo>
                  <a:lnTo>
                    <a:pt x="12383" y="2450"/>
                  </a:lnTo>
                  <a:lnTo>
                    <a:pt x="12243" y="2418"/>
                  </a:lnTo>
                  <a:lnTo>
                    <a:pt x="12079" y="2386"/>
                  </a:lnTo>
                  <a:lnTo>
                    <a:pt x="11916" y="2359"/>
                  </a:lnTo>
                  <a:lnTo>
                    <a:pt x="11729" y="2332"/>
                  </a:lnTo>
                  <a:lnTo>
                    <a:pt x="11518" y="2316"/>
                  </a:lnTo>
                  <a:lnTo>
                    <a:pt x="11308" y="2300"/>
                  </a:lnTo>
                  <a:lnTo>
                    <a:pt x="10747" y="2257"/>
                  </a:lnTo>
                  <a:lnTo>
                    <a:pt x="10187" y="2214"/>
                  </a:lnTo>
                  <a:lnTo>
                    <a:pt x="9673" y="2160"/>
                  </a:lnTo>
                  <a:lnTo>
                    <a:pt x="9205" y="2107"/>
                  </a:lnTo>
                  <a:lnTo>
                    <a:pt x="8738" y="2048"/>
                  </a:lnTo>
                  <a:lnTo>
                    <a:pt x="8318" y="1984"/>
                  </a:lnTo>
                  <a:lnTo>
                    <a:pt x="7921" y="1914"/>
                  </a:lnTo>
                  <a:lnTo>
                    <a:pt x="7547" y="1844"/>
                  </a:lnTo>
                  <a:lnTo>
                    <a:pt x="7196" y="1774"/>
                  </a:lnTo>
                  <a:lnTo>
                    <a:pt x="6869" y="1699"/>
                  </a:lnTo>
                  <a:lnTo>
                    <a:pt x="6589" y="1619"/>
                  </a:lnTo>
                  <a:lnTo>
                    <a:pt x="6308" y="1544"/>
                  </a:lnTo>
                  <a:lnTo>
                    <a:pt x="6051" y="1464"/>
                  </a:lnTo>
                  <a:lnTo>
                    <a:pt x="5818" y="1388"/>
                  </a:lnTo>
                  <a:lnTo>
                    <a:pt x="5631" y="1308"/>
                  </a:lnTo>
                  <a:lnTo>
                    <a:pt x="5421" y="1233"/>
                  </a:lnTo>
                  <a:lnTo>
                    <a:pt x="5094" y="1078"/>
                  </a:lnTo>
                  <a:lnTo>
                    <a:pt x="4837" y="938"/>
                  </a:lnTo>
                  <a:lnTo>
                    <a:pt x="4650" y="804"/>
                  </a:lnTo>
                  <a:lnTo>
                    <a:pt x="4510" y="686"/>
                  </a:lnTo>
                  <a:lnTo>
                    <a:pt x="4393" y="590"/>
                  </a:lnTo>
                  <a:lnTo>
                    <a:pt x="4346" y="515"/>
                  </a:lnTo>
                  <a:lnTo>
                    <a:pt x="4299" y="450"/>
                  </a:lnTo>
                  <a:lnTo>
                    <a:pt x="4253" y="402"/>
                  </a:lnTo>
                  <a:lnTo>
                    <a:pt x="4206" y="354"/>
                  </a:lnTo>
                  <a:lnTo>
                    <a:pt x="4159" y="311"/>
                  </a:lnTo>
                  <a:lnTo>
                    <a:pt x="4066" y="273"/>
                  </a:lnTo>
                  <a:lnTo>
                    <a:pt x="3972" y="231"/>
                  </a:lnTo>
                  <a:lnTo>
                    <a:pt x="3855" y="193"/>
                  </a:lnTo>
                  <a:lnTo>
                    <a:pt x="3739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71" y="75"/>
                  </a:lnTo>
                  <a:lnTo>
                    <a:pt x="3108" y="54"/>
                  </a:lnTo>
                  <a:lnTo>
                    <a:pt x="2921" y="38"/>
                  </a:lnTo>
                  <a:lnTo>
                    <a:pt x="2757" y="22"/>
                  </a:lnTo>
                  <a:lnTo>
                    <a:pt x="2547" y="11"/>
                  </a:lnTo>
                  <a:lnTo>
                    <a:pt x="2360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65"/>
            <p:cNvSpPr/>
            <p:nvPr/>
          </p:nvSpPr>
          <p:spPr>
            <a:xfrm rot="10800000">
              <a:off x="3201227" y="400699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40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50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61"/>
                  </a:lnTo>
                  <a:lnTo>
                    <a:pt x="2570" y="2252"/>
                  </a:lnTo>
                  <a:lnTo>
                    <a:pt x="2454" y="2338"/>
                  </a:lnTo>
                  <a:lnTo>
                    <a:pt x="2337" y="2424"/>
                  </a:lnTo>
                  <a:lnTo>
                    <a:pt x="2080" y="2579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9"/>
                  </a:lnTo>
                  <a:lnTo>
                    <a:pt x="982" y="3035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6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6"/>
                  </a:lnTo>
                  <a:lnTo>
                    <a:pt x="71" y="3614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3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70" y="3978"/>
                  </a:lnTo>
                  <a:lnTo>
                    <a:pt x="205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818" y="3083"/>
                  </a:lnTo>
                  <a:lnTo>
                    <a:pt x="6005" y="2976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79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4"/>
                  </a:lnTo>
                  <a:lnTo>
                    <a:pt x="4253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65"/>
            <p:cNvSpPr/>
            <p:nvPr/>
          </p:nvSpPr>
          <p:spPr>
            <a:xfrm rot="10800000">
              <a:off x="3059422" y="417490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6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5"/>
                  </a:lnTo>
                  <a:lnTo>
                    <a:pt x="2640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3" y="2434"/>
                  </a:lnTo>
                  <a:lnTo>
                    <a:pt x="2033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35" y="3040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187" y="3281"/>
                  </a:lnTo>
                  <a:lnTo>
                    <a:pt x="117" y="3324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3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17" y="3651"/>
                  </a:lnTo>
                  <a:lnTo>
                    <a:pt x="211" y="3699"/>
                  </a:lnTo>
                  <a:lnTo>
                    <a:pt x="304" y="3737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1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7"/>
                  </a:lnTo>
                  <a:lnTo>
                    <a:pt x="1846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607" y="3179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65"/>
            <p:cNvSpPr/>
            <p:nvPr/>
          </p:nvSpPr>
          <p:spPr>
            <a:xfrm rot="10800000">
              <a:off x="2924170" y="4157031"/>
              <a:ext cx="63228" cy="157055"/>
            </a:xfrm>
            <a:custGeom>
              <a:avLst/>
              <a:gdLst/>
              <a:ahLst/>
              <a:cxnLst/>
              <a:rect l="l" t="t" r="r" b="b"/>
              <a:pathLst>
                <a:path w="6542" h="4006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22"/>
                  </a:lnTo>
                  <a:lnTo>
                    <a:pt x="1659" y="44"/>
                  </a:lnTo>
                  <a:lnTo>
                    <a:pt x="1379" y="81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8"/>
                  </a:lnTo>
                  <a:lnTo>
                    <a:pt x="771" y="215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44"/>
                  </a:lnTo>
                  <a:lnTo>
                    <a:pt x="444" y="387"/>
                  </a:lnTo>
                  <a:lnTo>
                    <a:pt x="398" y="435"/>
                  </a:lnTo>
                  <a:lnTo>
                    <a:pt x="374" y="483"/>
                  </a:lnTo>
                  <a:lnTo>
                    <a:pt x="374" y="531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4" y="671"/>
                  </a:lnTo>
                  <a:lnTo>
                    <a:pt x="608" y="719"/>
                  </a:lnTo>
                  <a:lnTo>
                    <a:pt x="701" y="762"/>
                  </a:lnTo>
                  <a:lnTo>
                    <a:pt x="1005" y="880"/>
                  </a:lnTo>
                  <a:lnTo>
                    <a:pt x="1285" y="998"/>
                  </a:lnTo>
                  <a:lnTo>
                    <a:pt x="1496" y="1110"/>
                  </a:lnTo>
                  <a:lnTo>
                    <a:pt x="1706" y="1228"/>
                  </a:lnTo>
                  <a:lnTo>
                    <a:pt x="1846" y="1341"/>
                  </a:lnTo>
                  <a:lnTo>
                    <a:pt x="1986" y="1453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81"/>
                  </a:lnTo>
                  <a:lnTo>
                    <a:pt x="2126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16" y="2445"/>
                  </a:lnTo>
                  <a:lnTo>
                    <a:pt x="1706" y="2606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7"/>
                  </a:lnTo>
                  <a:lnTo>
                    <a:pt x="304" y="3260"/>
                  </a:lnTo>
                  <a:lnTo>
                    <a:pt x="187" y="3303"/>
                  </a:lnTo>
                  <a:lnTo>
                    <a:pt x="117" y="3346"/>
                  </a:lnTo>
                  <a:lnTo>
                    <a:pt x="47" y="3394"/>
                  </a:lnTo>
                  <a:lnTo>
                    <a:pt x="24" y="3437"/>
                  </a:lnTo>
                  <a:lnTo>
                    <a:pt x="0" y="3485"/>
                  </a:lnTo>
                  <a:lnTo>
                    <a:pt x="0" y="3533"/>
                  </a:lnTo>
                  <a:lnTo>
                    <a:pt x="24" y="3582"/>
                  </a:lnTo>
                  <a:lnTo>
                    <a:pt x="47" y="3630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65" y="3903"/>
                  </a:lnTo>
                  <a:lnTo>
                    <a:pt x="1028" y="3935"/>
                  </a:lnTo>
                  <a:lnTo>
                    <a:pt x="1215" y="3957"/>
                  </a:lnTo>
                  <a:lnTo>
                    <a:pt x="1426" y="3978"/>
                  </a:lnTo>
                  <a:lnTo>
                    <a:pt x="1612" y="3989"/>
                  </a:lnTo>
                  <a:lnTo>
                    <a:pt x="1823" y="4000"/>
                  </a:lnTo>
                  <a:lnTo>
                    <a:pt x="2033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40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4" y="3941"/>
                  </a:lnTo>
                  <a:lnTo>
                    <a:pt x="3388" y="3914"/>
                  </a:lnTo>
                  <a:lnTo>
                    <a:pt x="3552" y="3882"/>
                  </a:lnTo>
                  <a:lnTo>
                    <a:pt x="3715" y="3850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14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7"/>
                  </a:lnTo>
                  <a:lnTo>
                    <a:pt x="5631" y="3029"/>
                  </a:lnTo>
                  <a:lnTo>
                    <a:pt x="5794" y="2922"/>
                  </a:lnTo>
                  <a:lnTo>
                    <a:pt x="5958" y="2810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34"/>
                  </a:lnTo>
                  <a:lnTo>
                    <a:pt x="6425" y="2300"/>
                  </a:lnTo>
                  <a:lnTo>
                    <a:pt x="6495" y="2161"/>
                  </a:lnTo>
                  <a:lnTo>
                    <a:pt x="6519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28" y="1078"/>
                  </a:lnTo>
                  <a:lnTo>
                    <a:pt x="5794" y="917"/>
                  </a:lnTo>
                  <a:lnTo>
                    <a:pt x="5514" y="746"/>
                  </a:lnTo>
                  <a:lnTo>
                    <a:pt x="5187" y="580"/>
                  </a:lnTo>
                  <a:lnTo>
                    <a:pt x="4813" y="408"/>
                  </a:lnTo>
                  <a:lnTo>
                    <a:pt x="4369" y="231"/>
                  </a:lnTo>
                  <a:lnTo>
                    <a:pt x="4182" y="183"/>
                  </a:lnTo>
                  <a:lnTo>
                    <a:pt x="3995" y="135"/>
                  </a:lnTo>
                  <a:lnTo>
                    <a:pt x="3785" y="97"/>
                  </a:lnTo>
                  <a:lnTo>
                    <a:pt x="3552" y="65"/>
                  </a:lnTo>
                  <a:lnTo>
                    <a:pt x="3318" y="38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65"/>
            <p:cNvSpPr/>
            <p:nvPr/>
          </p:nvSpPr>
          <p:spPr>
            <a:xfrm rot="10800000">
              <a:off x="4900604" y="386385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3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8"/>
                  </a:lnTo>
                  <a:lnTo>
                    <a:pt x="1496" y="2842"/>
                  </a:lnTo>
                  <a:lnTo>
                    <a:pt x="1215" y="2944"/>
                  </a:lnTo>
                  <a:lnTo>
                    <a:pt x="982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1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65"/>
            <p:cNvSpPr/>
            <p:nvPr/>
          </p:nvSpPr>
          <p:spPr>
            <a:xfrm rot="10800000">
              <a:off x="5081243" y="373397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0"/>
                  </a:moveTo>
                  <a:lnTo>
                    <a:pt x="3435" y="6"/>
                  </a:lnTo>
                  <a:lnTo>
                    <a:pt x="3201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66" y="440"/>
                  </a:lnTo>
                  <a:lnTo>
                    <a:pt x="1543" y="488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67" y="970"/>
                  </a:lnTo>
                  <a:lnTo>
                    <a:pt x="2454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2"/>
                  </a:lnTo>
                  <a:lnTo>
                    <a:pt x="2828" y="1555"/>
                  </a:lnTo>
                  <a:lnTo>
                    <a:pt x="2851" y="1667"/>
                  </a:lnTo>
                  <a:lnTo>
                    <a:pt x="2851" y="1775"/>
                  </a:lnTo>
                  <a:lnTo>
                    <a:pt x="2828" y="1882"/>
                  </a:lnTo>
                  <a:lnTo>
                    <a:pt x="2781" y="1984"/>
                  </a:lnTo>
                  <a:lnTo>
                    <a:pt x="2734" y="2080"/>
                  </a:lnTo>
                  <a:lnTo>
                    <a:pt x="2641" y="2177"/>
                  </a:lnTo>
                  <a:lnTo>
                    <a:pt x="2547" y="2268"/>
                  </a:lnTo>
                  <a:lnTo>
                    <a:pt x="2430" y="2353"/>
                  </a:lnTo>
                  <a:lnTo>
                    <a:pt x="2314" y="2439"/>
                  </a:lnTo>
                  <a:lnTo>
                    <a:pt x="2033" y="2595"/>
                  </a:lnTo>
                  <a:lnTo>
                    <a:pt x="1753" y="2739"/>
                  </a:lnTo>
                  <a:lnTo>
                    <a:pt x="1473" y="2857"/>
                  </a:lnTo>
                  <a:lnTo>
                    <a:pt x="1192" y="2965"/>
                  </a:lnTo>
                  <a:lnTo>
                    <a:pt x="959" y="3045"/>
                  </a:lnTo>
                  <a:lnTo>
                    <a:pt x="748" y="3109"/>
                  </a:lnTo>
                  <a:lnTo>
                    <a:pt x="561" y="3158"/>
                  </a:lnTo>
                  <a:lnTo>
                    <a:pt x="421" y="3200"/>
                  </a:lnTo>
                  <a:lnTo>
                    <a:pt x="304" y="3238"/>
                  </a:lnTo>
                  <a:lnTo>
                    <a:pt x="211" y="3286"/>
                  </a:lnTo>
                  <a:lnTo>
                    <a:pt x="118" y="3329"/>
                  </a:lnTo>
                  <a:lnTo>
                    <a:pt x="71" y="3372"/>
                  </a:lnTo>
                  <a:lnTo>
                    <a:pt x="24" y="3420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08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9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60" y="3972"/>
                  </a:lnTo>
                  <a:lnTo>
                    <a:pt x="1846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87" y="3972"/>
                  </a:lnTo>
                  <a:lnTo>
                    <a:pt x="2874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9" y="3860"/>
                  </a:lnTo>
                  <a:lnTo>
                    <a:pt x="3762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7" y="3511"/>
                  </a:lnTo>
                  <a:lnTo>
                    <a:pt x="5187" y="3361"/>
                  </a:lnTo>
                  <a:lnTo>
                    <a:pt x="5608" y="3179"/>
                  </a:lnTo>
                  <a:lnTo>
                    <a:pt x="5818" y="3083"/>
                  </a:lnTo>
                  <a:lnTo>
                    <a:pt x="6028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89" y="2627"/>
                  </a:lnTo>
                  <a:lnTo>
                    <a:pt x="6753" y="2498"/>
                  </a:lnTo>
                  <a:lnTo>
                    <a:pt x="6893" y="2370"/>
                  </a:lnTo>
                  <a:lnTo>
                    <a:pt x="7010" y="2230"/>
                  </a:lnTo>
                  <a:lnTo>
                    <a:pt x="7103" y="2085"/>
                  </a:lnTo>
                  <a:lnTo>
                    <a:pt x="7150" y="1941"/>
                  </a:lnTo>
                  <a:lnTo>
                    <a:pt x="7196" y="1791"/>
                  </a:lnTo>
                  <a:lnTo>
                    <a:pt x="7196" y="1635"/>
                  </a:lnTo>
                  <a:lnTo>
                    <a:pt x="7150" y="1474"/>
                  </a:lnTo>
                  <a:lnTo>
                    <a:pt x="7080" y="1314"/>
                  </a:lnTo>
                  <a:lnTo>
                    <a:pt x="6963" y="1147"/>
                  </a:lnTo>
                  <a:lnTo>
                    <a:pt x="6799" y="976"/>
                  </a:lnTo>
                  <a:lnTo>
                    <a:pt x="6566" y="804"/>
                  </a:lnTo>
                  <a:lnTo>
                    <a:pt x="6309" y="627"/>
                  </a:lnTo>
                  <a:lnTo>
                    <a:pt x="5982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65"/>
            <p:cNvSpPr/>
            <p:nvPr/>
          </p:nvSpPr>
          <p:spPr>
            <a:xfrm rot="10800000">
              <a:off x="4929280" y="3592322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2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1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65"/>
            <p:cNvSpPr/>
            <p:nvPr/>
          </p:nvSpPr>
          <p:spPr>
            <a:xfrm rot="10800000">
              <a:off x="5131820" y="3509952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66" y="440"/>
                  </a:lnTo>
                  <a:lnTo>
                    <a:pt x="1542" y="488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67" y="971"/>
                  </a:lnTo>
                  <a:lnTo>
                    <a:pt x="2430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3"/>
                  </a:lnTo>
                  <a:lnTo>
                    <a:pt x="2827" y="1561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7" y="1882"/>
                  </a:lnTo>
                  <a:lnTo>
                    <a:pt x="2781" y="1984"/>
                  </a:lnTo>
                  <a:lnTo>
                    <a:pt x="2734" y="2081"/>
                  </a:lnTo>
                  <a:lnTo>
                    <a:pt x="2640" y="2177"/>
                  </a:lnTo>
                  <a:lnTo>
                    <a:pt x="2547" y="2268"/>
                  </a:lnTo>
                  <a:lnTo>
                    <a:pt x="2430" y="2359"/>
                  </a:lnTo>
                  <a:lnTo>
                    <a:pt x="2313" y="2440"/>
                  </a:lnTo>
                  <a:lnTo>
                    <a:pt x="2033" y="2601"/>
                  </a:lnTo>
                  <a:lnTo>
                    <a:pt x="1753" y="2740"/>
                  </a:lnTo>
                  <a:lnTo>
                    <a:pt x="1472" y="2863"/>
                  </a:lnTo>
                  <a:lnTo>
                    <a:pt x="1192" y="2965"/>
                  </a:lnTo>
                  <a:lnTo>
                    <a:pt x="935" y="3045"/>
                  </a:lnTo>
                  <a:lnTo>
                    <a:pt x="748" y="3110"/>
                  </a:lnTo>
                  <a:lnTo>
                    <a:pt x="561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211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4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2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4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35" y="3892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41"/>
                  </a:lnTo>
                  <a:lnTo>
                    <a:pt x="4766" y="3512"/>
                  </a:lnTo>
                  <a:lnTo>
                    <a:pt x="5164" y="3362"/>
                  </a:lnTo>
                  <a:lnTo>
                    <a:pt x="5608" y="3185"/>
                  </a:lnTo>
                  <a:lnTo>
                    <a:pt x="5818" y="3083"/>
                  </a:lnTo>
                  <a:lnTo>
                    <a:pt x="6028" y="2981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52" y="2504"/>
                  </a:lnTo>
                  <a:lnTo>
                    <a:pt x="6893" y="2370"/>
                  </a:lnTo>
                  <a:lnTo>
                    <a:pt x="7009" y="2231"/>
                  </a:lnTo>
                  <a:lnTo>
                    <a:pt x="7103" y="2091"/>
                  </a:lnTo>
                  <a:lnTo>
                    <a:pt x="7149" y="1941"/>
                  </a:lnTo>
                  <a:lnTo>
                    <a:pt x="7196" y="1791"/>
                  </a:lnTo>
                  <a:lnTo>
                    <a:pt x="7196" y="1636"/>
                  </a:lnTo>
                  <a:lnTo>
                    <a:pt x="7149" y="1480"/>
                  </a:lnTo>
                  <a:lnTo>
                    <a:pt x="7079" y="1314"/>
                  </a:lnTo>
                  <a:lnTo>
                    <a:pt x="6963" y="1148"/>
                  </a:lnTo>
                  <a:lnTo>
                    <a:pt x="6776" y="982"/>
                  </a:lnTo>
                  <a:lnTo>
                    <a:pt x="6565" y="805"/>
                  </a:lnTo>
                  <a:lnTo>
                    <a:pt x="6308" y="633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6"/>
                  </a:lnTo>
                  <a:lnTo>
                    <a:pt x="4533" y="44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65"/>
            <p:cNvSpPr/>
            <p:nvPr/>
          </p:nvSpPr>
          <p:spPr>
            <a:xfrm rot="10800000">
              <a:off x="4947344" y="3392259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21" y="33"/>
                  </a:lnTo>
                  <a:lnTo>
                    <a:pt x="2687" y="60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83"/>
                  </a:lnTo>
                  <a:lnTo>
                    <a:pt x="1893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66" y="392"/>
                  </a:lnTo>
                  <a:lnTo>
                    <a:pt x="1542" y="440"/>
                  </a:lnTo>
                  <a:lnTo>
                    <a:pt x="1519" y="488"/>
                  </a:lnTo>
                  <a:lnTo>
                    <a:pt x="1519" y="537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59" y="676"/>
                  </a:lnTo>
                  <a:lnTo>
                    <a:pt x="1752" y="724"/>
                  </a:lnTo>
                  <a:lnTo>
                    <a:pt x="2009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57" y="1437"/>
                  </a:lnTo>
                  <a:lnTo>
                    <a:pt x="2827" y="1550"/>
                  </a:lnTo>
                  <a:lnTo>
                    <a:pt x="2850" y="1657"/>
                  </a:lnTo>
                  <a:lnTo>
                    <a:pt x="2850" y="1764"/>
                  </a:lnTo>
                  <a:lnTo>
                    <a:pt x="2827" y="1866"/>
                  </a:lnTo>
                  <a:lnTo>
                    <a:pt x="2780" y="1968"/>
                  </a:lnTo>
                  <a:lnTo>
                    <a:pt x="2710" y="2064"/>
                  </a:lnTo>
                  <a:lnTo>
                    <a:pt x="2640" y="2161"/>
                  </a:lnTo>
                  <a:lnTo>
                    <a:pt x="2547" y="2252"/>
                  </a:lnTo>
                  <a:lnTo>
                    <a:pt x="2453" y="2338"/>
                  </a:lnTo>
                  <a:lnTo>
                    <a:pt x="2313" y="2424"/>
                  </a:lnTo>
                  <a:lnTo>
                    <a:pt x="2056" y="2579"/>
                  </a:lnTo>
                  <a:lnTo>
                    <a:pt x="1776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58" y="3035"/>
                  </a:lnTo>
                  <a:lnTo>
                    <a:pt x="748" y="3099"/>
                  </a:lnTo>
                  <a:lnTo>
                    <a:pt x="538" y="3163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47" y="3378"/>
                  </a:lnTo>
                  <a:lnTo>
                    <a:pt x="24" y="3426"/>
                  </a:lnTo>
                  <a:lnTo>
                    <a:pt x="0" y="3474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14"/>
                  </a:lnTo>
                  <a:lnTo>
                    <a:pt x="117" y="3657"/>
                  </a:lnTo>
                  <a:lnTo>
                    <a:pt x="210" y="3705"/>
                  </a:lnTo>
                  <a:lnTo>
                    <a:pt x="304" y="3748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01" y="3860"/>
                  </a:lnTo>
                  <a:lnTo>
                    <a:pt x="888" y="3892"/>
                  </a:lnTo>
                  <a:lnTo>
                    <a:pt x="1052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36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53" y="3978"/>
                  </a:lnTo>
                  <a:lnTo>
                    <a:pt x="2664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11" y="3892"/>
                  </a:lnTo>
                  <a:lnTo>
                    <a:pt x="3575" y="3860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5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378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91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74"/>
                  </a:lnTo>
                  <a:lnTo>
                    <a:pt x="5420" y="210"/>
                  </a:lnTo>
                  <a:lnTo>
                    <a:pt x="5233" y="156"/>
                  </a:lnTo>
                  <a:lnTo>
                    <a:pt x="5023" y="113"/>
                  </a:lnTo>
                  <a:lnTo>
                    <a:pt x="4790" y="76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65"/>
            <p:cNvSpPr/>
            <p:nvPr/>
          </p:nvSpPr>
          <p:spPr>
            <a:xfrm rot="10800000">
              <a:off x="5105183" y="3973787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178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1" y="1443"/>
                  </a:lnTo>
                  <a:lnTo>
                    <a:pt x="2828" y="1555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81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33" y="2595"/>
                  </a:lnTo>
                  <a:lnTo>
                    <a:pt x="1753" y="2735"/>
                  </a:lnTo>
                  <a:lnTo>
                    <a:pt x="1449" y="2858"/>
                  </a:lnTo>
                  <a:lnTo>
                    <a:pt x="1192" y="2960"/>
                  </a:lnTo>
                  <a:lnTo>
                    <a:pt x="935" y="3046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6"/>
                  </a:lnTo>
                  <a:lnTo>
                    <a:pt x="304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80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2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65"/>
            <p:cNvSpPr/>
            <p:nvPr/>
          </p:nvSpPr>
          <p:spPr>
            <a:xfrm rot="10800000">
              <a:off x="4963379" y="414189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0"/>
                  </a:moveTo>
                  <a:lnTo>
                    <a:pt x="3435" y="5"/>
                  </a:lnTo>
                  <a:lnTo>
                    <a:pt x="3178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42" y="434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43" y="965"/>
                  </a:lnTo>
                  <a:lnTo>
                    <a:pt x="2430" y="1088"/>
                  </a:lnTo>
                  <a:lnTo>
                    <a:pt x="2570" y="1206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44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7"/>
                  </a:lnTo>
                  <a:lnTo>
                    <a:pt x="2734" y="2064"/>
                  </a:lnTo>
                  <a:lnTo>
                    <a:pt x="2664" y="2160"/>
                  </a:lnTo>
                  <a:lnTo>
                    <a:pt x="2570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80" y="2579"/>
                  </a:lnTo>
                  <a:lnTo>
                    <a:pt x="1799" y="2718"/>
                  </a:lnTo>
                  <a:lnTo>
                    <a:pt x="1496" y="2841"/>
                  </a:lnTo>
                  <a:lnTo>
                    <a:pt x="1215" y="2948"/>
                  </a:lnTo>
                  <a:lnTo>
                    <a:pt x="982" y="3034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7" y="3286"/>
                  </a:lnTo>
                  <a:lnTo>
                    <a:pt x="117" y="3329"/>
                  </a:lnTo>
                  <a:lnTo>
                    <a:pt x="71" y="3377"/>
                  </a:lnTo>
                  <a:lnTo>
                    <a:pt x="24" y="3426"/>
                  </a:lnTo>
                  <a:lnTo>
                    <a:pt x="0" y="3468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8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59" y="3972"/>
                  </a:lnTo>
                  <a:lnTo>
                    <a:pt x="1869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6"/>
                  </a:lnTo>
                  <a:lnTo>
                    <a:pt x="3061" y="3935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8" y="3854"/>
                  </a:lnTo>
                  <a:lnTo>
                    <a:pt x="3739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6" y="3511"/>
                  </a:lnTo>
                  <a:lnTo>
                    <a:pt x="5164" y="3361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5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65" y="2627"/>
                  </a:lnTo>
                  <a:lnTo>
                    <a:pt x="6729" y="2498"/>
                  </a:lnTo>
                  <a:lnTo>
                    <a:pt x="6869" y="2364"/>
                  </a:lnTo>
                  <a:lnTo>
                    <a:pt x="6986" y="2230"/>
                  </a:lnTo>
                  <a:lnTo>
                    <a:pt x="7079" y="2085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49" y="1474"/>
                  </a:lnTo>
                  <a:lnTo>
                    <a:pt x="7056" y="1313"/>
                  </a:lnTo>
                  <a:lnTo>
                    <a:pt x="6939" y="1147"/>
                  </a:lnTo>
                  <a:lnTo>
                    <a:pt x="6776" y="976"/>
                  </a:lnTo>
                  <a:lnTo>
                    <a:pt x="6565" y="804"/>
                  </a:lnTo>
                  <a:lnTo>
                    <a:pt x="6308" y="627"/>
                  </a:lnTo>
                  <a:lnTo>
                    <a:pt x="5981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23" y="107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65"/>
            <p:cNvSpPr/>
            <p:nvPr/>
          </p:nvSpPr>
          <p:spPr>
            <a:xfrm rot="10800000">
              <a:off x="4828349" y="4124059"/>
              <a:ext cx="63006" cy="156820"/>
            </a:xfrm>
            <a:custGeom>
              <a:avLst/>
              <a:gdLst/>
              <a:ahLst/>
              <a:cxnLst/>
              <a:rect l="l" t="t" r="r" b="b"/>
              <a:pathLst>
                <a:path w="6519" h="4000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17"/>
                  </a:lnTo>
                  <a:lnTo>
                    <a:pt x="1659" y="44"/>
                  </a:lnTo>
                  <a:lnTo>
                    <a:pt x="1379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2"/>
                  </a:lnTo>
                  <a:lnTo>
                    <a:pt x="772" y="210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38"/>
                  </a:lnTo>
                  <a:lnTo>
                    <a:pt x="421" y="387"/>
                  </a:lnTo>
                  <a:lnTo>
                    <a:pt x="398" y="430"/>
                  </a:lnTo>
                  <a:lnTo>
                    <a:pt x="374" y="478"/>
                  </a:lnTo>
                  <a:lnTo>
                    <a:pt x="374" y="526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5" y="671"/>
                  </a:lnTo>
                  <a:lnTo>
                    <a:pt x="608" y="714"/>
                  </a:lnTo>
                  <a:lnTo>
                    <a:pt x="701" y="757"/>
                  </a:lnTo>
                  <a:lnTo>
                    <a:pt x="1005" y="874"/>
                  </a:lnTo>
                  <a:lnTo>
                    <a:pt x="1286" y="992"/>
                  </a:lnTo>
                  <a:lnTo>
                    <a:pt x="1496" y="1110"/>
                  </a:lnTo>
                  <a:lnTo>
                    <a:pt x="1706" y="1223"/>
                  </a:lnTo>
                  <a:lnTo>
                    <a:pt x="1846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73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75"/>
                  </a:lnTo>
                  <a:lnTo>
                    <a:pt x="2127" y="2172"/>
                  </a:lnTo>
                  <a:lnTo>
                    <a:pt x="2080" y="2263"/>
                  </a:lnTo>
                  <a:lnTo>
                    <a:pt x="2010" y="2354"/>
                  </a:lnTo>
                  <a:lnTo>
                    <a:pt x="1916" y="2440"/>
                  </a:lnTo>
                  <a:lnTo>
                    <a:pt x="1706" y="2601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2"/>
                  </a:lnTo>
                  <a:lnTo>
                    <a:pt x="281" y="3255"/>
                  </a:lnTo>
                  <a:lnTo>
                    <a:pt x="187" y="3298"/>
                  </a:lnTo>
                  <a:lnTo>
                    <a:pt x="117" y="3346"/>
                  </a:lnTo>
                  <a:lnTo>
                    <a:pt x="47" y="3389"/>
                  </a:lnTo>
                  <a:lnTo>
                    <a:pt x="1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47" y="3625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42" y="3903"/>
                  </a:lnTo>
                  <a:lnTo>
                    <a:pt x="1029" y="3930"/>
                  </a:lnTo>
                  <a:lnTo>
                    <a:pt x="1215" y="3957"/>
                  </a:lnTo>
                  <a:lnTo>
                    <a:pt x="1426" y="3973"/>
                  </a:lnTo>
                  <a:lnTo>
                    <a:pt x="1613" y="3989"/>
                  </a:lnTo>
                  <a:lnTo>
                    <a:pt x="1823" y="3994"/>
                  </a:lnTo>
                  <a:lnTo>
                    <a:pt x="2033" y="4000"/>
                  </a:lnTo>
                  <a:lnTo>
                    <a:pt x="2454" y="4000"/>
                  </a:lnTo>
                  <a:lnTo>
                    <a:pt x="2641" y="3989"/>
                  </a:lnTo>
                  <a:lnTo>
                    <a:pt x="2851" y="3978"/>
                  </a:lnTo>
                  <a:lnTo>
                    <a:pt x="3038" y="3957"/>
                  </a:lnTo>
                  <a:lnTo>
                    <a:pt x="3225" y="3935"/>
                  </a:lnTo>
                  <a:lnTo>
                    <a:pt x="3388" y="3909"/>
                  </a:lnTo>
                  <a:lnTo>
                    <a:pt x="3552" y="3882"/>
                  </a:lnTo>
                  <a:lnTo>
                    <a:pt x="3715" y="3844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08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35" y="2804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72" y="2156"/>
                  </a:lnTo>
                  <a:lnTo>
                    <a:pt x="6519" y="2011"/>
                  </a:lnTo>
                  <a:lnTo>
                    <a:pt x="6519" y="1866"/>
                  </a:lnTo>
                  <a:lnTo>
                    <a:pt x="6495" y="1716"/>
                  </a:lnTo>
                  <a:lnTo>
                    <a:pt x="6449" y="1561"/>
                  </a:lnTo>
                  <a:lnTo>
                    <a:pt x="6355" y="1400"/>
                  </a:lnTo>
                  <a:lnTo>
                    <a:pt x="6215" y="1239"/>
                  </a:lnTo>
                  <a:lnTo>
                    <a:pt x="6028" y="1078"/>
                  </a:lnTo>
                  <a:lnTo>
                    <a:pt x="5795" y="912"/>
                  </a:lnTo>
                  <a:lnTo>
                    <a:pt x="5514" y="746"/>
                  </a:lnTo>
                  <a:lnTo>
                    <a:pt x="5187" y="574"/>
                  </a:lnTo>
                  <a:lnTo>
                    <a:pt x="4790" y="403"/>
                  </a:lnTo>
                  <a:lnTo>
                    <a:pt x="4346" y="231"/>
                  </a:lnTo>
                  <a:lnTo>
                    <a:pt x="4183" y="178"/>
                  </a:lnTo>
                  <a:lnTo>
                    <a:pt x="3996" y="135"/>
                  </a:lnTo>
                  <a:lnTo>
                    <a:pt x="3785" y="92"/>
                  </a:lnTo>
                  <a:lnTo>
                    <a:pt x="3552" y="60"/>
                  </a:lnTo>
                  <a:lnTo>
                    <a:pt x="3318" y="33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4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411510"/>
            <a:ext cx="2939400" cy="648072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+mn-lt"/>
              </a:rPr>
              <a:t>KHỞI ĐỘNG</a:t>
            </a:r>
            <a:endParaRPr lang="vi-VN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747" y="1825939"/>
            <a:ext cx="691276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 algn="just">
              <a:lnSpc>
                <a:spcPct val="150000"/>
              </a:lnSpc>
              <a:buClr>
                <a:srgbClr val="301E4B"/>
              </a:buClr>
              <a:buSzPts val="1800"/>
              <a:buFont typeface="Arial" pitchFamily="34" charset="0"/>
              <a:buChar char="•"/>
            </a:pPr>
            <a:r>
              <a:rPr lang="vi-VN" sz="2000" b="1" dirty="0" smtClean="0">
                <a:solidFill>
                  <a:srgbClr val="4D4848">
                    <a:lumMod val="50000"/>
                  </a:srgbClr>
                </a:solidFill>
                <a:sym typeface="Nunito"/>
              </a:rPr>
              <a:t>Em hãy cho biết thơ là gì?</a:t>
            </a:r>
          </a:p>
          <a:p>
            <a:pPr marL="400050" lvl="0" indent="-285750" algn="just">
              <a:lnSpc>
                <a:spcPct val="150000"/>
              </a:lnSpc>
              <a:buClr>
                <a:srgbClr val="301E4B"/>
              </a:buClr>
              <a:buSzPts val="1800"/>
              <a:buFont typeface="Arial" pitchFamily="34" charset="0"/>
              <a:buChar char="•"/>
            </a:pPr>
            <a:r>
              <a:rPr lang="vi-VN" sz="2000" b="1" dirty="0" smtClean="0">
                <a:solidFill>
                  <a:srgbClr val="4D4848">
                    <a:lumMod val="50000"/>
                  </a:srgbClr>
                </a:solidFill>
                <a:sym typeface="Nunito"/>
              </a:rPr>
              <a:t>Nêu những đặc điểm của thơ.</a:t>
            </a:r>
            <a:endParaRPr lang="vi-VN" sz="2000" b="1" dirty="0">
              <a:solidFill>
                <a:srgbClr val="4D4848">
                  <a:lumMod val="50000"/>
                </a:srgbClr>
              </a:solidFill>
              <a:sym typeface="Nunit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95686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latin typeface="+mn-lt"/>
              </a:rPr>
              <a:t>Hẹn gặp lại các em!</a:t>
            </a:r>
            <a:endParaRPr sz="4000" b="1" dirty="0">
              <a:latin typeface="+mn-lt"/>
            </a:endParaRPr>
          </a:p>
        </p:txBody>
      </p:sp>
      <p:sp>
        <p:nvSpPr>
          <p:cNvPr id="661" name="Google Shape;661;p42"/>
          <p:cNvSpPr/>
          <p:nvPr/>
        </p:nvSpPr>
        <p:spPr>
          <a:xfrm>
            <a:off x="3756002" y="2671950"/>
            <a:ext cx="1632004" cy="320575"/>
          </a:xfrm>
          <a:custGeom>
            <a:avLst/>
            <a:gdLst/>
            <a:ahLst/>
            <a:cxnLst/>
            <a:rect l="l" t="t" r="r" b="b"/>
            <a:pathLst>
              <a:path w="147160" h="12823" extrusionOk="0">
                <a:moveTo>
                  <a:pt x="61318" y="0"/>
                </a:moveTo>
                <a:lnTo>
                  <a:pt x="51289" y="9091"/>
                </a:lnTo>
                <a:lnTo>
                  <a:pt x="38463" y="2115"/>
                </a:lnTo>
                <a:lnTo>
                  <a:pt x="26193" y="9091"/>
                </a:lnTo>
                <a:lnTo>
                  <a:pt x="12827" y="4248"/>
                </a:lnTo>
                <a:lnTo>
                  <a:pt x="1" y="12823"/>
                </a:lnTo>
                <a:lnTo>
                  <a:pt x="147159" y="12823"/>
                </a:lnTo>
                <a:lnTo>
                  <a:pt x="135398" y="5817"/>
                </a:lnTo>
                <a:lnTo>
                  <a:pt x="124860" y="10431"/>
                </a:lnTo>
                <a:lnTo>
                  <a:pt x="114975" y="2115"/>
                </a:lnTo>
                <a:lnTo>
                  <a:pt x="104596" y="9091"/>
                </a:lnTo>
                <a:lnTo>
                  <a:pt x="90292" y="0"/>
                </a:lnTo>
                <a:lnTo>
                  <a:pt x="79627" y="8520"/>
                </a:lnTo>
                <a:lnTo>
                  <a:pt x="61318" y="0"/>
                </a:lnTo>
                <a:close/>
              </a:path>
            </a:pathLst>
          </a:custGeom>
          <a:solidFill>
            <a:srgbClr val="F39C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55726"/>
            <a:ext cx="2996826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11960" y="2139702"/>
            <a:ext cx="4932040" cy="2520280"/>
          </a:xfrm>
        </p:spPr>
        <p:txBody>
          <a:bodyPr anchor="b"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vi-VN" sz="18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Việt </a:t>
            </a:r>
            <a:r>
              <a:rPr lang="vi-VN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Nam đất nước ta ơi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Mênh mông biển lúa đâu trời đẹp hơn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Cánh cò bay lả rập rờn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Mây mờ che đỉnh Trường Sơn sớm </a:t>
            </a:r>
            <a:r>
              <a:rPr lang="vi-VN" sz="18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chiều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vi-VN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(</a:t>
            </a:r>
            <a:r>
              <a:rPr lang="vi-VN" sz="18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Việt </a:t>
            </a:r>
            <a:r>
              <a:rPr lang="vi-VN" sz="18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Nam quê hương ta</a:t>
            </a:r>
            <a:r>
              <a:rPr lang="vi-VN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– Nguyễn Đình Thi</a:t>
            </a:r>
            <a:r>
              <a:rPr lang="vi-VN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</a:t>
            </a:r>
            <a:endParaRPr lang="vi-VN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411510"/>
            <a:ext cx="2939400" cy="648072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+mn-lt"/>
              </a:rPr>
              <a:t>KHỞI ĐỘNG</a:t>
            </a:r>
            <a:endParaRPr lang="vi-VN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5646"/>
            <a:ext cx="332790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139952" y="113159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150000"/>
              </a:lnSpc>
              <a:buClr>
                <a:srgbClr val="301E4B"/>
              </a:buClr>
              <a:buSzPts val="1800"/>
            </a:pPr>
            <a:r>
              <a:rPr lang="vi-VN" sz="1800" b="1" dirty="0">
                <a:solidFill>
                  <a:srgbClr val="4D4848">
                    <a:lumMod val="50000"/>
                  </a:srgbClr>
                </a:solidFill>
                <a:sym typeface="Nunito"/>
              </a:rPr>
              <a:t>Em hãy đọc đoạn VB thơ sau đây và cho biết thể thơ được sử dụng ở đây là gì.</a:t>
            </a:r>
          </a:p>
        </p:txBody>
      </p:sp>
    </p:spTree>
    <p:extLst>
      <p:ext uri="{BB962C8B-B14F-4D97-AF65-F5344CB8AC3E}">
        <p14:creationId xmlns:p14="http://schemas.microsoft.com/office/powerpoint/2010/main" val="13320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31590"/>
            <a:ext cx="4572000" cy="26642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800" b="1" u="sng" dirty="0" smtClean="0">
                <a:solidFill>
                  <a:srgbClr val="C00000"/>
                </a:solidFill>
                <a:latin typeface="+mn-lt"/>
              </a:rPr>
              <a:t>Bài 4:</a:t>
            </a:r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Quê hương yêu dấu</a:t>
            </a:r>
            <a:b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Tiết 45: </a:t>
            </a:r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Giới thiệu bài học và tri thức ngữ văn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7614"/>
            <a:ext cx="3335530" cy="28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Nội dung bài học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1468543"/>
              </p:ext>
            </p:extLst>
          </p:nvPr>
        </p:nvGraphicFramePr>
        <p:xfrm>
          <a:off x="467544" y="1131590"/>
          <a:ext cx="813690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3315E-C18F-4C2C-A147-47C45467D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86AF0C-F6F0-4CCE-A9FC-2D3BE376E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4"/>
          <p:cNvSpPr/>
          <p:nvPr/>
        </p:nvSpPr>
        <p:spPr>
          <a:xfrm>
            <a:off x="-591975" y="4033750"/>
            <a:ext cx="4145100" cy="331800"/>
          </a:xfrm>
          <a:prstGeom prst="ellipse">
            <a:avLst/>
          </a:prstGeom>
          <a:solidFill>
            <a:srgbClr val="4D4848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44"/>
          <p:cNvSpPr txBox="1">
            <a:spLocks noGrp="1"/>
          </p:cNvSpPr>
          <p:nvPr>
            <p:ph type="title"/>
          </p:nvPr>
        </p:nvSpPr>
        <p:spPr>
          <a:xfrm>
            <a:off x="4063725" y="2150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Khám phá</a:t>
            </a:r>
            <a:br>
              <a:rPr lang="vi-VN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tri thức ngữ văn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0" name="Google Shape;680;p44"/>
          <p:cNvSpPr txBox="1">
            <a:spLocks noGrp="1"/>
          </p:cNvSpPr>
          <p:nvPr>
            <p:ph type="title" idx="2"/>
          </p:nvPr>
        </p:nvSpPr>
        <p:spPr>
          <a:xfrm>
            <a:off x="4063800" y="133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+mj-lt"/>
              </a:rPr>
              <a:t>01</a:t>
            </a:r>
            <a:endParaRPr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682" name="Google Shape;682;p44"/>
          <p:cNvGrpSpPr/>
          <p:nvPr/>
        </p:nvGrpSpPr>
        <p:grpSpPr>
          <a:xfrm flipH="1">
            <a:off x="-1455101" y="1002920"/>
            <a:ext cx="5701613" cy="3137642"/>
            <a:chOff x="-4949741" y="-1657345"/>
            <a:chExt cx="12036337" cy="6600005"/>
          </a:xfrm>
        </p:grpSpPr>
        <p:sp>
          <p:nvSpPr>
            <p:cNvPr id="683" name="Google Shape;683;p44"/>
            <p:cNvSpPr/>
            <p:nvPr/>
          </p:nvSpPr>
          <p:spPr>
            <a:xfrm rot="10800000">
              <a:off x="-4949741" y="-1657345"/>
              <a:ext cx="11658571" cy="6580481"/>
            </a:xfrm>
            <a:custGeom>
              <a:avLst/>
              <a:gdLst/>
              <a:ahLst/>
              <a:cxnLst/>
              <a:rect l="l" t="t" r="r" b="b"/>
              <a:pathLst>
                <a:path w="1206267" h="167848" extrusionOk="0">
                  <a:moveTo>
                    <a:pt x="901687" y="1"/>
                  </a:moveTo>
                  <a:lnTo>
                    <a:pt x="799007" y="9430"/>
                  </a:lnTo>
                  <a:lnTo>
                    <a:pt x="799428" y="9682"/>
                  </a:lnTo>
                  <a:lnTo>
                    <a:pt x="799895" y="9993"/>
                  </a:lnTo>
                  <a:lnTo>
                    <a:pt x="800526" y="10411"/>
                  </a:lnTo>
                  <a:lnTo>
                    <a:pt x="801273" y="10931"/>
                  </a:lnTo>
                  <a:lnTo>
                    <a:pt x="802115" y="11547"/>
                  </a:lnTo>
                  <a:lnTo>
                    <a:pt x="802558" y="11885"/>
                  </a:lnTo>
                  <a:lnTo>
                    <a:pt x="803002" y="12250"/>
                  </a:lnTo>
                  <a:lnTo>
                    <a:pt x="803470" y="12630"/>
                  </a:lnTo>
                  <a:lnTo>
                    <a:pt x="803937" y="13032"/>
                  </a:lnTo>
                  <a:lnTo>
                    <a:pt x="804404" y="13450"/>
                  </a:lnTo>
                  <a:lnTo>
                    <a:pt x="804871" y="13885"/>
                  </a:lnTo>
                  <a:lnTo>
                    <a:pt x="805339" y="14335"/>
                  </a:lnTo>
                  <a:lnTo>
                    <a:pt x="805806" y="14801"/>
                  </a:lnTo>
                  <a:lnTo>
                    <a:pt x="806250" y="15284"/>
                  </a:lnTo>
                  <a:lnTo>
                    <a:pt x="806670" y="15777"/>
                  </a:lnTo>
                  <a:lnTo>
                    <a:pt x="807091" y="16286"/>
                  </a:lnTo>
                  <a:lnTo>
                    <a:pt x="807465" y="16806"/>
                  </a:lnTo>
                  <a:lnTo>
                    <a:pt x="807838" y="17332"/>
                  </a:lnTo>
                  <a:lnTo>
                    <a:pt x="808166" y="17868"/>
                  </a:lnTo>
                  <a:lnTo>
                    <a:pt x="808469" y="18414"/>
                  </a:lnTo>
                  <a:lnTo>
                    <a:pt x="808726" y="18972"/>
                  </a:lnTo>
                  <a:lnTo>
                    <a:pt x="808960" y="19529"/>
                  </a:lnTo>
                  <a:lnTo>
                    <a:pt x="809147" y="20098"/>
                  </a:lnTo>
                  <a:lnTo>
                    <a:pt x="809287" y="20666"/>
                  </a:lnTo>
                  <a:lnTo>
                    <a:pt x="809380" y="21245"/>
                  </a:lnTo>
                  <a:lnTo>
                    <a:pt x="809404" y="21818"/>
                  </a:lnTo>
                  <a:lnTo>
                    <a:pt x="809404" y="22108"/>
                  </a:lnTo>
                  <a:lnTo>
                    <a:pt x="809380" y="22397"/>
                  </a:lnTo>
                  <a:lnTo>
                    <a:pt x="809357" y="22692"/>
                  </a:lnTo>
                  <a:lnTo>
                    <a:pt x="809310" y="22982"/>
                  </a:lnTo>
                  <a:lnTo>
                    <a:pt x="809240" y="23271"/>
                  </a:lnTo>
                  <a:lnTo>
                    <a:pt x="809147" y="23561"/>
                  </a:lnTo>
                  <a:lnTo>
                    <a:pt x="809053" y="23850"/>
                  </a:lnTo>
                  <a:lnTo>
                    <a:pt x="808936" y="24140"/>
                  </a:lnTo>
                  <a:lnTo>
                    <a:pt x="808820" y="24429"/>
                  </a:lnTo>
                  <a:lnTo>
                    <a:pt x="808656" y="24719"/>
                  </a:lnTo>
                  <a:lnTo>
                    <a:pt x="808493" y="25003"/>
                  </a:lnTo>
                  <a:lnTo>
                    <a:pt x="808306" y="25292"/>
                  </a:lnTo>
                  <a:lnTo>
                    <a:pt x="808095" y="25576"/>
                  </a:lnTo>
                  <a:lnTo>
                    <a:pt x="807885" y="25860"/>
                  </a:lnTo>
                  <a:lnTo>
                    <a:pt x="807628" y="26144"/>
                  </a:lnTo>
                  <a:lnTo>
                    <a:pt x="807371" y="26429"/>
                  </a:lnTo>
                  <a:lnTo>
                    <a:pt x="807067" y="26707"/>
                  </a:lnTo>
                  <a:lnTo>
                    <a:pt x="806764" y="26986"/>
                  </a:lnTo>
                  <a:lnTo>
                    <a:pt x="806437" y="27265"/>
                  </a:lnTo>
                  <a:lnTo>
                    <a:pt x="806086" y="27538"/>
                  </a:lnTo>
                  <a:lnTo>
                    <a:pt x="805712" y="27817"/>
                  </a:lnTo>
                  <a:lnTo>
                    <a:pt x="805315" y="28085"/>
                  </a:lnTo>
                  <a:lnTo>
                    <a:pt x="804871" y="28358"/>
                  </a:lnTo>
                  <a:lnTo>
                    <a:pt x="804427" y="28621"/>
                  </a:lnTo>
                  <a:lnTo>
                    <a:pt x="803960" y="28889"/>
                  </a:lnTo>
                  <a:lnTo>
                    <a:pt x="803470" y="29152"/>
                  </a:lnTo>
                  <a:lnTo>
                    <a:pt x="802956" y="29409"/>
                  </a:lnTo>
                  <a:lnTo>
                    <a:pt x="802395" y="29666"/>
                  </a:lnTo>
                  <a:lnTo>
                    <a:pt x="801834" y="29924"/>
                  </a:lnTo>
                  <a:lnTo>
                    <a:pt x="801227" y="30176"/>
                  </a:lnTo>
                  <a:lnTo>
                    <a:pt x="800596" y="30422"/>
                  </a:lnTo>
                  <a:lnTo>
                    <a:pt x="799942" y="30669"/>
                  </a:lnTo>
                  <a:lnTo>
                    <a:pt x="799264" y="30910"/>
                  </a:lnTo>
                  <a:lnTo>
                    <a:pt x="798540" y="31146"/>
                  </a:lnTo>
                  <a:lnTo>
                    <a:pt x="797816" y="31382"/>
                  </a:lnTo>
                  <a:lnTo>
                    <a:pt x="797045" y="31612"/>
                  </a:lnTo>
                  <a:lnTo>
                    <a:pt x="796250" y="31837"/>
                  </a:lnTo>
                  <a:lnTo>
                    <a:pt x="795409" y="32063"/>
                  </a:lnTo>
                  <a:lnTo>
                    <a:pt x="794568" y="32282"/>
                  </a:lnTo>
                  <a:lnTo>
                    <a:pt x="793681" y="32497"/>
                  </a:lnTo>
                  <a:lnTo>
                    <a:pt x="792746" y="32706"/>
                  </a:lnTo>
                  <a:lnTo>
                    <a:pt x="791788" y="32915"/>
                  </a:lnTo>
                  <a:lnTo>
                    <a:pt x="790807" y="33113"/>
                  </a:lnTo>
                  <a:lnTo>
                    <a:pt x="789802" y="33312"/>
                  </a:lnTo>
                  <a:lnTo>
                    <a:pt x="788751" y="33505"/>
                  </a:lnTo>
                  <a:lnTo>
                    <a:pt x="787653" y="33692"/>
                  </a:lnTo>
                  <a:lnTo>
                    <a:pt x="786555" y="33875"/>
                  </a:lnTo>
                  <a:lnTo>
                    <a:pt x="785387" y="34051"/>
                  </a:lnTo>
                  <a:lnTo>
                    <a:pt x="784195" y="34223"/>
                  </a:lnTo>
                  <a:lnTo>
                    <a:pt x="782980" y="34389"/>
                  </a:lnTo>
                  <a:lnTo>
                    <a:pt x="781719" y="34550"/>
                  </a:lnTo>
                  <a:lnTo>
                    <a:pt x="780434" y="34705"/>
                  </a:lnTo>
                  <a:lnTo>
                    <a:pt x="779102" y="34856"/>
                  </a:lnTo>
                  <a:lnTo>
                    <a:pt x="777747" y="35000"/>
                  </a:lnTo>
                  <a:lnTo>
                    <a:pt x="776322" y="35140"/>
                  </a:lnTo>
                  <a:lnTo>
                    <a:pt x="774897" y="35274"/>
                  </a:lnTo>
                  <a:lnTo>
                    <a:pt x="773402" y="35397"/>
                  </a:lnTo>
                  <a:lnTo>
                    <a:pt x="771883" y="35520"/>
                  </a:lnTo>
                  <a:lnTo>
                    <a:pt x="770341" y="35633"/>
                  </a:lnTo>
                  <a:lnTo>
                    <a:pt x="768729" y="35740"/>
                  </a:lnTo>
                  <a:lnTo>
                    <a:pt x="767094" y="35837"/>
                  </a:lnTo>
                  <a:lnTo>
                    <a:pt x="765435" y="35933"/>
                  </a:lnTo>
                  <a:lnTo>
                    <a:pt x="740670" y="35912"/>
                  </a:lnTo>
                  <a:lnTo>
                    <a:pt x="713827" y="35901"/>
                  </a:lnTo>
                  <a:lnTo>
                    <a:pt x="721840" y="596"/>
                  </a:lnTo>
                  <a:lnTo>
                    <a:pt x="592948" y="596"/>
                  </a:lnTo>
                  <a:lnTo>
                    <a:pt x="602480" y="35912"/>
                  </a:lnTo>
                  <a:lnTo>
                    <a:pt x="577552" y="35928"/>
                  </a:lnTo>
                  <a:lnTo>
                    <a:pt x="552226" y="35944"/>
                  </a:lnTo>
                  <a:lnTo>
                    <a:pt x="526574" y="35960"/>
                  </a:lnTo>
                  <a:lnTo>
                    <a:pt x="500688" y="35987"/>
                  </a:lnTo>
                  <a:lnTo>
                    <a:pt x="474732" y="36013"/>
                  </a:lnTo>
                  <a:lnTo>
                    <a:pt x="448729" y="36040"/>
                  </a:lnTo>
                  <a:lnTo>
                    <a:pt x="422867" y="36078"/>
                  </a:lnTo>
                  <a:lnTo>
                    <a:pt x="397168" y="36115"/>
                  </a:lnTo>
                  <a:lnTo>
                    <a:pt x="405251" y="596"/>
                  </a:lnTo>
                  <a:lnTo>
                    <a:pt x="276359" y="596"/>
                  </a:lnTo>
                  <a:lnTo>
                    <a:pt x="285984" y="36340"/>
                  </a:lnTo>
                  <a:lnTo>
                    <a:pt x="262575" y="36399"/>
                  </a:lnTo>
                  <a:lnTo>
                    <a:pt x="240123" y="36469"/>
                  </a:lnTo>
                  <a:lnTo>
                    <a:pt x="218723" y="36539"/>
                  </a:lnTo>
                  <a:lnTo>
                    <a:pt x="198514" y="36619"/>
                  </a:lnTo>
                  <a:lnTo>
                    <a:pt x="198514" y="36619"/>
                  </a:lnTo>
                  <a:lnTo>
                    <a:pt x="206691" y="596"/>
                  </a:lnTo>
                  <a:lnTo>
                    <a:pt x="77822" y="596"/>
                  </a:lnTo>
                  <a:lnTo>
                    <a:pt x="87775" y="37584"/>
                  </a:lnTo>
                  <a:lnTo>
                    <a:pt x="87518" y="37600"/>
                  </a:lnTo>
                  <a:lnTo>
                    <a:pt x="87331" y="37616"/>
                  </a:lnTo>
                  <a:lnTo>
                    <a:pt x="87167" y="37638"/>
                  </a:lnTo>
                  <a:lnTo>
                    <a:pt x="87004" y="37665"/>
                  </a:lnTo>
                  <a:lnTo>
                    <a:pt x="86817" y="37702"/>
                  </a:lnTo>
                  <a:lnTo>
                    <a:pt x="86653" y="37750"/>
                  </a:lnTo>
                  <a:lnTo>
                    <a:pt x="86490" y="37804"/>
                  </a:lnTo>
                  <a:lnTo>
                    <a:pt x="86326" y="37868"/>
                  </a:lnTo>
                  <a:lnTo>
                    <a:pt x="86163" y="37938"/>
                  </a:lnTo>
                  <a:lnTo>
                    <a:pt x="85999" y="38018"/>
                  </a:lnTo>
                  <a:lnTo>
                    <a:pt x="85672" y="38201"/>
                  </a:lnTo>
                  <a:lnTo>
                    <a:pt x="85345" y="38420"/>
                  </a:lnTo>
                  <a:lnTo>
                    <a:pt x="85041" y="38667"/>
                  </a:lnTo>
                  <a:lnTo>
                    <a:pt x="84714" y="38946"/>
                  </a:lnTo>
                  <a:lnTo>
                    <a:pt x="84410" y="39257"/>
                  </a:lnTo>
                  <a:lnTo>
                    <a:pt x="84107" y="39594"/>
                  </a:lnTo>
                  <a:lnTo>
                    <a:pt x="83803" y="39970"/>
                  </a:lnTo>
                  <a:lnTo>
                    <a:pt x="83523" y="40366"/>
                  </a:lnTo>
                  <a:lnTo>
                    <a:pt x="83242" y="40795"/>
                  </a:lnTo>
                  <a:lnTo>
                    <a:pt x="82962" y="41251"/>
                  </a:lnTo>
                  <a:lnTo>
                    <a:pt x="82705" y="41733"/>
                  </a:lnTo>
                  <a:lnTo>
                    <a:pt x="82448" y="42248"/>
                  </a:lnTo>
                  <a:lnTo>
                    <a:pt x="82191" y="42784"/>
                  </a:lnTo>
                  <a:lnTo>
                    <a:pt x="81981" y="43347"/>
                  </a:lnTo>
                  <a:lnTo>
                    <a:pt x="81747" y="43936"/>
                  </a:lnTo>
                  <a:lnTo>
                    <a:pt x="81537" y="44553"/>
                  </a:lnTo>
                  <a:lnTo>
                    <a:pt x="81350" y="45191"/>
                  </a:lnTo>
                  <a:lnTo>
                    <a:pt x="81186" y="45856"/>
                  </a:lnTo>
                  <a:lnTo>
                    <a:pt x="81023" y="46547"/>
                  </a:lnTo>
                  <a:lnTo>
                    <a:pt x="80883" y="47255"/>
                  </a:lnTo>
                  <a:lnTo>
                    <a:pt x="80766" y="47989"/>
                  </a:lnTo>
                  <a:lnTo>
                    <a:pt x="80649" y="48745"/>
                  </a:lnTo>
                  <a:lnTo>
                    <a:pt x="80556" y="49522"/>
                  </a:lnTo>
                  <a:lnTo>
                    <a:pt x="80485" y="50321"/>
                  </a:lnTo>
                  <a:lnTo>
                    <a:pt x="80439" y="51141"/>
                  </a:lnTo>
                  <a:lnTo>
                    <a:pt x="80415" y="51977"/>
                  </a:lnTo>
                  <a:lnTo>
                    <a:pt x="80415" y="52835"/>
                  </a:lnTo>
                  <a:lnTo>
                    <a:pt x="80439" y="53714"/>
                  </a:lnTo>
                  <a:lnTo>
                    <a:pt x="80462" y="54610"/>
                  </a:lnTo>
                  <a:lnTo>
                    <a:pt x="80532" y="55526"/>
                  </a:lnTo>
                  <a:lnTo>
                    <a:pt x="80626" y="56459"/>
                  </a:lnTo>
                  <a:lnTo>
                    <a:pt x="80742" y="57408"/>
                  </a:lnTo>
                  <a:lnTo>
                    <a:pt x="80883" y="58373"/>
                  </a:lnTo>
                  <a:lnTo>
                    <a:pt x="81046" y="59354"/>
                  </a:lnTo>
                  <a:lnTo>
                    <a:pt x="81256" y="60351"/>
                  </a:lnTo>
                  <a:lnTo>
                    <a:pt x="81467" y="61364"/>
                  </a:lnTo>
                  <a:lnTo>
                    <a:pt x="81724" y="62393"/>
                  </a:lnTo>
                  <a:lnTo>
                    <a:pt x="82027" y="63433"/>
                  </a:lnTo>
                  <a:lnTo>
                    <a:pt x="82331" y="64484"/>
                  </a:lnTo>
                  <a:lnTo>
                    <a:pt x="82682" y="65556"/>
                  </a:lnTo>
                  <a:lnTo>
                    <a:pt x="83079" y="66633"/>
                  </a:lnTo>
                  <a:lnTo>
                    <a:pt x="83499" y="67727"/>
                  </a:lnTo>
                  <a:lnTo>
                    <a:pt x="83943" y="68831"/>
                  </a:lnTo>
                  <a:lnTo>
                    <a:pt x="84434" y="69941"/>
                  </a:lnTo>
                  <a:lnTo>
                    <a:pt x="84948" y="71067"/>
                  </a:lnTo>
                  <a:lnTo>
                    <a:pt x="85508" y="72203"/>
                  </a:lnTo>
                  <a:lnTo>
                    <a:pt x="86092" y="73345"/>
                  </a:lnTo>
                  <a:lnTo>
                    <a:pt x="86723" y="74503"/>
                  </a:lnTo>
                  <a:lnTo>
                    <a:pt x="87401" y="75661"/>
                  </a:lnTo>
                  <a:lnTo>
                    <a:pt x="88125" y="76835"/>
                  </a:lnTo>
                  <a:lnTo>
                    <a:pt x="88873" y="78009"/>
                  </a:lnTo>
                  <a:lnTo>
                    <a:pt x="89667" y="79193"/>
                  </a:lnTo>
                  <a:lnTo>
                    <a:pt x="90485" y="80384"/>
                  </a:lnTo>
                  <a:lnTo>
                    <a:pt x="91372" y="81579"/>
                  </a:lnTo>
                  <a:lnTo>
                    <a:pt x="92284" y="82780"/>
                  </a:lnTo>
                  <a:lnTo>
                    <a:pt x="93265" y="83986"/>
                  </a:lnTo>
                  <a:lnTo>
                    <a:pt x="94269" y="85197"/>
                  </a:lnTo>
                  <a:lnTo>
                    <a:pt x="95321" y="86414"/>
                  </a:lnTo>
                  <a:lnTo>
                    <a:pt x="96419" y="87631"/>
                  </a:lnTo>
                  <a:lnTo>
                    <a:pt x="97587" y="88853"/>
                  </a:lnTo>
                  <a:lnTo>
                    <a:pt x="97587" y="88853"/>
                  </a:lnTo>
                  <a:lnTo>
                    <a:pt x="96232" y="88768"/>
                  </a:lnTo>
                  <a:lnTo>
                    <a:pt x="94900" y="88676"/>
                  </a:lnTo>
                  <a:lnTo>
                    <a:pt x="93569" y="88575"/>
                  </a:lnTo>
                  <a:lnTo>
                    <a:pt x="92284" y="88467"/>
                  </a:lnTo>
                  <a:lnTo>
                    <a:pt x="90975" y="88360"/>
                  </a:lnTo>
                  <a:lnTo>
                    <a:pt x="89690" y="88242"/>
                  </a:lnTo>
                  <a:lnTo>
                    <a:pt x="88429" y="88119"/>
                  </a:lnTo>
                  <a:lnTo>
                    <a:pt x="87167" y="87990"/>
                  </a:lnTo>
                  <a:lnTo>
                    <a:pt x="85929" y="87856"/>
                  </a:lnTo>
                  <a:lnTo>
                    <a:pt x="84691" y="87717"/>
                  </a:lnTo>
                  <a:lnTo>
                    <a:pt x="83476" y="87572"/>
                  </a:lnTo>
                  <a:lnTo>
                    <a:pt x="82261" y="87422"/>
                  </a:lnTo>
                  <a:lnTo>
                    <a:pt x="81069" y="87272"/>
                  </a:lnTo>
                  <a:lnTo>
                    <a:pt x="79901" y="87111"/>
                  </a:lnTo>
                  <a:lnTo>
                    <a:pt x="78733" y="86945"/>
                  </a:lnTo>
                  <a:lnTo>
                    <a:pt x="77565" y="86779"/>
                  </a:lnTo>
                  <a:lnTo>
                    <a:pt x="76420" y="86602"/>
                  </a:lnTo>
                  <a:lnTo>
                    <a:pt x="75299" y="86425"/>
                  </a:lnTo>
                  <a:lnTo>
                    <a:pt x="74177" y="86243"/>
                  </a:lnTo>
                  <a:lnTo>
                    <a:pt x="73056" y="86055"/>
                  </a:lnTo>
                  <a:lnTo>
                    <a:pt x="71958" y="85862"/>
                  </a:lnTo>
                  <a:lnTo>
                    <a:pt x="70883" y="85669"/>
                  </a:lnTo>
                  <a:lnTo>
                    <a:pt x="69809" y="85471"/>
                  </a:lnTo>
                  <a:lnTo>
                    <a:pt x="68757" y="85267"/>
                  </a:lnTo>
                  <a:lnTo>
                    <a:pt x="67706" y="85063"/>
                  </a:lnTo>
                  <a:lnTo>
                    <a:pt x="66678" y="84849"/>
                  </a:lnTo>
                  <a:lnTo>
                    <a:pt x="65650" y="84635"/>
                  </a:lnTo>
                  <a:lnTo>
                    <a:pt x="64622" y="84420"/>
                  </a:lnTo>
                  <a:lnTo>
                    <a:pt x="63618" y="84200"/>
                  </a:lnTo>
                  <a:lnTo>
                    <a:pt x="62636" y="83975"/>
                  </a:lnTo>
                  <a:lnTo>
                    <a:pt x="61655" y="83750"/>
                  </a:lnTo>
                  <a:lnTo>
                    <a:pt x="60697" y="83520"/>
                  </a:lnTo>
                  <a:lnTo>
                    <a:pt x="59739" y="83289"/>
                  </a:lnTo>
                  <a:lnTo>
                    <a:pt x="58805" y="83053"/>
                  </a:lnTo>
                  <a:lnTo>
                    <a:pt x="57870" y="82812"/>
                  </a:lnTo>
                  <a:lnTo>
                    <a:pt x="56959" y="82571"/>
                  </a:lnTo>
                  <a:lnTo>
                    <a:pt x="56048" y="82329"/>
                  </a:lnTo>
                  <a:lnTo>
                    <a:pt x="55137" y="82083"/>
                  </a:lnTo>
                  <a:lnTo>
                    <a:pt x="54272" y="81836"/>
                  </a:lnTo>
                  <a:lnTo>
                    <a:pt x="53385" y="81590"/>
                  </a:lnTo>
                  <a:lnTo>
                    <a:pt x="52520" y="81338"/>
                  </a:lnTo>
                  <a:lnTo>
                    <a:pt x="51679" y="81086"/>
                  </a:lnTo>
                  <a:lnTo>
                    <a:pt x="50020" y="80571"/>
                  </a:lnTo>
                  <a:lnTo>
                    <a:pt x="48385" y="80051"/>
                  </a:lnTo>
                  <a:lnTo>
                    <a:pt x="46820" y="79531"/>
                  </a:lnTo>
                  <a:lnTo>
                    <a:pt x="45278" y="79001"/>
                  </a:lnTo>
                  <a:lnTo>
                    <a:pt x="43783" y="78470"/>
                  </a:lnTo>
                  <a:lnTo>
                    <a:pt x="42357" y="77939"/>
                  </a:lnTo>
                  <a:lnTo>
                    <a:pt x="40956" y="77403"/>
                  </a:lnTo>
                  <a:lnTo>
                    <a:pt x="39601" y="76867"/>
                  </a:lnTo>
                  <a:lnTo>
                    <a:pt x="38269" y="76331"/>
                  </a:lnTo>
                  <a:lnTo>
                    <a:pt x="37007" y="75795"/>
                  </a:lnTo>
                  <a:lnTo>
                    <a:pt x="35769" y="75259"/>
                  </a:lnTo>
                  <a:lnTo>
                    <a:pt x="34578" y="74728"/>
                  </a:lnTo>
                  <a:lnTo>
                    <a:pt x="33433" y="74197"/>
                  </a:lnTo>
                  <a:lnTo>
                    <a:pt x="32335" y="73677"/>
                  </a:lnTo>
                  <a:lnTo>
                    <a:pt x="31283" y="73157"/>
                  </a:lnTo>
                  <a:lnTo>
                    <a:pt x="30255" y="72648"/>
                  </a:lnTo>
                  <a:lnTo>
                    <a:pt x="29274" y="72139"/>
                  </a:lnTo>
                  <a:lnTo>
                    <a:pt x="28340" y="71640"/>
                  </a:lnTo>
                  <a:lnTo>
                    <a:pt x="27429" y="71153"/>
                  </a:lnTo>
                  <a:lnTo>
                    <a:pt x="26588" y="70675"/>
                  </a:lnTo>
                  <a:lnTo>
                    <a:pt x="25770" y="70209"/>
                  </a:lnTo>
                  <a:lnTo>
                    <a:pt x="24975" y="69748"/>
                  </a:lnTo>
                  <a:lnTo>
                    <a:pt x="24228" y="69303"/>
                  </a:lnTo>
                  <a:lnTo>
                    <a:pt x="23527" y="68874"/>
                  </a:lnTo>
                  <a:lnTo>
                    <a:pt x="22873" y="68456"/>
                  </a:lnTo>
                  <a:lnTo>
                    <a:pt x="21658" y="67668"/>
                  </a:lnTo>
                  <a:lnTo>
                    <a:pt x="20607" y="66944"/>
                  </a:lnTo>
                  <a:lnTo>
                    <a:pt x="19696" y="66296"/>
                  </a:lnTo>
                  <a:lnTo>
                    <a:pt x="18925" y="65728"/>
                  </a:lnTo>
                  <a:lnTo>
                    <a:pt x="18294" y="65245"/>
                  </a:lnTo>
                  <a:lnTo>
                    <a:pt x="17826" y="64859"/>
                  </a:lnTo>
                  <a:lnTo>
                    <a:pt x="17476" y="64575"/>
                  </a:lnTo>
                  <a:lnTo>
                    <a:pt x="17219" y="64339"/>
                  </a:lnTo>
                  <a:lnTo>
                    <a:pt x="1" y="63932"/>
                  </a:lnTo>
                  <a:lnTo>
                    <a:pt x="445" y="64596"/>
                  </a:lnTo>
                  <a:lnTo>
                    <a:pt x="888" y="65256"/>
                  </a:lnTo>
                  <a:lnTo>
                    <a:pt x="1356" y="65904"/>
                  </a:lnTo>
                  <a:lnTo>
                    <a:pt x="1846" y="66542"/>
                  </a:lnTo>
                  <a:lnTo>
                    <a:pt x="2337" y="67175"/>
                  </a:lnTo>
                  <a:lnTo>
                    <a:pt x="2851" y="67802"/>
                  </a:lnTo>
                  <a:lnTo>
                    <a:pt x="3365" y="68419"/>
                  </a:lnTo>
                  <a:lnTo>
                    <a:pt x="3902" y="69024"/>
                  </a:lnTo>
                  <a:lnTo>
                    <a:pt x="4463" y="69625"/>
                  </a:lnTo>
                  <a:lnTo>
                    <a:pt x="5024" y="70220"/>
                  </a:lnTo>
                  <a:lnTo>
                    <a:pt x="5608" y="70804"/>
                  </a:lnTo>
                  <a:lnTo>
                    <a:pt x="6192" y="71383"/>
                  </a:lnTo>
                  <a:lnTo>
                    <a:pt x="6799" y="71951"/>
                  </a:lnTo>
                  <a:lnTo>
                    <a:pt x="7407" y="72514"/>
                  </a:lnTo>
                  <a:lnTo>
                    <a:pt x="8037" y="73066"/>
                  </a:lnTo>
                  <a:lnTo>
                    <a:pt x="8692" y="73613"/>
                  </a:lnTo>
                  <a:lnTo>
                    <a:pt x="9346" y="74154"/>
                  </a:lnTo>
                  <a:lnTo>
                    <a:pt x="10023" y="74685"/>
                  </a:lnTo>
                  <a:lnTo>
                    <a:pt x="10701" y="75211"/>
                  </a:lnTo>
                  <a:lnTo>
                    <a:pt x="11378" y="75725"/>
                  </a:lnTo>
                  <a:lnTo>
                    <a:pt x="12079" y="76234"/>
                  </a:lnTo>
                  <a:lnTo>
                    <a:pt x="12803" y="76738"/>
                  </a:lnTo>
                  <a:lnTo>
                    <a:pt x="13528" y="77231"/>
                  </a:lnTo>
                  <a:lnTo>
                    <a:pt x="14252" y="77725"/>
                  </a:lnTo>
                  <a:lnTo>
                    <a:pt x="15000" y="78202"/>
                  </a:lnTo>
                  <a:lnTo>
                    <a:pt x="15747" y="78679"/>
                  </a:lnTo>
                  <a:lnTo>
                    <a:pt x="16518" y="79145"/>
                  </a:lnTo>
                  <a:lnTo>
                    <a:pt x="17289" y="79606"/>
                  </a:lnTo>
                  <a:lnTo>
                    <a:pt x="18083" y="80057"/>
                  </a:lnTo>
                  <a:lnTo>
                    <a:pt x="18878" y="80507"/>
                  </a:lnTo>
                  <a:lnTo>
                    <a:pt x="19672" y="80946"/>
                  </a:lnTo>
                  <a:lnTo>
                    <a:pt x="20490" y="81381"/>
                  </a:lnTo>
                  <a:lnTo>
                    <a:pt x="21308" y="81804"/>
                  </a:lnTo>
                  <a:lnTo>
                    <a:pt x="22149" y="82222"/>
                  </a:lnTo>
                  <a:lnTo>
                    <a:pt x="22990" y="82635"/>
                  </a:lnTo>
                  <a:lnTo>
                    <a:pt x="23831" y="83042"/>
                  </a:lnTo>
                  <a:lnTo>
                    <a:pt x="24695" y="83444"/>
                  </a:lnTo>
                  <a:lnTo>
                    <a:pt x="25560" y="83841"/>
                  </a:lnTo>
                  <a:lnTo>
                    <a:pt x="26424" y="84227"/>
                  </a:lnTo>
                  <a:lnTo>
                    <a:pt x="27312" y="84608"/>
                  </a:lnTo>
                  <a:lnTo>
                    <a:pt x="28176" y="84983"/>
                  </a:lnTo>
                  <a:lnTo>
                    <a:pt x="29087" y="85353"/>
                  </a:lnTo>
                  <a:lnTo>
                    <a:pt x="29975" y="85712"/>
                  </a:lnTo>
                  <a:lnTo>
                    <a:pt x="30886" y="86071"/>
                  </a:lnTo>
                  <a:lnTo>
                    <a:pt x="31797" y="86420"/>
                  </a:lnTo>
                  <a:lnTo>
                    <a:pt x="32709" y="86763"/>
                  </a:lnTo>
                  <a:lnTo>
                    <a:pt x="33643" y="87106"/>
                  </a:lnTo>
                  <a:lnTo>
                    <a:pt x="34578" y="87438"/>
                  </a:lnTo>
                  <a:lnTo>
                    <a:pt x="35512" y="87765"/>
                  </a:lnTo>
                  <a:lnTo>
                    <a:pt x="36447" y="88087"/>
                  </a:lnTo>
                  <a:lnTo>
                    <a:pt x="37404" y="88398"/>
                  </a:lnTo>
                  <a:lnTo>
                    <a:pt x="38339" y="88709"/>
                  </a:lnTo>
                  <a:lnTo>
                    <a:pt x="39297" y="89014"/>
                  </a:lnTo>
                  <a:lnTo>
                    <a:pt x="40278" y="89309"/>
                  </a:lnTo>
                  <a:lnTo>
                    <a:pt x="41236" y="89604"/>
                  </a:lnTo>
                  <a:lnTo>
                    <a:pt x="42194" y="89893"/>
                  </a:lnTo>
                  <a:lnTo>
                    <a:pt x="43175" y="90172"/>
                  </a:lnTo>
                  <a:lnTo>
                    <a:pt x="44156" y="90451"/>
                  </a:lnTo>
                  <a:lnTo>
                    <a:pt x="45138" y="90719"/>
                  </a:lnTo>
                  <a:lnTo>
                    <a:pt x="46119" y="90987"/>
                  </a:lnTo>
                  <a:lnTo>
                    <a:pt x="47100" y="91250"/>
                  </a:lnTo>
                  <a:lnTo>
                    <a:pt x="48105" y="91502"/>
                  </a:lnTo>
                  <a:lnTo>
                    <a:pt x="49086" y="91754"/>
                  </a:lnTo>
                  <a:lnTo>
                    <a:pt x="50090" y="92000"/>
                  </a:lnTo>
                  <a:lnTo>
                    <a:pt x="51095" y="92236"/>
                  </a:lnTo>
                  <a:lnTo>
                    <a:pt x="52076" y="92472"/>
                  </a:lnTo>
                  <a:lnTo>
                    <a:pt x="53081" y="92702"/>
                  </a:lnTo>
                  <a:lnTo>
                    <a:pt x="54085" y="92927"/>
                  </a:lnTo>
                  <a:lnTo>
                    <a:pt x="55090" y="93153"/>
                  </a:lnTo>
                  <a:lnTo>
                    <a:pt x="56095" y="93367"/>
                  </a:lnTo>
                  <a:lnTo>
                    <a:pt x="57099" y="93576"/>
                  </a:lnTo>
                  <a:lnTo>
                    <a:pt x="58127" y="93785"/>
                  </a:lnTo>
                  <a:lnTo>
                    <a:pt x="59132" y="93984"/>
                  </a:lnTo>
                  <a:lnTo>
                    <a:pt x="60136" y="94182"/>
                  </a:lnTo>
                  <a:lnTo>
                    <a:pt x="61141" y="94375"/>
                  </a:lnTo>
                  <a:lnTo>
                    <a:pt x="62146" y="94562"/>
                  </a:lnTo>
                  <a:lnTo>
                    <a:pt x="63174" y="94750"/>
                  </a:lnTo>
                  <a:lnTo>
                    <a:pt x="64178" y="94927"/>
                  </a:lnTo>
                  <a:lnTo>
                    <a:pt x="65183" y="95104"/>
                  </a:lnTo>
                  <a:lnTo>
                    <a:pt x="66187" y="95275"/>
                  </a:lnTo>
                  <a:lnTo>
                    <a:pt x="67192" y="95442"/>
                  </a:lnTo>
                  <a:lnTo>
                    <a:pt x="68197" y="95602"/>
                  </a:lnTo>
                  <a:lnTo>
                    <a:pt x="70206" y="95913"/>
                  </a:lnTo>
                  <a:lnTo>
                    <a:pt x="72215" y="96214"/>
                  </a:lnTo>
                  <a:lnTo>
                    <a:pt x="74201" y="96492"/>
                  </a:lnTo>
                  <a:lnTo>
                    <a:pt x="76187" y="96760"/>
                  </a:lnTo>
                  <a:lnTo>
                    <a:pt x="78149" y="97012"/>
                  </a:lnTo>
                  <a:lnTo>
                    <a:pt x="80112" y="97248"/>
                  </a:lnTo>
                  <a:lnTo>
                    <a:pt x="82051" y="97473"/>
                  </a:lnTo>
                  <a:lnTo>
                    <a:pt x="83966" y="97682"/>
                  </a:lnTo>
                  <a:lnTo>
                    <a:pt x="85882" y="97875"/>
                  </a:lnTo>
                  <a:lnTo>
                    <a:pt x="87751" y="98063"/>
                  </a:lnTo>
                  <a:lnTo>
                    <a:pt x="89620" y="98235"/>
                  </a:lnTo>
                  <a:lnTo>
                    <a:pt x="91466" y="98390"/>
                  </a:lnTo>
                  <a:lnTo>
                    <a:pt x="93265" y="98540"/>
                  </a:lnTo>
                  <a:lnTo>
                    <a:pt x="95040" y="98679"/>
                  </a:lnTo>
                  <a:lnTo>
                    <a:pt x="96816" y="98803"/>
                  </a:lnTo>
                  <a:lnTo>
                    <a:pt x="98545" y="98921"/>
                  </a:lnTo>
                  <a:lnTo>
                    <a:pt x="100227" y="99028"/>
                  </a:lnTo>
                  <a:lnTo>
                    <a:pt x="101886" y="99124"/>
                  </a:lnTo>
                  <a:lnTo>
                    <a:pt x="103521" y="99210"/>
                  </a:lnTo>
                  <a:lnTo>
                    <a:pt x="105110" y="99291"/>
                  </a:lnTo>
                  <a:lnTo>
                    <a:pt x="106652" y="99360"/>
                  </a:lnTo>
                  <a:lnTo>
                    <a:pt x="108170" y="99425"/>
                  </a:lnTo>
                  <a:lnTo>
                    <a:pt x="109642" y="99478"/>
                  </a:lnTo>
                  <a:lnTo>
                    <a:pt x="110787" y="100341"/>
                  </a:lnTo>
                  <a:lnTo>
                    <a:pt x="111978" y="101199"/>
                  </a:lnTo>
                  <a:lnTo>
                    <a:pt x="113170" y="102057"/>
                  </a:lnTo>
                  <a:lnTo>
                    <a:pt x="114408" y="102914"/>
                  </a:lnTo>
                  <a:lnTo>
                    <a:pt x="115670" y="103772"/>
                  </a:lnTo>
                  <a:lnTo>
                    <a:pt x="116978" y="104624"/>
                  </a:lnTo>
                  <a:lnTo>
                    <a:pt x="118286" y="105477"/>
                  </a:lnTo>
                  <a:lnTo>
                    <a:pt x="119641" y="106324"/>
                  </a:lnTo>
                  <a:lnTo>
                    <a:pt x="121020" y="107171"/>
                  </a:lnTo>
                  <a:lnTo>
                    <a:pt x="122445" y="108012"/>
                  </a:lnTo>
                  <a:lnTo>
                    <a:pt x="123870" y="108854"/>
                  </a:lnTo>
                  <a:lnTo>
                    <a:pt x="125342" y="109696"/>
                  </a:lnTo>
                  <a:lnTo>
                    <a:pt x="126837" y="110532"/>
                  </a:lnTo>
                  <a:lnTo>
                    <a:pt x="128379" y="111363"/>
                  </a:lnTo>
                  <a:lnTo>
                    <a:pt x="129944" y="112188"/>
                  </a:lnTo>
                  <a:lnTo>
                    <a:pt x="131533" y="113014"/>
                  </a:lnTo>
                  <a:lnTo>
                    <a:pt x="133145" y="113834"/>
                  </a:lnTo>
                  <a:lnTo>
                    <a:pt x="134804" y="114654"/>
                  </a:lnTo>
                  <a:lnTo>
                    <a:pt x="136509" y="115464"/>
                  </a:lnTo>
                  <a:lnTo>
                    <a:pt x="138215" y="116273"/>
                  </a:lnTo>
                  <a:lnTo>
                    <a:pt x="139967" y="117077"/>
                  </a:lnTo>
                  <a:lnTo>
                    <a:pt x="141766" y="117876"/>
                  </a:lnTo>
                  <a:lnTo>
                    <a:pt x="143565" y="118669"/>
                  </a:lnTo>
                  <a:lnTo>
                    <a:pt x="145434" y="119457"/>
                  </a:lnTo>
                  <a:lnTo>
                    <a:pt x="147303" y="120240"/>
                  </a:lnTo>
                  <a:lnTo>
                    <a:pt x="149242" y="121023"/>
                  </a:lnTo>
                  <a:lnTo>
                    <a:pt x="151181" y="121795"/>
                  </a:lnTo>
                  <a:lnTo>
                    <a:pt x="153167" y="122561"/>
                  </a:lnTo>
                  <a:lnTo>
                    <a:pt x="155200" y="123322"/>
                  </a:lnTo>
                  <a:lnTo>
                    <a:pt x="157255" y="124078"/>
                  </a:lnTo>
                  <a:lnTo>
                    <a:pt x="159335" y="124823"/>
                  </a:lnTo>
                  <a:lnTo>
                    <a:pt x="161484" y="125569"/>
                  </a:lnTo>
                  <a:lnTo>
                    <a:pt x="163633" y="126303"/>
                  </a:lnTo>
                  <a:lnTo>
                    <a:pt x="165830" y="127032"/>
                  </a:lnTo>
                  <a:lnTo>
                    <a:pt x="168072" y="127750"/>
                  </a:lnTo>
                  <a:lnTo>
                    <a:pt x="170339" y="128463"/>
                  </a:lnTo>
                  <a:lnTo>
                    <a:pt x="172652" y="129171"/>
                  </a:lnTo>
                  <a:lnTo>
                    <a:pt x="175011" y="129873"/>
                  </a:lnTo>
                  <a:lnTo>
                    <a:pt x="177394" y="130559"/>
                  </a:lnTo>
                  <a:lnTo>
                    <a:pt x="179801" y="131245"/>
                  </a:lnTo>
                  <a:lnTo>
                    <a:pt x="182254" y="131921"/>
                  </a:lnTo>
                  <a:lnTo>
                    <a:pt x="184753" y="132586"/>
                  </a:lnTo>
                  <a:lnTo>
                    <a:pt x="187300" y="133245"/>
                  </a:lnTo>
                  <a:lnTo>
                    <a:pt x="189870" y="133894"/>
                  </a:lnTo>
                  <a:lnTo>
                    <a:pt x="192486" y="134537"/>
                  </a:lnTo>
                  <a:lnTo>
                    <a:pt x="195126" y="135169"/>
                  </a:lnTo>
                  <a:lnTo>
                    <a:pt x="196482" y="135480"/>
                  </a:lnTo>
                  <a:lnTo>
                    <a:pt x="197837" y="135791"/>
                  </a:lnTo>
                  <a:lnTo>
                    <a:pt x="199192" y="136102"/>
                  </a:lnTo>
                  <a:lnTo>
                    <a:pt x="200570" y="136408"/>
                  </a:lnTo>
                  <a:lnTo>
                    <a:pt x="201948" y="136708"/>
                  </a:lnTo>
                  <a:lnTo>
                    <a:pt x="203327" y="137008"/>
                  </a:lnTo>
                  <a:lnTo>
                    <a:pt x="204729" y="137308"/>
                  </a:lnTo>
                  <a:lnTo>
                    <a:pt x="206154" y="137603"/>
                  </a:lnTo>
                  <a:lnTo>
                    <a:pt x="207555" y="137898"/>
                  </a:lnTo>
                  <a:lnTo>
                    <a:pt x="209004" y="138188"/>
                  </a:lnTo>
                  <a:lnTo>
                    <a:pt x="210429" y="138477"/>
                  </a:lnTo>
                  <a:lnTo>
                    <a:pt x="211901" y="138761"/>
                  </a:lnTo>
                  <a:lnTo>
                    <a:pt x="213349" y="139045"/>
                  </a:lnTo>
                  <a:lnTo>
                    <a:pt x="214821" y="139329"/>
                  </a:lnTo>
                  <a:lnTo>
                    <a:pt x="216317" y="139608"/>
                  </a:lnTo>
                  <a:lnTo>
                    <a:pt x="217812" y="139881"/>
                  </a:lnTo>
                  <a:lnTo>
                    <a:pt x="219307" y="140155"/>
                  </a:lnTo>
                  <a:lnTo>
                    <a:pt x="220826" y="140423"/>
                  </a:lnTo>
                  <a:lnTo>
                    <a:pt x="222344" y="140691"/>
                  </a:lnTo>
                  <a:lnTo>
                    <a:pt x="223886" y="140959"/>
                  </a:lnTo>
                  <a:lnTo>
                    <a:pt x="225428" y="141222"/>
                  </a:lnTo>
                  <a:lnTo>
                    <a:pt x="226970" y="141479"/>
                  </a:lnTo>
                  <a:lnTo>
                    <a:pt x="228535" y="141736"/>
                  </a:lnTo>
                  <a:lnTo>
                    <a:pt x="230124" y="141988"/>
                  </a:lnTo>
                  <a:lnTo>
                    <a:pt x="231713" y="142240"/>
                  </a:lnTo>
                  <a:lnTo>
                    <a:pt x="233301" y="142487"/>
                  </a:lnTo>
                  <a:lnTo>
                    <a:pt x="234913" y="142733"/>
                  </a:lnTo>
                  <a:lnTo>
                    <a:pt x="236549" y="142975"/>
                  </a:lnTo>
                  <a:lnTo>
                    <a:pt x="238161" y="143216"/>
                  </a:lnTo>
                  <a:lnTo>
                    <a:pt x="239819" y="143452"/>
                  </a:lnTo>
                  <a:lnTo>
                    <a:pt x="241455" y="143688"/>
                  </a:lnTo>
                  <a:lnTo>
                    <a:pt x="243137" y="143918"/>
                  </a:lnTo>
                  <a:lnTo>
                    <a:pt x="244796" y="144143"/>
                  </a:lnTo>
                  <a:lnTo>
                    <a:pt x="246478" y="144368"/>
                  </a:lnTo>
                  <a:lnTo>
                    <a:pt x="248183" y="144588"/>
                  </a:lnTo>
                  <a:lnTo>
                    <a:pt x="249889" y="144808"/>
                  </a:lnTo>
                  <a:lnTo>
                    <a:pt x="251618" y="145022"/>
                  </a:lnTo>
                  <a:lnTo>
                    <a:pt x="253347" y="145237"/>
                  </a:lnTo>
                  <a:lnTo>
                    <a:pt x="255075" y="145446"/>
                  </a:lnTo>
                  <a:lnTo>
                    <a:pt x="256828" y="145650"/>
                  </a:lnTo>
                  <a:lnTo>
                    <a:pt x="258603" y="145853"/>
                  </a:lnTo>
                  <a:lnTo>
                    <a:pt x="260379" y="146057"/>
                  </a:lnTo>
                  <a:lnTo>
                    <a:pt x="262154" y="146250"/>
                  </a:lnTo>
                  <a:lnTo>
                    <a:pt x="263953" y="146443"/>
                  </a:lnTo>
                  <a:lnTo>
                    <a:pt x="265752" y="146636"/>
                  </a:lnTo>
                  <a:lnTo>
                    <a:pt x="267574" y="146818"/>
                  </a:lnTo>
                  <a:lnTo>
                    <a:pt x="269420" y="147006"/>
                  </a:lnTo>
                  <a:lnTo>
                    <a:pt x="271266" y="147183"/>
                  </a:lnTo>
                  <a:lnTo>
                    <a:pt x="273111" y="147360"/>
                  </a:lnTo>
                  <a:lnTo>
                    <a:pt x="274980" y="147531"/>
                  </a:lnTo>
                  <a:lnTo>
                    <a:pt x="276849" y="147703"/>
                  </a:lnTo>
                  <a:lnTo>
                    <a:pt x="278742" y="147869"/>
                  </a:lnTo>
                  <a:lnTo>
                    <a:pt x="280634" y="148035"/>
                  </a:lnTo>
                  <a:lnTo>
                    <a:pt x="282550" y="148190"/>
                  </a:lnTo>
                  <a:lnTo>
                    <a:pt x="284466" y="148346"/>
                  </a:lnTo>
                  <a:lnTo>
                    <a:pt x="286405" y="148501"/>
                  </a:lnTo>
                  <a:lnTo>
                    <a:pt x="288367" y="148652"/>
                  </a:lnTo>
                  <a:lnTo>
                    <a:pt x="290330" y="148796"/>
                  </a:lnTo>
                  <a:lnTo>
                    <a:pt x="292292" y="148936"/>
                  </a:lnTo>
                  <a:lnTo>
                    <a:pt x="294278" y="149075"/>
                  </a:lnTo>
                  <a:lnTo>
                    <a:pt x="296264" y="149209"/>
                  </a:lnTo>
                  <a:lnTo>
                    <a:pt x="298273" y="149343"/>
                  </a:lnTo>
                  <a:lnTo>
                    <a:pt x="300282" y="149466"/>
                  </a:lnTo>
                  <a:lnTo>
                    <a:pt x="302315" y="149590"/>
                  </a:lnTo>
                  <a:lnTo>
                    <a:pt x="304371" y="149713"/>
                  </a:lnTo>
                  <a:lnTo>
                    <a:pt x="306427" y="149825"/>
                  </a:lnTo>
                  <a:lnTo>
                    <a:pt x="308483" y="149938"/>
                  </a:lnTo>
                  <a:lnTo>
                    <a:pt x="310562" y="150051"/>
                  </a:lnTo>
                  <a:lnTo>
                    <a:pt x="312665" y="150152"/>
                  </a:lnTo>
                  <a:lnTo>
                    <a:pt x="314767" y="150254"/>
                  </a:lnTo>
                  <a:lnTo>
                    <a:pt x="316870" y="150351"/>
                  </a:lnTo>
                  <a:lnTo>
                    <a:pt x="318996" y="150447"/>
                  </a:lnTo>
                  <a:lnTo>
                    <a:pt x="321145" y="150533"/>
                  </a:lnTo>
                  <a:lnTo>
                    <a:pt x="323295" y="150619"/>
                  </a:lnTo>
                  <a:lnTo>
                    <a:pt x="325467" y="150705"/>
                  </a:lnTo>
                  <a:lnTo>
                    <a:pt x="327640" y="150780"/>
                  </a:lnTo>
                  <a:lnTo>
                    <a:pt x="329813" y="150855"/>
                  </a:lnTo>
                  <a:lnTo>
                    <a:pt x="332032" y="150924"/>
                  </a:lnTo>
                  <a:lnTo>
                    <a:pt x="334228" y="150989"/>
                  </a:lnTo>
                  <a:lnTo>
                    <a:pt x="336471" y="151048"/>
                  </a:lnTo>
                  <a:lnTo>
                    <a:pt x="338714" y="151107"/>
                  </a:lnTo>
                  <a:lnTo>
                    <a:pt x="340957" y="151160"/>
                  </a:lnTo>
                  <a:lnTo>
                    <a:pt x="343223" y="151209"/>
                  </a:lnTo>
                  <a:lnTo>
                    <a:pt x="345489" y="151257"/>
                  </a:lnTo>
                  <a:lnTo>
                    <a:pt x="347779" y="151300"/>
                  </a:lnTo>
                  <a:lnTo>
                    <a:pt x="350092" y="151332"/>
                  </a:lnTo>
                  <a:lnTo>
                    <a:pt x="352405" y="151369"/>
                  </a:lnTo>
                  <a:lnTo>
                    <a:pt x="354741" y="151396"/>
                  </a:lnTo>
                  <a:lnTo>
                    <a:pt x="357077" y="151418"/>
                  </a:lnTo>
                  <a:lnTo>
                    <a:pt x="359437" y="151439"/>
                  </a:lnTo>
                  <a:lnTo>
                    <a:pt x="361796" y="151455"/>
                  </a:lnTo>
                  <a:lnTo>
                    <a:pt x="364179" y="151466"/>
                  </a:lnTo>
                  <a:lnTo>
                    <a:pt x="366562" y="151471"/>
                  </a:lnTo>
                  <a:lnTo>
                    <a:pt x="368969" y="151477"/>
                  </a:lnTo>
                  <a:lnTo>
                    <a:pt x="371399" y="151477"/>
                  </a:lnTo>
                  <a:lnTo>
                    <a:pt x="373828" y="151471"/>
                  </a:lnTo>
                  <a:lnTo>
                    <a:pt x="376258" y="151460"/>
                  </a:lnTo>
                  <a:lnTo>
                    <a:pt x="378711" y="151444"/>
                  </a:lnTo>
                  <a:lnTo>
                    <a:pt x="381188" y="151423"/>
                  </a:lnTo>
                  <a:lnTo>
                    <a:pt x="383687" y="151402"/>
                  </a:lnTo>
                  <a:lnTo>
                    <a:pt x="386164" y="151369"/>
                  </a:lnTo>
                  <a:lnTo>
                    <a:pt x="388687" y="151337"/>
                  </a:lnTo>
                  <a:lnTo>
                    <a:pt x="391210" y="151300"/>
                  </a:lnTo>
                  <a:lnTo>
                    <a:pt x="393757" y="151257"/>
                  </a:lnTo>
                  <a:lnTo>
                    <a:pt x="396303" y="151214"/>
                  </a:lnTo>
                  <a:lnTo>
                    <a:pt x="398850" y="151160"/>
                  </a:lnTo>
                  <a:lnTo>
                    <a:pt x="401443" y="151107"/>
                  </a:lnTo>
                  <a:lnTo>
                    <a:pt x="404036" y="151042"/>
                  </a:lnTo>
                  <a:lnTo>
                    <a:pt x="406630" y="150978"/>
                  </a:lnTo>
                  <a:lnTo>
                    <a:pt x="409246" y="150908"/>
                  </a:lnTo>
                  <a:lnTo>
                    <a:pt x="411886" y="150833"/>
                  </a:lnTo>
                  <a:lnTo>
                    <a:pt x="414526" y="150758"/>
                  </a:lnTo>
                  <a:lnTo>
                    <a:pt x="417190" y="150672"/>
                  </a:lnTo>
                  <a:lnTo>
                    <a:pt x="419853" y="150581"/>
                  </a:lnTo>
                  <a:lnTo>
                    <a:pt x="422540" y="150490"/>
                  </a:lnTo>
                  <a:lnTo>
                    <a:pt x="425250" y="150388"/>
                  </a:lnTo>
                  <a:lnTo>
                    <a:pt x="427960" y="150287"/>
                  </a:lnTo>
                  <a:lnTo>
                    <a:pt x="430693" y="150179"/>
                  </a:lnTo>
                  <a:lnTo>
                    <a:pt x="433427" y="150067"/>
                  </a:lnTo>
                  <a:lnTo>
                    <a:pt x="436184" y="149949"/>
                  </a:lnTo>
                  <a:lnTo>
                    <a:pt x="438940" y="149825"/>
                  </a:lnTo>
                  <a:lnTo>
                    <a:pt x="441720" y="149697"/>
                  </a:lnTo>
                  <a:lnTo>
                    <a:pt x="444524" y="149563"/>
                  </a:lnTo>
                  <a:lnTo>
                    <a:pt x="447328" y="149423"/>
                  </a:lnTo>
                  <a:lnTo>
                    <a:pt x="450154" y="149279"/>
                  </a:lnTo>
                  <a:lnTo>
                    <a:pt x="453005" y="149134"/>
                  </a:lnTo>
                  <a:lnTo>
                    <a:pt x="455855" y="148979"/>
                  </a:lnTo>
                  <a:lnTo>
                    <a:pt x="458729" y="148823"/>
                  </a:lnTo>
                  <a:lnTo>
                    <a:pt x="461602" y="148657"/>
                  </a:lnTo>
                  <a:lnTo>
                    <a:pt x="464499" y="148491"/>
                  </a:lnTo>
                  <a:lnTo>
                    <a:pt x="467396" y="148314"/>
                  </a:lnTo>
                  <a:lnTo>
                    <a:pt x="470340" y="148137"/>
                  </a:lnTo>
                  <a:lnTo>
                    <a:pt x="473260" y="147949"/>
                  </a:lnTo>
                  <a:lnTo>
                    <a:pt x="476227" y="147762"/>
                  </a:lnTo>
                  <a:lnTo>
                    <a:pt x="479194" y="147569"/>
                  </a:lnTo>
                  <a:lnTo>
                    <a:pt x="482161" y="147365"/>
                  </a:lnTo>
                  <a:lnTo>
                    <a:pt x="485175" y="147161"/>
                  </a:lnTo>
                  <a:lnTo>
                    <a:pt x="488166" y="146952"/>
                  </a:lnTo>
                  <a:lnTo>
                    <a:pt x="491203" y="146738"/>
                  </a:lnTo>
                  <a:lnTo>
                    <a:pt x="494240" y="146513"/>
                  </a:lnTo>
                  <a:lnTo>
                    <a:pt x="497301" y="146287"/>
                  </a:lnTo>
                  <a:lnTo>
                    <a:pt x="500361" y="146057"/>
                  </a:lnTo>
                  <a:lnTo>
                    <a:pt x="503445" y="145816"/>
                  </a:lnTo>
                  <a:lnTo>
                    <a:pt x="506529" y="145574"/>
                  </a:lnTo>
                  <a:lnTo>
                    <a:pt x="509659" y="145328"/>
                  </a:lnTo>
                  <a:lnTo>
                    <a:pt x="512790" y="145071"/>
                  </a:lnTo>
                  <a:lnTo>
                    <a:pt x="515921" y="144813"/>
                  </a:lnTo>
                  <a:lnTo>
                    <a:pt x="519075" y="144545"/>
                  </a:lnTo>
                  <a:lnTo>
                    <a:pt x="522252" y="144277"/>
                  </a:lnTo>
                  <a:lnTo>
                    <a:pt x="525429" y="143998"/>
                  </a:lnTo>
                  <a:lnTo>
                    <a:pt x="528630" y="143720"/>
                  </a:lnTo>
                  <a:lnTo>
                    <a:pt x="531854" y="143430"/>
                  </a:lnTo>
                  <a:lnTo>
                    <a:pt x="535078" y="143135"/>
                  </a:lnTo>
                  <a:lnTo>
                    <a:pt x="538326" y="142835"/>
                  </a:lnTo>
                  <a:lnTo>
                    <a:pt x="541596" y="142535"/>
                  </a:lnTo>
                  <a:lnTo>
                    <a:pt x="544867" y="142224"/>
                  </a:lnTo>
                  <a:lnTo>
                    <a:pt x="548161" y="141908"/>
                  </a:lnTo>
                  <a:lnTo>
                    <a:pt x="551455" y="141586"/>
                  </a:lnTo>
                  <a:lnTo>
                    <a:pt x="554796" y="141259"/>
                  </a:lnTo>
                  <a:lnTo>
                    <a:pt x="558114" y="140921"/>
                  </a:lnTo>
                  <a:lnTo>
                    <a:pt x="561478" y="140584"/>
                  </a:lnTo>
                  <a:lnTo>
                    <a:pt x="564842" y="140241"/>
                  </a:lnTo>
                  <a:lnTo>
                    <a:pt x="568230" y="139887"/>
                  </a:lnTo>
                  <a:lnTo>
                    <a:pt x="571617" y="139533"/>
                  </a:lnTo>
                  <a:lnTo>
                    <a:pt x="571991" y="139656"/>
                  </a:lnTo>
                  <a:lnTo>
                    <a:pt x="573113" y="140021"/>
                  </a:lnTo>
                  <a:lnTo>
                    <a:pt x="574935" y="140611"/>
                  </a:lnTo>
                  <a:lnTo>
                    <a:pt x="576103" y="140975"/>
                  </a:lnTo>
                  <a:lnTo>
                    <a:pt x="577458" y="141393"/>
                  </a:lnTo>
                  <a:lnTo>
                    <a:pt x="579000" y="141854"/>
                  </a:lnTo>
                  <a:lnTo>
                    <a:pt x="580682" y="142353"/>
                  </a:lnTo>
                  <a:lnTo>
                    <a:pt x="582551" y="142894"/>
                  </a:lnTo>
                  <a:lnTo>
                    <a:pt x="584584" y="143473"/>
                  </a:lnTo>
                  <a:lnTo>
                    <a:pt x="586780" y="144084"/>
                  </a:lnTo>
                  <a:lnTo>
                    <a:pt x="589140" y="144733"/>
                  </a:lnTo>
                  <a:lnTo>
                    <a:pt x="591663" y="145403"/>
                  </a:lnTo>
                  <a:lnTo>
                    <a:pt x="594349" y="146105"/>
                  </a:lnTo>
                  <a:lnTo>
                    <a:pt x="597176" y="146834"/>
                  </a:lnTo>
                  <a:lnTo>
                    <a:pt x="600167" y="147579"/>
                  </a:lnTo>
                  <a:lnTo>
                    <a:pt x="601732" y="147960"/>
                  </a:lnTo>
                  <a:lnTo>
                    <a:pt x="603321" y="148346"/>
                  </a:lnTo>
                  <a:lnTo>
                    <a:pt x="604956" y="148737"/>
                  </a:lnTo>
                  <a:lnTo>
                    <a:pt x="606615" y="149129"/>
                  </a:lnTo>
                  <a:lnTo>
                    <a:pt x="608320" y="149525"/>
                  </a:lnTo>
                  <a:lnTo>
                    <a:pt x="610073" y="149927"/>
                  </a:lnTo>
                  <a:lnTo>
                    <a:pt x="611848" y="150329"/>
                  </a:lnTo>
                  <a:lnTo>
                    <a:pt x="613670" y="150737"/>
                  </a:lnTo>
                  <a:lnTo>
                    <a:pt x="615516" y="151144"/>
                  </a:lnTo>
                  <a:lnTo>
                    <a:pt x="617408" y="151552"/>
                  </a:lnTo>
                  <a:lnTo>
                    <a:pt x="619324" y="151964"/>
                  </a:lnTo>
                  <a:lnTo>
                    <a:pt x="621287" y="152377"/>
                  </a:lnTo>
                  <a:lnTo>
                    <a:pt x="623296" y="152790"/>
                  </a:lnTo>
                  <a:lnTo>
                    <a:pt x="625328" y="153208"/>
                  </a:lnTo>
                  <a:lnTo>
                    <a:pt x="627384" y="153621"/>
                  </a:lnTo>
                  <a:lnTo>
                    <a:pt x="629487" y="154034"/>
                  </a:lnTo>
                  <a:lnTo>
                    <a:pt x="631613" y="154452"/>
                  </a:lnTo>
                  <a:lnTo>
                    <a:pt x="633786" y="154865"/>
                  </a:lnTo>
                  <a:lnTo>
                    <a:pt x="636005" y="155277"/>
                  </a:lnTo>
                  <a:lnTo>
                    <a:pt x="638225" y="155690"/>
                  </a:lnTo>
                  <a:lnTo>
                    <a:pt x="640514" y="156103"/>
                  </a:lnTo>
                  <a:lnTo>
                    <a:pt x="642804" y="156510"/>
                  </a:lnTo>
                  <a:lnTo>
                    <a:pt x="645140" y="156918"/>
                  </a:lnTo>
                  <a:lnTo>
                    <a:pt x="647523" y="157320"/>
                  </a:lnTo>
                  <a:lnTo>
                    <a:pt x="649929" y="157722"/>
                  </a:lnTo>
                  <a:lnTo>
                    <a:pt x="652359" y="158118"/>
                  </a:lnTo>
                  <a:lnTo>
                    <a:pt x="654836" y="158515"/>
                  </a:lnTo>
                  <a:lnTo>
                    <a:pt x="657335" y="158906"/>
                  </a:lnTo>
                  <a:lnTo>
                    <a:pt x="659859" y="159292"/>
                  </a:lnTo>
                  <a:lnTo>
                    <a:pt x="662429" y="159673"/>
                  </a:lnTo>
                  <a:lnTo>
                    <a:pt x="665022" y="160054"/>
                  </a:lnTo>
                  <a:lnTo>
                    <a:pt x="667638" y="160424"/>
                  </a:lnTo>
                  <a:lnTo>
                    <a:pt x="670302" y="160793"/>
                  </a:lnTo>
                  <a:lnTo>
                    <a:pt x="672989" y="161153"/>
                  </a:lnTo>
                  <a:lnTo>
                    <a:pt x="675722" y="161512"/>
                  </a:lnTo>
                  <a:lnTo>
                    <a:pt x="678455" y="161860"/>
                  </a:lnTo>
                  <a:lnTo>
                    <a:pt x="681236" y="162203"/>
                  </a:lnTo>
                  <a:lnTo>
                    <a:pt x="684039" y="162541"/>
                  </a:lnTo>
                  <a:lnTo>
                    <a:pt x="686889" y="162868"/>
                  </a:lnTo>
                  <a:lnTo>
                    <a:pt x="689740" y="163190"/>
                  </a:lnTo>
                  <a:lnTo>
                    <a:pt x="692637" y="163501"/>
                  </a:lnTo>
                  <a:lnTo>
                    <a:pt x="695557" y="163806"/>
                  </a:lnTo>
                  <a:lnTo>
                    <a:pt x="698524" y="164106"/>
                  </a:lnTo>
                  <a:lnTo>
                    <a:pt x="701491" y="164390"/>
                  </a:lnTo>
                  <a:lnTo>
                    <a:pt x="704505" y="164669"/>
                  </a:lnTo>
                  <a:lnTo>
                    <a:pt x="707542" y="164937"/>
                  </a:lnTo>
                  <a:lnTo>
                    <a:pt x="710603" y="165200"/>
                  </a:lnTo>
                  <a:lnTo>
                    <a:pt x="713686" y="165446"/>
                  </a:lnTo>
                  <a:lnTo>
                    <a:pt x="716817" y="165688"/>
                  </a:lnTo>
                  <a:lnTo>
                    <a:pt x="719948" y="165913"/>
                  </a:lnTo>
                  <a:lnTo>
                    <a:pt x="723125" y="166133"/>
                  </a:lnTo>
                  <a:lnTo>
                    <a:pt x="726326" y="166336"/>
                  </a:lnTo>
                  <a:lnTo>
                    <a:pt x="727938" y="166438"/>
                  </a:lnTo>
                  <a:lnTo>
                    <a:pt x="729550" y="166535"/>
                  </a:lnTo>
                  <a:lnTo>
                    <a:pt x="731162" y="166626"/>
                  </a:lnTo>
                  <a:lnTo>
                    <a:pt x="732797" y="166712"/>
                  </a:lnTo>
                  <a:lnTo>
                    <a:pt x="734433" y="166803"/>
                  </a:lnTo>
                  <a:lnTo>
                    <a:pt x="736068" y="166883"/>
                  </a:lnTo>
                  <a:lnTo>
                    <a:pt x="737727" y="166963"/>
                  </a:lnTo>
                  <a:lnTo>
                    <a:pt x="739362" y="167039"/>
                  </a:lnTo>
                  <a:lnTo>
                    <a:pt x="741021" y="167114"/>
                  </a:lnTo>
                  <a:lnTo>
                    <a:pt x="742703" y="167183"/>
                  </a:lnTo>
                  <a:lnTo>
                    <a:pt x="744362" y="167253"/>
                  </a:lnTo>
                  <a:lnTo>
                    <a:pt x="746044" y="167317"/>
                  </a:lnTo>
                  <a:lnTo>
                    <a:pt x="747726" y="167376"/>
                  </a:lnTo>
                  <a:lnTo>
                    <a:pt x="749432" y="167435"/>
                  </a:lnTo>
                  <a:lnTo>
                    <a:pt x="751114" y="167489"/>
                  </a:lnTo>
                  <a:lnTo>
                    <a:pt x="752819" y="167537"/>
                  </a:lnTo>
                  <a:lnTo>
                    <a:pt x="754525" y="167585"/>
                  </a:lnTo>
                  <a:lnTo>
                    <a:pt x="756253" y="167628"/>
                  </a:lnTo>
                  <a:lnTo>
                    <a:pt x="757959" y="167666"/>
                  </a:lnTo>
                  <a:lnTo>
                    <a:pt x="759688" y="167703"/>
                  </a:lnTo>
                  <a:lnTo>
                    <a:pt x="761417" y="167730"/>
                  </a:lnTo>
                  <a:lnTo>
                    <a:pt x="763169" y="167762"/>
                  </a:lnTo>
                  <a:lnTo>
                    <a:pt x="764898" y="167784"/>
                  </a:lnTo>
                  <a:lnTo>
                    <a:pt x="766650" y="167805"/>
                  </a:lnTo>
                  <a:lnTo>
                    <a:pt x="768402" y="167821"/>
                  </a:lnTo>
                  <a:lnTo>
                    <a:pt x="770178" y="167832"/>
                  </a:lnTo>
                  <a:lnTo>
                    <a:pt x="771930" y="167843"/>
                  </a:lnTo>
                  <a:lnTo>
                    <a:pt x="773705" y="167848"/>
                  </a:lnTo>
                  <a:lnTo>
                    <a:pt x="775481" y="167848"/>
                  </a:lnTo>
                  <a:lnTo>
                    <a:pt x="777280" y="167843"/>
                  </a:lnTo>
                  <a:lnTo>
                    <a:pt x="779055" y="167837"/>
                  </a:lnTo>
                  <a:lnTo>
                    <a:pt x="780854" y="167827"/>
                  </a:lnTo>
                  <a:lnTo>
                    <a:pt x="782653" y="167810"/>
                  </a:lnTo>
                  <a:lnTo>
                    <a:pt x="784476" y="167789"/>
                  </a:lnTo>
                  <a:lnTo>
                    <a:pt x="786275" y="167768"/>
                  </a:lnTo>
                  <a:lnTo>
                    <a:pt x="788097" y="167735"/>
                  </a:lnTo>
                  <a:lnTo>
                    <a:pt x="789919" y="167703"/>
                  </a:lnTo>
                  <a:lnTo>
                    <a:pt x="791741" y="167666"/>
                  </a:lnTo>
                  <a:lnTo>
                    <a:pt x="793587" y="167623"/>
                  </a:lnTo>
                  <a:lnTo>
                    <a:pt x="795433" y="167580"/>
                  </a:lnTo>
                  <a:lnTo>
                    <a:pt x="797255" y="167526"/>
                  </a:lnTo>
                  <a:lnTo>
                    <a:pt x="799124" y="167473"/>
                  </a:lnTo>
                  <a:lnTo>
                    <a:pt x="800970" y="167414"/>
                  </a:lnTo>
                  <a:lnTo>
                    <a:pt x="802839" y="167349"/>
                  </a:lnTo>
                  <a:lnTo>
                    <a:pt x="804708" y="167280"/>
                  </a:lnTo>
                  <a:lnTo>
                    <a:pt x="806577" y="167205"/>
                  </a:lnTo>
                  <a:lnTo>
                    <a:pt x="808446" y="167124"/>
                  </a:lnTo>
                  <a:lnTo>
                    <a:pt x="810315" y="167044"/>
                  </a:lnTo>
                  <a:lnTo>
                    <a:pt x="812207" y="166953"/>
                  </a:lnTo>
                  <a:lnTo>
                    <a:pt x="814100" y="166862"/>
                  </a:lnTo>
                  <a:lnTo>
                    <a:pt x="815992" y="166765"/>
                  </a:lnTo>
                  <a:lnTo>
                    <a:pt x="817908" y="166658"/>
                  </a:lnTo>
                  <a:lnTo>
                    <a:pt x="819800" y="166551"/>
                  </a:lnTo>
                  <a:lnTo>
                    <a:pt x="821716" y="166438"/>
                  </a:lnTo>
                  <a:lnTo>
                    <a:pt x="823632" y="166320"/>
                  </a:lnTo>
                  <a:lnTo>
                    <a:pt x="825547" y="166197"/>
                  </a:lnTo>
                  <a:lnTo>
                    <a:pt x="827487" y="166068"/>
                  </a:lnTo>
                  <a:lnTo>
                    <a:pt x="829402" y="165934"/>
                  </a:lnTo>
                  <a:lnTo>
                    <a:pt x="831341" y="165800"/>
                  </a:lnTo>
                  <a:lnTo>
                    <a:pt x="833280" y="165656"/>
                  </a:lnTo>
                  <a:lnTo>
                    <a:pt x="835220" y="165505"/>
                  </a:lnTo>
                  <a:lnTo>
                    <a:pt x="837182" y="165350"/>
                  </a:lnTo>
                  <a:lnTo>
                    <a:pt x="839145" y="165189"/>
                  </a:lnTo>
                  <a:lnTo>
                    <a:pt x="841084" y="165023"/>
                  </a:lnTo>
                  <a:lnTo>
                    <a:pt x="843046" y="164857"/>
                  </a:lnTo>
                  <a:lnTo>
                    <a:pt x="845032" y="164680"/>
                  </a:lnTo>
                  <a:lnTo>
                    <a:pt x="846994" y="164498"/>
                  </a:lnTo>
                  <a:lnTo>
                    <a:pt x="848980" y="164310"/>
                  </a:lnTo>
                  <a:lnTo>
                    <a:pt x="850966" y="164117"/>
                  </a:lnTo>
                  <a:lnTo>
                    <a:pt x="852952" y="163919"/>
                  </a:lnTo>
                  <a:lnTo>
                    <a:pt x="854938" y="163715"/>
                  </a:lnTo>
                  <a:lnTo>
                    <a:pt x="856924" y="163501"/>
                  </a:lnTo>
                  <a:lnTo>
                    <a:pt x="858933" y="163286"/>
                  </a:lnTo>
                  <a:lnTo>
                    <a:pt x="860919" y="163066"/>
                  </a:lnTo>
                  <a:lnTo>
                    <a:pt x="862928" y="162836"/>
                  </a:lnTo>
                  <a:lnTo>
                    <a:pt x="864960" y="162605"/>
                  </a:lnTo>
                  <a:lnTo>
                    <a:pt x="866970" y="162364"/>
                  </a:lnTo>
                  <a:lnTo>
                    <a:pt x="868979" y="162117"/>
                  </a:lnTo>
                  <a:lnTo>
                    <a:pt x="871011" y="161866"/>
                  </a:lnTo>
                  <a:lnTo>
                    <a:pt x="873044" y="161608"/>
                  </a:lnTo>
                  <a:lnTo>
                    <a:pt x="875053" y="161346"/>
                  </a:lnTo>
                  <a:lnTo>
                    <a:pt x="877062" y="161083"/>
                  </a:lnTo>
                  <a:lnTo>
                    <a:pt x="879048" y="160809"/>
                  </a:lnTo>
                  <a:lnTo>
                    <a:pt x="880987" y="160531"/>
                  </a:lnTo>
                  <a:lnTo>
                    <a:pt x="882926" y="160252"/>
                  </a:lnTo>
                  <a:lnTo>
                    <a:pt x="884842" y="159968"/>
                  </a:lnTo>
                  <a:lnTo>
                    <a:pt x="886758" y="159673"/>
                  </a:lnTo>
                  <a:lnTo>
                    <a:pt x="888627" y="159384"/>
                  </a:lnTo>
                  <a:lnTo>
                    <a:pt x="890473" y="159083"/>
                  </a:lnTo>
                  <a:lnTo>
                    <a:pt x="892318" y="158778"/>
                  </a:lnTo>
                  <a:lnTo>
                    <a:pt x="894117" y="158472"/>
                  </a:lnTo>
                  <a:lnTo>
                    <a:pt x="895916" y="158161"/>
                  </a:lnTo>
                  <a:lnTo>
                    <a:pt x="897692" y="157845"/>
                  </a:lnTo>
                  <a:lnTo>
                    <a:pt x="899444" y="157529"/>
                  </a:lnTo>
                  <a:lnTo>
                    <a:pt x="901196" y="157207"/>
                  </a:lnTo>
                  <a:lnTo>
                    <a:pt x="902902" y="156880"/>
                  </a:lnTo>
                  <a:lnTo>
                    <a:pt x="904607" y="156548"/>
                  </a:lnTo>
                  <a:lnTo>
                    <a:pt x="906289" y="156210"/>
                  </a:lnTo>
                  <a:lnTo>
                    <a:pt x="907948" y="155872"/>
                  </a:lnTo>
                  <a:lnTo>
                    <a:pt x="909583" y="155529"/>
                  </a:lnTo>
                  <a:lnTo>
                    <a:pt x="911195" y="155181"/>
                  </a:lnTo>
                  <a:lnTo>
                    <a:pt x="912807" y="154832"/>
                  </a:lnTo>
                  <a:lnTo>
                    <a:pt x="914373" y="154479"/>
                  </a:lnTo>
                  <a:lnTo>
                    <a:pt x="915938" y="154119"/>
                  </a:lnTo>
                  <a:lnTo>
                    <a:pt x="917503" y="153760"/>
                  </a:lnTo>
                  <a:lnTo>
                    <a:pt x="919022" y="153396"/>
                  </a:lnTo>
                  <a:lnTo>
                    <a:pt x="920540" y="153026"/>
                  </a:lnTo>
                  <a:lnTo>
                    <a:pt x="922036" y="152656"/>
                  </a:lnTo>
                  <a:lnTo>
                    <a:pt x="923507" y="152281"/>
                  </a:lnTo>
                  <a:lnTo>
                    <a:pt x="924956" y="151905"/>
                  </a:lnTo>
                  <a:lnTo>
                    <a:pt x="926381" y="151525"/>
                  </a:lnTo>
                  <a:lnTo>
                    <a:pt x="927806" y="151139"/>
                  </a:lnTo>
                  <a:lnTo>
                    <a:pt x="929208" y="150748"/>
                  </a:lnTo>
                  <a:lnTo>
                    <a:pt x="930610" y="150362"/>
                  </a:lnTo>
                  <a:lnTo>
                    <a:pt x="931965" y="149965"/>
                  </a:lnTo>
                  <a:lnTo>
                    <a:pt x="933320" y="149568"/>
                  </a:lnTo>
                  <a:lnTo>
                    <a:pt x="934652" y="149166"/>
                  </a:lnTo>
                  <a:lnTo>
                    <a:pt x="935983" y="148764"/>
                  </a:lnTo>
                  <a:lnTo>
                    <a:pt x="937268" y="148357"/>
                  </a:lnTo>
                  <a:lnTo>
                    <a:pt x="938553" y="147949"/>
                  </a:lnTo>
                  <a:lnTo>
                    <a:pt x="939815" y="147536"/>
                  </a:lnTo>
                  <a:lnTo>
                    <a:pt x="941076" y="147124"/>
                  </a:lnTo>
                  <a:lnTo>
                    <a:pt x="942315" y="146706"/>
                  </a:lnTo>
                  <a:lnTo>
                    <a:pt x="943529" y="146287"/>
                  </a:lnTo>
                  <a:lnTo>
                    <a:pt x="944721" y="145864"/>
                  </a:lnTo>
                  <a:lnTo>
                    <a:pt x="945912" y="145435"/>
                  </a:lnTo>
                  <a:lnTo>
                    <a:pt x="947081" y="145012"/>
                  </a:lnTo>
                  <a:lnTo>
                    <a:pt x="948249" y="144577"/>
                  </a:lnTo>
                  <a:lnTo>
                    <a:pt x="949370" y="144143"/>
                  </a:lnTo>
                  <a:lnTo>
                    <a:pt x="950515" y="143709"/>
                  </a:lnTo>
                  <a:lnTo>
                    <a:pt x="951613" y="143275"/>
                  </a:lnTo>
                  <a:lnTo>
                    <a:pt x="952711" y="142835"/>
                  </a:lnTo>
                  <a:lnTo>
                    <a:pt x="953786" y="142390"/>
                  </a:lnTo>
                  <a:lnTo>
                    <a:pt x="954837" y="141945"/>
                  </a:lnTo>
                  <a:lnTo>
                    <a:pt x="955888" y="141500"/>
                  </a:lnTo>
                  <a:lnTo>
                    <a:pt x="956916" y="141050"/>
                  </a:lnTo>
                  <a:lnTo>
                    <a:pt x="957944" y="140600"/>
                  </a:lnTo>
                  <a:lnTo>
                    <a:pt x="958949" y="140144"/>
                  </a:lnTo>
                  <a:lnTo>
                    <a:pt x="959930" y="139688"/>
                  </a:lnTo>
                  <a:lnTo>
                    <a:pt x="960911" y="139233"/>
                  </a:lnTo>
                  <a:lnTo>
                    <a:pt x="961869" y="138777"/>
                  </a:lnTo>
                  <a:lnTo>
                    <a:pt x="962827" y="138316"/>
                  </a:lnTo>
                  <a:lnTo>
                    <a:pt x="963762" y="137850"/>
                  </a:lnTo>
                  <a:lnTo>
                    <a:pt x="964673" y="137389"/>
                  </a:lnTo>
                  <a:lnTo>
                    <a:pt x="965584" y="136922"/>
                  </a:lnTo>
                  <a:lnTo>
                    <a:pt x="966472" y="136451"/>
                  </a:lnTo>
                  <a:lnTo>
                    <a:pt x="967336" y="135984"/>
                  </a:lnTo>
                  <a:lnTo>
                    <a:pt x="968200" y="135513"/>
                  </a:lnTo>
                  <a:lnTo>
                    <a:pt x="969065" y="135041"/>
                  </a:lnTo>
                  <a:lnTo>
                    <a:pt x="969906" y="134564"/>
                  </a:lnTo>
                  <a:lnTo>
                    <a:pt x="970724" y="134087"/>
                  </a:lnTo>
                  <a:lnTo>
                    <a:pt x="971541" y="133610"/>
                  </a:lnTo>
                  <a:lnTo>
                    <a:pt x="973130" y="132655"/>
                  </a:lnTo>
                  <a:lnTo>
                    <a:pt x="974649" y="131690"/>
                  </a:lnTo>
                  <a:lnTo>
                    <a:pt x="976144" y="130720"/>
                  </a:lnTo>
                  <a:lnTo>
                    <a:pt x="977569" y="129750"/>
                  </a:lnTo>
                  <a:lnTo>
                    <a:pt x="978971" y="128774"/>
                  </a:lnTo>
                  <a:lnTo>
                    <a:pt x="980302" y="127793"/>
                  </a:lnTo>
                  <a:lnTo>
                    <a:pt x="981611" y="126807"/>
                  </a:lnTo>
                  <a:lnTo>
                    <a:pt x="982849" y="125820"/>
                  </a:lnTo>
                  <a:lnTo>
                    <a:pt x="984064" y="124829"/>
                  </a:lnTo>
                  <a:lnTo>
                    <a:pt x="985232" y="123837"/>
                  </a:lnTo>
                  <a:lnTo>
                    <a:pt x="986353" y="122845"/>
                  </a:lnTo>
                  <a:lnTo>
                    <a:pt x="987428" y="121854"/>
                  </a:lnTo>
                  <a:lnTo>
                    <a:pt x="988479" y="120857"/>
                  </a:lnTo>
                  <a:lnTo>
                    <a:pt x="989484" y="119859"/>
                  </a:lnTo>
                  <a:lnTo>
                    <a:pt x="990442" y="118862"/>
                  </a:lnTo>
                  <a:lnTo>
                    <a:pt x="991376" y="117865"/>
                  </a:lnTo>
                  <a:lnTo>
                    <a:pt x="992264" y="116868"/>
                  </a:lnTo>
                  <a:lnTo>
                    <a:pt x="993129" y="115871"/>
                  </a:lnTo>
                  <a:lnTo>
                    <a:pt x="993946" y="114874"/>
                  </a:lnTo>
                  <a:lnTo>
                    <a:pt x="994741" y="113882"/>
                  </a:lnTo>
                  <a:lnTo>
                    <a:pt x="995488" y="112891"/>
                  </a:lnTo>
                  <a:lnTo>
                    <a:pt x="996212" y="111899"/>
                  </a:lnTo>
                  <a:lnTo>
                    <a:pt x="996890" y="110912"/>
                  </a:lnTo>
                  <a:lnTo>
                    <a:pt x="997567" y="109926"/>
                  </a:lnTo>
                  <a:lnTo>
                    <a:pt x="998198" y="108945"/>
                  </a:lnTo>
                  <a:lnTo>
                    <a:pt x="998806" y="107969"/>
                  </a:lnTo>
                  <a:lnTo>
                    <a:pt x="999390" y="106994"/>
                  </a:lnTo>
                  <a:lnTo>
                    <a:pt x="999927" y="106029"/>
                  </a:lnTo>
                  <a:lnTo>
                    <a:pt x="1000464" y="105064"/>
                  </a:lnTo>
                  <a:lnTo>
                    <a:pt x="1000955" y="104104"/>
                  </a:lnTo>
                  <a:lnTo>
                    <a:pt x="1001446" y="103150"/>
                  </a:lnTo>
                  <a:lnTo>
                    <a:pt x="1001890" y="102201"/>
                  </a:lnTo>
                  <a:lnTo>
                    <a:pt x="1002333" y="101258"/>
                  </a:lnTo>
                  <a:lnTo>
                    <a:pt x="1002754" y="100325"/>
                  </a:lnTo>
                  <a:lnTo>
                    <a:pt x="1003151" y="99392"/>
                  </a:lnTo>
                  <a:lnTo>
                    <a:pt x="1003525" y="98476"/>
                  </a:lnTo>
                  <a:lnTo>
                    <a:pt x="1003875" y="97559"/>
                  </a:lnTo>
                  <a:lnTo>
                    <a:pt x="1004226" y="96653"/>
                  </a:lnTo>
                  <a:lnTo>
                    <a:pt x="1004857" y="94868"/>
                  </a:lnTo>
                  <a:lnTo>
                    <a:pt x="1005441" y="93120"/>
                  </a:lnTo>
                  <a:lnTo>
                    <a:pt x="1005978" y="91410"/>
                  </a:lnTo>
                  <a:lnTo>
                    <a:pt x="1006469" y="89743"/>
                  </a:lnTo>
                  <a:lnTo>
                    <a:pt x="1006936" y="88119"/>
                  </a:lnTo>
                  <a:lnTo>
                    <a:pt x="1007777" y="85021"/>
                  </a:lnTo>
                  <a:lnTo>
                    <a:pt x="1008174" y="83552"/>
                  </a:lnTo>
                  <a:lnTo>
                    <a:pt x="1008571" y="82136"/>
                  </a:lnTo>
                  <a:lnTo>
                    <a:pt x="1008968" y="80786"/>
                  </a:lnTo>
                  <a:lnTo>
                    <a:pt x="1009389" y="79494"/>
                  </a:lnTo>
                  <a:lnTo>
                    <a:pt x="1009810" y="78266"/>
                  </a:lnTo>
                  <a:lnTo>
                    <a:pt x="1010043" y="77682"/>
                  </a:lnTo>
                  <a:lnTo>
                    <a:pt x="1010277" y="77108"/>
                  </a:lnTo>
                  <a:lnTo>
                    <a:pt x="1010510" y="76561"/>
                  </a:lnTo>
                  <a:lnTo>
                    <a:pt x="1010767" y="76025"/>
                  </a:lnTo>
                  <a:lnTo>
                    <a:pt x="1011024" y="75511"/>
                  </a:lnTo>
                  <a:lnTo>
                    <a:pt x="1011305" y="75012"/>
                  </a:lnTo>
                  <a:lnTo>
                    <a:pt x="1011585" y="74540"/>
                  </a:lnTo>
                  <a:lnTo>
                    <a:pt x="1011865" y="74079"/>
                  </a:lnTo>
                  <a:lnTo>
                    <a:pt x="1012193" y="73645"/>
                  </a:lnTo>
                  <a:lnTo>
                    <a:pt x="1012520" y="73227"/>
                  </a:lnTo>
                  <a:lnTo>
                    <a:pt x="1012847" y="72830"/>
                  </a:lnTo>
                  <a:lnTo>
                    <a:pt x="1013220" y="72455"/>
                  </a:lnTo>
                  <a:lnTo>
                    <a:pt x="1013594" y="72101"/>
                  </a:lnTo>
                  <a:lnTo>
                    <a:pt x="1013991" y="71774"/>
                  </a:lnTo>
                  <a:lnTo>
                    <a:pt x="1014389" y="71463"/>
                  </a:lnTo>
                  <a:lnTo>
                    <a:pt x="1014833" y="71179"/>
                  </a:lnTo>
                  <a:lnTo>
                    <a:pt x="1015066" y="71040"/>
                  </a:lnTo>
                  <a:lnTo>
                    <a:pt x="1015276" y="70911"/>
                  </a:lnTo>
                  <a:lnTo>
                    <a:pt x="1015533" y="70788"/>
                  </a:lnTo>
                  <a:lnTo>
                    <a:pt x="1015767" y="70675"/>
                  </a:lnTo>
                  <a:lnTo>
                    <a:pt x="1016024" y="70563"/>
                  </a:lnTo>
                  <a:lnTo>
                    <a:pt x="1016258" y="70456"/>
                  </a:lnTo>
                  <a:lnTo>
                    <a:pt x="1016515" y="70359"/>
                  </a:lnTo>
                  <a:lnTo>
                    <a:pt x="1016795" y="70263"/>
                  </a:lnTo>
                  <a:lnTo>
                    <a:pt x="1017075" y="70177"/>
                  </a:lnTo>
                  <a:lnTo>
                    <a:pt x="1017332" y="70096"/>
                  </a:lnTo>
                  <a:lnTo>
                    <a:pt x="1017636" y="70021"/>
                  </a:lnTo>
                  <a:lnTo>
                    <a:pt x="1017916" y="69952"/>
                  </a:lnTo>
                  <a:lnTo>
                    <a:pt x="1018220" y="69893"/>
                  </a:lnTo>
                  <a:lnTo>
                    <a:pt x="1018524" y="69834"/>
                  </a:lnTo>
                  <a:lnTo>
                    <a:pt x="1018828" y="69786"/>
                  </a:lnTo>
                  <a:lnTo>
                    <a:pt x="1019155" y="69743"/>
                  </a:lnTo>
                  <a:lnTo>
                    <a:pt x="1019482" y="69705"/>
                  </a:lnTo>
                  <a:lnTo>
                    <a:pt x="1019809" y="69678"/>
                  </a:lnTo>
                  <a:lnTo>
                    <a:pt x="1020159" y="69652"/>
                  </a:lnTo>
                  <a:lnTo>
                    <a:pt x="1020510" y="69635"/>
                  </a:lnTo>
                  <a:lnTo>
                    <a:pt x="1020860" y="69625"/>
                  </a:lnTo>
                  <a:lnTo>
                    <a:pt x="1021608" y="69625"/>
                  </a:lnTo>
                  <a:lnTo>
                    <a:pt x="1021982" y="69635"/>
                  </a:lnTo>
                  <a:lnTo>
                    <a:pt x="1022379" y="69652"/>
                  </a:lnTo>
                  <a:lnTo>
                    <a:pt x="1022776" y="69678"/>
                  </a:lnTo>
                  <a:lnTo>
                    <a:pt x="1023173" y="69705"/>
                  </a:lnTo>
                  <a:lnTo>
                    <a:pt x="1023594" y="69743"/>
                  </a:lnTo>
                  <a:lnTo>
                    <a:pt x="1024435" y="69834"/>
                  </a:lnTo>
                  <a:lnTo>
                    <a:pt x="1025299" y="69930"/>
                  </a:lnTo>
                  <a:lnTo>
                    <a:pt x="1026187" y="70043"/>
                  </a:lnTo>
                  <a:lnTo>
                    <a:pt x="1027098" y="70166"/>
                  </a:lnTo>
                  <a:lnTo>
                    <a:pt x="1028032" y="70306"/>
                  </a:lnTo>
                  <a:lnTo>
                    <a:pt x="1028990" y="70450"/>
                  </a:lnTo>
                  <a:lnTo>
                    <a:pt x="1029948" y="70606"/>
                  </a:lnTo>
                  <a:lnTo>
                    <a:pt x="1030953" y="70777"/>
                  </a:lnTo>
                  <a:lnTo>
                    <a:pt x="1031934" y="70954"/>
                  </a:lnTo>
                  <a:lnTo>
                    <a:pt x="1032962" y="71142"/>
                  </a:lnTo>
                  <a:lnTo>
                    <a:pt x="1034013" y="71345"/>
                  </a:lnTo>
                  <a:lnTo>
                    <a:pt x="1035065" y="71555"/>
                  </a:lnTo>
                  <a:lnTo>
                    <a:pt x="1036116" y="71774"/>
                  </a:lnTo>
                  <a:lnTo>
                    <a:pt x="1037214" y="72005"/>
                  </a:lnTo>
                  <a:lnTo>
                    <a:pt x="1038312" y="72246"/>
                  </a:lnTo>
                  <a:lnTo>
                    <a:pt x="1039410" y="72493"/>
                  </a:lnTo>
                  <a:lnTo>
                    <a:pt x="1040532" y="72755"/>
                  </a:lnTo>
                  <a:lnTo>
                    <a:pt x="1041676" y="73023"/>
                  </a:lnTo>
                  <a:lnTo>
                    <a:pt x="1042821" y="73297"/>
                  </a:lnTo>
                  <a:lnTo>
                    <a:pt x="1043966" y="73586"/>
                  </a:lnTo>
                  <a:lnTo>
                    <a:pt x="1045134" y="73876"/>
                  </a:lnTo>
                  <a:lnTo>
                    <a:pt x="1046302" y="74181"/>
                  </a:lnTo>
                  <a:lnTo>
                    <a:pt x="1047494" y="74492"/>
                  </a:lnTo>
                  <a:lnTo>
                    <a:pt x="1048685" y="74814"/>
                  </a:lnTo>
                  <a:lnTo>
                    <a:pt x="1049877" y="75141"/>
                  </a:lnTo>
                  <a:lnTo>
                    <a:pt x="1051092" y="75473"/>
                  </a:lnTo>
                  <a:lnTo>
                    <a:pt x="1052306" y="75816"/>
                  </a:lnTo>
                  <a:lnTo>
                    <a:pt x="1053521" y="76165"/>
                  </a:lnTo>
                  <a:lnTo>
                    <a:pt x="1054760" y="76524"/>
                  </a:lnTo>
                  <a:lnTo>
                    <a:pt x="1055974" y="76888"/>
                  </a:lnTo>
                  <a:lnTo>
                    <a:pt x="1057213" y="77258"/>
                  </a:lnTo>
                  <a:lnTo>
                    <a:pt x="1058451" y="77639"/>
                  </a:lnTo>
                  <a:lnTo>
                    <a:pt x="1059689" y="78025"/>
                  </a:lnTo>
                  <a:lnTo>
                    <a:pt x="1060927" y="78411"/>
                  </a:lnTo>
                  <a:lnTo>
                    <a:pt x="1062189" y="78813"/>
                  </a:lnTo>
                  <a:lnTo>
                    <a:pt x="1063427" y="79215"/>
                  </a:lnTo>
                  <a:lnTo>
                    <a:pt x="1064665" y="79622"/>
                  </a:lnTo>
                  <a:lnTo>
                    <a:pt x="1065904" y="80040"/>
                  </a:lnTo>
                  <a:lnTo>
                    <a:pt x="1067165" y="80459"/>
                  </a:lnTo>
                  <a:lnTo>
                    <a:pt x="1068403" y="80882"/>
                  </a:lnTo>
                  <a:lnTo>
                    <a:pt x="1069642" y="81316"/>
                  </a:lnTo>
                  <a:lnTo>
                    <a:pt x="1070880" y="81751"/>
                  </a:lnTo>
                  <a:lnTo>
                    <a:pt x="1072118" y="82190"/>
                  </a:lnTo>
                  <a:lnTo>
                    <a:pt x="1073333" y="82635"/>
                  </a:lnTo>
                  <a:lnTo>
                    <a:pt x="1074571" y="83085"/>
                  </a:lnTo>
                  <a:lnTo>
                    <a:pt x="1075786" y="83541"/>
                  </a:lnTo>
                  <a:lnTo>
                    <a:pt x="1077001" y="83997"/>
                  </a:lnTo>
                  <a:lnTo>
                    <a:pt x="1078192" y="84463"/>
                  </a:lnTo>
                  <a:lnTo>
                    <a:pt x="1079407" y="84924"/>
                  </a:lnTo>
                  <a:lnTo>
                    <a:pt x="1080599" y="85396"/>
                  </a:lnTo>
                  <a:lnTo>
                    <a:pt x="1081790" y="85868"/>
                  </a:lnTo>
                  <a:lnTo>
                    <a:pt x="1082958" y="86345"/>
                  </a:lnTo>
                  <a:lnTo>
                    <a:pt x="1084127" y="86822"/>
                  </a:lnTo>
                  <a:lnTo>
                    <a:pt x="1085271" y="87304"/>
                  </a:lnTo>
                  <a:lnTo>
                    <a:pt x="1086416" y="87792"/>
                  </a:lnTo>
                  <a:lnTo>
                    <a:pt x="1087561" y="88280"/>
                  </a:lnTo>
                  <a:lnTo>
                    <a:pt x="1088682" y="88768"/>
                  </a:lnTo>
                  <a:lnTo>
                    <a:pt x="1089804" y="89261"/>
                  </a:lnTo>
                  <a:lnTo>
                    <a:pt x="1090902" y="89754"/>
                  </a:lnTo>
                  <a:lnTo>
                    <a:pt x="1091976" y="90253"/>
                  </a:lnTo>
                  <a:lnTo>
                    <a:pt x="1093051" y="90746"/>
                  </a:lnTo>
                  <a:lnTo>
                    <a:pt x="1094102" y="91250"/>
                  </a:lnTo>
                  <a:lnTo>
                    <a:pt x="1095130" y="91748"/>
                  </a:lnTo>
                  <a:lnTo>
                    <a:pt x="1096158" y="92247"/>
                  </a:lnTo>
                  <a:lnTo>
                    <a:pt x="1097163" y="92751"/>
                  </a:lnTo>
                  <a:lnTo>
                    <a:pt x="1098144" y="93254"/>
                  </a:lnTo>
                  <a:lnTo>
                    <a:pt x="1099125" y="93758"/>
                  </a:lnTo>
                  <a:lnTo>
                    <a:pt x="1100060" y="94262"/>
                  </a:lnTo>
                  <a:lnTo>
                    <a:pt x="1100994" y="94766"/>
                  </a:lnTo>
                  <a:lnTo>
                    <a:pt x="1101906" y="95275"/>
                  </a:lnTo>
                  <a:lnTo>
                    <a:pt x="1102817" y="95779"/>
                  </a:lnTo>
                  <a:lnTo>
                    <a:pt x="1103681" y="96283"/>
                  </a:lnTo>
                  <a:lnTo>
                    <a:pt x="1104522" y="96787"/>
                  </a:lnTo>
                  <a:lnTo>
                    <a:pt x="1105363" y="97291"/>
                  </a:lnTo>
                  <a:lnTo>
                    <a:pt x="1106158" y="97795"/>
                  </a:lnTo>
                  <a:lnTo>
                    <a:pt x="1106929" y="98294"/>
                  </a:lnTo>
                  <a:lnTo>
                    <a:pt x="1107700" y="98797"/>
                  </a:lnTo>
                  <a:lnTo>
                    <a:pt x="1108424" y="99296"/>
                  </a:lnTo>
                  <a:lnTo>
                    <a:pt x="1109125" y="99794"/>
                  </a:lnTo>
                  <a:lnTo>
                    <a:pt x="1109802" y="100288"/>
                  </a:lnTo>
                  <a:lnTo>
                    <a:pt x="1110456" y="100786"/>
                  </a:lnTo>
                  <a:lnTo>
                    <a:pt x="1111087" y="101279"/>
                  </a:lnTo>
                  <a:lnTo>
                    <a:pt x="1111695" y="101767"/>
                  </a:lnTo>
                  <a:lnTo>
                    <a:pt x="1112255" y="102255"/>
                  </a:lnTo>
                  <a:lnTo>
                    <a:pt x="1112793" y="102743"/>
                  </a:lnTo>
                  <a:lnTo>
                    <a:pt x="1113307" y="103225"/>
                  </a:lnTo>
                  <a:lnTo>
                    <a:pt x="1113797" y="103708"/>
                  </a:lnTo>
                  <a:lnTo>
                    <a:pt x="1114241" y="104185"/>
                  </a:lnTo>
                  <a:lnTo>
                    <a:pt x="1114662" y="104657"/>
                  </a:lnTo>
                  <a:lnTo>
                    <a:pt x="1115035" y="105128"/>
                  </a:lnTo>
                  <a:lnTo>
                    <a:pt x="1115409" y="105595"/>
                  </a:lnTo>
                  <a:lnTo>
                    <a:pt x="1115713" y="106056"/>
                  </a:lnTo>
                  <a:lnTo>
                    <a:pt x="1116017" y="106517"/>
                  </a:lnTo>
                  <a:lnTo>
                    <a:pt x="1116250" y="106972"/>
                  </a:lnTo>
                  <a:lnTo>
                    <a:pt x="1116484" y="107423"/>
                  </a:lnTo>
                  <a:lnTo>
                    <a:pt x="1116647" y="107868"/>
                  </a:lnTo>
                  <a:lnTo>
                    <a:pt x="1116811" y="108313"/>
                  </a:lnTo>
                  <a:lnTo>
                    <a:pt x="1116904" y="108752"/>
                  </a:lnTo>
                  <a:lnTo>
                    <a:pt x="1116975" y="109181"/>
                  </a:lnTo>
                  <a:lnTo>
                    <a:pt x="1117021" y="109610"/>
                  </a:lnTo>
                  <a:lnTo>
                    <a:pt x="1116998" y="110033"/>
                  </a:lnTo>
                  <a:lnTo>
                    <a:pt x="1116951" y="110446"/>
                  </a:lnTo>
                  <a:lnTo>
                    <a:pt x="1116881" y="110859"/>
                  </a:lnTo>
                  <a:lnTo>
                    <a:pt x="1116741" y="111266"/>
                  </a:lnTo>
                  <a:lnTo>
                    <a:pt x="1116577" y="111663"/>
                  </a:lnTo>
                  <a:lnTo>
                    <a:pt x="1116367" y="112054"/>
                  </a:lnTo>
                  <a:lnTo>
                    <a:pt x="1116110" y="112446"/>
                  </a:lnTo>
                  <a:lnTo>
                    <a:pt x="1115806" y="112821"/>
                  </a:lnTo>
                  <a:lnTo>
                    <a:pt x="1115479" y="113196"/>
                  </a:lnTo>
                  <a:lnTo>
                    <a:pt x="1115082" y="113566"/>
                  </a:lnTo>
                  <a:lnTo>
                    <a:pt x="1114662" y="113925"/>
                  </a:lnTo>
                  <a:lnTo>
                    <a:pt x="1114194" y="114274"/>
                  </a:lnTo>
                  <a:lnTo>
                    <a:pt x="1113657" y="114622"/>
                  </a:lnTo>
                  <a:lnTo>
                    <a:pt x="1113400" y="114788"/>
                  </a:lnTo>
                  <a:lnTo>
                    <a:pt x="1113096" y="114960"/>
                  </a:lnTo>
                  <a:lnTo>
                    <a:pt x="1112793" y="115126"/>
                  </a:lnTo>
                  <a:lnTo>
                    <a:pt x="1112489" y="115287"/>
                  </a:lnTo>
                  <a:lnTo>
                    <a:pt x="1112162" y="115448"/>
                  </a:lnTo>
                  <a:lnTo>
                    <a:pt x="1111835" y="115608"/>
                  </a:lnTo>
                  <a:lnTo>
                    <a:pt x="1111484" y="115769"/>
                  </a:lnTo>
                  <a:lnTo>
                    <a:pt x="1111111" y="115925"/>
                  </a:lnTo>
                  <a:lnTo>
                    <a:pt x="1110737" y="116080"/>
                  </a:lnTo>
                  <a:lnTo>
                    <a:pt x="1110363" y="116230"/>
                  </a:lnTo>
                  <a:lnTo>
                    <a:pt x="1109942" y="116380"/>
                  </a:lnTo>
                  <a:lnTo>
                    <a:pt x="1109545" y="116525"/>
                  </a:lnTo>
                  <a:lnTo>
                    <a:pt x="1109125" y="116670"/>
                  </a:lnTo>
                  <a:lnTo>
                    <a:pt x="1108681" y="116815"/>
                  </a:lnTo>
                  <a:lnTo>
                    <a:pt x="1108237" y="116954"/>
                  </a:lnTo>
                  <a:lnTo>
                    <a:pt x="1107770" y="117093"/>
                  </a:lnTo>
                  <a:lnTo>
                    <a:pt x="1107302" y="117233"/>
                  </a:lnTo>
                  <a:lnTo>
                    <a:pt x="1106812" y="117367"/>
                  </a:lnTo>
                  <a:lnTo>
                    <a:pt x="1106298" y="117495"/>
                  </a:lnTo>
                  <a:lnTo>
                    <a:pt x="1105784" y="117629"/>
                  </a:lnTo>
                  <a:lnTo>
                    <a:pt x="1105270" y="117753"/>
                  </a:lnTo>
                  <a:lnTo>
                    <a:pt x="1104709" y="117881"/>
                  </a:lnTo>
                  <a:lnTo>
                    <a:pt x="1104172" y="118005"/>
                  </a:lnTo>
                  <a:lnTo>
                    <a:pt x="1103588" y="118123"/>
                  </a:lnTo>
                  <a:lnTo>
                    <a:pt x="1103027" y="118241"/>
                  </a:lnTo>
                  <a:lnTo>
                    <a:pt x="1102420" y="118358"/>
                  </a:lnTo>
                  <a:lnTo>
                    <a:pt x="1101812" y="118471"/>
                  </a:lnTo>
                  <a:lnTo>
                    <a:pt x="1101181" y="118578"/>
                  </a:lnTo>
                  <a:lnTo>
                    <a:pt x="1100551" y="118685"/>
                  </a:lnTo>
                  <a:lnTo>
                    <a:pt x="1099896" y="118793"/>
                  </a:lnTo>
                  <a:lnTo>
                    <a:pt x="1098611" y="119002"/>
                  </a:lnTo>
                  <a:lnTo>
                    <a:pt x="1097373" y="119205"/>
                  </a:lnTo>
                  <a:lnTo>
                    <a:pt x="1096205" y="119404"/>
                  </a:lnTo>
                  <a:lnTo>
                    <a:pt x="1095084" y="119602"/>
                  </a:lnTo>
                  <a:lnTo>
                    <a:pt x="1094009" y="119795"/>
                  </a:lnTo>
                  <a:lnTo>
                    <a:pt x="1092981" y="119988"/>
                  </a:lnTo>
                  <a:lnTo>
                    <a:pt x="1092000" y="120176"/>
                  </a:lnTo>
                  <a:lnTo>
                    <a:pt x="1091065" y="120363"/>
                  </a:lnTo>
                  <a:lnTo>
                    <a:pt x="1090201" y="120546"/>
                  </a:lnTo>
                  <a:lnTo>
                    <a:pt x="1089360" y="120722"/>
                  </a:lnTo>
                  <a:lnTo>
                    <a:pt x="1088589" y="120899"/>
                  </a:lnTo>
                  <a:lnTo>
                    <a:pt x="1087865" y="121076"/>
                  </a:lnTo>
                  <a:lnTo>
                    <a:pt x="1087164" y="121242"/>
                  </a:lnTo>
                  <a:lnTo>
                    <a:pt x="1086533" y="121409"/>
                  </a:lnTo>
                  <a:lnTo>
                    <a:pt x="1085925" y="121575"/>
                  </a:lnTo>
                  <a:lnTo>
                    <a:pt x="1085388" y="121736"/>
                  </a:lnTo>
                  <a:lnTo>
                    <a:pt x="1084874" y="121891"/>
                  </a:lnTo>
                  <a:lnTo>
                    <a:pt x="1084407" y="122047"/>
                  </a:lnTo>
                  <a:lnTo>
                    <a:pt x="1083986" y="122197"/>
                  </a:lnTo>
                  <a:lnTo>
                    <a:pt x="1083589" y="122347"/>
                  </a:lnTo>
                  <a:lnTo>
                    <a:pt x="1083262" y="122492"/>
                  </a:lnTo>
                  <a:lnTo>
                    <a:pt x="1082958" y="122636"/>
                  </a:lnTo>
                  <a:lnTo>
                    <a:pt x="1082701" y="122770"/>
                  </a:lnTo>
                  <a:lnTo>
                    <a:pt x="1082468" y="122910"/>
                  </a:lnTo>
                  <a:lnTo>
                    <a:pt x="1082304" y="123044"/>
                  </a:lnTo>
                  <a:lnTo>
                    <a:pt x="1082141" y="123172"/>
                  </a:lnTo>
                  <a:lnTo>
                    <a:pt x="1082047" y="123296"/>
                  </a:lnTo>
                  <a:lnTo>
                    <a:pt x="1081977" y="123419"/>
                  </a:lnTo>
                  <a:lnTo>
                    <a:pt x="1081930" y="123542"/>
                  </a:lnTo>
                  <a:lnTo>
                    <a:pt x="1081930" y="123655"/>
                  </a:lnTo>
                  <a:lnTo>
                    <a:pt x="1081954" y="123773"/>
                  </a:lnTo>
                  <a:lnTo>
                    <a:pt x="1082024" y="123880"/>
                  </a:lnTo>
                  <a:lnTo>
                    <a:pt x="1082117" y="123987"/>
                  </a:lnTo>
                  <a:lnTo>
                    <a:pt x="1082258" y="124094"/>
                  </a:lnTo>
                  <a:lnTo>
                    <a:pt x="1082421" y="124191"/>
                  </a:lnTo>
                  <a:lnTo>
                    <a:pt x="1082608" y="124293"/>
                  </a:lnTo>
                  <a:lnTo>
                    <a:pt x="1082842" y="124384"/>
                  </a:lnTo>
                  <a:lnTo>
                    <a:pt x="1083099" y="124475"/>
                  </a:lnTo>
                  <a:lnTo>
                    <a:pt x="1083379" y="124566"/>
                  </a:lnTo>
                  <a:lnTo>
                    <a:pt x="1083683" y="124652"/>
                  </a:lnTo>
                  <a:lnTo>
                    <a:pt x="1084033" y="124732"/>
                  </a:lnTo>
                  <a:lnTo>
                    <a:pt x="1084384" y="124807"/>
                  </a:lnTo>
                  <a:lnTo>
                    <a:pt x="1084781" y="124882"/>
                  </a:lnTo>
                  <a:lnTo>
                    <a:pt x="1085201" y="124957"/>
                  </a:lnTo>
                  <a:lnTo>
                    <a:pt x="1085645" y="125027"/>
                  </a:lnTo>
                  <a:lnTo>
                    <a:pt x="1086112" y="125091"/>
                  </a:lnTo>
                  <a:lnTo>
                    <a:pt x="1086603" y="125156"/>
                  </a:lnTo>
                  <a:lnTo>
                    <a:pt x="1087117" y="125215"/>
                  </a:lnTo>
                  <a:lnTo>
                    <a:pt x="1087654" y="125268"/>
                  </a:lnTo>
                  <a:lnTo>
                    <a:pt x="1088192" y="125322"/>
                  </a:lnTo>
                  <a:lnTo>
                    <a:pt x="1088776" y="125370"/>
                  </a:lnTo>
                  <a:lnTo>
                    <a:pt x="1089383" y="125418"/>
                  </a:lnTo>
                  <a:lnTo>
                    <a:pt x="1089991" y="125461"/>
                  </a:lnTo>
                  <a:lnTo>
                    <a:pt x="1090621" y="125499"/>
                  </a:lnTo>
                  <a:lnTo>
                    <a:pt x="1091276" y="125536"/>
                  </a:lnTo>
                  <a:lnTo>
                    <a:pt x="1091953" y="125569"/>
                  </a:lnTo>
                  <a:lnTo>
                    <a:pt x="1092654" y="125601"/>
                  </a:lnTo>
                  <a:lnTo>
                    <a:pt x="1093355" y="125627"/>
                  </a:lnTo>
                  <a:lnTo>
                    <a:pt x="1094079" y="125649"/>
                  </a:lnTo>
                  <a:lnTo>
                    <a:pt x="1094803" y="125670"/>
                  </a:lnTo>
                  <a:lnTo>
                    <a:pt x="1095551" y="125686"/>
                  </a:lnTo>
                  <a:lnTo>
                    <a:pt x="1096322" y="125703"/>
                  </a:lnTo>
                  <a:lnTo>
                    <a:pt x="1097093" y="125708"/>
                  </a:lnTo>
                  <a:lnTo>
                    <a:pt x="1097887" y="125719"/>
                  </a:lnTo>
                  <a:lnTo>
                    <a:pt x="1098682" y="125719"/>
                  </a:lnTo>
                  <a:lnTo>
                    <a:pt x="1099499" y="125724"/>
                  </a:lnTo>
                  <a:lnTo>
                    <a:pt x="1100317" y="125719"/>
                  </a:lnTo>
                  <a:lnTo>
                    <a:pt x="1101135" y="125713"/>
                  </a:lnTo>
                  <a:lnTo>
                    <a:pt x="1102840" y="125692"/>
                  </a:lnTo>
                  <a:lnTo>
                    <a:pt x="1104546" y="125654"/>
                  </a:lnTo>
                  <a:lnTo>
                    <a:pt x="1106274" y="125606"/>
                  </a:lnTo>
                  <a:lnTo>
                    <a:pt x="1108050" y="125542"/>
                  </a:lnTo>
                  <a:lnTo>
                    <a:pt x="1109826" y="125467"/>
                  </a:lnTo>
                  <a:lnTo>
                    <a:pt x="1111601" y="125376"/>
                  </a:lnTo>
                  <a:lnTo>
                    <a:pt x="1112489" y="125327"/>
                  </a:lnTo>
                  <a:lnTo>
                    <a:pt x="1113377" y="125274"/>
                  </a:lnTo>
                  <a:lnTo>
                    <a:pt x="1114288" y="125220"/>
                  </a:lnTo>
                  <a:lnTo>
                    <a:pt x="1115176" y="125161"/>
                  </a:lnTo>
                  <a:lnTo>
                    <a:pt x="1116063" y="125097"/>
                  </a:lnTo>
                  <a:lnTo>
                    <a:pt x="1116951" y="125027"/>
                  </a:lnTo>
                  <a:lnTo>
                    <a:pt x="1117839" y="124957"/>
                  </a:lnTo>
                  <a:lnTo>
                    <a:pt x="1118703" y="124888"/>
                  </a:lnTo>
                  <a:lnTo>
                    <a:pt x="1119591" y="124807"/>
                  </a:lnTo>
                  <a:lnTo>
                    <a:pt x="1120456" y="124732"/>
                  </a:lnTo>
                  <a:lnTo>
                    <a:pt x="1121320" y="124646"/>
                  </a:lnTo>
                  <a:lnTo>
                    <a:pt x="1122184" y="124561"/>
                  </a:lnTo>
                  <a:lnTo>
                    <a:pt x="1123026" y="124470"/>
                  </a:lnTo>
                  <a:lnTo>
                    <a:pt x="1123867" y="124373"/>
                  </a:lnTo>
                  <a:lnTo>
                    <a:pt x="1124708" y="124277"/>
                  </a:lnTo>
                  <a:lnTo>
                    <a:pt x="1125525" y="124180"/>
                  </a:lnTo>
                  <a:lnTo>
                    <a:pt x="1126343" y="124073"/>
                  </a:lnTo>
                  <a:lnTo>
                    <a:pt x="1127137" y="123966"/>
                  </a:lnTo>
                  <a:lnTo>
                    <a:pt x="1127932" y="123858"/>
                  </a:lnTo>
                  <a:lnTo>
                    <a:pt x="1128726" y="123741"/>
                  </a:lnTo>
                  <a:lnTo>
                    <a:pt x="1129474" y="123623"/>
                  </a:lnTo>
                  <a:lnTo>
                    <a:pt x="1130245" y="123505"/>
                  </a:lnTo>
                  <a:lnTo>
                    <a:pt x="1130969" y="123381"/>
                  </a:lnTo>
                  <a:lnTo>
                    <a:pt x="1131693" y="123253"/>
                  </a:lnTo>
                  <a:lnTo>
                    <a:pt x="1132417" y="123119"/>
                  </a:lnTo>
                  <a:lnTo>
                    <a:pt x="1133118" y="122985"/>
                  </a:lnTo>
                  <a:lnTo>
                    <a:pt x="1133796" y="122845"/>
                  </a:lnTo>
                  <a:lnTo>
                    <a:pt x="1134450" y="122706"/>
                  </a:lnTo>
                  <a:lnTo>
                    <a:pt x="1135081" y="122561"/>
                  </a:lnTo>
                  <a:lnTo>
                    <a:pt x="1135712" y="122411"/>
                  </a:lnTo>
                  <a:lnTo>
                    <a:pt x="1136319" y="122261"/>
                  </a:lnTo>
                  <a:lnTo>
                    <a:pt x="1136903" y="122106"/>
                  </a:lnTo>
                  <a:lnTo>
                    <a:pt x="1137464" y="121945"/>
                  </a:lnTo>
                  <a:lnTo>
                    <a:pt x="1138024" y="121784"/>
                  </a:lnTo>
                  <a:lnTo>
                    <a:pt x="1138538" y="121618"/>
                  </a:lnTo>
                  <a:lnTo>
                    <a:pt x="1139029" y="121446"/>
                  </a:lnTo>
                  <a:lnTo>
                    <a:pt x="1139520" y="121275"/>
                  </a:lnTo>
                  <a:lnTo>
                    <a:pt x="1139964" y="121098"/>
                  </a:lnTo>
                  <a:lnTo>
                    <a:pt x="1140384" y="120915"/>
                  </a:lnTo>
                  <a:lnTo>
                    <a:pt x="1140781" y="120733"/>
                  </a:lnTo>
                  <a:lnTo>
                    <a:pt x="1141155" y="120546"/>
                  </a:lnTo>
                  <a:lnTo>
                    <a:pt x="1141505" y="120353"/>
                  </a:lnTo>
                  <a:lnTo>
                    <a:pt x="1141833" y="120160"/>
                  </a:lnTo>
                  <a:lnTo>
                    <a:pt x="1142136" y="119961"/>
                  </a:lnTo>
                  <a:lnTo>
                    <a:pt x="1142393" y="119763"/>
                  </a:lnTo>
                  <a:lnTo>
                    <a:pt x="1142627" y="119559"/>
                  </a:lnTo>
                  <a:lnTo>
                    <a:pt x="1142837" y="119350"/>
                  </a:lnTo>
                  <a:lnTo>
                    <a:pt x="1143001" y="119136"/>
                  </a:lnTo>
                  <a:lnTo>
                    <a:pt x="1143398" y="119248"/>
                  </a:lnTo>
                  <a:lnTo>
                    <a:pt x="1144543" y="119554"/>
                  </a:lnTo>
                  <a:lnTo>
                    <a:pt x="1145384" y="119768"/>
                  </a:lnTo>
                  <a:lnTo>
                    <a:pt x="1146365" y="120026"/>
                  </a:lnTo>
                  <a:lnTo>
                    <a:pt x="1147533" y="120315"/>
                  </a:lnTo>
                  <a:lnTo>
                    <a:pt x="1148818" y="120631"/>
                  </a:lnTo>
                  <a:lnTo>
                    <a:pt x="1150243" y="120980"/>
                  </a:lnTo>
                  <a:lnTo>
                    <a:pt x="1151808" y="121344"/>
                  </a:lnTo>
                  <a:lnTo>
                    <a:pt x="1153467" y="121730"/>
                  </a:lnTo>
                  <a:lnTo>
                    <a:pt x="1155266" y="122127"/>
                  </a:lnTo>
                  <a:lnTo>
                    <a:pt x="1157159" y="122534"/>
                  </a:lnTo>
                  <a:lnTo>
                    <a:pt x="1159144" y="122947"/>
                  </a:lnTo>
                  <a:lnTo>
                    <a:pt x="1161200" y="123360"/>
                  </a:lnTo>
                  <a:lnTo>
                    <a:pt x="1162275" y="123569"/>
                  </a:lnTo>
                  <a:lnTo>
                    <a:pt x="1163350" y="123778"/>
                  </a:lnTo>
                  <a:lnTo>
                    <a:pt x="1164448" y="123982"/>
                  </a:lnTo>
                  <a:lnTo>
                    <a:pt x="1165569" y="124185"/>
                  </a:lnTo>
                  <a:lnTo>
                    <a:pt x="1166691" y="124384"/>
                  </a:lnTo>
                  <a:lnTo>
                    <a:pt x="1167835" y="124582"/>
                  </a:lnTo>
                  <a:lnTo>
                    <a:pt x="1168980" y="124775"/>
                  </a:lnTo>
                  <a:lnTo>
                    <a:pt x="1170148" y="124968"/>
                  </a:lnTo>
                  <a:lnTo>
                    <a:pt x="1171340" y="125150"/>
                  </a:lnTo>
                  <a:lnTo>
                    <a:pt x="1172508" y="125333"/>
                  </a:lnTo>
                  <a:lnTo>
                    <a:pt x="1173723" y="125510"/>
                  </a:lnTo>
                  <a:lnTo>
                    <a:pt x="1174914" y="125676"/>
                  </a:lnTo>
                  <a:lnTo>
                    <a:pt x="1176129" y="125842"/>
                  </a:lnTo>
                  <a:lnTo>
                    <a:pt x="1177344" y="125997"/>
                  </a:lnTo>
                  <a:lnTo>
                    <a:pt x="1178559" y="126147"/>
                  </a:lnTo>
                  <a:lnTo>
                    <a:pt x="1179774" y="126287"/>
                  </a:lnTo>
                  <a:lnTo>
                    <a:pt x="1181012" y="126421"/>
                  </a:lnTo>
                  <a:lnTo>
                    <a:pt x="1182227" y="126544"/>
                  </a:lnTo>
                  <a:lnTo>
                    <a:pt x="1183465" y="126657"/>
                  </a:lnTo>
                  <a:lnTo>
                    <a:pt x="1184680" y="126764"/>
                  </a:lnTo>
                  <a:lnTo>
                    <a:pt x="1185918" y="126855"/>
                  </a:lnTo>
                  <a:lnTo>
                    <a:pt x="1187133" y="126941"/>
                  </a:lnTo>
                  <a:lnTo>
                    <a:pt x="1188348" y="127011"/>
                  </a:lnTo>
                  <a:lnTo>
                    <a:pt x="1189563" y="127075"/>
                  </a:lnTo>
                  <a:lnTo>
                    <a:pt x="1190754" y="127123"/>
                  </a:lnTo>
                  <a:lnTo>
                    <a:pt x="1191946" y="127155"/>
                  </a:lnTo>
                  <a:lnTo>
                    <a:pt x="1192553" y="127166"/>
                  </a:lnTo>
                  <a:lnTo>
                    <a:pt x="1193137" y="127177"/>
                  </a:lnTo>
                  <a:lnTo>
                    <a:pt x="1193721" y="127182"/>
                  </a:lnTo>
                  <a:lnTo>
                    <a:pt x="1194305" y="127187"/>
                  </a:lnTo>
                  <a:lnTo>
                    <a:pt x="1194913" y="127182"/>
                  </a:lnTo>
                  <a:lnTo>
                    <a:pt x="1195473" y="127177"/>
                  </a:lnTo>
                  <a:lnTo>
                    <a:pt x="1196058" y="127171"/>
                  </a:lnTo>
                  <a:lnTo>
                    <a:pt x="1196642" y="127155"/>
                  </a:lnTo>
                  <a:lnTo>
                    <a:pt x="1197202" y="127139"/>
                  </a:lnTo>
                  <a:lnTo>
                    <a:pt x="1197786" y="127123"/>
                  </a:lnTo>
                  <a:lnTo>
                    <a:pt x="1198347" y="127096"/>
                  </a:lnTo>
                  <a:lnTo>
                    <a:pt x="1198908" y="127070"/>
                  </a:lnTo>
                  <a:lnTo>
                    <a:pt x="1199468" y="127037"/>
                  </a:lnTo>
                  <a:lnTo>
                    <a:pt x="1200029" y="127000"/>
                  </a:lnTo>
                  <a:lnTo>
                    <a:pt x="1200567" y="126962"/>
                  </a:lnTo>
                  <a:lnTo>
                    <a:pt x="1201127" y="126914"/>
                  </a:lnTo>
                  <a:lnTo>
                    <a:pt x="1201641" y="126866"/>
                  </a:lnTo>
                  <a:lnTo>
                    <a:pt x="1202155" y="126818"/>
                  </a:lnTo>
                  <a:lnTo>
                    <a:pt x="1202622" y="126764"/>
                  </a:lnTo>
                  <a:lnTo>
                    <a:pt x="1203043" y="126705"/>
                  </a:lnTo>
                  <a:lnTo>
                    <a:pt x="1203464" y="126646"/>
                  </a:lnTo>
                  <a:lnTo>
                    <a:pt x="1203837" y="126582"/>
                  </a:lnTo>
                  <a:lnTo>
                    <a:pt x="1204188" y="126517"/>
                  </a:lnTo>
                  <a:lnTo>
                    <a:pt x="1204515" y="126448"/>
                  </a:lnTo>
                  <a:lnTo>
                    <a:pt x="1204795" y="126378"/>
                  </a:lnTo>
                  <a:lnTo>
                    <a:pt x="1205052" y="126303"/>
                  </a:lnTo>
                  <a:lnTo>
                    <a:pt x="1205309" y="126228"/>
                  </a:lnTo>
                  <a:lnTo>
                    <a:pt x="1205519" y="126153"/>
                  </a:lnTo>
                  <a:lnTo>
                    <a:pt x="1205683" y="126067"/>
                  </a:lnTo>
                  <a:lnTo>
                    <a:pt x="1205847" y="125987"/>
                  </a:lnTo>
                  <a:lnTo>
                    <a:pt x="1205987" y="125901"/>
                  </a:lnTo>
                  <a:lnTo>
                    <a:pt x="1206080" y="125810"/>
                  </a:lnTo>
                  <a:lnTo>
                    <a:pt x="1206174" y="125719"/>
                  </a:lnTo>
                  <a:lnTo>
                    <a:pt x="1206220" y="125627"/>
                  </a:lnTo>
                  <a:lnTo>
                    <a:pt x="1206267" y="125531"/>
                  </a:lnTo>
                  <a:lnTo>
                    <a:pt x="1206267" y="125435"/>
                  </a:lnTo>
                  <a:lnTo>
                    <a:pt x="1206267" y="125333"/>
                  </a:lnTo>
                  <a:lnTo>
                    <a:pt x="1206220" y="125231"/>
                  </a:lnTo>
                  <a:lnTo>
                    <a:pt x="1206174" y="125124"/>
                  </a:lnTo>
                  <a:lnTo>
                    <a:pt x="1206080" y="125016"/>
                  </a:lnTo>
                  <a:lnTo>
                    <a:pt x="1205987" y="124909"/>
                  </a:lnTo>
                  <a:lnTo>
                    <a:pt x="1205870" y="124797"/>
                  </a:lnTo>
                  <a:lnTo>
                    <a:pt x="1205706" y="124684"/>
                  </a:lnTo>
                  <a:lnTo>
                    <a:pt x="1205543" y="124566"/>
                  </a:lnTo>
                  <a:lnTo>
                    <a:pt x="1205379" y="124448"/>
                  </a:lnTo>
                  <a:lnTo>
                    <a:pt x="1205169" y="124330"/>
                  </a:lnTo>
                  <a:lnTo>
                    <a:pt x="1204702" y="124084"/>
                  </a:lnTo>
                  <a:lnTo>
                    <a:pt x="1204188" y="123826"/>
                  </a:lnTo>
                  <a:lnTo>
                    <a:pt x="1203580" y="123569"/>
                  </a:lnTo>
                  <a:lnTo>
                    <a:pt x="1202903" y="123296"/>
                  </a:lnTo>
                  <a:lnTo>
                    <a:pt x="1202179" y="123022"/>
                  </a:lnTo>
                  <a:lnTo>
                    <a:pt x="1201408" y="122738"/>
                  </a:lnTo>
                  <a:lnTo>
                    <a:pt x="1200567" y="122449"/>
                  </a:lnTo>
                  <a:lnTo>
                    <a:pt x="1199655" y="122154"/>
                  </a:lnTo>
                  <a:lnTo>
                    <a:pt x="1198721" y="121854"/>
                  </a:lnTo>
                  <a:lnTo>
                    <a:pt x="1197740" y="121543"/>
                  </a:lnTo>
                  <a:lnTo>
                    <a:pt x="1196712" y="121232"/>
                  </a:lnTo>
                  <a:lnTo>
                    <a:pt x="1195637" y="120915"/>
                  </a:lnTo>
                  <a:lnTo>
                    <a:pt x="1194539" y="120588"/>
                  </a:lnTo>
                  <a:lnTo>
                    <a:pt x="1192249" y="119929"/>
                  </a:lnTo>
                  <a:lnTo>
                    <a:pt x="1189866" y="119248"/>
                  </a:lnTo>
                  <a:lnTo>
                    <a:pt x="1184890" y="117844"/>
                  </a:lnTo>
                  <a:lnTo>
                    <a:pt x="1182367" y="117125"/>
                  </a:lnTo>
                  <a:lnTo>
                    <a:pt x="1179867" y="116391"/>
                  </a:lnTo>
                  <a:lnTo>
                    <a:pt x="1178629" y="116027"/>
                  </a:lnTo>
                  <a:lnTo>
                    <a:pt x="1177391" y="115657"/>
                  </a:lnTo>
                  <a:lnTo>
                    <a:pt x="1176176" y="115281"/>
                  </a:lnTo>
                  <a:lnTo>
                    <a:pt x="1174984" y="114912"/>
                  </a:lnTo>
                  <a:lnTo>
                    <a:pt x="1173816" y="114536"/>
                  </a:lnTo>
                  <a:lnTo>
                    <a:pt x="1172671" y="114161"/>
                  </a:lnTo>
                  <a:lnTo>
                    <a:pt x="1171550" y="113791"/>
                  </a:lnTo>
                  <a:lnTo>
                    <a:pt x="1170475" y="113416"/>
                  </a:lnTo>
                  <a:lnTo>
                    <a:pt x="1169424" y="113041"/>
                  </a:lnTo>
                  <a:lnTo>
                    <a:pt x="1168419" y="112665"/>
                  </a:lnTo>
                  <a:lnTo>
                    <a:pt x="1167462" y="112290"/>
                  </a:lnTo>
                  <a:lnTo>
                    <a:pt x="1166550" y="111915"/>
                  </a:lnTo>
                  <a:lnTo>
                    <a:pt x="1165686" y="111545"/>
                  </a:lnTo>
                  <a:lnTo>
                    <a:pt x="1164868" y="111170"/>
                  </a:lnTo>
                  <a:lnTo>
                    <a:pt x="1164121" y="110800"/>
                  </a:lnTo>
                  <a:lnTo>
                    <a:pt x="1163420" y="110435"/>
                  </a:lnTo>
                  <a:lnTo>
                    <a:pt x="1163093" y="110253"/>
                  </a:lnTo>
                  <a:lnTo>
                    <a:pt x="1162789" y="110066"/>
                  </a:lnTo>
                  <a:lnTo>
                    <a:pt x="1162509" y="109883"/>
                  </a:lnTo>
                  <a:lnTo>
                    <a:pt x="1162228" y="109706"/>
                  </a:lnTo>
                  <a:lnTo>
                    <a:pt x="1161971" y="109524"/>
                  </a:lnTo>
                  <a:lnTo>
                    <a:pt x="1161738" y="109342"/>
                  </a:lnTo>
                  <a:lnTo>
                    <a:pt x="1161504" y="109165"/>
                  </a:lnTo>
                  <a:lnTo>
                    <a:pt x="1161317" y="108983"/>
                  </a:lnTo>
                  <a:lnTo>
                    <a:pt x="1161130" y="108806"/>
                  </a:lnTo>
                  <a:lnTo>
                    <a:pt x="1160967" y="108629"/>
                  </a:lnTo>
                  <a:lnTo>
                    <a:pt x="1160826" y="108452"/>
                  </a:lnTo>
                  <a:lnTo>
                    <a:pt x="1160710" y="108275"/>
                  </a:lnTo>
                  <a:lnTo>
                    <a:pt x="1160616" y="108098"/>
                  </a:lnTo>
                  <a:lnTo>
                    <a:pt x="1160523" y="107927"/>
                  </a:lnTo>
                  <a:lnTo>
                    <a:pt x="1160476" y="107750"/>
                  </a:lnTo>
                  <a:lnTo>
                    <a:pt x="1160429" y="107578"/>
                  </a:lnTo>
                  <a:lnTo>
                    <a:pt x="1160196" y="105638"/>
                  </a:lnTo>
                  <a:lnTo>
                    <a:pt x="1159985" y="104271"/>
                  </a:lnTo>
                  <a:lnTo>
                    <a:pt x="1159869" y="103499"/>
                  </a:lnTo>
                  <a:lnTo>
                    <a:pt x="1159705" y="102668"/>
                  </a:lnTo>
                  <a:lnTo>
                    <a:pt x="1159542" y="101783"/>
                  </a:lnTo>
                  <a:lnTo>
                    <a:pt x="1159308" y="100845"/>
                  </a:lnTo>
                  <a:lnTo>
                    <a:pt x="1159074" y="99859"/>
                  </a:lnTo>
                  <a:lnTo>
                    <a:pt x="1158794" y="98824"/>
                  </a:lnTo>
                  <a:lnTo>
                    <a:pt x="1158467" y="97747"/>
                  </a:lnTo>
                  <a:lnTo>
                    <a:pt x="1158116" y="96626"/>
                  </a:lnTo>
                  <a:lnTo>
                    <a:pt x="1157719" y="95463"/>
                  </a:lnTo>
                  <a:lnTo>
                    <a:pt x="1157275" y="94268"/>
                  </a:lnTo>
                  <a:lnTo>
                    <a:pt x="1156761" y="93035"/>
                  </a:lnTo>
                  <a:lnTo>
                    <a:pt x="1156201" y="91770"/>
                  </a:lnTo>
                  <a:lnTo>
                    <a:pt x="1155593" y="90472"/>
                  </a:lnTo>
                  <a:lnTo>
                    <a:pt x="1154939" y="89154"/>
                  </a:lnTo>
                  <a:lnTo>
                    <a:pt x="1154191" y="87803"/>
                  </a:lnTo>
                  <a:lnTo>
                    <a:pt x="1153397" y="86436"/>
                  </a:lnTo>
                  <a:lnTo>
                    <a:pt x="1152977" y="85744"/>
                  </a:lnTo>
                  <a:lnTo>
                    <a:pt x="1152556" y="85047"/>
                  </a:lnTo>
                  <a:lnTo>
                    <a:pt x="1152089" y="84345"/>
                  </a:lnTo>
                  <a:lnTo>
                    <a:pt x="1151622" y="83637"/>
                  </a:lnTo>
                  <a:lnTo>
                    <a:pt x="1151131" y="82930"/>
                  </a:lnTo>
                  <a:lnTo>
                    <a:pt x="1150617" y="82217"/>
                  </a:lnTo>
                  <a:lnTo>
                    <a:pt x="1150080" y="81499"/>
                  </a:lnTo>
                  <a:lnTo>
                    <a:pt x="1149519" y="80780"/>
                  </a:lnTo>
                  <a:lnTo>
                    <a:pt x="1148958" y="80057"/>
                  </a:lnTo>
                  <a:lnTo>
                    <a:pt x="1148374" y="79333"/>
                  </a:lnTo>
                  <a:lnTo>
                    <a:pt x="1147767" y="78609"/>
                  </a:lnTo>
                  <a:lnTo>
                    <a:pt x="1147136" y="77880"/>
                  </a:lnTo>
                  <a:lnTo>
                    <a:pt x="1146482" y="77151"/>
                  </a:lnTo>
                  <a:lnTo>
                    <a:pt x="1145804" y="76422"/>
                  </a:lnTo>
                  <a:lnTo>
                    <a:pt x="1145103" y="75693"/>
                  </a:lnTo>
                  <a:lnTo>
                    <a:pt x="1144379" y="74964"/>
                  </a:lnTo>
                  <a:lnTo>
                    <a:pt x="1143631" y="74230"/>
                  </a:lnTo>
                  <a:lnTo>
                    <a:pt x="1142884" y="73500"/>
                  </a:lnTo>
                  <a:lnTo>
                    <a:pt x="1142090" y="72771"/>
                  </a:lnTo>
                  <a:lnTo>
                    <a:pt x="1141272" y="72042"/>
                  </a:lnTo>
                  <a:lnTo>
                    <a:pt x="1140454" y="71313"/>
                  </a:lnTo>
                  <a:lnTo>
                    <a:pt x="1139590" y="70584"/>
                  </a:lnTo>
                  <a:lnTo>
                    <a:pt x="1138702" y="69861"/>
                  </a:lnTo>
                  <a:lnTo>
                    <a:pt x="1137791" y="69137"/>
                  </a:lnTo>
                  <a:lnTo>
                    <a:pt x="1136856" y="68419"/>
                  </a:lnTo>
                  <a:lnTo>
                    <a:pt x="1135898" y="67700"/>
                  </a:lnTo>
                  <a:lnTo>
                    <a:pt x="1134917" y="66982"/>
                  </a:lnTo>
                  <a:lnTo>
                    <a:pt x="1133889" y="66274"/>
                  </a:lnTo>
                  <a:lnTo>
                    <a:pt x="1132861" y="65561"/>
                  </a:lnTo>
                  <a:lnTo>
                    <a:pt x="1131787" y="64859"/>
                  </a:lnTo>
                  <a:lnTo>
                    <a:pt x="1130689" y="64157"/>
                  </a:lnTo>
                  <a:lnTo>
                    <a:pt x="1129567" y="63465"/>
                  </a:lnTo>
                  <a:lnTo>
                    <a:pt x="1128399" y="62774"/>
                  </a:lnTo>
                  <a:lnTo>
                    <a:pt x="1127231" y="62088"/>
                  </a:lnTo>
                  <a:lnTo>
                    <a:pt x="1126016" y="61407"/>
                  </a:lnTo>
                  <a:lnTo>
                    <a:pt x="1124778" y="60731"/>
                  </a:lnTo>
                  <a:lnTo>
                    <a:pt x="1123516" y="60061"/>
                  </a:lnTo>
                  <a:lnTo>
                    <a:pt x="1122208" y="59402"/>
                  </a:lnTo>
                  <a:lnTo>
                    <a:pt x="1120876" y="58748"/>
                  </a:lnTo>
                  <a:lnTo>
                    <a:pt x="1119521" y="58099"/>
                  </a:lnTo>
                  <a:lnTo>
                    <a:pt x="1118119" y="57456"/>
                  </a:lnTo>
                  <a:lnTo>
                    <a:pt x="1116694" y="56823"/>
                  </a:lnTo>
                  <a:lnTo>
                    <a:pt x="1115246" y="56196"/>
                  </a:lnTo>
                  <a:lnTo>
                    <a:pt x="1113751" y="55580"/>
                  </a:lnTo>
                  <a:lnTo>
                    <a:pt x="1112232" y="54969"/>
                  </a:lnTo>
                  <a:lnTo>
                    <a:pt x="1110667" y="54368"/>
                  </a:lnTo>
                  <a:lnTo>
                    <a:pt x="1109078" y="53779"/>
                  </a:lnTo>
                  <a:lnTo>
                    <a:pt x="1107466" y="53200"/>
                  </a:lnTo>
                  <a:lnTo>
                    <a:pt x="1105807" y="52626"/>
                  </a:lnTo>
                  <a:lnTo>
                    <a:pt x="1104102" y="52063"/>
                  </a:lnTo>
                  <a:lnTo>
                    <a:pt x="1102396" y="51511"/>
                  </a:lnTo>
                  <a:lnTo>
                    <a:pt x="1101508" y="51238"/>
                  </a:lnTo>
                  <a:lnTo>
                    <a:pt x="1100621" y="50970"/>
                  </a:lnTo>
                  <a:lnTo>
                    <a:pt x="1099733" y="50707"/>
                  </a:lnTo>
                  <a:lnTo>
                    <a:pt x="1098822" y="50439"/>
                  </a:lnTo>
                  <a:lnTo>
                    <a:pt x="1097911" y="50182"/>
                  </a:lnTo>
                  <a:lnTo>
                    <a:pt x="1096999" y="49924"/>
                  </a:lnTo>
                  <a:lnTo>
                    <a:pt x="1096065" y="49667"/>
                  </a:lnTo>
                  <a:lnTo>
                    <a:pt x="1095130" y="49415"/>
                  </a:lnTo>
                  <a:lnTo>
                    <a:pt x="1094173" y="49168"/>
                  </a:lnTo>
                  <a:lnTo>
                    <a:pt x="1093215" y="48922"/>
                  </a:lnTo>
                  <a:lnTo>
                    <a:pt x="1092257" y="48675"/>
                  </a:lnTo>
                  <a:lnTo>
                    <a:pt x="1091276" y="48439"/>
                  </a:lnTo>
                  <a:lnTo>
                    <a:pt x="1090294" y="48198"/>
                  </a:lnTo>
                  <a:lnTo>
                    <a:pt x="1089290" y="47968"/>
                  </a:lnTo>
                  <a:lnTo>
                    <a:pt x="1088285" y="47737"/>
                  </a:lnTo>
                  <a:lnTo>
                    <a:pt x="1087280" y="47507"/>
                  </a:lnTo>
                  <a:lnTo>
                    <a:pt x="1086253" y="47287"/>
                  </a:lnTo>
                  <a:lnTo>
                    <a:pt x="1085225" y="47062"/>
                  </a:lnTo>
                  <a:lnTo>
                    <a:pt x="1084173" y="46847"/>
                  </a:lnTo>
                  <a:lnTo>
                    <a:pt x="1083122" y="46633"/>
                  </a:lnTo>
                  <a:lnTo>
                    <a:pt x="1082047" y="46424"/>
                  </a:lnTo>
                  <a:lnTo>
                    <a:pt x="1080973" y="46215"/>
                  </a:lnTo>
                  <a:lnTo>
                    <a:pt x="1079898" y="46011"/>
                  </a:lnTo>
                  <a:lnTo>
                    <a:pt x="1078800" y="45813"/>
                  </a:lnTo>
                  <a:lnTo>
                    <a:pt x="1077702" y="45614"/>
                  </a:lnTo>
                  <a:lnTo>
                    <a:pt x="1076604" y="45421"/>
                  </a:lnTo>
                  <a:lnTo>
                    <a:pt x="1075482" y="45234"/>
                  </a:lnTo>
                  <a:lnTo>
                    <a:pt x="1074338" y="45046"/>
                  </a:lnTo>
                  <a:lnTo>
                    <a:pt x="1073193" y="44869"/>
                  </a:lnTo>
                  <a:lnTo>
                    <a:pt x="1072048" y="44687"/>
                  </a:lnTo>
                  <a:lnTo>
                    <a:pt x="1070880" y="44515"/>
                  </a:lnTo>
                  <a:lnTo>
                    <a:pt x="1069712" y="44344"/>
                  </a:lnTo>
                  <a:lnTo>
                    <a:pt x="1068520" y="44178"/>
                  </a:lnTo>
                  <a:lnTo>
                    <a:pt x="1067329" y="44017"/>
                  </a:lnTo>
                  <a:lnTo>
                    <a:pt x="1066137" y="43856"/>
                  </a:lnTo>
                  <a:lnTo>
                    <a:pt x="1064922" y="43706"/>
                  </a:lnTo>
                  <a:lnTo>
                    <a:pt x="1063684" y="43551"/>
                  </a:lnTo>
                  <a:lnTo>
                    <a:pt x="1062469" y="43406"/>
                  </a:lnTo>
                  <a:lnTo>
                    <a:pt x="1061208" y="43266"/>
                  </a:lnTo>
                  <a:lnTo>
                    <a:pt x="1059969" y="43127"/>
                  </a:lnTo>
                  <a:lnTo>
                    <a:pt x="1058684" y="42993"/>
                  </a:lnTo>
                  <a:lnTo>
                    <a:pt x="1057423" y="42864"/>
                  </a:lnTo>
                  <a:lnTo>
                    <a:pt x="1056115" y="42736"/>
                  </a:lnTo>
                  <a:lnTo>
                    <a:pt x="1054830" y="42618"/>
                  </a:lnTo>
                  <a:lnTo>
                    <a:pt x="1053521" y="42500"/>
                  </a:lnTo>
                  <a:lnTo>
                    <a:pt x="1052190" y="42387"/>
                  </a:lnTo>
                  <a:lnTo>
                    <a:pt x="1050858" y="42280"/>
                  </a:lnTo>
                  <a:lnTo>
                    <a:pt x="1049526" y="42178"/>
                  </a:lnTo>
                  <a:lnTo>
                    <a:pt x="1048171" y="42076"/>
                  </a:lnTo>
                  <a:lnTo>
                    <a:pt x="1046816" y="41985"/>
                  </a:lnTo>
                  <a:lnTo>
                    <a:pt x="1045438" y="41894"/>
                  </a:lnTo>
                  <a:lnTo>
                    <a:pt x="1044036" y="41808"/>
                  </a:lnTo>
                  <a:lnTo>
                    <a:pt x="1042634" y="41728"/>
                  </a:lnTo>
                  <a:lnTo>
                    <a:pt x="1041232" y="41653"/>
                  </a:lnTo>
                  <a:lnTo>
                    <a:pt x="1039807" y="41583"/>
                  </a:lnTo>
                  <a:lnTo>
                    <a:pt x="1038382" y="41519"/>
                  </a:lnTo>
                  <a:lnTo>
                    <a:pt x="1036934" y="41454"/>
                  </a:lnTo>
                  <a:lnTo>
                    <a:pt x="1035485" y="41401"/>
                  </a:lnTo>
                  <a:lnTo>
                    <a:pt x="1034013" y="41347"/>
                  </a:lnTo>
                  <a:lnTo>
                    <a:pt x="1032542" y="41299"/>
                  </a:lnTo>
                  <a:lnTo>
                    <a:pt x="1031046" y="41256"/>
                  </a:lnTo>
                  <a:lnTo>
                    <a:pt x="1029551" y="41224"/>
                  </a:lnTo>
                  <a:lnTo>
                    <a:pt x="1028032" y="41192"/>
                  </a:lnTo>
                  <a:lnTo>
                    <a:pt x="1026514" y="41165"/>
                  </a:lnTo>
                  <a:lnTo>
                    <a:pt x="1024972" y="41144"/>
                  </a:lnTo>
                  <a:lnTo>
                    <a:pt x="1023430" y="41127"/>
                  </a:lnTo>
                  <a:lnTo>
                    <a:pt x="1021024" y="41111"/>
                  </a:lnTo>
                  <a:lnTo>
                    <a:pt x="1018641" y="41101"/>
                  </a:lnTo>
                  <a:lnTo>
                    <a:pt x="1016258" y="41101"/>
                  </a:lnTo>
                  <a:lnTo>
                    <a:pt x="1013875" y="41111"/>
                  </a:lnTo>
                  <a:lnTo>
                    <a:pt x="1011515" y="41127"/>
                  </a:lnTo>
                  <a:lnTo>
                    <a:pt x="1009179" y="41154"/>
                  </a:lnTo>
                  <a:lnTo>
                    <a:pt x="1006842" y="41192"/>
                  </a:lnTo>
                  <a:lnTo>
                    <a:pt x="1004506" y="41235"/>
                  </a:lnTo>
                  <a:lnTo>
                    <a:pt x="1002193" y="41283"/>
                  </a:lnTo>
                  <a:lnTo>
                    <a:pt x="999904" y="41342"/>
                  </a:lnTo>
                  <a:lnTo>
                    <a:pt x="997591" y="41406"/>
                  </a:lnTo>
                  <a:lnTo>
                    <a:pt x="995325" y="41481"/>
                  </a:lnTo>
                  <a:lnTo>
                    <a:pt x="993058" y="41562"/>
                  </a:lnTo>
                  <a:lnTo>
                    <a:pt x="990792" y="41647"/>
                  </a:lnTo>
                  <a:lnTo>
                    <a:pt x="988549" y="41744"/>
                  </a:lnTo>
                  <a:lnTo>
                    <a:pt x="986330" y="41846"/>
                  </a:lnTo>
                  <a:lnTo>
                    <a:pt x="984110" y="41953"/>
                  </a:lnTo>
                  <a:lnTo>
                    <a:pt x="981914" y="42071"/>
                  </a:lnTo>
                  <a:lnTo>
                    <a:pt x="979718" y="42189"/>
                  </a:lnTo>
                  <a:lnTo>
                    <a:pt x="977522" y="42318"/>
                  </a:lnTo>
                  <a:lnTo>
                    <a:pt x="975373" y="42452"/>
                  </a:lnTo>
                  <a:lnTo>
                    <a:pt x="973223" y="42596"/>
                  </a:lnTo>
                  <a:lnTo>
                    <a:pt x="971074" y="42741"/>
                  </a:lnTo>
                  <a:lnTo>
                    <a:pt x="968948" y="42891"/>
                  </a:lnTo>
                  <a:lnTo>
                    <a:pt x="966822" y="43052"/>
                  </a:lnTo>
                  <a:lnTo>
                    <a:pt x="964743" y="43218"/>
                  </a:lnTo>
                  <a:lnTo>
                    <a:pt x="962640" y="43384"/>
                  </a:lnTo>
                  <a:lnTo>
                    <a:pt x="960584" y="43561"/>
                  </a:lnTo>
                  <a:lnTo>
                    <a:pt x="958528" y="43738"/>
                  </a:lnTo>
                  <a:lnTo>
                    <a:pt x="956472" y="43926"/>
                  </a:lnTo>
                  <a:lnTo>
                    <a:pt x="954440" y="44113"/>
                  </a:lnTo>
                  <a:lnTo>
                    <a:pt x="952431" y="44306"/>
                  </a:lnTo>
                  <a:lnTo>
                    <a:pt x="950445" y="44505"/>
                  </a:lnTo>
                  <a:lnTo>
                    <a:pt x="948459" y="44708"/>
                  </a:lnTo>
                  <a:lnTo>
                    <a:pt x="946473" y="44917"/>
                  </a:lnTo>
                  <a:lnTo>
                    <a:pt x="944534" y="45127"/>
                  </a:lnTo>
                  <a:lnTo>
                    <a:pt x="942595" y="45341"/>
                  </a:lnTo>
                  <a:lnTo>
                    <a:pt x="940656" y="45561"/>
                  </a:lnTo>
                  <a:lnTo>
                    <a:pt x="938763" y="45786"/>
                  </a:lnTo>
                  <a:lnTo>
                    <a:pt x="936871" y="46011"/>
                  </a:lnTo>
                  <a:lnTo>
                    <a:pt x="934979" y="46242"/>
                  </a:lnTo>
                  <a:lnTo>
                    <a:pt x="933133" y="46477"/>
                  </a:lnTo>
                  <a:lnTo>
                    <a:pt x="931287" y="46713"/>
                  </a:lnTo>
                  <a:lnTo>
                    <a:pt x="929442" y="46955"/>
                  </a:lnTo>
                  <a:lnTo>
                    <a:pt x="927643" y="47196"/>
                  </a:lnTo>
                  <a:lnTo>
                    <a:pt x="925844" y="47442"/>
                  </a:lnTo>
                  <a:lnTo>
                    <a:pt x="924068" y="47694"/>
                  </a:lnTo>
                  <a:lnTo>
                    <a:pt x="922293" y="47941"/>
                  </a:lnTo>
                  <a:lnTo>
                    <a:pt x="920540" y="48198"/>
                  </a:lnTo>
                  <a:lnTo>
                    <a:pt x="918812" y="48450"/>
                  </a:lnTo>
                  <a:lnTo>
                    <a:pt x="917106" y="48713"/>
                  </a:lnTo>
                  <a:lnTo>
                    <a:pt x="915401" y="48970"/>
                  </a:lnTo>
                  <a:lnTo>
                    <a:pt x="913742" y="49233"/>
                  </a:lnTo>
                  <a:lnTo>
                    <a:pt x="912060" y="49495"/>
                  </a:lnTo>
                  <a:lnTo>
                    <a:pt x="910424" y="49758"/>
                  </a:lnTo>
                  <a:lnTo>
                    <a:pt x="908789" y="50026"/>
                  </a:lnTo>
                  <a:lnTo>
                    <a:pt x="907200" y="50294"/>
                  </a:lnTo>
                  <a:lnTo>
                    <a:pt x="905612" y="50562"/>
                  </a:lnTo>
                  <a:lnTo>
                    <a:pt x="904023" y="50830"/>
                  </a:lnTo>
                  <a:lnTo>
                    <a:pt x="902481" y="51104"/>
                  </a:lnTo>
                  <a:lnTo>
                    <a:pt x="899420" y="51645"/>
                  </a:lnTo>
                  <a:lnTo>
                    <a:pt x="896430" y="52187"/>
                  </a:lnTo>
                  <a:lnTo>
                    <a:pt x="893533" y="52733"/>
                  </a:lnTo>
                  <a:lnTo>
                    <a:pt x="890706" y="53280"/>
                  </a:lnTo>
                  <a:lnTo>
                    <a:pt x="887949" y="53822"/>
                  </a:lnTo>
                  <a:lnTo>
                    <a:pt x="885286" y="54363"/>
                  </a:lnTo>
                  <a:lnTo>
                    <a:pt x="882693" y="54899"/>
                  </a:lnTo>
                  <a:lnTo>
                    <a:pt x="880193" y="55430"/>
                  </a:lnTo>
                  <a:lnTo>
                    <a:pt x="877740" y="55960"/>
                  </a:lnTo>
                  <a:lnTo>
                    <a:pt x="875404" y="56475"/>
                  </a:lnTo>
                  <a:lnTo>
                    <a:pt x="873137" y="56990"/>
                  </a:lnTo>
                  <a:lnTo>
                    <a:pt x="870965" y="57488"/>
                  </a:lnTo>
                  <a:lnTo>
                    <a:pt x="868862" y="57981"/>
                  </a:lnTo>
                  <a:lnTo>
                    <a:pt x="866853" y="58458"/>
                  </a:lnTo>
                  <a:lnTo>
                    <a:pt x="864937" y="58925"/>
                  </a:lnTo>
                  <a:lnTo>
                    <a:pt x="863115" y="59381"/>
                  </a:lnTo>
                  <a:lnTo>
                    <a:pt x="861363" y="59820"/>
                  </a:lnTo>
                  <a:lnTo>
                    <a:pt x="859704" y="60244"/>
                  </a:lnTo>
                  <a:lnTo>
                    <a:pt x="858162" y="60646"/>
                  </a:lnTo>
                  <a:lnTo>
                    <a:pt x="856690" y="61037"/>
                  </a:lnTo>
                  <a:lnTo>
                    <a:pt x="855312" y="61401"/>
                  </a:lnTo>
                  <a:lnTo>
                    <a:pt x="854050" y="61750"/>
                  </a:lnTo>
                  <a:lnTo>
                    <a:pt x="851784" y="62382"/>
                  </a:lnTo>
                  <a:lnTo>
                    <a:pt x="849915" y="62913"/>
                  </a:lnTo>
                  <a:lnTo>
                    <a:pt x="848443" y="63347"/>
                  </a:lnTo>
                  <a:lnTo>
                    <a:pt x="847392" y="63669"/>
                  </a:lnTo>
                  <a:lnTo>
                    <a:pt x="846527" y="63932"/>
                  </a:lnTo>
                  <a:lnTo>
                    <a:pt x="850102" y="55966"/>
                  </a:lnTo>
                  <a:lnTo>
                    <a:pt x="852274" y="55591"/>
                  </a:lnTo>
                  <a:lnTo>
                    <a:pt x="854751" y="55156"/>
                  </a:lnTo>
                  <a:lnTo>
                    <a:pt x="857508" y="54663"/>
                  </a:lnTo>
                  <a:lnTo>
                    <a:pt x="860498" y="54116"/>
                  </a:lnTo>
                  <a:lnTo>
                    <a:pt x="863699" y="53521"/>
                  </a:lnTo>
                  <a:lnTo>
                    <a:pt x="867110" y="52867"/>
                  </a:lnTo>
                  <a:lnTo>
                    <a:pt x="870708" y="52170"/>
                  </a:lnTo>
                  <a:lnTo>
                    <a:pt x="872553" y="51801"/>
                  </a:lnTo>
                  <a:lnTo>
                    <a:pt x="874446" y="51420"/>
                  </a:lnTo>
                  <a:lnTo>
                    <a:pt x="876361" y="51034"/>
                  </a:lnTo>
                  <a:lnTo>
                    <a:pt x="878301" y="50632"/>
                  </a:lnTo>
                  <a:lnTo>
                    <a:pt x="880286" y="50219"/>
                  </a:lnTo>
                  <a:lnTo>
                    <a:pt x="882272" y="49796"/>
                  </a:lnTo>
                  <a:lnTo>
                    <a:pt x="884305" y="49361"/>
                  </a:lnTo>
                  <a:lnTo>
                    <a:pt x="886314" y="48917"/>
                  </a:lnTo>
                  <a:lnTo>
                    <a:pt x="888370" y="48466"/>
                  </a:lnTo>
                  <a:lnTo>
                    <a:pt x="890426" y="48005"/>
                  </a:lnTo>
                  <a:lnTo>
                    <a:pt x="892482" y="47533"/>
                  </a:lnTo>
                  <a:lnTo>
                    <a:pt x="894538" y="47051"/>
                  </a:lnTo>
                  <a:lnTo>
                    <a:pt x="896617" y="46558"/>
                  </a:lnTo>
                  <a:lnTo>
                    <a:pt x="898673" y="46059"/>
                  </a:lnTo>
                  <a:lnTo>
                    <a:pt x="900752" y="45555"/>
                  </a:lnTo>
                  <a:lnTo>
                    <a:pt x="902785" y="45041"/>
                  </a:lnTo>
                  <a:lnTo>
                    <a:pt x="904841" y="44515"/>
                  </a:lnTo>
                  <a:lnTo>
                    <a:pt x="906850" y="43985"/>
                  </a:lnTo>
                  <a:lnTo>
                    <a:pt x="908882" y="43449"/>
                  </a:lnTo>
                  <a:lnTo>
                    <a:pt x="910868" y="42902"/>
                  </a:lnTo>
                  <a:lnTo>
                    <a:pt x="912831" y="42350"/>
                  </a:lnTo>
                  <a:lnTo>
                    <a:pt x="914770" y="41787"/>
                  </a:lnTo>
                  <a:lnTo>
                    <a:pt x="916686" y="41224"/>
                  </a:lnTo>
                  <a:lnTo>
                    <a:pt x="918555" y="40650"/>
                  </a:lnTo>
                  <a:lnTo>
                    <a:pt x="920400" y="40077"/>
                  </a:lnTo>
                  <a:lnTo>
                    <a:pt x="922223" y="39492"/>
                  </a:lnTo>
                  <a:lnTo>
                    <a:pt x="923975" y="38903"/>
                  </a:lnTo>
                  <a:lnTo>
                    <a:pt x="925704" y="38308"/>
                  </a:lnTo>
                  <a:lnTo>
                    <a:pt x="927362" y="37707"/>
                  </a:lnTo>
                  <a:lnTo>
                    <a:pt x="928998" y="37107"/>
                  </a:lnTo>
                  <a:lnTo>
                    <a:pt x="929792" y="36801"/>
                  </a:lnTo>
                  <a:lnTo>
                    <a:pt x="930563" y="36496"/>
                  </a:lnTo>
                  <a:lnTo>
                    <a:pt x="931334" y="36190"/>
                  </a:lnTo>
                  <a:lnTo>
                    <a:pt x="932082" y="35885"/>
                  </a:lnTo>
                  <a:lnTo>
                    <a:pt x="932806" y="35574"/>
                  </a:lnTo>
                  <a:lnTo>
                    <a:pt x="933530" y="35268"/>
                  </a:lnTo>
                  <a:lnTo>
                    <a:pt x="934231" y="34957"/>
                  </a:lnTo>
                  <a:lnTo>
                    <a:pt x="934932" y="34646"/>
                  </a:lnTo>
                  <a:lnTo>
                    <a:pt x="935586" y="34336"/>
                  </a:lnTo>
                  <a:lnTo>
                    <a:pt x="936240" y="34019"/>
                  </a:lnTo>
                  <a:lnTo>
                    <a:pt x="936894" y="33708"/>
                  </a:lnTo>
                  <a:lnTo>
                    <a:pt x="937502" y="33392"/>
                  </a:lnTo>
                  <a:lnTo>
                    <a:pt x="938109" y="33081"/>
                  </a:lnTo>
                  <a:lnTo>
                    <a:pt x="938693" y="32765"/>
                  </a:lnTo>
                  <a:lnTo>
                    <a:pt x="939254" y="32449"/>
                  </a:lnTo>
                  <a:lnTo>
                    <a:pt x="939791" y="32132"/>
                  </a:lnTo>
                  <a:lnTo>
                    <a:pt x="940329" y="31811"/>
                  </a:lnTo>
                  <a:lnTo>
                    <a:pt x="940843" y="31494"/>
                  </a:lnTo>
                  <a:lnTo>
                    <a:pt x="941310" y="31178"/>
                  </a:lnTo>
                  <a:lnTo>
                    <a:pt x="941777" y="30856"/>
                  </a:lnTo>
                  <a:lnTo>
                    <a:pt x="942221" y="30535"/>
                  </a:lnTo>
                  <a:lnTo>
                    <a:pt x="942642" y="30213"/>
                  </a:lnTo>
                  <a:lnTo>
                    <a:pt x="943062" y="29897"/>
                  </a:lnTo>
                  <a:lnTo>
                    <a:pt x="943436" y="29575"/>
                  </a:lnTo>
                  <a:lnTo>
                    <a:pt x="943786" y="29254"/>
                  </a:lnTo>
                  <a:lnTo>
                    <a:pt x="944113" y="28932"/>
                  </a:lnTo>
                  <a:lnTo>
                    <a:pt x="944441" y="28605"/>
                  </a:lnTo>
                  <a:lnTo>
                    <a:pt x="944721" y="28283"/>
                  </a:lnTo>
                  <a:lnTo>
                    <a:pt x="944978" y="27962"/>
                  </a:lnTo>
                  <a:lnTo>
                    <a:pt x="945235" y="27640"/>
                  </a:lnTo>
                  <a:lnTo>
                    <a:pt x="945445" y="27313"/>
                  </a:lnTo>
                  <a:lnTo>
                    <a:pt x="945632" y="26991"/>
                  </a:lnTo>
                  <a:lnTo>
                    <a:pt x="945796" y="26664"/>
                  </a:lnTo>
                  <a:lnTo>
                    <a:pt x="945936" y="26343"/>
                  </a:lnTo>
                  <a:lnTo>
                    <a:pt x="946053" y="26021"/>
                  </a:lnTo>
                  <a:lnTo>
                    <a:pt x="946123" y="25694"/>
                  </a:lnTo>
                  <a:lnTo>
                    <a:pt x="946193" y="25373"/>
                  </a:lnTo>
                  <a:lnTo>
                    <a:pt x="946216" y="25046"/>
                  </a:lnTo>
                  <a:lnTo>
                    <a:pt x="946216" y="24724"/>
                  </a:lnTo>
                  <a:lnTo>
                    <a:pt x="946193" y="24397"/>
                  </a:lnTo>
                  <a:lnTo>
                    <a:pt x="946169" y="24166"/>
                  </a:lnTo>
                  <a:lnTo>
                    <a:pt x="946099" y="23931"/>
                  </a:lnTo>
                  <a:lnTo>
                    <a:pt x="946053" y="23695"/>
                  </a:lnTo>
                  <a:lnTo>
                    <a:pt x="945959" y="23453"/>
                  </a:lnTo>
                  <a:lnTo>
                    <a:pt x="945749" y="22976"/>
                  </a:lnTo>
                  <a:lnTo>
                    <a:pt x="945492" y="22488"/>
                  </a:lnTo>
                  <a:lnTo>
                    <a:pt x="945188" y="22001"/>
                  </a:lnTo>
                  <a:lnTo>
                    <a:pt x="944814" y="21502"/>
                  </a:lnTo>
                  <a:lnTo>
                    <a:pt x="944394" y="21004"/>
                  </a:lnTo>
                  <a:lnTo>
                    <a:pt x="943927" y="20505"/>
                  </a:lnTo>
                  <a:lnTo>
                    <a:pt x="943436" y="19996"/>
                  </a:lnTo>
                  <a:lnTo>
                    <a:pt x="942875" y="19487"/>
                  </a:lnTo>
                  <a:lnTo>
                    <a:pt x="942268" y="18977"/>
                  </a:lnTo>
                  <a:lnTo>
                    <a:pt x="941637" y="18463"/>
                  </a:lnTo>
                  <a:lnTo>
                    <a:pt x="940959" y="17948"/>
                  </a:lnTo>
                  <a:lnTo>
                    <a:pt x="940259" y="17433"/>
                  </a:lnTo>
                  <a:lnTo>
                    <a:pt x="939511" y="16919"/>
                  </a:lnTo>
                  <a:lnTo>
                    <a:pt x="938740" y="16404"/>
                  </a:lnTo>
                  <a:lnTo>
                    <a:pt x="937922" y="15884"/>
                  </a:lnTo>
                  <a:lnTo>
                    <a:pt x="937081" y="15370"/>
                  </a:lnTo>
                  <a:lnTo>
                    <a:pt x="936217" y="14855"/>
                  </a:lnTo>
                  <a:lnTo>
                    <a:pt x="935329" y="14346"/>
                  </a:lnTo>
                  <a:lnTo>
                    <a:pt x="934418" y="13836"/>
                  </a:lnTo>
                  <a:lnTo>
                    <a:pt x="933507" y="13327"/>
                  </a:lnTo>
                  <a:lnTo>
                    <a:pt x="932549" y="12823"/>
                  </a:lnTo>
                  <a:lnTo>
                    <a:pt x="931591" y="12319"/>
                  </a:lnTo>
                  <a:lnTo>
                    <a:pt x="930610" y="11821"/>
                  </a:lnTo>
                  <a:lnTo>
                    <a:pt x="929605" y="11328"/>
                  </a:lnTo>
                  <a:lnTo>
                    <a:pt x="928601" y="10840"/>
                  </a:lnTo>
                  <a:lnTo>
                    <a:pt x="927596" y="10357"/>
                  </a:lnTo>
                  <a:lnTo>
                    <a:pt x="926568" y="9875"/>
                  </a:lnTo>
                  <a:lnTo>
                    <a:pt x="925540" y="9403"/>
                  </a:lnTo>
                  <a:lnTo>
                    <a:pt x="924512" y="8937"/>
                  </a:lnTo>
                  <a:lnTo>
                    <a:pt x="923484" y="8481"/>
                  </a:lnTo>
                  <a:lnTo>
                    <a:pt x="921428" y="7586"/>
                  </a:lnTo>
                  <a:lnTo>
                    <a:pt x="919396" y="6717"/>
                  </a:lnTo>
                  <a:lnTo>
                    <a:pt x="917386" y="5892"/>
                  </a:lnTo>
                  <a:lnTo>
                    <a:pt x="915447" y="5104"/>
                  </a:lnTo>
                  <a:lnTo>
                    <a:pt x="913555" y="4359"/>
                  </a:lnTo>
                  <a:lnTo>
                    <a:pt x="911756" y="3662"/>
                  </a:lnTo>
                  <a:lnTo>
                    <a:pt x="910051" y="3013"/>
                  </a:lnTo>
                  <a:lnTo>
                    <a:pt x="908462" y="2418"/>
                  </a:lnTo>
                  <a:lnTo>
                    <a:pt x="906990" y="1877"/>
                  </a:lnTo>
                  <a:lnTo>
                    <a:pt x="905682" y="1400"/>
                  </a:lnTo>
                  <a:lnTo>
                    <a:pt x="903532" y="638"/>
                  </a:lnTo>
                  <a:lnTo>
                    <a:pt x="902154" y="161"/>
                  </a:lnTo>
                  <a:lnTo>
                    <a:pt x="901687" y="1"/>
                  </a:lnTo>
                  <a:close/>
                </a:path>
              </a:pathLst>
            </a:custGeom>
            <a:solidFill>
              <a:srgbClr val="A6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 rot="10800000">
              <a:off x="-444566" y="-957928"/>
              <a:ext cx="1955906" cy="2867532"/>
            </a:xfrm>
            <a:custGeom>
              <a:avLst/>
              <a:gdLst/>
              <a:ahLst/>
              <a:cxnLst/>
              <a:rect l="l" t="t" r="r" b="b"/>
              <a:pathLst>
                <a:path w="202370" h="73142" extrusionOk="0">
                  <a:moveTo>
                    <a:pt x="71047" y="1"/>
                  </a:moveTo>
                  <a:lnTo>
                    <a:pt x="63337" y="6"/>
                  </a:lnTo>
                  <a:lnTo>
                    <a:pt x="55931" y="12"/>
                  </a:lnTo>
                  <a:lnTo>
                    <a:pt x="48899" y="28"/>
                  </a:lnTo>
                  <a:lnTo>
                    <a:pt x="42241" y="55"/>
                  </a:lnTo>
                  <a:lnTo>
                    <a:pt x="36073" y="87"/>
                  </a:lnTo>
                  <a:lnTo>
                    <a:pt x="33176" y="108"/>
                  </a:lnTo>
                  <a:lnTo>
                    <a:pt x="30419" y="130"/>
                  </a:lnTo>
                  <a:lnTo>
                    <a:pt x="27826" y="156"/>
                  </a:lnTo>
                  <a:lnTo>
                    <a:pt x="25349" y="189"/>
                  </a:lnTo>
                  <a:lnTo>
                    <a:pt x="23060" y="215"/>
                  </a:lnTo>
                  <a:lnTo>
                    <a:pt x="20934" y="253"/>
                  </a:lnTo>
                  <a:lnTo>
                    <a:pt x="18995" y="290"/>
                  </a:lnTo>
                  <a:lnTo>
                    <a:pt x="17219" y="328"/>
                  </a:lnTo>
                  <a:lnTo>
                    <a:pt x="15631" y="371"/>
                  </a:lnTo>
                  <a:lnTo>
                    <a:pt x="14252" y="419"/>
                  </a:lnTo>
                  <a:lnTo>
                    <a:pt x="13061" y="467"/>
                  </a:lnTo>
                  <a:lnTo>
                    <a:pt x="12547" y="494"/>
                  </a:lnTo>
                  <a:lnTo>
                    <a:pt x="12103" y="521"/>
                  </a:lnTo>
                  <a:lnTo>
                    <a:pt x="11892" y="537"/>
                  </a:lnTo>
                  <a:lnTo>
                    <a:pt x="11659" y="558"/>
                  </a:lnTo>
                  <a:lnTo>
                    <a:pt x="11449" y="585"/>
                  </a:lnTo>
                  <a:lnTo>
                    <a:pt x="11238" y="617"/>
                  </a:lnTo>
                  <a:lnTo>
                    <a:pt x="11028" y="650"/>
                  </a:lnTo>
                  <a:lnTo>
                    <a:pt x="10818" y="692"/>
                  </a:lnTo>
                  <a:lnTo>
                    <a:pt x="10584" y="735"/>
                  </a:lnTo>
                  <a:lnTo>
                    <a:pt x="10374" y="789"/>
                  </a:lnTo>
                  <a:lnTo>
                    <a:pt x="9953" y="902"/>
                  </a:lnTo>
                  <a:lnTo>
                    <a:pt x="9533" y="1036"/>
                  </a:lnTo>
                  <a:lnTo>
                    <a:pt x="9112" y="1186"/>
                  </a:lnTo>
                  <a:lnTo>
                    <a:pt x="8692" y="1352"/>
                  </a:lnTo>
                  <a:lnTo>
                    <a:pt x="8295" y="1539"/>
                  </a:lnTo>
                  <a:lnTo>
                    <a:pt x="7874" y="1743"/>
                  </a:lnTo>
                  <a:lnTo>
                    <a:pt x="7477" y="1963"/>
                  </a:lnTo>
                  <a:lnTo>
                    <a:pt x="7080" y="2199"/>
                  </a:lnTo>
                  <a:lnTo>
                    <a:pt x="6706" y="2456"/>
                  </a:lnTo>
                  <a:lnTo>
                    <a:pt x="6309" y="2724"/>
                  </a:lnTo>
                  <a:lnTo>
                    <a:pt x="5935" y="3014"/>
                  </a:lnTo>
                  <a:lnTo>
                    <a:pt x="5561" y="3314"/>
                  </a:lnTo>
                  <a:lnTo>
                    <a:pt x="5211" y="3630"/>
                  </a:lnTo>
                  <a:lnTo>
                    <a:pt x="4860" y="3968"/>
                  </a:lnTo>
                  <a:lnTo>
                    <a:pt x="4510" y="4316"/>
                  </a:lnTo>
                  <a:lnTo>
                    <a:pt x="4183" y="4675"/>
                  </a:lnTo>
                  <a:lnTo>
                    <a:pt x="3856" y="5056"/>
                  </a:lnTo>
                  <a:lnTo>
                    <a:pt x="3529" y="5447"/>
                  </a:lnTo>
                  <a:lnTo>
                    <a:pt x="3225" y="5849"/>
                  </a:lnTo>
                  <a:lnTo>
                    <a:pt x="2921" y="6268"/>
                  </a:lnTo>
                  <a:lnTo>
                    <a:pt x="2641" y="6702"/>
                  </a:lnTo>
                  <a:lnTo>
                    <a:pt x="2384" y="7147"/>
                  </a:lnTo>
                  <a:lnTo>
                    <a:pt x="2103" y="7608"/>
                  </a:lnTo>
                  <a:lnTo>
                    <a:pt x="1870" y="8079"/>
                  </a:lnTo>
                  <a:lnTo>
                    <a:pt x="1636" y="8562"/>
                  </a:lnTo>
                  <a:lnTo>
                    <a:pt x="1403" y="9055"/>
                  </a:lnTo>
                  <a:lnTo>
                    <a:pt x="1216" y="9564"/>
                  </a:lnTo>
                  <a:lnTo>
                    <a:pt x="1005" y="10079"/>
                  </a:lnTo>
                  <a:lnTo>
                    <a:pt x="842" y="10610"/>
                  </a:lnTo>
                  <a:lnTo>
                    <a:pt x="678" y="11151"/>
                  </a:lnTo>
                  <a:lnTo>
                    <a:pt x="538" y="11703"/>
                  </a:lnTo>
                  <a:lnTo>
                    <a:pt x="398" y="12266"/>
                  </a:lnTo>
                  <a:lnTo>
                    <a:pt x="305" y="12834"/>
                  </a:lnTo>
                  <a:lnTo>
                    <a:pt x="211" y="13419"/>
                  </a:lnTo>
                  <a:lnTo>
                    <a:pt x="118" y="14008"/>
                  </a:lnTo>
                  <a:lnTo>
                    <a:pt x="71" y="14609"/>
                  </a:lnTo>
                  <a:lnTo>
                    <a:pt x="24" y="15220"/>
                  </a:lnTo>
                  <a:lnTo>
                    <a:pt x="1" y="15836"/>
                  </a:lnTo>
                  <a:lnTo>
                    <a:pt x="1" y="16464"/>
                  </a:lnTo>
                  <a:lnTo>
                    <a:pt x="24" y="17101"/>
                  </a:lnTo>
                  <a:lnTo>
                    <a:pt x="71" y="17745"/>
                  </a:lnTo>
                  <a:lnTo>
                    <a:pt x="118" y="18393"/>
                  </a:lnTo>
                  <a:lnTo>
                    <a:pt x="211" y="19053"/>
                  </a:lnTo>
                  <a:lnTo>
                    <a:pt x="305" y="19717"/>
                  </a:lnTo>
                  <a:lnTo>
                    <a:pt x="421" y="20393"/>
                  </a:lnTo>
                  <a:lnTo>
                    <a:pt x="585" y="21068"/>
                  </a:lnTo>
                  <a:lnTo>
                    <a:pt x="748" y="21755"/>
                  </a:lnTo>
                  <a:lnTo>
                    <a:pt x="935" y="22446"/>
                  </a:lnTo>
                  <a:lnTo>
                    <a:pt x="1169" y="23143"/>
                  </a:lnTo>
                  <a:lnTo>
                    <a:pt x="1403" y="23851"/>
                  </a:lnTo>
                  <a:lnTo>
                    <a:pt x="1683" y="24558"/>
                  </a:lnTo>
                  <a:lnTo>
                    <a:pt x="1963" y="25271"/>
                  </a:lnTo>
                  <a:lnTo>
                    <a:pt x="2290" y="25989"/>
                  </a:lnTo>
                  <a:lnTo>
                    <a:pt x="2641" y="26713"/>
                  </a:lnTo>
                  <a:lnTo>
                    <a:pt x="3015" y="27437"/>
                  </a:lnTo>
                  <a:lnTo>
                    <a:pt x="3412" y="28166"/>
                  </a:lnTo>
                  <a:lnTo>
                    <a:pt x="3832" y="28906"/>
                  </a:lnTo>
                  <a:lnTo>
                    <a:pt x="4300" y="29640"/>
                  </a:lnTo>
                  <a:lnTo>
                    <a:pt x="4790" y="30380"/>
                  </a:lnTo>
                  <a:lnTo>
                    <a:pt x="5304" y="31125"/>
                  </a:lnTo>
                  <a:lnTo>
                    <a:pt x="5842" y="31870"/>
                  </a:lnTo>
                  <a:lnTo>
                    <a:pt x="6426" y="32621"/>
                  </a:lnTo>
                  <a:lnTo>
                    <a:pt x="7033" y="33371"/>
                  </a:lnTo>
                  <a:lnTo>
                    <a:pt x="7664" y="34127"/>
                  </a:lnTo>
                  <a:lnTo>
                    <a:pt x="8318" y="34877"/>
                  </a:lnTo>
                  <a:lnTo>
                    <a:pt x="9019" y="35633"/>
                  </a:lnTo>
                  <a:lnTo>
                    <a:pt x="9766" y="36389"/>
                  </a:lnTo>
                  <a:lnTo>
                    <a:pt x="10514" y="37150"/>
                  </a:lnTo>
                  <a:lnTo>
                    <a:pt x="11308" y="37906"/>
                  </a:lnTo>
                  <a:lnTo>
                    <a:pt x="12149" y="38662"/>
                  </a:lnTo>
                  <a:lnTo>
                    <a:pt x="13014" y="39423"/>
                  </a:lnTo>
                  <a:lnTo>
                    <a:pt x="13902" y="40179"/>
                  </a:lnTo>
                  <a:lnTo>
                    <a:pt x="14836" y="40935"/>
                  </a:lnTo>
                  <a:lnTo>
                    <a:pt x="15817" y="41691"/>
                  </a:lnTo>
                  <a:lnTo>
                    <a:pt x="16822" y="42447"/>
                  </a:lnTo>
                  <a:lnTo>
                    <a:pt x="17873" y="43202"/>
                  </a:lnTo>
                  <a:lnTo>
                    <a:pt x="18948" y="43953"/>
                  </a:lnTo>
                  <a:lnTo>
                    <a:pt x="20069" y="44703"/>
                  </a:lnTo>
                  <a:lnTo>
                    <a:pt x="21214" y="45449"/>
                  </a:lnTo>
                  <a:lnTo>
                    <a:pt x="22406" y="46194"/>
                  </a:lnTo>
                  <a:lnTo>
                    <a:pt x="23644" y="46939"/>
                  </a:lnTo>
                  <a:lnTo>
                    <a:pt x="24906" y="47679"/>
                  </a:lnTo>
                  <a:lnTo>
                    <a:pt x="26214" y="48413"/>
                  </a:lnTo>
                  <a:lnTo>
                    <a:pt x="27569" y="49142"/>
                  </a:lnTo>
                  <a:lnTo>
                    <a:pt x="28971" y="49871"/>
                  </a:lnTo>
                  <a:lnTo>
                    <a:pt x="30396" y="50595"/>
                  </a:lnTo>
                  <a:lnTo>
                    <a:pt x="31868" y="51319"/>
                  </a:lnTo>
                  <a:lnTo>
                    <a:pt x="33386" y="52031"/>
                  </a:lnTo>
                  <a:lnTo>
                    <a:pt x="34928" y="52744"/>
                  </a:lnTo>
                  <a:lnTo>
                    <a:pt x="36540" y="53447"/>
                  </a:lnTo>
                  <a:lnTo>
                    <a:pt x="38176" y="54149"/>
                  </a:lnTo>
                  <a:lnTo>
                    <a:pt x="39858" y="54840"/>
                  </a:lnTo>
                  <a:lnTo>
                    <a:pt x="41587" y="55532"/>
                  </a:lnTo>
                  <a:lnTo>
                    <a:pt x="43362" y="56213"/>
                  </a:lnTo>
                  <a:lnTo>
                    <a:pt x="45184" y="56888"/>
                  </a:lnTo>
                  <a:lnTo>
                    <a:pt x="47053" y="57553"/>
                  </a:lnTo>
                  <a:lnTo>
                    <a:pt x="48969" y="58218"/>
                  </a:lnTo>
                  <a:lnTo>
                    <a:pt x="49950" y="58545"/>
                  </a:lnTo>
                  <a:lnTo>
                    <a:pt x="50932" y="58872"/>
                  </a:lnTo>
                  <a:lnTo>
                    <a:pt x="51936" y="59193"/>
                  </a:lnTo>
                  <a:lnTo>
                    <a:pt x="52941" y="59515"/>
                  </a:lnTo>
                  <a:lnTo>
                    <a:pt x="53945" y="59837"/>
                  </a:lnTo>
                  <a:lnTo>
                    <a:pt x="54997" y="60153"/>
                  </a:lnTo>
                  <a:lnTo>
                    <a:pt x="56025" y="60469"/>
                  </a:lnTo>
                  <a:lnTo>
                    <a:pt x="57099" y="60785"/>
                  </a:lnTo>
                  <a:lnTo>
                    <a:pt x="58151" y="61096"/>
                  </a:lnTo>
                  <a:lnTo>
                    <a:pt x="59225" y="61407"/>
                  </a:lnTo>
                  <a:lnTo>
                    <a:pt x="60323" y="61713"/>
                  </a:lnTo>
                  <a:lnTo>
                    <a:pt x="61445" y="62018"/>
                  </a:lnTo>
                  <a:lnTo>
                    <a:pt x="62543" y="62324"/>
                  </a:lnTo>
                  <a:lnTo>
                    <a:pt x="63688" y="62624"/>
                  </a:lnTo>
                  <a:lnTo>
                    <a:pt x="64833" y="62924"/>
                  </a:lnTo>
                  <a:lnTo>
                    <a:pt x="65977" y="63219"/>
                  </a:lnTo>
                  <a:lnTo>
                    <a:pt x="67145" y="63514"/>
                  </a:lnTo>
                  <a:lnTo>
                    <a:pt x="68314" y="63803"/>
                  </a:lnTo>
                  <a:lnTo>
                    <a:pt x="69505" y="64093"/>
                  </a:lnTo>
                  <a:lnTo>
                    <a:pt x="70720" y="64382"/>
                  </a:lnTo>
                  <a:lnTo>
                    <a:pt x="71935" y="64667"/>
                  </a:lnTo>
                  <a:lnTo>
                    <a:pt x="73173" y="64945"/>
                  </a:lnTo>
                  <a:lnTo>
                    <a:pt x="74411" y="65224"/>
                  </a:lnTo>
                  <a:lnTo>
                    <a:pt x="75673" y="65503"/>
                  </a:lnTo>
                  <a:lnTo>
                    <a:pt x="76934" y="65776"/>
                  </a:lnTo>
                  <a:lnTo>
                    <a:pt x="78219" y="66044"/>
                  </a:lnTo>
                  <a:lnTo>
                    <a:pt x="79504" y="66318"/>
                  </a:lnTo>
                  <a:lnTo>
                    <a:pt x="80813" y="66580"/>
                  </a:lnTo>
                  <a:lnTo>
                    <a:pt x="82144" y="66843"/>
                  </a:lnTo>
                  <a:lnTo>
                    <a:pt x="83476" y="67106"/>
                  </a:lnTo>
                  <a:lnTo>
                    <a:pt x="84831" y="67363"/>
                  </a:lnTo>
                  <a:lnTo>
                    <a:pt x="86186" y="67615"/>
                  </a:lnTo>
                  <a:lnTo>
                    <a:pt x="87564" y="67867"/>
                  </a:lnTo>
                  <a:lnTo>
                    <a:pt x="88943" y="68113"/>
                  </a:lnTo>
                  <a:lnTo>
                    <a:pt x="90345" y="68360"/>
                  </a:lnTo>
                  <a:lnTo>
                    <a:pt x="91770" y="68601"/>
                  </a:lnTo>
                  <a:lnTo>
                    <a:pt x="93195" y="68843"/>
                  </a:lnTo>
                  <a:lnTo>
                    <a:pt x="94643" y="69078"/>
                  </a:lnTo>
                  <a:lnTo>
                    <a:pt x="96092" y="69314"/>
                  </a:lnTo>
                  <a:lnTo>
                    <a:pt x="97564" y="69539"/>
                  </a:lnTo>
                  <a:lnTo>
                    <a:pt x="99059" y="69770"/>
                  </a:lnTo>
                  <a:lnTo>
                    <a:pt x="100554" y="69995"/>
                  </a:lnTo>
                  <a:lnTo>
                    <a:pt x="102049" y="70215"/>
                  </a:lnTo>
                  <a:lnTo>
                    <a:pt x="103591" y="70429"/>
                  </a:lnTo>
                  <a:lnTo>
                    <a:pt x="105133" y="70644"/>
                  </a:lnTo>
                  <a:lnTo>
                    <a:pt x="106675" y="70853"/>
                  </a:lnTo>
                  <a:lnTo>
                    <a:pt x="108241" y="71062"/>
                  </a:lnTo>
                  <a:lnTo>
                    <a:pt x="109829" y="71266"/>
                  </a:lnTo>
                  <a:lnTo>
                    <a:pt x="111418" y="71464"/>
                  </a:lnTo>
                  <a:lnTo>
                    <a:pt x="113030" y="71662"/>
                  </a:lnTo>
                  <a:lnTo>
                    <a:pt x="114665" y="71855"/>
                  </a:lnTo>
                  <a:lnTo>
                    <a:pt x="116301" y="72043"/>
                  </a:lnTo>
                  <a:lnTo>
                    <a:pt x="117959" y="72230"/>
                  </a:lnTo>
                  <a:lnTo>
                    <a:pt x="119642" y="72413"/>
                  </a:lnTo>
                  <a:lnTo>
                    <a:pt x="120436" y="72498"/>
                  </a:lnTo>
                  <a:lnTo>
                    <a:pt x="121230" y="72574"/>
                  </a:lnTo>
                  <a:lnTo>
                    <a:pt x="122025" y="72649"/>
                  </a:lnTo>
                  <a:lnTo>
                    <a:pt x="122819" y="72718"/>
                  </a:lnTo>
                  <a:lnTo>
                    <a:pt x="123590" y="72783"/>
                  </a:lnTo>
                  <a:lnTo>
                    <a:pt x="124384" y="72836"/>
                  </a:lnTo>
                  <a:lnTo>
                    <a:pt x="125155" y="72890"/>
                  </a:lnTo>
                  <a:lnTo>
                    <a:pt x="125926" y="72938"/>
                  </a:lnTo>
                  <a:lnTo>
                    <a:pt x="126697" y="72981"/>
                  </a:lnTo>
                  <a:lnTo>
                    <a:pt x="127468" y="73018"/>
                  </a:lnTo>
                  <a:lnTo>
                    <a:pt x="128216" y="73051"/>
                  </a:lnTo>
                  <a:lnTo>
                    <a:pt x="128987" y="73077"/>
                  </a:lnTo>
                  <a:lnTo>
                    <a:pt x="129734" y="73099"/>
                  </a:lnTo>
                  <a:lnTo>
                    <a:pt x="130482" y="73115"/>
                  </a:lnTo>
                  <a:lnTo>
                    <a:pt x="131229" y="73131"/>
                  </a:lnTo>
                  <a:lnTo>
                    <a:pt x="131977" y="73136"/>
                  </a:lnTo>
                  <a:lnTo>
                    <a:pt x="132701" y="73142"/>
                  </a:lnTo>
                  <a:lnTo>
                    <a:pt x="133449" y="73136"/>
                  </a:lnTo>
                  <a:lnTo>
                    <a:pt x="134173" y="73131"/>
                  </a:lnTo>
                  <a:lnTo>
                    <a:pt x="134897" y="73120"/>
                  </a:lnTo>
                  <a:lnTo>
                    <a:pt x="135622" y="73104"/>
                  </a:lnTo>
                  <a:lnTo>
                    <a:pt x="136346" y="73083"/>
                  </a:lnTo>
                  <a:lnTo>
                    <a:pt x="137047" y="73056"/>
                  </a:lnTo>
                  <a:lnTo>
                    <a:pt x="137771" y="73024"/>
                  </a:lnTo>
                  <a:lnTo>
                    <a:pt x="138472" y="72992"/>
                  </a:lnTo>
                  <a:lnTo>
                    <a:pt x="139173" y="72949"/>
                  </a:lnTo>
                  <a:lnTo>
                    <a:pt x="139874" y="72906"/>
                  </a:lnTo>
                  <a:lnTo>
                    <a:pt x="140551" y="72858"/>
                  </a:lnTo>
                  <a:lnTo>
                    <a:pt x="141252" y="72804"/>
                  </a:lnTo>
                  <a:lnTo>
                    <a:pt x="141930" y="72745"/>
                  </a:lnTo>
                  <a:lnTo>
                    <a:pt x="142630" y="72686"/>
                  </a:lnTo>
                  <a:lnTo>
                    <a:pt x="143308" y="72616"/>
                  </a:lnTo>
                  <a:lnTo>
                    <a:pt x="143986" y="72547"/>
                  </a:lnTo>
                  <a:lnTo>
                    <a:pt x="144640" y="72472"/>
                  </a:lnTo>
                  <a:lnTo>
                    <a:pt x="145317" y="72391"/>
                  </a:lnTo>
                  <a:lnTo>
                    <a:pt x="145971" y="72305"/>
                  </a:lnTo>
                  <a:lnTo>
                    <a:pt x="146626" y="72220"/>
                  </a:lnTo>
                  <a:lnTo>
                    <a:pt x="147280" y="72129"/>
                  </a:lnTo>
                  <a:lnTo>
                    <a:pt x="147934" y="72032"/>
                  </a:lnTo>
                  <a:lnTo>
                    <a:pt x="148588" y="71930"/>
                  </a:lnTo>
                  <a:lnTo>
                    <a:pt x="149242" y="71823"/>
                  </a:lnTo>
                  <a:lnTo>
                    <a:pt x="149873" y="71716"/>
                  </a:lnTo>
                  <a:lnTo>
                    <a:pt x="150504" y="71603"/>
                  </a:lnTo>
                  <a:lnTo>
                    <a:pt x="151135" y="71485"/>
                  </a:lnTo>
                  <a:lnTo>
                    <a:pt x="151765" y="71362"/>
                  </a:lnTo>
                  <a:lnTo>
                    <a:pt x="152396" y="71239"/>
                  </a:lnTo>
                  <a:lnTo>
                    <a:pt x="153004" y="71110"/>
                  </a:lnTo>
                  <a:lnTo>
                    <a:pt x="153634" y="70976"/>
                  </a:lnTo>
                  <a:lnTo>
                    <a:pt x="154242" y="70837"/>
                  </a:lnTo>
                  <a:lnTo>
                    <a:pt x="154849" y="70697"/>
                  </a:lnTo>
                  <a:lnTo>
                    <a:pt x="155457" y="70553"/>
                  </a:lnTo>
                  <a:lnTo>
                    <a:pt x="156041" y="70402"/>
                  </a:lnTo>
                  <a:lnTo>
                    <a:pt x="157232" y="70092"/>
                  </a:lnTo>
                  <a:lnTo>
                    <a:pt x="158424" y="69765"/>
                  </a:lnTo>
                  <a:lnTo>
                    <a:pt x="159569" y="69427"/>
                  </a:lnTo>
                  <a:lnTo>
                    <a:pt x="160713" y="69073"/>
                  </a:lnTo>
                  <a:lnTo>
                    <a:pt x="161835" y="68703"/>
                  </a:lnTo>
                  <a:lnTo>
                    <a:pt x="162956" y="68323"/>
                  </a:lnTo>
                  <a:lnTo>
                    <a:pt x="164054" y="67926"/>
                  </a:lnTo>
                  <a:lnTo>
                    <a:pt x="165129" y="67518"/>
                  </a:lnTo>
                  <a:lnTo>
                    <a:pt x="166204" y="67095"/>
                  </a:lnTo>
                  <a:lnTo>
                    <a:pt x="167231" y="66655"/>
                  </a:lnTo>
                  <a:lnTo>
                    <a:pt x="168283" y="66205"/>
                  </a:lnTo>
                  <a:lnTo>
                    <a:pt x="169287" y="65744"/>
                  </a:lnTo>
                  <a:lnTo>
                    <a:pt x="170292" y="65267"/>
                  </a:lnTo>
                  <a:lnTo>
                    <a:pt x="171273" y="64779"/>
                  </a:lnTo>
                  <a:lnTo>
                    <a:pt x="172254" y="64281"/>
                  </a:lnTo>
                  <a:lnTo>
                    <a:pt x="173212" y="63771"/>
                  </a:lnTo>
                  <a:lnTo>
                    <a:pt x="174147" y="63246"/>
                  </a:lnTo>
                  <a:lnTo>
                    <a:pt x="175081" y="62710"/>
                  </a:lnTo>
                  <a:lnTo>
                    <a:pt x="175993" y="62168"/>
                  </a:lnTo>
                  <a:lnTo>
                    <a:pt x="176880" y="61611"/>
                  </a:lnTo>
                  <a:lnTo>
                    <a:pt x="177745" y="61043"/>
                  </a:lnTo>
                  <a:lnTo>
                    <a:pt x="178609" y="60464"/>
                  </a:lnTo>
                  <a:lnTo>
                    <a:pt x="179474" y="59879"/>
                  </a:lnTo>
                  <a:lnTo>
                    <a:pt x="180291" y="59279"/>
                  </a:lnTo>
                  <a:lnTo>
                    <a:pt x="181109" y="58673"/>
                  </a:lnTo>
                  <a:lnTo>
                    <a:pt x="181903" y="58052"/>
                  </a:lnTo>
                  <a:lnTo>
                    <a:pt x="182698" y="57424"/>
                  </a:lnTo>
                  <a:lnTo>
                    <a:pt x="183469" y="56792"/>
                  </a:lnTo>
                  <a:lnTo>
                    <a:pt x="184216" y="56148"/>
                  </a:lnTo>
                  <a:lnTo>
                    <a:pt x="184964" y="55494"/>
                  </a:lnTo>
                  <a:lnTo>
                    <a:pt x="185688" y="54830"/>
                  </a:lnTo>
                  <a:lnTo>
                    <a:pt x="186389" y="54160"/>
                  </a:lnTo>
                  <a:lnTo>
                    <a:pt x="187090" y="53484"/>
                  </a:lnTo>
                  <a:lnTo>
                    <a:pt x="187767" y="52798"/>
                  </a:lnTo>
                  <a:lnTo>
                    <a:pt x="188422" y="52101"/>
                  </a:lnTo>
                  <a:lnTo>
                    <a:pt x="189076" y="51404"/>
                  </a:lnTo>
                  <a:lnTo>
                    <a:pt x="189706" y="50697"/>
                  </a:lnTo>
                  <a:lnTo>
                    <a:pt x="190314" y="49984"/>
                  </a:lnTo>
                  <a:lnTo>
                    <a:pt x="190921" y="49260"/>
                  </a:lnTo>
                  <a:lnTo>
                    <a:pt x="191505" y="48531"/>
                  </a:lnTo>
                  <a:lnTo>
                    <a:pt x="192066" y="47797"/>
                  </a:lnTo>
                  <a:lnTo>
                    <a:pt x="192627" y="47062"/>
                  </a:lnTo>
                  <a:lnTo>
                    <a:pt x="193164" y="46317"/>
                  </a:lnTo>
                  <a:lnTo>
                    <a:pt x="193678" y="45567"/>
                  </a:lnTo>
                  <a:lnTo>
                    <a:pt x="194192" y="44811"/>
                  </a:lnTo>
                  <a:lnTo>
                    <a:pt x="194683" y="44049"/>
                  </a:lnTo>
                  <a:lnTo>
                    <a:pt x="195173" y="43283"/>
                  </a:lnTo>
                  <a:lnTo>
                    <a:pt x="195617" y="42511"/>
                  </a:lnTo>
                  <a:lnTo>
                    <a:pt x="196061" y="41739"/>
                  </a:lnTo>
                  <a:lnTo>
                    <a:pt x="196505" y="40956"/>
                  </a:lnTo>
                  <a:lnTo>
                    <a:pt x="196926" y="40174"/>
                  </a:lnTo>
                  <a:lnTo>
                    <a:pt x="197323" y="39391"/>
                  </a:lnTo>
                  <a:lnTo>
                    <a:pt x="197697" y="38603"/>
                  </a:lnTo>
                  <a:lnTo>
                    <a:pt x="198070" y="37810"/>
                  </a:lnTo>
                  <a:lnTo>
                    <a:pt x="198421" y="37011"/>
                  </a:lnTo>
                  <a:lnTo>
                    <a:pt x="198771" y="36212"/>
                  </a:lnTo>
                  <a:lnTo>
                    <a:pt x="199098" y="35413"/>
                  </a:lnTo>
                  <a:lnTo>
                    <a:pt x="199402" y="34609"/>
                  </a:lnTo>
                  <a:lnTo>
                    <a:pt x="199682" y="33805"/>
                  </a:lnTo>
                  <a:lnTo>
                    <a:pt x="199963" y="33001"/>
                  </a:lnTo>
                  <a:lnTo>
                    <a:pt x="200243" y="32192"/>
                  </a:lnTo>
                  <a:lnTo>
                    <a:pt x="200477" y="31382"/>
                  </a:lnTo>
                  <a:lnTo>
                    <a:pt x="200710" y="30573"/>
                  </a:lnTo>
                  <a:lnTo>
                    <a:pt x="200921" y="29758"/>
                  </a:lnTo>
                  <a:lnTo>
                    <a:pt x="201131" y="28949"/>
                  </a:lnTo>
                  <a:lnTo>
                    <a:pt x="201318" y="28134"/>
                  </a:lnTo>
                  <a:lnTo>
                    <a:pt x="201481" y="27319"/>
                  </a:lnTo>
                  <a:lnTo>
                    <a:pt x="201645" y="26509"/>
                  </a:lnTo>
                  <a:lnTo>
                    <a:pt x="201785" y="25695"/>
                  </a:lnTo>
                  <a:lnTo>
                    <a:pt x="201902" y="24885"/>
                  </a:lnTo>
                  <a:lnTo>
                    <a:pt x="202019" y="24070"/>
                  </a:lnTo>
                  <a:lnTo>
                    <a:pt x="202112" y="23261"/>
                  </a:lnTo>
                  <a:lnTo>
                    <a:pt x="202206" y="22451"/>
                  </a:lnTo>
                  <a:lnTo>
                    <a:pt x="202252" y="21642"/>
                  </a:lnTo>
                  <a:lnTo>
                    <a:pt x="202322" y="20838"/>
                  </a:lnTo>
                  <a:lnTo>
                    <a:pt x="202346" y="20034"/>
                  </a:lnTo>
                  <a:lnTo>
                    <a:pt x="202369" y="19230"/>
                  </a:lnTo>
                  <a:lnTo>
                    <a:pt x="202369" y="18431"/>
                  </a:lnTo>
                  <a:lnTo>
                    <a:pt x="202369" y="17632"/>
                  </a:lnTo>
                  <a:lnTo>
                    <a:pt x="202322" y="16839"/>
                  </a:lnTo>
                  <a:lnTo>
                    <a:pt x="202299" y="16045"/>
                  </a:lnTo>
                  <a:lnTo>
                    <a:pt x="202229" y="15257"/>
                  </a:lnTo>
                  <a:lnTo>
                    <a:pt x="202159" y="14475"/>
                  </a:lnTo>
                  <a:lnTo>
                    <a:pt x="202089" y="13692"/>
                  </a:lnTo>
                  <a:lnTo>
                    <a:pt x="201972" y="12915"/>
                  </a:lnTo>
                  <a:lnTo>
                    <a:pt x="201855" y="12143"/>
                  </a:lnTo>
                  <a:lnTo>
                    <a:pt x="201738" y="11371"/>
                  </a:lnTo>
                  <a:lnTo>
                    <a:pt x="201575" y="10610"/>
                  </a:lnTo>
                  <a:lnTo>
                    <a:pt x="201411" y="9848"/>
                  </a:lnTo>
                  <a:lnTo>
                    <a:pt x="201248" y="9098"/>
                  </a:lnTo>
                  <a:lnTo>
                    <a:pt x="201037" y="8348"/>
                  </a:lnTo>
                  <a:lnTo>
                    <a:pt x="200851" y="7602"/>
                  </a:lnTo>
                  <a:lnTo>
                    <a:pt x="200617" y="6863"/>
                  </a:lnTo>
                  <a:lnTo>
                    <a:pt x="200383" y="6134"/>
                  </a:lnTo>
                  <a:lnTo>
                    <a:pt x="200126" y="5410"/>
                  </a:lnTo>
                  <a:lnTo>
                    <a:pt x="199869" y="4686"/>
                  </a:lnTo>
                  <a:lnTo>
                    <a:pt x="199566" y="3979"/>
                  </a:lnTo>
                  <a:lnTo>
                    <a:pt x="199285" y="3271"/>
                  </a:lnTo>
                  <a:lnTo>
                    <a:pt x="198958" y="2574"/>
                  </a:lnTo>
                  <a:lnTo>
                    <a:pt x="198631" y="1883"/>
                  </a:lnTo>
                  <a:lnTo>
                    <a:pt x="198304" y="1196"/>
                  </a:lnTo>
                  <a:lnTo>
                    <a:pt x="197930" y="521"/>
                  </a:lnTo>
                  <a:lnTo>
                    <a:pt x="190711" y="473"/>
                  </a:lnTo>
                  <a:lnTo>
                    <a:pt x="182371" y="424"/>
                  </a:lnTo>
                  <a:lnTo>
                    <a:pt x="171484" y="360"/>
                  </a:lnTo>
                  <a:lnTo>
                    <a:pt x="158541" y="285"/>
                  </a:lnTo>
                  <a:lnTo>
                    <a:pt x="143986" y="215"/>
                  </a:lnTo>
                  <a:lnTo>
                    <a:pt x="128286" y="146"/>
                  </a:lnTo>
                  <a:lnTo>
                    <a:pt x="120156" y="114"/>
                  </a:lnTo>
                  <a:lnTo>
                    <a:pt x="111908" y="81"/>
                  </a:lnTo>
                  <a:lnTo>
                    <a:pt x="103615" y="60"/>
                  </a:lnTo>
                  <a:lnTo>
                    <a:pt x="95321" y="38"/>
                  </a:lnTo>
                  <a:lnTo>
                    <a:pt x="87097" y="17"/>
                  </a:lnTo>
                  <a:lnTo>
                    <a:pt x="78967" y="6"/>
                  </a:lnTo>
                  <a:lnTo>
                    <a:pt x="71047" y="1"/>
                  </a:lnTo>
                  <a:close/>
                </a:path>
              </a:pathLst>
            </a:custGeom>
            <a:solidFill>
              <a:srgbClr val="837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 rot="10800000">
              <a:off x="-288534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11" y="279"/>
                  </a:lnTo>
                  <a:lnTo>
                    <a:pt x="140" y="322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6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1" y="6154"/>
                  </a:lnTo>
                  <a:lnTo>
                    <a:pt x="18293" y="6524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37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1"/>
                  </a:lnTo>
                  <a:lnTo>
                    <a:pt x="24157" y="7816"/>
                  </a:lnTo>
                  <a:lnTo>
                    <a:pt x="24882" y="7956"/>
                  </a:lnTo>
                  <a:lnTo>
                    <a:pt x="25606" y="8090"/>
                  </a:lnTo>
                  <a:lnTo>
                    <a:pt x="26330" y="8218"/>
                  </a:lnTo>
                  <a:lnTo>
                    <a:pt x="27054" y="8347"/>
                  </a:lnTo>
                  <a:lnTo>
                    <a:pt x="27779" y="8465"/>
                  </a:lnTo>
                  <a:lnTo>
                    <a:pt x="28480" y="8577"/>
                  </a:lnTo>
                  <a:lnTo>
                    <a:pt x="29204" y="8685"/>
                  </a:lnTo>
                  <a:lnTo>
                    <a:pt x="29928" y="8792"/>
                  </a:lnTo>
                  <a:lnTo>
                    <a:pt x="30652" y="8888"/>
                  </a:lnTo>
                  <a:lnTo>
                    <a:pt x="31353" y="8985"/>
                  </a:lnTo>
                  <a:lnTo>
                    <a:pt x="32077" y="9071"/>
                  </a:lnTo>
                  <a:lnTo>
                    <a:pt x="32778" y="9156"/>
                  </a:lnTo>
                  <a:lnTo>
                    <a:pt x="33503" y="9237"/>
                  </a:lnTo>
                  <a:lnTo>
                    <a:pt x="34203" y="9312"/>
                  </a:lnTo>
                  <a:lnTo>
                    <a:pt x="34904" y="9376"/>
                  </a:lnTo>
                  <a:lnTo>
                    <a:pt x="35629" y="9441"/>
                  </a:lnTo>
                  <a:lnTo>
                    <a:pt x="36329" y="9499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19"/>
                  </a:lnTo>
                  <a:lnTo>
                    <a:pt x="40535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614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16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5" y="9687"/>
                  </a:lnTo>
                  <a:lnTo>
                    <a:pt x="49856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28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7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5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27" y="5779"/>
                  </a:lnTo>
                  <a:lnTo>
                    <a:pt x="88779" y="6133"/>
                  </a:lnTo>
                  <a:lnTo>
                    <a:pt x="89830" y="6471"/>
                  </a:lnTo>
                  <a:lnTo>
                    <a:pt x="90858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42" y="7650"/>
                  </a:lnTo>
                  <a:lnTo>
                    <a:pt x="94970" y="7902"/>
                  </a:lnTo>
                  <a:lnTo>
                    <a:pt x="95975" y="8133"/>
                  </a:lnTo>
                  <a:lnTo>
                    <a:pt x="96979" y="8352"/>
                  </a:lnTo>
                  <a:lnTo>
                    <a:pt x="97984" y="8551"/>
                  </a:lnTo>
                  <a:lnTo>
                    <a:pt x="98965" y="8733"/>
                  </a:lnTo>
                  <a:lnTo>
                    <a:pt x="99479" y="8819"/>
                  </a:lnTo>
                  <a:lnTo>
                    <a:pt x="99970" y="8899"/>
                  </a:lnTo>
                  <a:lnTo>
                    <a:pt x="100460" y="8974"/>
                  </a:lnTo>
                  <a:lnTo>
                    <a:pt x="100951" y="9044"/>
                  </a:lnTo>
                  <a:lnTo>
                    <a:pt x="101441" y="9114"/>
                  </a:lnTo>
                  <a:lnTo>
                    <a:pt x="101932" y="9178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71" y="9387"/>
                  </a:lnTo>
                  <a:lnTo>
                    <a:pt x="104362" y="9430"/>
                  </a:lnTo>
                  <a:lnTo>
                    <a:pt x="104852" y="9467"/>
                  </a:lnTo>
                  <a:lnTo>
                    <a:pt x="105320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193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8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0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19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29"/>
                  </a:lnTo>
                  <a:lnTo>
                    <a:pt x="105553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287" y="8218"/>
                  </a:lnTo>
                  <a:lnTo>
                    <a:pt x="102493" y="8095"/>
                  </a:lnTo>
                  <a:lnTo>
                    <a:pt x="101652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12" y="7436"/>
                  </a:lnTo>
                  <a:lnTo>
                    <a:pt x="98077" y="7221"/>
                  </a:lnTo>
                  <a:lnTo>
                    <a:pt x="97119" y="6985"/>
                  </a:lnTo>
                  <a:lnTo>
                    <a:pt x="96138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31" y="5806"/>
                  </a:lnTo>
                  <a:lnTo>
                    <a:pt x="91956" y="5452"/>
                  </a:lnTo>
                  <a:lnTo>
                    <a:pt x="90835" y="5066"/>
                  </a:lnTo>
                  <a:lnTo>
                    <a:pt x="89690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5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64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8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37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49" y="7564"/>
                  </a:lnTo>
                  <a:lnTo>
                    <a:pt x="56748" y="7698"/>
                  </a:lnTo>
                  <a:lnTo>
                    <a:pt x="56001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8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8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76" y="8787"/>
                  </a:lnTo>
                  <a:lnTo>
                    <a:pt x="40768" y="8760"/>
                  </a:lnTo>
                  <a:lnTo>
                    <a:pt x="40138" y="8733"/>
                  </a:lnTo>
                  <a:lnTo>
                    <a:pt x="39530" y="8701"/>
                  </a:lnTo>
                  <a:lnTo>
                    <a:pt x="38899" y="8663"/>
                  </a:lnTo>
                  <a:lnTo>
                    <a:pt x="38292" y="8620"/>
                  </a:lnTo>
                  <a:lnTo>
                    <a:pt x="37661" y="8572"/>
                  </a:lnTo>
                  <a:lnTo>
                    <a:pt x="37030" y="8518"/>
                  </a:lnTo>
                  <a:lnTo>
                    <a:pt x="36399" y="8465"/>
                  </a:lnTo>
                  <a:lnTo>
                    <a:pt x="35792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76" y="8191"/>
                  </a:lnTo>
                  <a:lnTo>
                    <a:pt x="33246" y="8111"/>
                  </a:lnTo>
                  <a:lnTo>
                    <a:pt x="32591" y="8025"/>
                  </a:lnTo>
                  <a:lnTo>
                    <a:pt x="31961" y="7934"/>
                  </a:lnTo>
                  <a:lnTo>
                    <a:pt x="31306" y="7843"/>
                  </a:lnTo>
                  <a:lnTo>
                    <a:pt x="30676" y="7741"/>
                  </a:lnTo>
                  <a:lnTo>
                    <a:pt x="30021" y="7639"/>
                  </a:lnTo>
                  <a:lnTo>
                    <a:pt x="29367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51" y="7050"/>
                  </a:lnTo>
                  <a:lnTo>
                    <a:pt x="26097" y="6921"/>
                  </a:lnTo>
                  <a:lnTo>
                    <a:pt x="24765" y="6642"/>
                  </a:lnTo>
                  <a:lnTo>
                    <a:pt x="23433" y="6347"/>
                  </a:lnTo>
                  <a:lnTo>
                    <a:pt x="22101" y="6031"/>
                  </a:lnTo>
                  <a:lnTo>
                    <a:pt x="20746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7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 rot="10800000">
              <a:off x="2771299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8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3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7" y="2456"/>
                  </a:lnTo>
                  <a:lnTo>
                    <a:pt x="6355" y="2986"/>
                  </a:lnTo>
                  <a:lnTo>
                    <a:pt x="7850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31" y="5350"/>
                  </a:lnTo>
                  <a:lnTo>
                    <a:pt x="15326" y="5763"/>
                  </a:lnTo>
                  <a:lnTo>
                    <a:pt x="16798" y="6154"/>
                  </a:lnTo>
                  <a:lnTo>
                    <a:pt x="18270" y="6530"/>
                  </a:lnTo>
                  <a:lnTo>
                    <a:pt x="19018" y="6707"/>
                  </a:lnTo>
                  <a:lnTo>
                    <a:pt x="19742" y="6878"/>
                  </a:lnTo>
                  <a:lnTo>
                    <a:pt x="20490" y="7050"/>
                  </a:lnTo>
                  <a:lnTo>
                    <a:pt x="21214" y="7210"/>
                  </a:lnTo>
                  <a:lnTo>
                    <a:pt x="21938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181" y="8690"/>
                  </a:lnTo>
                  <a:lnTo>
                    <a:pt x="29905" y="8792"/>
                  </a:lnTo>
                  <a:lnTo>
                    <a:pt x="30629" y="8888"/>
                  </a:lnTo>
                  <a:lnTo>
                    <a:pt x="31330" y="8985"/>
                  </a:lnTo>
                  <a:lnTo>
                    <a:pt x="32054" y="9076"/>
                  </a:lnTo>
                  <a:lnTo>
                    <a:pt x="32755" y="9156"/>
                  </a:lnTo>
                  <a:lnTo>
                    <a:pt x="33479" y="9237"/>
                  </a:lnTo>
                  <a:lnTo>
                    <a:pt x="34180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07" y="9558"/>
                  </a:lnTo>
                  <a:lnTo>
                    <a:pt x="37708" y="9607"/>
                  </a:lnTo>
                  <a:lnTo>
                    <a:pt x="38409" y="9650"/>
                  </a:lnTo>
                  <a:lnTo>
                    <a:pt x="39110" y="9687"/>
                  </a:lnTo>
                  <a:lnTo>
                    <a:pt x="39811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890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69" y="9821"/>
                  </a:lnTo>
                  <a:lnTo>
                    <a:pt x="44670" y="9821"/>
                  </a:lnTo>
                  <a:lnTo>
                    <a:pt x="45348" y="9810"/>
                  </a:lnTo>
                  <a:lnTo>
                    <a:pt x="46025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6" y="9687"/>
                  </a:lnTo>
                  <a:lnTo>
                    <a:pt x="49857" y="9639"/>
                  </a:lnTo>
                  <a:lnTo>
                    <a:pt x="50628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06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06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05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7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8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51" y="3678"/>
                  </a:lnTo>
                  <a:lnTo>
                    <a:pt x="75158" y="3378"/>
                  </a:lnTo>
                  <a:lnTo>
                    <a:pt x="75743" y="3088"/>
                  </a:lnTo>
                  <a:lnTo>
                    <a:pt x="76257" y="2809"/>
                  </a:lnTo>
                  <a:lnTo>
                    <a:pt x="76747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07" y="2316"/>
                  </a:lnTo>
                  <a:lnTo>
                    <a:pt x="80205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6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30" y="6471"/>
                  </a:lnTo>
                  <a:lnTo>
                    <a:pt x="90882" y="6792"/>
                  </a:lnTo>
                  <a:lnTo>
                    <a:pt x="91910" y="7093"/>
                  </a:lnTo>
                  <a:lnTo>
                    <a:pt x="92938" y="7382"/>
                  </a:lnTo>
                  <a:lnTo>
                    <a:pt x="93965" y="7650"/>
                  </a:lnTo>
                  <a:lnTo>
                    <a:pt x="94970" y="7897"/>
                  </a:lnTo>
                  <a:lnTo>
                    <a:pt x="95975" y="8133"/>
                  </a:lnTo>
                  <a:lnTo>
                    <a:pt x="96979" y="8347"/>
                  </a:lnTo>
                  <a:lnTo>
                    <a:pt x="97984" y="8551"/>
                  </a:lnTo>
                  <a:lnTo>
                    <a:pt x="98988" y="8733"/>
                  </a:lnTo>
                  <a:lnTo>
                    <a:pt x="99479" y="8813"/>
                  </a:lnTo>
                  <a:lnTo>
                    <a:pt x="99970" y="8894"/>
                  </a:lnTo>
                  <a:lnTo>
                    <a:pt x="100460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32" y="9172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53" y="9467"/>
                  </a:lnTo>
                  <a:lnTo>
                    <a:pt x="105343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9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25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8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5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6" y="6192"/>
                  </a:lnTo>
                  <a:lnTo>
                    <a:pt x="126183" y="5999"/>
                  </a:lnTo>
                  <a:lnTo>
                    <a:pt x="126907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2" y="526"/>
                  </a:lnTo>
                  <a:lnTo>
                    <a:pt x="133192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2981" y="290"/>
                  </a:lnTo>
                  <a:lnTo>
                    <a:pt x="132888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1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3" y="11"/>
                  </a:lnTo>
                  <a:lnTo>
                    <a:pt x="131159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31" y="43"/>
                  </a:lnTo>
                  <a:lnTo>
                    <a:pt x="129968" y="65"/>
                  </a:lnTo>
                  <a:lnTo>
                    <a:pt x="129781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9" y="1373"/>
                  </a:lnTo>
                  <a:lnTo>
                    <a:pt x="127818" y="1651"/>
                  </a:lnTo>
                  <a:lnTo>
                    <a:pt x="127514" y="1946"/>
                  </a:lnTo>
                  <a:lnTo>
                    <a:pt x="127187" y="2247"/>
                  </a:lnTo>
                  <a:lnTo>
                    <a:pt x="126814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085" y="3871"/>
                  </a:lnTo>
                  <a:lnTo>
                    <a:pt x="124594" y="4203"/>
                  </a:lnTo>
                  <a:lnTo>
                    <a:pt x="124080" y="4536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20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02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47" y="8250"/>
                  </a:lnTo>
                  <a:lnTo>
                    <a:pt x="113403" y="8320"/>
                  </a:lnTo>
                  <a:lnTo>
                    <a:pt x="112936" y="8379"/>
                  </a:lnTo>
                  <a:lnTo>
                    <a:pt x="112445" y="8438"/>
                  </a:lnTo>
                  <a:lnTo>
                    <a:pt x="111978" y="8486"/>
                  </a:lnTo>
                  <a:lnTo>
                    <a:pt x="111488" y="8529"/>
                  </a:lnTo>
                  <a:lnTo>
                    <a:pt x="110997" y="8561"/>
                  </a:lnTo>
                  <a:lnTo>
                    <a:pt x="110483" y="8594"/>
                  </a:lnTo>
                  <a:lnTo>
                    <a:pt x="109992" y="8610"/>
                  </a:lnTo>
                  <a:lnTo>
                    <a:pt x="109432" y="8626"/>
                  </a:lnTo>
                  <a:lnTo>
                    <a:pt x="108848" y="8626"/>
                  </a:lnTo>
                  <a:lnTo>
                    <a:pt x="108240" y="8620"/>
                  </a:lnTo>
                  <a:lnTo>
                    <a:pt x="107633" y="8604"/>
                  </a:lnTo>
                  <a:lnTo>
                    <a:pt x="106979" y="8572"/>
                  </a:lnTo>
                  <a:lnTo>
                    <a:pt x="106278" y="8529"/>
                  </a:lnTo>
                  <a:lnTo>
                    <a:pt x="105577" y="8476"/>
                  </a:lnTo>
                  <a:lnTo>
                    <a:pt x="104853" y="8401"/>
                  </a:lnTo>
                  <a:lnTo>
                    <a:pt x="104105" y="8315"/>
                  </a:lnTo>
                  <a:lnTo>
                    <a:pt x="103311" y="8213"/>
                  </a:lnTo>
                  <a:lnTo>
                    <a:pt x="102516" y="8095"/>
                  </a:lnTo>
                  <a:lnTo>
                    <a:pt x="101675" y="7961"/>
                  </a:lnTo>
                  <a:lnTo>
                    <a:pt x="100834" y="7806"/>
                  </a:lnTo>
                  <a:lnTo>
                    <a:pt x="99946" y="7629"/>
                  </a:lnTo>
                  <a:lnTo>
                    <a:pt x="99035" y="7436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2" y="6728"/>
                  </a:lnTo>
                  <a:lnTo>
                    <a:pt x="95157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58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6" y="3249"/>
                  </a:lnTo>
                  <a:lnTo>
                    <a:pt x="84877" y="2724"/>
                  </a:lnTo>
                  <a:lnTo>
                    <a:pt x="83592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76" y="38"/>
                  </a:lnTo>
                  <a:lnTo>
                    <a:pt x="78172" y="11"/>
                  </a:lnTo>
                  <a:lnTo>
                    <a:pt x="77845" y="0"/>
                  </a:lnTo>
                  <a:lnTo>
                    <a:pt x="77518" y="6"/>
                  </a:lnTo>
                  <a:lnTo>
                    <a:pt x="77168" y="16"/>
                  </a:lnTo>
                  <a:lnTo>
                    <a:pt x="76864" y="38"/>
                  </a:lnTo>
                  <a:lnTo>
                    <a:pt x="76584" y="70"/>
                  </a:lnTo>
                  <a:lnTo>
                    <a:pt x="76303" y="113"/>
                  </a:lnTo>
                  <a:lnTo>
                    <a:pt x="76070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481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9" y="2241"/>
                  </a:lnTo>
                  <a:lnTo>
                    <a:pt x="71981" y="2574"/>
                  </a:lnTo>
                  <a:lnTo>
                    <a:pt x="71304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33" y="4407"/>
                  </a:lnTo>
                  <a:lnTo>
                    <a:pt x="67075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8" y="5919"/>
                  </a:lnTo>
                  <a:lnTo>
                    <a:pt x="63314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68" y="6621"/>
                  </a:lnTo>
                  <a:lnTo>
                    <a:pt x="60837" y="6792"/>
                  </a:lnTo>
                  <a:lnTo>
                    <a:pt x="60183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50" y="7420"/>
                  </a:lnTo>
                  <a:lnTo>
                    <a:pt x="57449" y="7564"/>
                  </a:lnTo>
                  <a:lnTo>
                    <a:pt x="56749" y="7698"/>
                  </a:lnTo>
                  <a:lnTo>
                    <a:pt x="56001" y="7832"/>
                  </a:lnTo>
                  <a:lnTo>
                    <a:pt x="55253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28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581" y="8819"/>
                  </a:lnTo>
                  <a:lnTo>
                    <a:pt x="44997" y="8829"/>
                  </a:lnTo>
                  <a:lnTo>
                    <a:pt x="43175" y="8829"/>
                  </a:lnTo>
                  <a:lnTo>
                    <a:pt x="42567" y="8819"/>
                  </a:lnTo>
                  <a:lnTo>
                    <a:pt x="41960" y="8803"/>
                  </a:lnTo>
                  <a:lnTo>
                    <a:pt x="41353" y="8787"/>
                  </a:lnTo>
                  <a:lnTo>
                    <a:pt x="40745" y="8760"/>
                  </a:lnTo>
                  <a:lnTo>
                    <a:pt x="40114" y="8733"/>
                  </a:lnTo>
                  <a:lnTo>
                    <a:pt x="39507" y="8701"/>
                  </a:lnTo>
                  <a:lnTo>
                    <a:pt x="38876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07" y="8518"/>
                  </a:lnTo>
                  <a:lnTo>
                    <a:pt x="36376" y="8465"/>
                  </a:lnTo>
                  <a:lnTo>
                    <a:pt x="35745" y="8401"/>
                  </a:lnTo>
                  <a:lnTo>
                    <a:pt x="35115" y="8336"/>
                  </a:lnTo>
                  <a:lnTo>
                    <a:pt x="34484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68" y="8025"/>
                  </a:lnTo>
                  <a:lnTo>
                    <a:pt x="31937" y="7934"/>
                  </a:lnTo>
                  <a:lnTo>
                    <a:pt x="31283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690" y="7420"/>
                  </a:lnTo>
                  <a:lnTo>
                    <a:pt x="28036" y="7302"/>
                  </a:lnTo>
                  <a:lnTo>
                    <a:pt x="27382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2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68" y="5345"/>
                  </a:lnTo>
                  <a:lnTo>
                    <a:pt x="18013" y="4975"/>
                  </a:lnTo>
                  <a:lnTo>
                    <a:pt x="16635" y="4589"/>
                  </a:lnTo>
                  <a:lnTo>
                    <a:pt x="15256" y="4182"/>
                  </a:lnTo>
                  <a:lnTo>
                    <a:pt x="13878" y="3753"/>
                  </a:lnTo>
                  <a:lnTo>
                    <a:pt x="12500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5" y="65"/>
                  </a:lnTo>
                  <a:lnTo>
                    <a:pt x="2968" y="38"/>
                  </a:lnTo>
                  <a:lnTo>
                    <a:pt x="2711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 rot="10800000">
              <a:off x="4690381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93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84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34" y="279"/>
                  </a:lnTo>
                  <a:lnTo>
                    <a:pt x="141" y="322"/>
                  </a:lnTo>
                  <a:lnTo>
                    <a:pt x="70" y="370"/>
                  </a:lnTo>
                  <a:lnTo>
                    <a:pt x="47" y="413"/>
                  </a:lnTo>
                  <a:lnTo>
                    <a:pt x="24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70" y="606"/>
                  </a:lnTo>
                  <a:lnTo>
                    <a:pt x="117" y="654"/>
                  </a:lnTo>
                  <a:lnTo>
                    <a:pt x="211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60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2" y="6154"/>
                  </a:lnTo>
                  <a:lnTo>
                    <a:pt x="18293" y="6530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14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204" y="8690"/>
                  </a:lnTo>
                  <a:lnTo>
                    <a:pt x="29928" y="8792"/>
                  </a:lnTo>
                  <a:lnTo>
                    <a:pt x="30629" y="8888"/>
                  </a:lnTo>
                  <a:lnTo>
                    <a:pt x="31353" y="8985"/>
                  </a:lnTo>
                  <a:lnTo>
                    <a:pt x="32054" y="9076"/>
                  </a:lnTo>
                  <a:lnTo>
                    <a:pt x="32778" y="9156"/>
                  </a:lnTo>
                  <a:lnTo>
                    <a:pt x="33479" y="9237"/>
                  </a:lnTo>
                  <a:lnTo>
                    <a:pt x="34203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21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109" y="9687"/>
                  </a:lnTo>
                  <a:lnTo>
                    <a:pt x="49880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44" y="8068"/>
                  </a:lnTo>
                  <a:lnTo>
                    <a:pt x="62028" y="7940"/>
                  </a:lnTo>
                  <a:lnTo>
                    <a:pt x="62613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95" y="7393"/>
                  </a:lnTo>
                  <a:lnTo>
                    <a:pt x="65346" y="7103"/>
                  </a:lnTo>
                  <a:lnTo>
                    <a:pt x="66397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35" y="5559"/>
                  </a:lnTo>
                  <a:lnTo>
                    <a:pt x="70953" y="5243"/>
                  </a:lnTo>
                  <a:lnTo>
                    <a:pt x="71771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26" y="3286"/>
                  </a:lnTo>
                  <a:lnTo>
                    <a:pt x="82401" y="3747"/>
                  </a:lnTo>
                  <a:lnTo>
                    <a:pt x="83499" y="4187"/>
                  </a:lnTo>
                  <a:lnTo>
                    <a:pt x="84574" y="4611"/>
                  </a:lnTo>
                  <a:lnTo>
                    <a:pt x="85625" y="5018"/>
                  </a:lnTo>
                  <a:lnTo>
                    <a:pt x="86700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53" y="6471"/>
                  </a:lnTo>
                  <a:lnTo>
                    <a:pt x="90881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65" y="7650"/>
                  </a:lnTo>
                  <a:lnTo>
                    <a:pt x="94993" y="7897"/>
                  </a:lnTo>
                  <a:lnTo>
                    <a:pt x="95998" y="8133"/>
                  </a:lnTo>
                  <a:lnTo>
                    <a:pt x="97003" y="8347"/>
                  </a:lnTo>
                  <a:lnTo>
                    <a:pt x="98007" y="8551"/>
                  </a:lnTo>
                  <a:lnTo>
                    <a:pt x="98988" y="8733"/>
                  </a:lnTo>
                  <a:lnTo>
                    <a:pt x="99502" y="8813"/>
                  </a:lnTo>
                  <a:lnTo>
                    <a:pt x="99993" y="8894"/>
                  </a:lnTo>
                  <a:lnTo>
                    <a:pt x="100484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55" y="9172"/>
                  </a:lnTo>
                  <a:lnTo>
                    <a:pt x="102446" y="9237"/>
                  </a:lnTo>
                  <a:lnTo>
                    <a:pt x="102937" y="9290"/>
                  </a:lnTo>
                  <a:lnTo>
                    <a:pt x="103427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76" y="9467"/>
                  </a:lnTo>
                  <a:lnTo>
                    <a:pt x="105343" y="9499"/>
                  </a:lnTo>
                  <a:lnTo>
                    <a:pt x="105834" y="9532"/>
                  </a:lnTo>
                  <a:lnTo>
                    <a:pt x="106301" y="9553"/>
                  </a:lnTo>
                  <a:lnTo>
                    <a:pt x="106792" y="9575"/>
                  </a:lnTo>
                  <a:lnTo>
                    <a:pt x="107259" y="9591"/>
                  </a:lnTo>
                  <a:lnTo>
                    <a:pt x="107749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75" y="9617"/>
                  </a:lnTo>
                  <a:lnTo>
                    <a:pt x="109642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24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51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76" y="7945"/>
                  </a:lnTo>
                  <a:lnTo>
                    <a:pt x="121767" y="7784"/>
                  </a:lnTo>
                  <a:lnTo>
                    <a:pt x="122281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77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45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74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26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55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43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67" y="6862"/>
                  </a:lnTo>
                  <a:lnTo>
                    <a:pt x="118893" y="6996"/>
                  </a:lnTo>
                  <a:lnTo>
                    <a:pt x="118496" y="7125"/>
                  </a:lnTo>
                  <a:lnTo>
                    <a:pt x="118122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35"/>
                  </a:lnTo>
                  <a:lnTo>
                    <a:pt x="105577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310" y="8218"/>
                  </a:lnTo>
                  <a:lnTo>
                    <a:pt x="102493" y="8100"/>
                  </a:lnTo>
                  <a:lnTo>
                    <a:pt x="101675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35" y="7441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1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35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39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80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87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85" y="461"/>
                  </a:lnTo>
                  <a:lnTo>
                    <a:pt x="75112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72" y="1930"/>
                  </a:lnTo>
                  <a:lnTo>
                    <a:pt x="72612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94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29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60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73" y="7564"/>
                  </a:lnTo>
                  <a:lnTo>
                    <a:pt x="56748" y="7698"/>
                  </a:lnTo>
                  <a:lnTo>
                    <a:pt x="56024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64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52" y="8787"/>
                  </a:lnTo>
                  <a:lnTo>
                    <a:pt x="40745" y="8760"/>
                  </a:lnTo>
                  <a:lnTo>
                    <a:pt x="40138" y="8733"/>
                  </a:lnTo>
                  <a:lnTo>
                    <a:pt x="39507" y="8701"/>
                  </a:lnTo>
                  <a:lnTo>
                    <a:pt x="38899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30" y="8518"/>
                  </a:lnTo>
                  <a:lnTo>
                    <a:pt x="36400" y="8465"/>
                  </a:lnTo>
                  <a:lnTo>
                    <a:pt x="35769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91" y="8025"/>
                  </a:lnTo>
                  <a:lnTo>
                    <a:pt x="31937" y="7934"/>
                  </a:lnTo>
                  <a:lnTo>
                    <a:pt x="31306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1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 rot="10800000">
              <a:off x="-2038044" y="4311303"/>
              <a:ext cx="1045250" cy="631357"/>
            </a:xfrm>
            <a:custGeom>
              <a:avLst/>
              <a:gdLst/>
              <a:ahLst/>
              <a:cxnLst/>
              <a:rect l="l" t="t" r="r" b="b"/>
              <a:pathLst>
                <a:path w="108148" h="16104" extrusionOk="0">
                  <a:moveTo>
                    <a:pt x="104830" y="0"/>
                  </a:moveTo>
                  <a:lnTo>
                    <a:pt x="104573" y="5"/>
                  </a:lnTo>
                  <a:lnTo>
                    <a:pt x="104362" y="16"/>
                  </a:lnTo>
                  <a:lnTo>
                    <a:pt x="104152" y="27"/>
                  </a:lnTo>
                  <a:lnTo>
                    <a:pt x="103942" y="43"/>
                  </a:lnTo>
                  <a:lnTo>
                    <a:pt x="103755" y="64"/>
                  </a:lnTo>
                  <a:lnTo>
                    <a:pt x="103591" y="91"/>
                  </a:lnTo>
                  <a:lnTo>
                    <a:pt x="103428" y="123"/>
                  </a:lnTo>
                  <a:lnTo>
                    <a:pt x="103264" y="155"/>
                  </a:lnTo>
                  <a:lnTo>
                    <a:pt x="103124" y="188"/>
                  </a:lnTo>
                  <a:lnTo>
                    <a:pt x="103007" y="225"/>
                  </a:lnTo>
                  <a:lnTo>
                    <a:pt x="102914" y="268"/>
                  </a:lnTo>
                  <a:lnTo>
                    <a:pt x="102820" y="311"/>
                  </a:lnTo>
                  <a:lnTo>
                    <a:pt x="102750" y="359"/>
                  </a:lnTo>
                  <a:lnTo>
                    <a:pt x="102704" y="402"/>
                  </a:lnTo>
                  <a:lnTo>
                    <a:pt x="102680" y="450"/>
                  </a:lnTo>
                  <a:lnTo>
                    <a:pt x="102657" y="504"/>
                  </a:lnTo>
                  <a:lnTo>
                    <a:pt x="102680" y="552"/>
                  </a:lnTo>
                  <a:lnTo>
                    <a:pt x="102937" y="1088"/>
                  </a:lnTo>
                  <a:lnTo>
                    <a:pt x="103171" y="1715"/>
                  </a:lnTo>
                  <a:lnTo>
                    <a:pt x="103381" y="2418"/>
                  </a:lnTo>
                  <a:lnTo>
                    <a:pt x="103568" y="3179"/>
                  </a:lnTo>
                  <a:lnTo>
                    <a:pt x="103638" y="3576"/>
                  </a:lnTo>
                  <a:lnTo>
                    <a:pt x="103708" y="3983"/>
                  </a:lnTo>
                  <a:lnTo>
                    <a:pt x="103755" y="4401"/>
                  </a:lnTo>
                  <a:lnTo>
                    <a:pt x="103778" y="4819"/>
                  </a:lnTo>
                  <a:lnTo>
                    <a:pt x="103802" y="5248"/>
                  </a:lnTo>
                  <a:lnTo>
                    <a:pt x="103778" y="5677"/>
                  </a:lnTo>
                  <a:lnTo>
                    <a:pt x="103755" y="6100"/>
                  </a:lnTo>
                  <a:lnTo>
                    <a:pt x="103708" y="6529"/>
                  </a:lnTo>
                  <a:lnTo>
                    <a:pt x="103615" y="6953"/>
                  </a:lnTo>
                  <a:lnTo>
                    <a:pt x="103498" y="7371"/>
                  </a:lnTo>
                  <a:lnTo>
                    <a:pt x="103358" y="7784"/>
                  </a:lnTo>
                  <a:lnTo>
                    <a:pt x="103194" y="8186"/>
                  </a:lnTo>
                  <a:lnTo>
                    <a:pt x="102984" y="8577"/>
                  </a:lnTo>
                  <a:lnTo>
                    <a:pt x="102750" y="8958"/>
                  </a:lnTo>
                  <a:lnTo>
                    <a:pt x="102470" y="9322"/>
                  </a:lnTo>
                  <a:lnTo>
                    <a:pt x="102166" y="9671"/>
                  </a:lnTo>
                  <a:lnTo>
                    <a:pt x="102003" y="9837"/>
                  </a:lnTo>
                  <a:lnTo>
                    <a:pt x="101816" y="9998"/>
                  </a:lnTo>
                  <a:lnTo>
                    <a:pt x="101606" y="10158"/>
                  </a:lnTo>
                  <a:lnTo>
                    <a:pt x="101419" y="10309"/>
                  </a:lnTo>
                  <a:lnTo>
                    <a:pt x="101208" y="10459"/>
                  </a:lnTo>
                  <a:lnTo>
                    <a:pt x="100975" y="10598"/>
                  </a:lnTo>
                  <a:lnTo>
                    <a:pt x="100741" y="10737"/>
                  </a:lnTo>
                  <a:lnTo>
                    <a:pt x="100484" y="10866"/>
                  </a:lnTo>
                  <a:lnTo>
                    <a:pt x="100227" y="10989"/>
                  </a:lnTo>
                  <a:lnTo>
                    <a:pt x="99947" y="11102"/>
                  </a:lnTo>
                  <a:lnTo>
                    <a:pt x="99666" y="11214"/>
                  </a:lnTo>
                  <a:lnTo>
                    <a:pt x="99363" y="11316"/>
                  </a:lnTo>
                  <a:lnTo>
                    <a:pt x="99059" y="11413"/>
                  </a:lnTo>
                  <a:lnTo>
                    <a:pt x="98732" y="11499"/>
                  </a:lnTo>
                  <a:lnTo>
                    <a:pt x="98405" y="11579"/>
                  </a:lnTo>
                  <a:lnTo>
                    <a:pt x="98054" y="11654"/>
                  </a:lnTo>
                  <a:lnTo>
                    <a:pt x="97868" y="11686"/>
                  </a:lnTo>
                  <a:lnTo>
                    <a:pt x="97657" y="11713"/>
                  </a:lnTo>
                  <a:lnTo>
                    <a:pt x="97424" y="11745"/>
                  </a:lnTo>
                  <a:lnTo>
                    <a:pt x="97120" y="11772"/>
                  </a:lnTo>
                  <a:lnTo>
                    <a:pt x="96793" y="11788"/>
                  </a:lnTo>
                  <a:lnTo>
                    <a:pt x="96396" y="11804"/>
                  </a:lnTo>
                  <a:lnTo>
                    <a:pt x="95928" y="11804"/>
                  </a:lnTo>
                  <a:lnTo>
                    <a:pt x="95414" y="11799"/>
                  </a:lnTo>
                  <a:lnTo>
                    <a:pt x="94971" y="11783"/>
                  </a:lnTo>
                  <a:lnTo>
                    <a:pt x="94503" y="11761"/>
                  </a:lnTo>
                  <a:lnTo>
                    <a:pt x="94013" y="11729"/>
                  </a:lnTo>
                  <a:lnTo>
                    <a:pt x="93522" y="11697"/>
                  </a:lnTo>
                  <a:lnTo>
                    <a:pt x="93031" y="11654"/>
                  </a:lnTo>
                  <a:lnTo>
                    <a:pt x="92517" y="11606"/>
                  </a:lnTo>
                  <a:lnTo>
                    <a:pt x="91980" y="11552"/>
                  </a:lnTo>
                  <a:lnTo>
                    <a:pt x="91443" y="11488"/>
                  </a:lnTo>
                  <a:lnTo>
                    <a:pt x="90905" y="11424"/>
                  </a:lnTo>
                  <a:lnTo>
                    <a:pt x="90368" y="11349"/>
                  </a:lnTo>
                  <a:lnTo>
                    <a:pt x="89807" y="11273"/>
                  </a:lnTo>
                  <a:lnTo>
                    <a:pt x="89223" y="11193"/>
                  </a:lnTo>
                  <a:lnTo>
                    <a:pt x="88055" y="11011"/>
                  </a:lnTo>
                  <a:lnTo>
                    <a:pt x="86887" y="10812"/>
                  </a:lnTo>
                  <a:lnTo>
                    <a:pt x="85672" y="10598"/>
                  </a:lnTo>
                  <a:lnTo>
                    <a:pt x="84434" y="10368"/>
                  </a:lnTo>
                  <a:lnTo>
                    <a:pt x="83196" y="10126"/>
                  </a:lnTo>
                  <a:lnTo>
                    <a:pt x="81934" y="9869"/>
                  </a:lnTo>
                  <a:lnTo>
                    <a:pt x="80673" y="9601"/>
                  </a:lnTo>
                  <a:lnTo>
                    <a:pt x="79411" y="9322"/>
                  </a:lnTo>
                  <a:lnTo>
                    <a:pt x="78149" y="9038"/>
                  </a:lnTo>
                  <a:lnTo>
                    <a:pt x="76888" y="8749"/>
                  </a:lnTo>
                  <a:lnTo>
                    <a:pt x="75650" y="8454"/>
                  </a:lnTo>
                  <a:lnTo>
                    <a:pt x="74411" y="8154"/>
                  </a:lnTo>
                  <a:lnTo>
                    <a:pt x="73196" y="7848"/>
                  </a:lnTo>
                  <a:lnTo>
                    <a:pt x="72005" y="7548"/>
                  </a:lnTo>
                  <a:lnTo>
                    <a:pt x="70813" y="7248"/>
                  </a:lnTo>
                  <a:lnTo>
                    <a:pt x="69669" y="6947"/>
                  </a:lnTo>
                  <a:lnTo>
                    <a:pt x="67496" y="6363"/>
                  </a:lnTo>
                  <a:lnTo>
                    <a:pt x="65463" y="5800"/>
                  </a:lnTo>
                  <a:lnTo>
                    <a:pt x="63641" y="5286"/>
                  </a:lnTo>
                  <a:lnTo>
                    <a:pt x="62029" y="4814"/>
                  </a:lnTo>
                  <a:lnTo>
                    <a:pt x="60697" y="4412"/>
                  </a:lnTo>
                  <a:lnTo>
                    <a:pt x="60557" y="4374"/>
                  </a:lnTo>
                  <a:lnTo>
                    <a:pt x="60417" y="4347"/>
                  </a:lnTo>
                  <a:lnTo>
                    <a:pt x="60277" y="4315"/>
                  </a:lnTo>
                  <a:lnTo>
                    <a:pt x="60137" y="4294"/>
                  </a:lnTo>
                  <a:lnTo>
                    <a:pt x="59973" y="4272"/>
                  </a:lnTo>
                  <a:lnTo>
                    <a:pt x="59786" y="4251"/>
                  </a:lnTo>
                  <a:lnTo>
                    <a:pt x="59623" y="4235"/>
                  </a:lnTo>
                  <a:lnTo>
                    <a:pt x="59436" y="4224"/>
                  </a:lnTo>
                  <a:lnTo>
                    <a:pt x="59249" y="4219"/>
                  </a:lnTo>
                  <a:lnTo>
                    <a:pt x="59062" y="4213"/>
                  </a:lnTo>
                  <a:lnTo>
                    <a:pt x="58875" y="4213"/>
                  </a:lnTo>
                  <a:lnTo>
                    <a:pt x="58688" y="4219"/>
                  </a:lnTo>
                  <a:lnTo>
                    <a:pt x="58501" y="4224"/>
                  </a:lnTo>
                  <a:lnTo>
                    <a:pt x="58314" y="4235"/>
                  </a:lnTo>
                  <a:lnTo>
                    <a:pt x="58151" y="4251"/>
                  </a:lnTo>
                  <a:lnTo>
                    <a:pt x="57964" y="4272"/>
                  </a:lnTo>
                  <a:lnTo>
                    <a:pt x="57800" y="4294"/>
                  </a:lnTo>
                  <a:lnTo>
                    <a:pt x="57637" y="4321"/>
                  </a:lnTo>
                  <a:lnTo>
                    <a:pt x="57497" y="4347"/>
                  </a:lnTo>
                  <a:lnTo>
                    <a:pt x="57356" y="4380"/>
                  </a:lnTo>
                  <a:lnTo>
                    <a:pt x="57240" y="4412"/>
                  </a:lnTo>
                  <a:lnTo>
                    <a:pt x="57123" y="4449"/>
                  </a:lnTo>
                  <a:lnTo>
                    <a:pt x="57053" y="4487"/>
                  </a:lnTo>
                  <a:lnTo>
                    <a:pt x="56959" y="4524"/>
                  </a:lnTo>
                  <a:lnTo>
                    <a:pt x="56913" y="4567"/>
                  </a:lnTo>
                  <a:lnTo>
                    <a:pt x="56866" y="4610"/>
                  </a:lnTo>
                  <a:lnTo>
                    <a:pt x="56819" y="4648"/>
                  </a:lnTo>
                  <a:lnTo>
                    <a:pt x="56819" y="4691"/>
                  </a:lnTo>
                  <a:lnTo>
                    <a:pt x="56819" y="4739"/>
                  </a:lnTo>
                  <a:lnTo>
                    <a:pt x="56843" y="4782"/>
                  </a:lnTo>
                  <a:lnTo>
                    <a:pt x="56866" y="4825"/>
                  </a:lnTo>
                  <a:lnTo>
                    <a:pt x="56936" y="4867"/>
                  </a:lnTo>
                  <a:lnTo>
                    <a:pt x="57263" y="5093"/>
                  </a:lnTo>
                  <a:lnTo>
                    <a:pt x="57590" y="5339"/>
                  </a:lnTo>
                  <a:lnTo>
                    <a:pt x="57964" y="5613"/>
                  </a:lnTo>
                  <a:lnTo>
                    <a:pt x="58338" y="5902"/>
                  </a:lnTo>
                  <a:lnTo>
                    <a:pt x="58712" y="6213"/>
                  </a:lnTo>
                  <a:lnTo>
                    <a:pt x="59085" y="6540"/>
                  </a:lnTo>
                  <a:lnTo>
                    <a:pt x="59482" y="6878"/>
                  </a:lnTo>
                  <a:lnTo>
                    <a:pt x="59856" y="7237"/>
                  </a:lnTo>
                  <a:lnTo>
                    <a:pt x="60230" y="7601"/>
                  </a:lnTo>
                  <a:lnTo>
                    <a:pt x="60604" y="7977"/>
                  </a:lnTo>
                  <a:lnTo>
                    <a:pt x="60954" y="8363"/>
                  </a:lnTo>
                  <a:lnTo>
                    <a:pt x="61281" y="8749"/>
                  </a:lnTo>
                  <a:lnTo>
                    <a:pt x="61585" y="9145"/>
                  </a:lnTo>
                  <a:lnTo>
                    <a:pt x="61865" y="9542"/>
                  </a:lnTo>
                  <a:lnTo>
                    <a:pt x="62122" y="9933"/>
                  </a:lnTo>
                  <a:lnTo>
                    <a:pt x="62333" y="10330"/>
                  </a:lnTo>
                  <a:lnTo>
                    <a:pt x="62520" y="10721"/>
                  </a:lnTo>
                  <a:lnTo>
                    <a:pt x="62636" y="11107"/>
                  </a:lnTo>
                  <a:lnTo>
                    <a:pt x="62730" y="11488"/>
                  </a:lnTo>
                  <a:lnTo>
                    <a:pt x="62777" y="11858"/>
                  </a:lnTo>
                  <a:lnTo>
                    <a:pt x="62777" y="12040"/>
                  </a:lnTo>
                  <a:lnTo>
                    <a:pt x="62753" y="12217"/>
                  </a:lnTo>
                  <a:lnTo>
                    <a:pt x="62730" y="12394"/>
                  </a:lnTo>
                  <a:lnTo>
                    <a:pt x="62683" y="12565"/>
                  </a:lnTo>
                  <a:lnTo>
                    <a:pt x="62636" y="12732"/>
                  </a:lnTo>
                  <a:lnTo>
                    <a:pt x="62566" y="12898"/>
                  </a:lnTo>
                  <a:lnTo>
                    <a:pt x="62473" y="13059"/>
                  </a:lnTo>
                  <a:lnTo>
                    <a:pt x="62356" y="13214"/>
                  </a:lnTo>
                  <a:lnTo>
                    <a:pt x="62239" y="13364"/>
                  </a:lnTo>
                  <a:lnTo>
                    <a:pt x="62099" y="13514"/>
                  </a:lnTo>
                  <a:lnTo>
                    <a:pt x="61936" y="13654"/>
                  </a:lnTo>
                  <a:lnTo>
                    <a:pt x="61749" y="13793"/>
                  </a:lnTo>
                  <a:lnTo>
                    <a:pt x="61562" y="13922"/>
                  </a:lnTo>
                  <a:lnTo>
                    <a:pt x="61352" y="14050"/>
                  </a:lnTo>
                  <a:lnTo>
                    <a:pt x="61118" y="14168"/>
                  </a:lnTo>
                  <a:lnTo>
                    <a:pt x="60861" y="14286"/>
                  </a:lnTo>
                  <a:lnTo>
                    <a:pt x="60581" y="14393"/>
                  </a:lnTo>
                  <a:lnTo>
                    <a:pt x="60277" y="14495"/>
                  </a:lnTo>
                  <a:lnTo>
                    <a:pt x="59950" y="14586"/>
                  </a:lnTo>
                  <a:lnTo>
                    <a:pt x="59599" y="14672"/>
                  </a:lnTo>
                  <a:lnTo>
                    <a:pt x="59226" y="14753"/>
                  </a:lnTo>
                  <a:lnTo>
                    <a:pt x="58852" y="14828"/>
                  </a:lnTo>
                  <a:lnTo>
                    <a:pt x="58431" y="14892"/>
                  </a:lnTo>
                  <a:lnTo>
                    <a:pt x="57987" y="14951"/>
                  </a:lnTo>
                  <a:lnTo>
                    <a:pt x="57497" y="14999"/>
                  </a:lnTo>
                  <a:lnTo>
                    <a:pt x="56983" y="15042"/>
                  </a:lnTo>
                  <a:lnTo>
                    <a:pt x="56422" y="15080"/>
                  </a:lnTo>
                  <a:lnTo>
                    <a:pt x="55838" y="15106"/>
                  </a:lnTo>
                  <a:lnTo>
                    <a:pt x="55230" y="15122"/>
                  </a:lnTo>
                  <a:lnTo>
                    <a:pt x="54576" y="15133"/>
                  </a:lnTo>
                  <a:lnTo>
                    <a:pt x="53922" y="15138"/>
                  </a:lnTo>
                  <a:lnTo>
                    <a:pt x="53221" y="15138"/>
                  </a:lnTo>
                  <a:lnTo>
                    <a:pt x="52497" y="15128"/>
                  </a:lnTo>
                  <a:lnTo>
                    <a:pt x="51749" y="15106"/>
                  </a:lnTo>
                  <a:lnTo>
                    <a:pt x="51002" y="15085"/>
                  </a:lnTo>
                  <a:lnTo>
                    <a:pt x="50207" y="15053"/>
                  </a:lnTo>
                  <a:lnTo>
                    <a:pt x="49390" y="15015"/>
                  </a:lnTo>
                  <a:lnTo>
                    <a:pt x="48572" y="14972"/>
                  </a:lnTo>
                  <a:lnTo>
                    <a:pt x="47708" y="14924"/>
                  </a:lnTo>
                  <a:lnTo>
                    <a:pt x="46843" y="14870"/>
                  </a:lnTo>
                  <a:lnTo>
                    <a:pt x="45955" y="14811"/>
                  </a:lnTo>
                  <a:lnTo>
                    <a:pt x="45068" y="14747"/>
                  </a:lnTo>
                  <a:lnTo>
                    <a:pt x="44133" y="14677"/>
                  </a:lnTo>
                  <a:lnTo>
                    <a:pt x="43222" y="14602"/>
                  </a:lnTo>
                  <a:lnTo>
                    <a:pt x="42264" y="14522"/>
                  </a:lnTo>
                  <a:lnTo>
                    <a:pt x="41306" y="14442"/>
                  </a:lnTo>
                  <a:lnTo>
                    <a:pt x="39367" y="14259"/>
                  </a:lnTo>
                  <a:lnTo>
                    <a:pt x="37381" y="14061"/>
                  </a:lnTo>
                  <a:lnTo>
                    <a:pt x="35372" y="13852"/>
                  </a:lnTo>
                  <a:lnTo>
                    <a:pt x="33340" y="13632"/>
                  </a:lnTo>
                  <a:lnTo>
                    <a:pt x="31307" y="13402"/>
                  </a:lnTo>
                  <a:lnTo>
                    <a:pt x="29251" y="13155"/>
                  </a:lnTo>
                  <a:lnTo>
                    <a:pt x="27219" y="12908"/>
                  </a:lnTo>
                  <a:lnTo>
                    <a:pt x="25186" y="12651"/>
                  </a:lnTo>
                  <a:lnTo>
                    <a:pt x="23177" y="12394"/>
                  </a:lnTo>
                  <a:lnTo>
                    <a:pt x="21168" y="12131"/>
                  </a:lnTo>
                  <a:lnTo>
                    <a:pt x="19228" y="11868"/>
                  </a:lnTo>
                  <a:lnTo>
                    <a:pt x="17313" y="11606"/>
                  </a:lnTo>
                  <a:lnTo>
                    <a:pt x="15467" y="11343"/>
                  </a:lnTo>
                  <a:lnTo>
                    <a:pt x="13668" y="11086"/>
                  </a:lnTo>
                  <a:lnTo>
                    <a:pt x="11916" y="10834"/>
                  </a:lnTo>
                  <a:lnTo>
                    <a:pt x="10281" y="10593"/>
                  </a:lnTo>
                  <a:lnTo>
                    <a:pt x="8692" y="10357"/>
                  </a:lnTo>
                  <a:lnTo>
                    <a:pt x="5818" y="9912"/>
                  </a:lnTo>
                  <a:lnTo>
                    <a:pt x="3388" y="9526"/>
                  </a:lnTo>
                  <a:lnTo>
                    <a:pt x="3202" y="9499"/>
                  </a:lnTo>
                  <a:lnTo>
                    <a:pt x="3015" y="9472"/>
                  </a:lnTo>
                  <a:lnTo>
                    <a:pt x="2804" y="9456"/>
                  </a:lnTo>
                  <a:lnTo>
                    <a:pt x="2594" y="9445"/>
                  </a:lnTo>
                  <a:lnTo>
                    <a:pt x="2407" y="9435"/>
                  </a:lnTo>
                  <a:lnTo>
                    <a:pt x="1987" y="9435"/>
                  </a:lnTo>
                  <a:lnTo>
                    <a:pt x="1776" y="9440"/>
                  </a:lnTo>
                  <a:lnTo>
                    <a:pt x="1590" y="9451"/>
                  </a:lnTo>
                  <a:lnTo>
                    <a:pt x="1379" y="9467"/>
                  </a:lnTo>
                  <a:lnTo>
                    <a:pt x="1192" y="9483"/>
                  </a:lnTo>
                  <a:lnTo>
                    <a:pt x="1005" y="9504"/>
                  </a:lnTo>
                  <a:lnTo>
                    <a:pt x="842" y="9537"/>
                  </a:lnTo>
                  <a:lnTo>
                    <a:pt x="678" y="9563"/>
                  </a:lnTo>
                  <a:lnTo>
                    <a:pt x="515" y="9601"/>
                  </a:lnTo>
                  <a:lnTo>
                    <a:pt x="398" y="9638"/>
                  </a:lnTo>
                  <a:lnTo>
                    <a:pt x="258" y="9681"/>
                  </a:lnTo>
                  <a:lnTo>
                    <a:pt x="164" y="9730"/>
                  </a:lnTo>
                  <a:lnTo>
                    <a:pt x="94" y="9772"/>
                  </a:lnTo>
                  <a:lnTo>
                    <a:pt x="48" y="9821"/>
                  </a:lnTo>
                  <a:lnTo>
                    <a:pt x="1" y="9869"/>
                  </a:lnTo>
                  <a:lnTo>
                    <a:pt x="1" y="9917"/>
                  </a:lnTo>
                  <a:lnTo>
                    <a:pt x="1" y="9960"/>
                  </a:lnTo>
                  <a:lnTo>
                    <a:pt x="24" y="10008"/>
                  </a:lnTo>
                  <a:lnTo>
                    <a:pt x="71" y="10057"/>
                  </a:lnTo>
                  <a:lnTo>
                    <a:pt x="118" y="10099"/>
                  </a:lnTo>
                  <a:lnTo>
                    <a:pt x="211" y="10148"/>
                  </a:lnTo>
                  <a:lnTo>
                    <a:pt x="305" y="10185"/>
                  </a:lnTo>
                  <a:lnTo>
                    <a:pt x="421" y="10228"/>
                  </a:lnTo>
                  <a:lnTo>
                    <a:pt x="562" y="10266"/>
                  </a:lnTo>
                  <a:lnTo>
                    <a:pt x="725" y="10298"/>
                  </a:lnTo>
                  <a:lnTo>
                    <a:pt x="889" y="10330"/>
                  </a:lnTo>
                  <a:lnTo>
                    <a:pt x="2150" y="10534"/>
                  </a:lnTo>
                  <a:lnTo>
                    <a:pt x="4159" y="10845"/>
                  </a:lnTo>
                  <a:lnTo>
                    <a:pt x="6823" y="11257"/>
                  </a:lnTo>
                  <a:lnTo>
                    <a:pt x="8365" y="11488"/>
                  </a:lnTo>
                  <a:lnTo>
                    <a:pt x="10047" y="11734"/>
                  </a:lnTo>
                  <a:lnTo>
                    <a:pt x="11822" y="11997"/>
                  </a:lnTo>
                  <a:lnTo>
                    <a:pt x="13738" y="12271"/>
                  </a:lnTo>
                  <a:lnTo>
                    <a:pt x="15747" y="12549"/>
                  </a:lnTo>
                  <a:lnTo>
                    <a:pt x="17827" y="12833"/>
                  </a:lnTo>
                  <a:lnTo>
                    <a:pt x="19976" y="13123"/>
                  </a:lnTo>
                  <a:lnTo>
                    <a:pt x="22196" y="13412"/>
                  </a:lnTo>
                  <a:lnTo>
                    <a:pt x="24462" y="13702"/>
                  </a:lnTo>
                  <a:lnTo>
                    <a:pt x="26775" y="13986"/>
                  </a:lnTo>
                  <a:lnTo>
                    <a:pt x="29134" y="14259"/>
                  </a:lnTo>
                  <a:lnTo>
                    <a:pt x="31471" y="14527"/>
                  </a:lnTo>
                  <a:lnTo>
                    <a:pt x="33854" y="14779"/>
                  </a:lnTo>
                  <a:lnTo>
                    <a:pt x="35022" y="14903"/>
                  </a:lnTo>
                  <a:lnTo>
                    <a:pt x="36190" y="15021"/>
                  </a:lnTo>
                  <a:lnTo>
                    <a:pt x="37381" y="15133"/>
                  </a:lnTo>
                  <a:lnTo>
                    <a:pt x="38549" y="15240"/>
                  </a:lnTo>
                  <a:lnTo>
                    <a:pt x="39694" y="15348"/>
                  </a:lnTo>
                  <a:lnTo>
                    <a:pt x="40862" y="15444"/>
                  </a:lnTo>
                  <a:lnTo>
                    <a:pt x="42007" y="15535"/>
                  </a:lnTo>
                  <a:lnTo>
                    <a:pt x="43129" y="15626"/>
                  </a:lnTo>
                  <a:lnTo>
                    <a:pt x="44250" y="15707"/>
                  </a:lnTo>
                  <a:lnTo>
                    <a:pt x="45348" y="15782"/>
                  </a:lnTo>
                  <a:lnTo>
                    <a:pt x="46446" y="15846"/>
                  </a:lnTo>
                  <a:lnTo>
                    <a:pt x="47521" y="15910"/>
                  </a:lnTo>
                  <a:lnTo>
                    <a:pt x="48572" y="15964"/>
                  </a:lnTo>
                  <a:lnTo>
                    <a:pt x="49600" y="16007"/>
                  </a:lnTo>
                  <a:lnTo>
                    <a:pt x="50605" y="16044"/>
                  </a:lnTo>
                  <a:lnTo>
                    <a:pt x="51609" y="16071"/>
                  </a:lnTo>
                  <a:lnTo>
                    <a:pt x="52567" y="16093"/>
                  </a:lnTo>
                  <a:lnTo>
                    <a:pt x="53502" y="16103"/>
                  </a:lnTo>
                  <a:lnTo>
                    <a:pt x="54413" y="16103"/>
                  </a:lnTo>
                  <a:lnTo>
                    <a:pt x="55301" y="16098"/>
                  </a:lnTo>
                  <a:lnTo>
                    <a:pt x="56165" y="16082"/>
                  </a:lnTo>
                  <a:lnTo>
                    <a:pt x="56983" y="16050"/>
                  </a:lnTo>
                  <a:lnTo>
                    <a:pt x="57777" y="16012"/>
                  </a:lnTo>
                  <a:lnTo>
                    <a:pt x="58151" y="15991"/>
                  </a:lnTo>
                  <a:lnTo>
                    <a:pt x="58525" y="15964"/>
                  </a:lnTo>
                  <a:lnTo>
                    <a:pt x="58898" y="15932"/>
                  </a:lnTo>
                  <a:lnTo>
                    <a:pt x="59249" y="15900"/>
                  </a:lnTo>
                  <a:lnTo>
                    <a:pt x="59599" y="15868"/>
                  </a:lnTo>
                  <a:lnTo>
                    <a:pt x="59950" y="15830"/>
                  </a:lnTo>
                  <a:lnTo>
                    <a:pt x="60417" y="15771"/>
                  </a:lnTo>
                  <a:lnTo>
                    <a:pt x="60884" y="15707"/>
                  </a:lnTo>
                  <a:lnTo>
                    <a:pt x="61328" y="15637"/>
                  </a:lnTo>
                  <a:lnTo>
                    <a:pt x="61749" y="15562"/>
                  </a:lnTo>
                  <a:lnTo>
                    <a:pt x="62146" y="15482"/>
                  </a:lnTo>
                  <a:lnTo>
                    <a:pt x="62543" y="15396"/>
                  </a:lnTo>
                  <a:lnTo>
                    <a:pt x="62917" y="15310"/>
                  </a:lnTo>
                  <a:lnTo>
                    <a:pt x="63244" y="15219"/>
                  </a:lnTo>
                  <a:lnTo>
                    <a:pt x="63594" y="15122"/>
                  </a:lnTo>
                  <a:lnTo>
                    <a:pt x="63898" y="15021"/>
                  </a:lnTo>
                  <a:lnTo>
                    <a:pt x="64202" y="14919"/>
                  </a:lnTo>
                  <a:lnTo>
                    <a:pt x="64482" y="14811"/>
                  </a:lnTo>
                  <a:lnTo>
                    <a:pt x="64739" y="14699"/>
                  </a:lnTo>
                  <a:lnTo>
                    <a:pt x="64996" y="14586"/>
                  </a:lnTo>
                  <a:lnTo>
                    <a:pt x="65230" y="14468"/>
                  </a:lnTo>
                  <a:lnTo>
                    <a:pt x="65440" y="14345"/>
                  </a:lnTo>
                  <a:lnTo>
                    <a:pt x="65650" y="14222"/>
                  </a:lnTo>
                  <a:lnTo>
                    <a:pt x="65837" y="14093"/>
                  </a:lnTo>
                  <a:lnTo>
                    <a:pt x="66024" y="13959"/>
                  </a:lnTo>
                  <a:lnTo>
                    <a:pt x="66188" y="13830"/>
                  </a:lnTo>
                  <a:lnTo>
                    <a:pt x="66328" y="13691"/>
                  </a:lnTo>
                  <a:lnTo>
                    <a:pt x="66468" y="13552"/>
                  </a:lnTo>
                  <a:lnTo>
                    <a:pt x="66585" y="13412"/>
                  </a:lnTo>
                  <a:lnTo>
                    <a:pt x="66678" y="13268"/>
                  </a:lnTo>
                  <a:lnTo>
                    <a:pt x="66865" y="12973"/>
                  </a:lnTo>
                  <a:lnTo>
                    <a:pt x="67005" y="12673"/>
                  </a:lnTo>
                  <a:lnTo>
                    <a:pt x="67075" y="12367"/>
                  </a:lnTo>
                  <a:lnTo>
                    <a:pt x="67122" y="12051"/>
                  </a:lnTo>
                  <a:lnTo>
                    <a:pt x="67122" y="11729"/>
                  </a:lnTo>
                  <a:lnTo>
                    <a:pt x="67099" y="11407"/>
                  </a:lnTo>
                  <a:lnTo>
                    <a:pt x="67029" y="11080"/>
                  </a:lnTo>
                  <a:lnTo>
                    <a:pt x="66935" y="10753"/>
                  </a:lnTo>
                  <a:lnTo>
                    <a:pt x="66795" y="10421"/>
                  </a:lnTo>
                  <a:lnTo>
                    <a:pt x="66632" y="10089"/>
                  </a:lnTo>
                  <a:lnTo>
                    <a:pt x="66445" y="9762"/>
                  </a:lnTo>
                  <a:lnTo>
                    <a:pt x="66258" y="9429"/>
                  </a:lnTo>
                  <a:lnTo>
                    <a:pt x="66024" y="9102"/>
                  </a:lnTo>
                  <a:lnTo>
                    <a:pt x="65767" y="8781"/>
                  </a:lnTo>
                  <a:lnTo>
                    <a:pt x="65510" y="8464"/>
                  </a:lnTo>
                  <a:lnTo>
                    <a:pt x="65253" y="8148"/>
                  </a:lnTo>
                  <a:lnTo>
                    <a:pt x="64949" y="7843"/>
                  </a:lnTo>
                  <a:lnTo>
                    <a:pt x="64669" y="7542"/>
                  </a:lnTo>
                  <a:lnTo>
                    <a:pt x="64062" y="6969"/>
                  </a:lnTo>
                  <a:lnTo>
                    <a:pt x="65674" y="7403"/>
                  </a:lnTo>
                  <a:lnTo>
                    <a:pt x="67379" y="7853"/>
                  </a:lnTo>
                  <a:lnTo>
                    <a:pt x="69178" y="8320"/>
                  </a:lnTo>
                  <a:lnTo>
                    <a:pt x="71070" y="8791"/>
                  </a:lnTo>
                  <a:lnTo>
                    <a:pt x="73010" y="9263"/>
                  </a:lnTo>
                  <a:lnTo>
                    <a:pt x="74014" y="9499"/>
                  </a:lnTo>
                  <a:lnTo>
                    <a:pt x="75019" y="9730"/>
                  </a:lnTo>
                  <a:lnTo>
                    <a:pt x="76047" y="9960"/>
                  </a:lnTo>
                  <a:lnTo>
                    <a:pt x="77075" y="10185"/>
                  </a:lnTo>
                  <a:lnTo>
                    <a:pt x="78103" y="10410"/>
                  </a:lnTo>
                  <a:lnTo>
                    <a:pt x="79154" y="10625"/>
                  </a:lnTo>
                  <a:lnTo>
                    <a:pt x="80182" y="10834"/>
                  </a:lnTo>
                  <a:lnTo>
                    <a:pt x="81233" y="11043"/>
                  </a:lnTo>
                  <a:lnTo>
                    <a:pt x="82261" y="11236"/>
                  </a:lnTo>
                  <a:lnTo>
                    <a:pt x="83313" y="11429"/>
                  </a:lnTo>
                  <a:lnTo>
                    <a:pt x="84340" y="11606"/>
                  </a:lnTo>
                  <a:lnTo>
                    <a:pt x="85368" y="11777"/>
                  </a:lnTo>
                  <a:lnTo>
                    <a:pt x="86396" y="11938"/>
                  </a:lnTo>
                  <a:lnTo>
                    <a:pt x="87401" y="12083"/>
                  </a:lnTo>
                  <a:lnTo>
                    <a:pt x="88406" y="12222"/>
                  </a:lnTo>
                  <a:lnTo>
                    <a:pt x="89387" y="12346"/>
                  </a:lnTo>
                  <a:lnTo>
                    <a:pt x="90345" y="12458"/>
                  </a:lnTo>
                  <a:lnTo>
                    <a:pt x="91303" y="12555"/>
                  </a:lnTo>
                  <a:lnTo>
                    <a:pt x="91770" y="12598"/>
                  </a:lnTo>
                  <a:lnTo>
                    <a:pt x="92237" y="12635"/>
                  </a:lnTo>
                  <a:lnTo>
                    <a:pt x="92704" y="12667"/>
                  </a:lnTo>
                  <a:lnTo>
                    <a:pt x="93148" y="12699"/>
                  </a:lnTo>
                  <a:lnTo>
                    <a:pt x="93615" y="12726"/>
                  </a:lnTo>
                  <a:lnTo>
                    <a:pt x="94036" y="12748"/>
                  </a:lnTo>
                  <a:lnTo>
                    <a:pt x="94480" y="12769"/>
                  </a:lnTo>
                  <a:lnTo>
                    <a:pt x="94924" y="12780"/>
                  </a:lnTo>
                  <a:lnTo>
                    <a:pt x="95344" y="12791"/>
                  </a:lnTo>
                  <a:lnTo>
                    <a:pt x="95765" y="12796"/>
                  </a:lnTo>
                  <a:lnTo>
                    <a:pt x="96583" y="12796"/>
                  </a:lnTo>
                  <a:lnTo>
                    <a:pt x="96980" y="12785"/>
                  </a:lnTo>
                  <a:lnTo>
                    <a:pt x="97377" y="12774"/>
                  </a:lnTo>
                  <a:lnTo>
                    <a:pt x="97751" y="12758"/>
                  </a:lnTo>
                  <a:lnTo>
                    <a:pt x="98125" y="12737"/>
                  </a:lnTo>
                  <a:lnTo>
                    <a:pt x="98498" y="12710"/>
                  </a:lnTo>
                  <a:lnTo>
                    <a:pt x="98849" y="12678"/>
                  </a:lnTo>
                  <a:lnTo>
                    <a:pt x="99199" y="12646"/>
                  </a:lnTo>
                  <a:lnTo>
                    <a:pt x="99550" y="12608"/>
                  </a:lnTo>
                  <a:lnTo>
                    <a:pt x="99877" y="12565"/>
                  </a:lnTo>
                  <a:lnTo>
                    <a:pt x="100204" y="12517"/>
                  </a:lnTo>
                  <a:lnTo>
                    <a:pt x="100508" y="12469"/>
                  </a:lnTo>
                  <a:lnTo>
                    <a:pt x="100811" y="12410"/>
                  </a:lnTo>
                  <a:lnTo>
                    <a:pt x="101302" y="12308"/>
                  </a:lnTo>
                  <a:lnTo>
                    <a:pt x="101769" y="12201"/>
                  </a:lnTo>
                  <a:lnTo>
                    <a:pt x="102236" y="12078"/>
                  </a:lnTo>
                  <a:lnTo>
                    <a:pt x="102657" y="11949"/>
                  </a:lnTo>
                  <a:lnTo>
                    <a:pt x="103077" y="11810"/>
                  </a:lnTo>
                  <a:lnTo>
                    <a:pt x="103451" y="11665"/>
                  </a:lnTo>
                  <a:lnTo>
                    <a:pt x="103825" y="11509"/>
                  </a:lnTo>
                  <a:lnTo>
                    <a:pt x="104175" y="11349"/>
                  </a:lnTo>
                  <a:lnTo>
                    <a:pt x="104526" y="11177"/>
                  </a:lnTo>
                  <a:lnTo>
                    <a:pt x="104830" y="11000"/>
                  </a:lnTo>
                  <a:lnTo>
                    <a:pt x="105133" y="10818"/>
                  </a:lnTo>
                  <a:lnTo>
                    <a:pt x="105414" y="10630"/>
                  </a:lnTo>
                  <a:lnTo>
                    <a:pt x="105671" y="10432"/>
                  </a:lnTo>
                  <a:lnTo>
                    <a:pt x="105928" y="10233"/>
                  </a:lnTo>
                  <a:lnTo>
                    <a:pt x="106161" y="10024"/>
                  </a:lnTo>
                  <a:lnTo>
                    <a:pt x="106372" y="9815"/>
                  </a:lnTo>
                  <a:lnTo>
                    <a:pt x="106582" y="9601"/>
                  </a:lnTo>
                  <a:lnTo>
                    <a:pt x="106769" y="9376"/>
                  </a:lnTo>
                  <a:lnTo>
                    <a:pt x="106932" y="9156"/>
                  </a:lnTo>
                  <a:lnTo>
                    <a:pt x="107096" y="8925"/>
                  </a:lnTo>
                  <a:lnTo>
                    <a:pt x="107236" y="8695"/>
                  </a:lnTo>
                  <a:lnTo>
                    <a:pt x="107376" y="8459"/>
                  </a:lnTo>
                  <a:lnTo>
                    <a:pt x="107610" y="7987"/>
                  </a:lnTo>
                  <a:lnTo>
                    <a:pt x="107797" y="7500"/>
                  </a:lnTo>
                  <a:lnTo>
                    <a:pt x="107937" y="7012"/>
                  </a:lnTo>
                  <a:lnTo>
                    <a:pt x="108030" y="6524"/>
                  </a:lnTo>
                  <a:lnTo>
                    <a:pt x="108100" y="6031"/>
                  </a:lnTo>
                  <a:lnTo>
                    <a:pt x="108147" y="5543"/>
                  </a:lnTo>
                  <a:lnTo>
                    <a:pt x="108147" y="5066"/>
                  </a:lnTo>
                  <a:lnTo>
                    <a:pt x="108124" y="4589"/>
                  </a:lnTo>
                  <a:lnTo>
                    <a:pt x="108077" y="4128"/>
                  </a:lnTo>
                  <a:lnTo>
                    <a:pt x="108007" y="3683"/>
                  </a:lnTo>
                  <a:lnTo>
                    <a:pt x="107914" y="3249"/>
                  </a:lnTo>
                  <a:lnTo>
                    <a:pt x="107820" y="2836"/>
                  </a:lnTo>
                  <a:lnTo>
                    <a:pt x="107727" y="2444"/>
                  </a:lnTo>
                  <a:lnTo>
                    <a:pt x="107493" y="1742"/>
                  </a:lnTo>
                  <a:lnTo>
                    <a:pt x="107283" y="1158"/>
                  </a:lnTo>
                  <a:lnTo>
                    <a:pt x="107096" y="718"/>
                  </a:lnTo>
                  <a:lnTo>
                    <a:pt x="106956" y="440"/>
                  </a:lnTo>
                  <a:lnTo>
                    <a:pt x="106932" y="397"/>
                  </a:lnTo>
                  <a:lnTo>
                    <a:pt x="106886" y="348"/>
                  </a:lnTo>
                  <a:lnTo>
                    <a:pt x="106815" y="306"/>
                  </a:lnTo>
                  <a:lnTo>
                    <a:pt x="106722" y="268"/>
                  </a:lnTo>
                  <a:lnTo>
                    <a:pt x="106629" y="225"/>
                  </a:lnTo>
                  <a:lnTo>
                    <a:pt x="106512" y="193"/>
                  </a:lnTo>
                  <a:lnTo>
                    <a:pt x="106395" y="155"/>
                  </a:lnTo>
                  <a:lnTo>
                    <a:pt x="106255" y="129"/>
                  </a:lnTo>
                  <a:lnTo>
                    <a:pt x="106091" y="102"/>
                  </a:lnTo>
                  <a:lnTo>
                    <a:pt x="105951" y="75"/>
                  </a:lnTo>
                  <a:lnTo>
                    <a:pt x="105764" y="54"/>
                  </a:lnTo>
                  <a:lnTo>
                    <a:pt x="105601" y="38"/>
                  </a:lnTo>
                  <a:lnTo>
                    <a:pt x="105414" y="21"/>
                  </a:lnTo>
                  <a:lnTo>
                    <a:pt x="105227" y="11"/>
                  </a:lnTo>
                  <a:lnTo>
                    <a:pt x="105017" y="5"/>
                  </a:lnTo>
                  <a:lnTo>
                    <a:pt x="1048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44"/>
            <p:cNvSpPr/>
            <p:nvPr/>
          </p:nvSpPr>
          <p:spPr>
            <a:xfrm rot="10800000">
              <a:off x="-1493634" y="996794"/>
              <a:ext cx="496549" cy="1439255"/>
            </a:xfrm>
            <a:custGeom>
              <a:avLst/>
              <a:gdLst/>
              <a:ahLst/>
              <a:cxnLst/>
              <a:rect l="l" t="t" r="r" b="b"/>
              <a:pathLst>
                <a:path w="51376" h="36711" extrusionOk="0">
                  <a:moveTo>
                    <a:pt x="48993" y="1"/>
                  </a:moveTo>
                  <a:lnTo>
                    <a:pt x="48782" y="11"/>
                  </a:lnTo>
                  <a:lnTo>
                    <a:pt x="48572" y="22"/>
                  </a:lnTo>
                  <a:lnTo>
                    <a:pt x="48362" y="43"/>
                  </a:lnTo>
                  <a:lnTo>
                    <a:pt x="48151" y="65"/>
                  </a:lnTo>
                  <a:lnTo>
                    <a:pt x="47965" y="92"/>
                  </a:lnTo>
                  <a:lnTo>
                    <a:pt x="47778" y="124"/>
                  </a:lnTo>
                  <a:lnTo>
                    <a:pt x="47614" y="167"/>
                  </a:lnTo>
                  <a:lnTo>
                    <a:pt x="46586" y="435"/>
                  </a:lnTo>
                  <a:lnTo>
                    <a:pt x="45558" y="713"/>
                  </a:lnTo>
                  <a:lnTo>
                    <a:pt x="44530" y="992"/>
                  </a:lnTo>
                  <a:lnTo>
                    <a:pt x="43526" y="1276"/>
                  </a:lnTo>
                  <a:lnTo>
                    <a:pt x="42544" y="1566"/>
                  </a:lnTo>
                  <a:lnTo>
                    <a:pt x="41587" y="1855"/>
                  </a:lnTo>
                  <a:lnTo>
                    <a:pt x="40629" y="2150"/>
                  </a:lnTo>
                  <a:lnTo>
                    <a:pt x="39694" y="2450"/>
                  </a:lnTo>
                  <a:lnTo>
                    <a:pt x="38760" y="2756"/>
                  </a:lnTo>
                  <a:lnTo>
                    <a:pt x="37848" y="3061"/>
                  </a:lnTo>
                  <a:lnTo>
                    <a:pt x="36961" y="3372"/>
                  </a:lnTo>
                  <a:lnTo>
                    <a:pt x="36073" y="3689"/>
                  </a:lnTo>
                  <a:lnTo>
                    <a:pt x="35208" y="4005"/>
                  </a:lnTo>
                  <a:lnTo>
                    <a:pt x="34367" y="4321"/>
                  </a:lnTo>
                  <a:lnTo>
                    <a:pt x="33526" y="4648"/>
                  </a:lnTo>
                  <a:lnTo>
                    <a:pt x="32709" y="4970"/>
                  </a:lnTo>
                  <a:lnTo>
                    <a:pt x="31891" y="5302"/>
                  </a:lnTo>
                  <a:lnTo>
                    <a:pt x="31097" y="5629"/>
                  </a:lnTo>
                  <a:lnTo>
                    <a:pt x="30302" y="5967"/>
                  </a:lnTo>
                  <a:lnTo>
                    <a:pt x="29531" y="6305"/>
                  </a:lnTo>
                  <a:lnTo>
                    <a:pt x="28784" y="6642"/>
                  </a:lnTo>
                  <a:lnTo>
                    <a:pt x="28036" y="6985"/>
                  </a:lnTo>
                  <a:lnTo>
                    <a:pt x="27288" y="7329"/>
                  </a:lnTo>
                  <a:lnTo>
                    <a:pt x="26588" y="7672"/>
                  </a:lnTo>
                  <a:lnTo>
                    <a:pt x="25863" y="8020"/>
                  </a:lnTo>
                  <a:lnTo>
                    <a:pt x="25186" y="8369"/>
                  </a:lnTo>
                  <a:lnTo>
                    <a:pt x="24485" y="8722"/>
                  </a:lnTo>
                  <a:lnTo>
                    <a:pt x="23831" y="9076"/>
                  </a:lnTo>
                  <a:lnTo>
                    <a:pt x="22522" y="9789"/>
                  </a:lnTo>
                  <a:lnTo>
                    <a:pt x="21261" y="10502"/>
                  </a:lnTo>
                  <a:lnTo>
                    <a:pt x="20069" y="11226"/>
                  </a:lnTo>
                  <a:lnTo>
                    <a:pt x="18901" y="11955"/>
                  </a:lnTo>
                  <a:lnTo>
                    <a:pt x="17780" y="12684"/>
                  </a:lnTo>
                  <a:lnTo>
                    <a:pt x="16729" y="13413"/>
                  </a:lnTo>
                  <a:lnTo>
                    <a:pt x="15701" y="14147"/>
                  </a:lnTo>
                  <a:lnTo>
                    <a:pt x="14719" y="14887"/>
                  </a:lnTo>
                  <a:lnTo>
                    <a:pt x="13761" y="15621"/>
                  </a:lnTo>
                  <a:lnTo>
                    <a:pt x="12874" y="16356"/>
                  </a:lnTo>
                  <a:lnTo>
                    <a:pt x="12009" y="17090"/>
                  </a:lnTo>
                  <a:lnTo>
                    <a:pt x="11192" y="17819"/>
                  </a:lnTo>
                  <a:lnTo>
                    <a:pt x="10397" y="18548"/>
                  </a:lnTo>
                  <a:lnTo>
                    <a:pt x="9650" y="19272"/>
                  </a:lnTo>
                  <a:lnTo>
                    <a:pt x="8949" y="19996"/>
                  </a:lnTo>
                  <a:lnTo>
                    <a:pt x="8271" y="20709"/>
                  </a:lnTo>
                  <a:lnTo>
                    <a:pt x="7640" y="21416"/>
                  </a:lnTo>
                  <a:lnTo>
                    <a:pt x="7033" y="22119"/>
                  </a:lnTo>
                  <a:lnTo>
                    <a:pt x="6449" y="22815"/>
                  </a:lnTo>
                  <a:lnTo>
                    <a:pt x="5912" y="23502"/>
                  </a:lnTo>
                  <a:lnTo>
                    <a:pt x="5398" y="24177"/>
                  </a:lnTo>
                  <a:lnTo>
                    <a:pt x="4930" y="24847"/>
                  </a:lnTo>
                  <a:lnTo>
                    <a:pt x="4463" y="25501"/>
                  </a:lnTo>
                  <a:lnTo>
                    <a:pt x="4043" y="26144"/>
                  </a:lnTo>
                  <a:lnTo>
                    <a:pt x="3645" y="26777"/>
                  </a:lnTo>
                  <a:lnTo>
                    <a:pt x="3295" y="27393"/>
                  </a:lnTo>
                  <a:lnTo>
                    <a:pt x="2944" y="27999"/>
                  </a:lnTo>
                  <a:lnTo>
                    <a:pt x="2617" y="28589"/>
                  </a:lnTo>
                  <a:lnTo>
                    <a:pt x="2337" y="29162"/>
                  </a:lnTo>
                  <a:lnTo>
                    <a:pt x="2057" y="29720"/>
                  </a:lnTo>
                  <a:lnTo>
                    <a:pt x="1589" y="30781"/>
                  </a:lnTo>
                  <a:lnTo>
                    <a:pt x="1169" y="31773"/>
                  </a:lnTo>
                  <a:lnTo>
                    <a:pt x="842" y="32679"/>
                  </a:lnTo>
                  <a:lnTo>
                    <a:pt x="585" y="33494"/>
                  </a:lnTo>
                  <a:lnTo>
                    <a:pt x="398" y="34218"/>
                  </a:lnTo>
                  <a:lnTo>
                    <a:pt x="234" y="34845"/>
                  </a:lnTo>
                  <a:lnTo>
                    <a:pt x="141" y="35359"/>
                  </a:lnTo>
                  <a:lnTo>
                    <a:pt x="71" y="35761"/>
                  </a:lnTo>
                  <a:lnTo>
                    <a:pt x="1" y="36206"/>
                  </a:lnTo>
                  <a:lnTo>
                    <a:pt x="24" y="36260"/>
                  </a:lnTo>
                  <a:lnTo>
                    <a:pt x="48" y="36308"/>
                  </a:lnTo>
                  <a:lnTo>
                    <a:pt x="94" y="36356"/>
                  </a:lnTo>
                  <a:lnTo>
                    <a:pt x="164" y="36399"/>
                  </a:lnTo>
                  <a:lnTo>
                    <a:pt x="234" y="36442"/>
                  </a:lnTo>
                  <a:lnTo>
                    <a:pt x="351" y="36485"/>
                  </a:lnTo>
                  <a:lnTo>
                    <a:pt x="468" y="36523"/>
                  </a:lnTo>
                  <a:lnTo>
                    <a:pt x="608" y="36560"/>
                  </a:lnTo>
                  <a:lnTo>
                    <a:pt x="748" y="36592"/>
                  </a:lnTo>
                  <a:lnTo>
                    <a:pt x="912" y="36619"/>
                  </a:lnTo>
                  <a:lnTo>
                    <a:pt x="1099" y="36646"/>
                  </a:lnTo>
                  <a:lnTo>
                    <a:pt x="1286" y="36667"/>
                  </a:lnTo>
                  <a:lnTo>
                    <a:pt x="1473" y="36683"/>
                  </a:lnTo>
                  <a:lnTo>
                    <a:pt x="1683" y="36700"/>
                  </a:lnTo>
                  <a:lnTo>
                    <a:pt x="1893" y="36710"/>
                  </a:lnTo>
                  <a:lnTo>
                    <a:pt x="2384" y="36710"/>
                  </a:lnTo>
                  <a:lnTo>
                    <a:pt x="2594" y="36700"/>
                  </a:lnTo>
                  <a:lnTo>
                    <a:pt x="2781" y="36689"/>
                  </a:lnTo>
                  <a:lnTo>
                    <a:pt x="2991" y="36673"/>
                  </a:lnTo>
                  <a:lnTo>
                    <a:pt x="3178" y="36651"/>
                  </a:lnTo>
                  <a:lnTo>
                    <a:pt x="3342" y="36630"/>
                  </a:lnTo>
                  <a:lnTo>
                    <a:pt x="3505" y="36603"/>
                  </a:lnTo>
                  <a:lnTo>
                    <a:pt x="3669" y="36571"/>
                  </a:lnTo>
                  <a:lnTo>
                    <a:pt x="3809" y="36539"/>
                  </a:lnTo>
                  <a:lnTo>
                    <a:pt x="3926" y="36501"/>
                  </a:lnTo>
                  <a:lnTo>
                    <a:pt x="4043" y="36458"/>
                  </a:lnTo>
                  <a:lnTo>
                    <a:pt x="4136" y="36415"/>
                  </a:lnTo>
                  <a:lnTo>
                    <a:pt x="4206" y="36373"/>
                  </a:lnTo>
                  <a:lnTo>
                    <a:pt x="4253" y="36324"/>
                  </a:lnTo>
                  <a:lnTo>
                    <a:pt x="4300" y="36276"/>
                  </a:lnTo>
                  <a:lnTo>
                    <a:pt x="4323" y="36228"/>
                  </a:lnTo>
                  <a:lnTo>
                    <a:pt x="4370" y="35912"/>
                  </a:lnTo>
                  <a:lnTo>
                    <a:pt x="4416" y="35563"/>
                  </a:lnTo>
                  <a:lnTo>
                    <a:pt x="4533" y="35097"/>
                  </a:lnTo>
                  <a:lnTo>
                    <a:pt x="4673" y="34518"/>
                  </a:lnTo>
                  <a:lnTo>
                    <a:pt x="4860" y="33832"/>
                  </a:lnTo>
                  <a:lnTo>
                    <a:pt x="5117" y="33049"/>
                  </a:lnTo>
                  <a:lnTo>
                    <a:pt x="5444" y="32170"/>
                  </a:lnTo>
                  <a:lnTo>
                    <a:pt x="5818" y="31210"/>
                  </a:lnTo>
                  <a:lnTo>
                    <a:pt x="6285" y="30170"/>
                  </a:lnTo>
                  <a:lnTo>
                    <a:pt x="6566" y="29624"/>
                  </a:lnTo>
                  <a:lnTo>
                    <a:pt x="6846" y="29055"/>
                  </a:lnTo>
                  <a:lnTo>
                    <a:pt x="7150" y="28476"/>
                  </a:lnTo>
                  <a:lnTo>
                    <a:pt x="7500" y="27876"/>
                  </a:lnTo>
                  <a:lnTo>
                    <a:pt x="7851" y="27265"/>
                  </a:lnTo>
                  <a:lnTo>
                    <a:pt x="8248" y="26643"/>
                  </a:lnTo>
                  <a:lnTo>
                    <a:pt x="8668" y="26000"/>
                  </a:lnTo>
                  <a:lnTo>
                    <a:pt x="9089" y="25351"/>
                  </a:lnTo>
                  <a:lnTo>
                    <a:pt x="9580" y="24686"/>
                  </a:lnTo>
                  <a:lnTo>
                    <a:pt x="10070" y="24016"/>
                  </a:lnTo>
                  <a:lnTo>
                    <a:pt x="10607" y="23335"/>
                  </a:lnTo>
                  <a:lnTo>
                    <a:pt x="11168" y="22644"/>
                  </a:lnTo>
                  <a:lnTo>
                    <a:pt x="11752" y="21942"/>
                  </a:lnTo>
                  <a:lnTo>
                    <a:pt x="12383" y="21234"/>
                  </a:lnTo>
                  <a:lnTo>
                    <a:pt x="13037" y="20521"/>
                  </a:lnTo>
                  <a:lnTo>
                    <a:pt x="13738" y="19803"/>
                  </a:lnTo>
                  <a:lnTo>
                    <a:pt x="14462" y="19079"/>
                  </a:lnTo>
                  <a:lnTo>
                    <a:pt x="15233" y="18355"/>
                  </a:lnTo>
                  <a:lnTo>
                    <a:pt x="16028" y="17626"/>
                  </a:lnTo>
                  <a:lnTo>
                    <a:pt x="16869" y="16892"/>
                  </a:lnTo>
                  <a:lnTo>
                    <a:pt x="17756" y="16158"/>
                  </a:lnTo>
                  <a:lnTo>
                    <a:pt x="18668" y="15423"/>
                  </a:lnTo>
                  <a:lnTo>
                    <a:pt x="19649" y="14689"/>
                  </a:lnTo>
                  <a:lnTo>
                    <a:pt x="20653" y="13960"/>
                  </a:lnTo>
                  <a:lnTo>
                    <a:pt x="21681" y="13225"/>
                  </a:lnTo>
                  <a:lnTo>
                    <a:pt x="22779" y="12496"/>
                  </a:lnTo>
                  <a:lnTo>
                    <a:pt x="23924" y="11773"/>
                  </a:lnTo>
                  <a:lnTo>
                    <a:pt x="25092" y="11054"/>
                  </a:lnTo>
                  <a:lnTo>
                    <a:pt x="26307" y="10341"/>
                  </a:lnTo>
                  <a:lnTo>
                    <a:pt x="27592" y="9634"/>
                  </a:lnTo>
                  <a:lnTo>
                    <a:pt x="28246" y="9280"/>
                  </a:lnTo>
                  <a:lnTo>
                    <a:pt x="28901" y="8931"/>
                  </a:lnTo>
                  <a:lnTo>
                    <a:pt x="29578" y="8583"/>
                  </a:lnTo>
                  <a:lnTo>
                    <a:pt x="30279" y="8234"/>
                  </a:lnTo>
                  <a:lnTo>
                    <a:pt x="30980" y="7891"/>
                  </a:lnTo>
                  <a:lnTo>
                    <a:pt x="31704" y="7554"/>
                  </a:lnTo>
                  <a:lnTo>
                    <a:pt x="32428" y="7211"/>
                  </a:lnTo>
                  <a:lnTo>
                    <a:pt x="33176" y="6878"/>
                  </a:lnTo>
                  <a:lnTo>
                    <a:pt x="33924" y="6541"/>
                  </a:lnTo>
                  <a:lnTo>
                    <a:pt x="34694" y="6208"/>
                  </a:lnTo>
                  <a:lnTo>
                    <a:pt x="35465" y="5881"/>
                  </a:lnTo>
                  <a:lnTo>
                    <a:pt x="36260" y="5554"/>
                  </a:lnTo>
                  <a:lnTo>
                    <a:pt x="37077" y="5233"/>
                  </a:lnTo>
                  <a:lnTo>
                    <a:pt x="37895" y="4916"/>
                  </a:lnTo>
                  <a:lnTo>
                    <a:pt x="38713" y="4600"/>
                  </a:lnTo>
                  <a:lnTo>
                    <a:pt x="39554" y="4284"/>
                  </a:lnTo>
                  <a:lnTo>
                    <a:pt x="40418" y="3973"/>
                  </a:lnTo>
                  <a:lnTo>
                    <a:pt x="41306" y="3667"/>
                  </a:lnTo>
                  <a:lnTo>
                    <a:pt x="42194" y="3367"/>
                  </a:lnTo>
                  <a:lnTo>
                    <a:pt x="43082" y="3067"/>
                  </a:lnTo>
                  <a:lnTo>
                    <a:pt x="44016" y="2772"/>
                  </a:lnTo>
                  <a:lnTo>
                    <a:pt x="44927" y="2483"/>
                  </a:lnTo>
                  <a:lnTo>
                    <a:pt x="45885" y="2193"/>
                  </a:lnTo>
                  <a:lnTo>
                    <a:pt x="46843" y="1914"/>
                  </a:lnTo>
                  <a:lnTo>
                    <a:pt x="47824" y="1636"/>
                  </a:lnTo>
                  <a:lnTo>
                    <a:pt x="48806" y="1362"/>
                  </a:lnTo>
                  <a:lnTo>
                    <a:pt x="49810" y="1089"/>
                  </a:lnTo>
                  <a:lnTo>
                    <a:pt x="50838" y="826"/>
                  </a:lnTo>
                  <a:lnTo>
                    <a:pt x="50955" y="783"/>
                  </a:lnTo>
                  <a:lnTo>
                    <a:pt x="51095" y="746"/>
                  </a:lnTo>
                  <a:lnTo>
                    <a:pt x="51189" y="703"/>
                  </a:lnTo>
                  <a:lnTo>
                    <a:pt x="51259" y="655"/>
                  </a:lnTo>
                  <a:lnTo>
                    <a:pt x="51329" y="612"/>
                  </a:lnTo>
                  <a:lnTo>
                    <a:pt x="51352" y="563"/>
                  </a:lnTo>
                  <a:lnTo>
                    <a:pt x="51376" y="515"/>
                  </a:lnTo>
                  <a:lnTo>
                    <a:pt x="51376" y="467"/>
                  </a:lnTo>
                  <a:lnTo>
                    <a:pt x="51352" y="419"/>
                  </a:lnTo>
                  <a:lnTo>
                    <a:pt x="51305" y="376"/>
                  </a:lnTo>
                  <a:lnTo>
                    <a:pt x="51259" y="328"/>
                  </a:lnTo>
                  <a:lnTo>
                    <a:pt x="51165" y="285"/>
                  </a:lnTo>
                  <a:lnTo>
                    <a:pt x="51072" y="242"/>
                  </a:lnTo>
                  <a:lnTo>
                    <a:pt x="50955" y="199"/>
                  </a:lnTo>
                  <a:lnTo>
                    <a:pt x="50815" y="161"/>
                  </a:lnTo>
                  <a:lnTo>
                    <a:pt x="50651" y="129"/>
                  </a:lnTo>
                  <a:lnTo>
                    <a:pt x="50511" y="97"/>
                  </a:lnTo>
                  <a:lnTo>
                    <a:pt x="50324" y="70"/>
                  </a:lnTo>
                  <a:lnTo>
                    <a:pt x="50161" y="49"/>
                  </a:lnTo>
                  <a:lnTo>
                    <a:pt x="49974" y="33"/>
                  </a:lnTo>
                  <a:lnTo>
                    <a:pt x="49787" y="17"/>
                  </a:lnTo>
                  <a:lnTo>
                    <a:pt x="49600" y="6"/>
                  </a:lnTo>
                  <a:lnTo>
                    <a:pt x="494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 rot="10800000">
              <a:off x="-2102616" y="285380"/>
              <a:ext cx="324705" cy="475008"/>
            </a:xfrm>
            <a:custGeom>
              <a:avLst/>
              <a:gdLst/>
              <a:ahLst/>
              <a:cxnLst/>
              <a:rect l="l" t="t" r="r" b="b"/>
              <a:pathLst>
                <a:path w="33596" h="12116" extrusionOk="0">
                  <a:moveTo>
                    <a:pt x="22662" y="0"/>
                  </a:moveTo>
                  <a:lnTo>
                    <a:pt x="22382" y="5"/>
                  </a:lnTo>
                  <a:lnTo>
                    <a:pt x="22125" y="16"/>
                  </a:lnTo>
                  <a:lnTo>
                    <a:pt x="21868" y="27"/>
                  </a:lnTo>
                  <a:lnTo>
                    <a:pt x="21471" y="54"/>
                  </a:lnTo>
                  <a:lnTo>
                    <a:pt x="21073" y="86"/>
                  </a:lnTo>
                  <a:lnTo>
                    <a:pt x="20676" y="134"/>
                  </a:lnTo>
                  <a:lnTo>
                    <a:pt x="20279" y="182"/>
                  </a:lnTo>
                  <a:lnTo>
                    <a:pt x="19859" y="247"/>
                  </a:lnTo>
                  <a:lnTo>
                    <a:pt x="19461" y="316"/>
                  </a:lnTo>
                  <a:lnTo>
                    <a:pt x="19064" y="391"/>
                  </a:lnTo>
                  <a:lnTo>
                    <a:pt x="18644" y="477"/>
                  </a:lnTo>
                  <a:lnTo>
                    <a:pt x="18247" y="568"/>
                  </a:lnTo>
                  <a:lnTo>
                    <a:pt x="17826" y="665"/>
                  </a:lnTo>
                  <a:lnTo>
                    <a:pt x="17405" y="772"/>
                  </a:lnTo>
                  <a:lnTo>
                    <a:pt x="17008" y="885"/>
                  </a:lnTo>
                  <a:lnTo>
                    <a:pt x="16588" y="1002"/>
                  </a:lnTo>
                  <a:lnTo>
                    <a:pt x="16167" y="1131"/>
                  </a:lnTo>
                  <a:lnTo>
                    <a:pt x="15770" y="1260"/>
                  </a:lnTo>
                  <a:lnTo>
                    <a:pt x="15350" y="1399"/>
                  </a:lnTo>
                  <a:lnTo>
                    <a:pt x="14532" y="1689"/>
                  </a:lnTo>
                  <a:lnTo>
                    <a:pt x="13714" y="1994"/>
                  </a:lnTo>
                  <a:lnTo>
                    <a:pt x="12896" y="2321"/>
                  </a:lnTo>
                  <a:lnTo>
                    <a:pt x="12079" y="2659"/>
                  </a:lnTo>
                  <a:lnTo>
                    <a:pt x="11284" y="3013"/>
                  </a:lnTo>
                  <a:lnTo>
                    <a:pt x="10513" y="3377"/>
                  </a:lnTo>
                  <a:lnTo>
                    <a:pt x="9719" y="3752"/>
                  </a:lnTo>
                  <a:lnTo>
                    <a:pt x="8972" y="4133"/>
                  </a:lnTo>
                  <a:lnTo>
                    <a:pt x="8224" y="4519"/>
                  </a:lnTo>
                  <a:lnTo>
                    <a:pt x="7500" y="4905"/>
                  </a:lnTo>
                  <a:lnTo>
                    <a:pt x="6775" y="5296"/>
                  </a:lnTo>
                  <a:lnTo>
                    <a:pt x="6098" y="5682"/>
                  </a:lnTo>
                  <a:lnTo>
                    <a:pt x="5444" y="6068"/>
                  </a:lnTo>
                  <a:lnTo>
                    <a:pt x="4790" y="6444"/>
                  </a:lnTo>
                  <a:lnTo>
                    <a:pt x="3598" y="7178"/>
                  </a:lnTo>
                  <a:lnTo>
                    <a:pt x="2500" y="7864"/>
                  </a:lnTo>
                  <a:lnTo>
                    <a:pt x="1566" y="8491"/>
                  </a:lnTo>
                  <a:lnTo>
                    <a:pt x="748" y="9033"/>
                  </a:lnTo>
                  <a:lnTo>
                    <a:pt x="117" y="9483"/>
                  </a:lnTo>
                  <a:lnTo>
                    <a:pt x="47" y="9531"/>
                  </a:lnTo>
                  <a:lnTo>
                    <a:pt x="24" y="9580"/>
                  </a:lnTo>
                  <a:lnTo>
                    <a:pt x="0" y="9628"/>
                  </a:lnTo>
                  <a:lnTo>
                    <a:pt x="24" y="9676"/>
                  </a:lnTo>
                  <a:lnTo>
                    <a:pt x="47" y="9724"/>
                  </a:lnTo>
                  <a:lnTo>
                    <a:pt x="94" y="9767"/>
                  </a:lnTo>
                  <a:lnTo>
                    <a:pt x="164" y="9815"/>
                  </a:lnTo>
                  <a:lnTo>
                    <a:pt x="234" y="9858"/>
                  </a:lnTo>
                  <a:lnTo>
                    <a:pt x="351" y="9901"/>
                  </a:lnTo>
                  <a:lnTo>
                    <a:pt x="467" y="9939"/>
                  </a:lnTo>
                  <a:lnTo>
                    <a:pt x="608" y="9976"/>
                  </a:lnTo>
                  <a:lnTo>
                    <a:pt x="748" y="10008"/>
                  </a:lnTo>
                  <a:lnTo>
                    <a:pt x="911" y="10035"/>
                  </a:lnTo>
                  <a:lnTo>
                    <a:pt x="1098" y="10062"/>
                  </a:lnTo>
                  <a:lnTo>
                    <a:pt x="1285" y="10083"/>
                  </a:lnTo>
                  <a:lnTo>
                    <a:pt x="1495" y="10105"/>
                  </a:lnTo>
                  <a:lnTo>
                    <a:pt x="1706" y="10116"/>
                  </a:lnTo>
                  <a:lnTo>
                    <a:pt x="1916" y="10126"/>
                  </a:lnTo>
                  <a:lnTo>
                    <a:pt x="2337" y="10126"/>
                  </a:lnTo>
                  <a:lnTo>
                    <a:pt x="2547" y="10121"/>
                  </a:lnTo>
                  <a:lnTo>
                    <a:pt x="2757" y="10110"/>
                  </a:lnTo>
                  <a:lnTo>
                    <a:pt x="2944" y="10094"/>
                  </a:lnTo>
                  <a:lnTo>
                    <a:pt x="3131" y="10073"/>
                  </a:lnTo>
                  <a:lnTo>
                    <a:pt x="3318" y="10051"/>
                  </a:lnTo>
                  <a:lnTo>
                    <a:pt x="3481" y="10024"/>
                  </a:lnTo>
                  <a:lnTo>
                    <a:pt x="3645" y="9992"/>
                  </a:lnTo>
                  <a:lnTo>
                    <a:pt x="3785" y="9960"/>
                  </a:lnTo>
                  <a:lnTo>
                    <a:pt x="3925" y="9917"/>
                  </a:lnTo>
                  <a:lnTo>
                    <a:pt x="4042" y="9880"/>
                  </a:lnTo>
                  <a:lnTo>
                    <a:pt x="4135" y="9837"/>
                  </a:lnTo>
                  <a:lnTo>
                    <a:pt x="4206" y="9789"/>
                  </a:lnTo>
                  <a:lnTo>
                    <a:pt x="5327" y="9022"/>
                  </a:lnTo>
                  <a:lnTo>
                    <a:pt x="6495" y="8250"/>
                  </a:lnTo>
                  <a:lnTo>
                    <a:pt x="7710" y="7489"/>
                  </a:lnTo>
                  <a:lnTo>
                    <a:pt x="8972" y="6733"/>
                  </a:lnTo>
                  <a:lnTo>
                    <a:pt x="10256" y="5993"/>
                  </a:lnTo>
                  <a:lnTo>
                    <a:pt x="11541" y="5275"/>
                  </a:lnTo>
                  <a:lnTo>
                    <a:pt x="12196" y="4932"/>
                  </a:lnTo>
                  <a:lnTo>
                    <a:pt x="12850" y="4594"/>
                  </a:lnTo>
                  <a:lnTo>
                    <a:pt x="13504" y="4267"/>
                  </a:lnTo>
                  <a:lnTo>
                    <a:pt x="14135" y="3951"/>
                  </a:lnTo>
                  <a:lnTo>
                    <a:pt x="14789" y="3640"/>
                  </a:lnTo>
                  <a:lnTo>
                    <a:pt x="15420" y="3350"/>
                  </a:lnTo>
                  <a:lnTo>
                    <a:pt x="16050" y="3066"/>
                  </a:lnTo>
                  <a:lnTo>
                    <a:pt x="16658" y="2798"/>
                  </a:lnTo>
                  <a:lnTo>
                    <a:pt x="17265" y="2546"/>
                  </a:lnTo>
                  <a:lnTo>
                    <a:pt x="17849" y="2310"/>
                  </a:lnTo>
                  <a:lnTo>
                    <a:pt x="18433" y="2091"/>
                  </a:lnTo>
                  <a:lnTo>
                    <a:pt x="18994" y="1887"/>
                  </a:lnTo>
                  <a:lnTo>
                    <a:pt x="19555" y="1699"/>
                  </a:lnTo>
                  <a:lnTo>
                    <a:pt x="20092" y="1533"/>
                  </a:lnTo>
                  <a:lnTo>
                    <a:pt x="20606" y="1388"/>
                  </a:lnTo>
                  <a:lnTo>
                    <a:pt x="21097" y="1265"/>
                  </a:lnTo>
                  <a:lnTo>
                    <a:pt x="21564" y="1163"/>
                  </a:lnTo>
                  <a:lnTo>
                    <a:pt x="21798" y="1120"/>
                  </a:lnTo>
                  <a:lnTo>
                    <a:pt x="22008" y="1083"/>
                  </a:lnTo>
                  <a:lnTo>
                    <a:pt x="22218" y="1051"/>
                  </a:lnTo>
                  <a:lnTo>
                    <a:pt x="22428" y="1024"/>
                  </a:lnTo>
                  <a:lnTo>
                    <a:pt x="22639" y="1002"/>
                  </a:lnTo>
                  <a:lnTo>
                    <a:pt x="22826" y="992"/>
                  </a:lnTo>
                  <a:lnTo>
                    <a:pt x="23083" y="1051"/>
                  </a:lnTo>
                  <a:lnTo>
                    <a:pt x="23316" y="1115"/>
                  </a:lnTo>
                  <a:lnTo>
                    <a:pt x="23550" y="1190"/>
                  </a:lnTo>
                  <a:lnTo>
                    <a:pt x="23784" y="1271"/>
                  </a:lnTo>
                  <a:lnTo>
                    <a:pt x="23994" y="1356"/>
                  </a:lnTo>
                  <a:lnTo>
                    <a:pt x="24204" y="1447"/>
                  </a:lnTo>
                  <a:lnTo>
                    <a:pt x="24414" y="1544"/>
                  </a:lnTo>
                  <a:lnTo>
                    <a:pt x="24625" y="1646"/>
                  </a:lnTo>
                  <a:lnTo>
                    <a:pt x="25022" y="1871"/>
                  </a:lnTo>
                  <a:lnTo>
                    <a:pt x="25396" y="2117"/>
                  </a:lnTo>
                  <a:lnTo>
                    <a:pt x="25746" y="2386"/>
                  </a:lnTo>
                  <a:lnTo>
                    <a:pt x="26096" y="2670"/>
                  </a:lnTo>
                  <a:lnTo>
                    <a:pt x="26400" y="2970"/>
                  </a:lnTo>
                  <a:lnTo>
                    <a:pt x="26704" y="3286"/>
                  </a:lnTo>
                  <a:lnTo>
                    <a:pt x="26984" y="3618"/>
                  </a:lnTo>
                  <a:lnTo>
                    <a:pt x="27241" y="3962"/>
                  </a:lnTo>
                  <a:lnTo>
                    <a:pt x="27475" y="4321"/>
                  </a:lnTo>
                  <a:lnTo>
                    <a:pt x="27708" y="4685"/>
                  </a:lnTo>
                  <a:lnTo>
                    <a:pt x="27919" y="5060"/>
                  </a:lnTo>
                  <a:lnTo>
                    <a:pt x="28106" y="5446"/>
                  </a:lnTo>
                  <a:lnTo>
                    <a:pt x="28293" y="5838"/>
                  </a:lnTo>
                  <a:lnTo>
                    <a:pt x="28456" y="6234"/>
                  </a:lnTo>
                  <a:lnTo>
                    <a:pt x="28596" y="6637"/>
                  </a:lnTo>
                  <a:lnTo>
                    <a:pt x="28713" y="7039"/>
                  </a:lnTo>
                  <a:lnTo>
                    <a:pt x="28830" y="7446"/>
                  </a:lnTo>
                  <a:lnTo>
                    <a:pt x="28947" y="7848"/>
                  </a:lnTo>
                  <a:lnTo>
                    <a:pt x="29110" y="8657"/>
                  </a:lnTo>
                  <a:lnTo>
                    <a:pt x="29204" y="9446"/>
                  </a:lnTo>
                  <a:lnTo>
                    <a:pt x="29274" y="10207"/>
                  </a:lnTo>
                  <a:lnTo>
                    <a:pt x="29274" y="10936"/>
                  </a:lnTo>
                  <a:lnTo>
                    <a:pt x="29250" y="11611"/>
                  </a:lnTo>
                  <a:lnTo>
                    <a:pt x="29274" y="11665"/>
                  </a:lnTo>
                  <a:lnTo>
                    <a:pt x="29297" y="11713"/>
                  </a:lnTo>
                  <a:lnTo>
                    <a:pt x="29344" y="11761"/>
                  </a:lnTo>
                  <a:lnTo>
                    <a:pt x="29414" y="11804"/>
                  </a:lnTo>
                  <a:lnTo>
                    <a:pt x="29507" y="11852"/>
                  </a:lnTo>
                  <a:lnTo>
                    <a:pt x="29601" y="11890"/>
                  </a:lnTo>
                  <a:lnTo>
                    <a:pt x="29718" y="11927"/>
                  </a:lnTo>
                  <a:lnTo>
                    <a:pt x="29858" y="11965"/>
                  </a:lnTo>
                  <a:lnTo>
                    <a:pt x="30021" y="11997"/>
                  </a:lnTo>
                  <a:lnTo>
                    <a:pt x="30185" y="12029"/>
                  </a:lnTo>
                  <a:lnTo>
                    <a:pt x="30348" y="12051"/>
                  </a:lnTo>
                  <a:lnTo>
                    <a:pt x="30535" y="12072"/>
                  </a:lnTo>
                  <a:lnTo>
                    <a:pt x="30746" y="12094"/>
                  </a:lnTo>
                  <a:lnTo>
                    <a:pt x="30933" y="12104"/>
                  </a:lnTo>
                  <a:lnTo>
                    <a:pt x="31143" y="12115"/>
                  </a:lnTo>
                  <a:lnTo>
                    <a:pt x="31610" y="12115"/>
                  </a:lnTo>
                  <a:lnTo>
                    <a:pt x="31820" y="12110"/>
                  </a:lnTo>
                  <a:lnTo>
                    <a:pt x="32031" y="12099"/>
                  </a:lnTo>
                  <a:lnTo>
                    <a:pt x="32241" y="12083"/>
                  </a:lnTo>
                  <a:lnTo>
                    <a:pt x="32428" y="12062"/>
                  </a:lnTo>
                  <a:lnTo>
                    <a:pt x="32591" y="12035"/>
                  </a:lnTo>
                  <a:lnTo>
                    <a:pt x="32755" y="12008"/>
                  </a:lnTo>
                  <a:lnTo>
                    <a:pt x="32918" y="11976"/>
                  </a:lnTo>
                  <a:lnTo>
                    <a:pt x="33059" y="11944"/>
                  </a:lnTo>
                  <a:lnTo>
                    <a:pt x="33175" y="11906"/>
                  </a:lnTo>
                  <a:lnTo>
                    <a:pt x="33292" y="11863"/>
                  </a:lnTo>
                  <a:lnTo>
                    <a:pt x="33386" y="11820"/>
                  </a:lnTo>
                  <a:lnTo>
                    <a:pt x="33456" y="11777"/>
                  </a:lnTo>
                  <a:lnTo>
                    <a:pt x="33502" y="11729"/>
                  </a:lnTo>
                  <a:lnTo>
                    <a:pt x="33549" y="11681"/>
                  </a:lnTo>
                  <a:lnTo>
                    <a:pt x="33573" y="11633"/>
                  </a:lnTo>
                  <a:lnTo>
                    <a:pt x="33573" y="11365"/>
                  </a:lnTo>
                  <a:lnTo>
                    <a:pt x="33596" y="10946"/>
                  </a:lnTo>
                  <a:lnTo>
                    <a:pt x="33573" y="10389"/>
                  </a:lnTo>
                  <a:lnTo>
                    <a:pt x="33549" y="9719"/>
                  </a:lnTo>
                  <a:lnTo>
                    <a:pt x="33456" y="8958"/>
                  </a:lnTo>
                  <a:lnTo>
                    <a:pt x="33339" y="8121"/>
                  </a:lnTo>
                  <a:lnTo>
                    <a:pt x="33245" y="7682"/>
                  </a:lnTo>
                  <a:lnTo>
                    <a:pt x="33129" y="7232"/>
                  </a:lnTo>
                  <a:lnTo>
                    <a:pt x="33012" y="6776"/>
                  </a:lnTo>
                  <a:lnTo>
                    <a:pt x="32848" y="6315"/>
                  </a:lnTo>
                  <a:lnTo>
                    <a:pt x="32685" y="5849"/>
                  </a:lnTo>
                  <a:lnTo>
                    <a:pt x="32474" y="5382"/>
                  </a:lnTo>
                  <a:lnTo>
                    <a:pt x="32264" y="4921"/>
                  </a:lnTo>
                  <a:lnTo>
                    <a:pt x="32007" y="4465"/>
                  </a:lnTo>
                  <a:lnTo>
                    <a:pt x="31727" y="4015"/>
                  </a:lnTo>
                  <a:lnTo>
                    <a:pt x="31400" y="3576"/>
                  </a:lnTo>
                  <a:lnTo>
                    <a:pt x="31073" y="3152"/>
                  </a:lnTo>
                  <a:lnTo>
                    <a:pt x="30699" y="2745"/>
                  </a:lnTo>
                  <a:lnTo>
                    <a:pt x="30278" y="2353"/>
                  </a:lnTo>
                  <a:lnTo>
                    <a:pt x="30045" y="2166"/>
                  </a:lnTo>
                  <a:lnTo>
                    <a:pt x="29834" y="1983"/>
                  </a:lnTo>
                  <a:lnTo>
                    <a:pt x="29577" y="1807"/>
                  </a:lnTo>
                  <a:lnTo>
                    <a:pt x="29344" y="1635"/>
                  </a:lnTo>
                  <a:lnTo>
                    <a:pt x="29064" y="1469"/>
                  </a:lnTo>
                  <a:lnTo>
                    <a:pt x="28807" y="1313"/>
                  </a:lnTo>
                  <a:lnTo>
                    <a:pt x="28526" y="1163"/>
                  </a:lnTo>
                  <a:lnTo>
                    <a:pt x="28222" y="1019"/>
                  </a:lnTo>
                  <a:lnTo>
                    <a:pt x="27919" y="885"/>
                  </a:lnTo>
                  <a:lnTo>
                    <a:pt x="27615" y="761"/>
                  </a:lnTo>
                  <a:lnTo>
                    <a:pt x="27288" y="643"/>
                  </a:lnTo>
                  <a:lnTo>
                    <a:pt x="26961" y="531"/>
                  </a:lnTo>
                  <a:lnTo>
                    <a:pt x="26610" y="429"/>
                  </a:lnTo>
                  <a:lnTo>
                    <a:pt x="26260" y="343"/>
                  </a:lnTo>
                  <a:lnTo>
                    <a:pt x="25886" y="263"/>
                  </a:lnTo>
                  <a:lnTo>
                    <a:pt x="25512" y="193"/>
                  </a:lnTo>
                  <a:lnTo>
                    <a:pt x="25092" y="134"/>
                  </a:lnTo>
                  <a:lnTo>
                    <a:pt x="24695" y="86"/>
                  </a:lnTo>
                  <a:lnTo>
                    <a:pt x="24251" y="48"/>
                  </a:lnTo>
                  <a:lnTo>
                    <a:pt x="23830" y="21"/>
                  </a:lnTo>
                  <a:lnTo>
                    <a:pt x="23363" y="5"/>
                  </a:lnTo>
                  <a:lnTo>
                    <a:pt x="229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 rot="10800000">
              <a:off x="-3036081" y="1339799"/>
              <a:ext cx="828928" cy="183087"/>
            </a:xfrm>
            <a:custGeom>
              <a:avLst/>
              <a:gdLst/>
              <a:ahLst/>
              <a:cxnLst/>
              <a:rect l="l" t="t" r="r" b="b"/>
              <a:pathLst>
                <a:path w="85766" h="4670" extrusionOk="0">
                  <a:moveTo>
                    <a:pt x="2174" y="1"/>
                  </a:moveTo>
                  <a:lnTo>
                    <a:pt x="1963" y="6"/>
                  </a:lnTo>
                  <a:lnTo>
                    <a:pt x="1800" y="11"/>
                  </a:lnTo>
                  <a:lnTo>
                    <a:pt x="1613" y="22"/>
                  </a:lnTo>
                  <a:lnTo>
                    <a:pt x="1426" y="33"/>
                  </a:lnTo>
                  <a:lnTo>
                    <a:pt x="1262" y="49"/>
                  </a:lnTo>
                  <a:lnTo>
                    <a:pt x="1099" y="65"/>
                  </a:lnTo>
                  <a:lnTo>
                    <a:pt x="959" y="86"/>
                  </a:lnTo>
                  <a:lnTo>
                    <a:pt x="795" y="113"/>
                  </a:lnTo>
                  <a:lnTo>
                    <a:pt x="678" y="140"/>
                  </a:lnTo>
                  <a:lnTo>
                    <a:pt x="538" y="172"/>
                  </a:lnTo>
                  <a:lnTo>
                    <a:pt x="421" y="204"/>
                  </a:lnTo>
                  <a:lnTo>
                    <a:pt x="328" y="242"/>
                  </a:lnTo>
                  <a:lnTo>
                    <a:pt x="234" y="279"/>
                  </a:lnTo>
                  <a:lnTo>
                    <a:pt x="164" y="317"/>
                  </a:lnTo>
                  <a:lnTo>
                    <a:pt x="94" y="360"/>
                  </a:lnTo>
                  <a:lnTo>
                    <a:pt x="48" y="403"/>
                  </a:lnTo>
                  <a:lnTo>
                    <a:pt x="24" y="451"/>
                  </a:lnTo>
                  <a:lnTo>
                    <a:pt x="1" y="499"/>
                  </a:lnTo>
                  <a:lnTo>
                    <a:pt x="24" y="553"/>
                  </a:lnTo>
                  <a:lnTo>
                    <a:pt x="48" y="596"/>
                  </a:lnTo>
                  <a:lnTo>
                    <a:pt x="118" y="644"/>
                  </a:lnTo>
                  <a:lnTo>
                    <a:pt x="188" y="687"/>
                  </a:lnTo>
                  <a:lnTo>
                    <a:pt x="258" y="730"/>
                  </a:lnTo>
                  <a:lnTo>
                    <a:pt x="375" y="773"/>
                  </a:lnTo>
                  <a:lnTo>
                    <a:pt x="491" y="810"/>
                  </a:lnTo>
                  <a:lnTo>
                    <a:pt x="632" y="848"/>
                  </a:lnTo>
                  <a:lnTo>
                    <a:pt x="795" y="880"/>
                  </a:lnTo>
                  <a:lnTo>
                    <a:pt x="959" y="907"/>
                  </a:lnTo>
                  <a:lnTo>
                    <a:pt x="1146" y="933"/>
                  </a:lnTo>
                  <a:lnTo>
                    <a:pt x="1333" y="955"/>
                  </a:lnTo>
                  <a:lnTo>
                    <a:pt x="1543" y="971"/>
                  </a:lnTo>
                  <a:lnTo>
                    <a:pt x="1753" y="982"/>
                  </a:lnTo>
                  <a:lnTo>
                    <a:pt x="83196" y="4664"/>
                  </a:lnTo>
                  <a:lnTo>
                    <a:pt x="83429" y="4670"/>
                  </a:lnTo>
                  <a:lnTo>
                    <a:pt x="83850" y="4670"/>
                  </a:lnTo>
                  <a:lnTo>
                    <a:pt x="84060" y="4659"/>
                  </a:lnTo>
                  <a:lnTo>
                    <a:pt x="84247" y="4648"/>
                  </a:lnTo>
                  <a:lnTo>
                    <a:pt x="84457" y="4632"/>
                  </a:lnTo>
                  <a:lnTo>
                    <a:pt x="84644" y="4611"/>
                  </a:lnTo>
                  <a:lnTo>
                    <a:pt x="84808" y="4589"/>
                  </a:lnTo>
                  <a:lnTo>
                    <a:pt x="84971" y="4557"/>
                  </a:lnTo>
                  <a:lnTo>
                    <a:pt x="85135" y="4530"/>
                  </a:lnTo>
                  <a:lnTo>
                    <a:pt x="85275" y="4493"/>
                  </a:lnTo>
                  <a:lnTo>
                    <a:pt x="85392" y="4455"/>
                  </a:lnTo>
                  <a:lnTo>
                    <a:pt x="85509" y="4412"/>
                  </a:lnTo>
                  <a:lnTo>
                    <a:pt x="85602" y="4370"/>
                  </a:lnTo>
                  <a:lnTo>
                    <a:pt x="85672" y="4321"/>
                  </a:lnTo>
                  <a:lnTo>
                    <a:pt x="85742" y="4273"/>
                  </a:lnTo>
                  <a:lnTo>
                    <a:pt x="85766" y="4225"/>
                  </a:lnTo>
                  <a:lnTo>
                    <a:pt x="85766" y="4171"/>
                  </a:lnTo>
                  <a:lnTo>
                    <a:pt x="85766" y="4123"/>
                  </a:lnTo>
                  <a:lnTo>
                    <a:pt x="85719" y="4075"/>
                  </a:lnTo>
                  <a:lnTo>
                    <a:pt x="85672" y="4032"/>
                  </a:lnTo>
                  <a:lnTo>
                    <a:pt x="85602" y="3984"/>
                  </a:lnTo>
                  <a:lnTo>
                    <a:pt x="85509" y="3941"/>
                  </a:lnTo>
                  <a:lnTo>
                    <a:pt x="85415" y="3903"/>
                  </a:lnTo>
                  <a:lnTo>
                    <a:pt x="85275" y="3866"/>
                  </a:lnTo>
                  <a:lnTo>
                    <a:pt x="85135" y="3828"/>
                  </a:lnTo>
                  <a:lnTo>
                    <a:pt x="84995" y="3796"/>
                  </a:lnTo>
                  <a:lnTo>
                    <a:pt x="84831" y="3769"/>
                  </a:lnTo>
                  <a:lnTo>
                    <a:pt x="84644" y="3742"/>
                  </a:lnTo>
                  <a:lnTo>
                    <a:pt x="84457" y="3721"/>
                  </a:lnTo>
                  <a:lnTo>
                    <a:pt x="84247" y="3705"/>
                  </a:lnTo>
                  <a:lnTo>
                    <a:pt x="84037" y="3694"/>
                  </a:lnTo>
                  <a:lnTo>
                    <a:pt x="2571" y="11"/>
                  </a:lnTo>
                  <a:lnTo>
                    <a:pt x="2360" y="6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 rot="10800000">
              <a:off x="-3138820" y="1844602"/>
              <a:ext cx="680348" cy="243424"/>
            </a:xfrm>
            <a:custGeom>
              <a:avLst/>
              <a:gdLst/>
              <a:ahLst/>
              <a:cxnLst/>
              <a:rect l="l" t="t" r="r" b="b"/>
              <a:pathLst>
                <a:path w="70393" h="6209" extrusionOk="0">
                  <a:moveTo>
                    <a:pt x="2150" y="1"/>
                  </a:moveTo>
                  <a:lnTo>
                    <a:pt x="1823" y="6"/>
                  </a:lnTo>
                  <a:lnTo>
                    <a:pt x="1519" y="22"/>
                  </a:lnTo>
                  <a:lnTo>
                    <a:pt x="1215" y="54"/>
                  </a:lnTo>
                  <a:lnTo>
                    <a:pt x="912" y="92"/>
                  </a:lnTo>
                  <a:lnTo>
                    <a:pt x="678" y="140"/>
                  </a:lnTo>
                  <a:lnTo>
                    <a:pt x="444" y="194"/>
                  </a:lnTo>
                  <a:lnTo>
                    <a:pt x="258" y="258"/>
                  </a:lnTo>
                  <a:lnTo>
                    <a:pt x="188" y="296"/>
                  </a:lnTo>
                  <a:lnTo>
                    <a:pt x="117" y="333"/>
                  </a:lnTo>
                  <a:lnTo>
                    <a:pt x="71" y="381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4"/>
                  </a:lnTo>
                  <a:lnTo>
                    <a:pt x="71" y="623"/>
                  </a:lnTo>
                  <a:lnTo>
                    <a:pt x="141" y="665"/>
                  </a:lnTo>
                  <a:lnTo>
                    <a:pt x="234" y="714"/>
                  </a:lnTo>
                  <a:lnTo>
                    <a:pt x="328" y="751"/>
                  </a:lnTo>
                  <a:lnTo>
                    <a:pt x="444" y="794"/>
                  </a:lnTo>
                  <a:lnTo>
                    <a:pt x="585" y="826"/>
                  </a:lnTo>
                  <a:lnTo>
                    <a:pt x="725" y="864"/>
                  </a:lnTo>
                  <a:lnTo>
                    <a:pt x="888" y="891"/>
                  </a:lnTo>
                  <a:lnTo>
                    <a:pt x="1052" y="917"/>
                  </a:lnTo>
                  <a:lnTo>
                    <a:pt x="1262" y="944"/>
                  </a:lnTo>
                  <a:lnTo>
                    <a:pt x="1449" y="960"/>
                  </a:lnTo>
                  <a:lnTo>
                    <a:pt x="67542" y="6182"/>
                  </a:lnTo>
                  <a:lnTo>
                    <a:pt x="67753" y="6198"/>
                  </a:lnTo>
                  <a:lnTo>
                    <a:pt x="67963" y="6203"/>
                  </a:lnTo>
                  <a:lnTo>
                    <a:pt x="68197" y="6208"/>
                  </a:lnTo>
                  <a:lnTo>
                    <a:pt x="68407" y="6208"/>
                  </a:lnTo>
                  <a:lnTo>
                    <a:pt x="68617" y="6203"/>
                  </a:lnTo>
                  <a:lnTo>
                    <a:pt x="68804" y="6192"/>
                  </a:lnTo>
                  <a:lnTo>
                    <a:pt x="69014" y="6176"/>
                  </a:lnTo>
                  <a:lnTo>
                    <a:pt x="69201" y="6160"/>
                  </a:lnTo>
                  <a:lnTo>
                    <a:pt x="69365" y="6133"/>
                  </a:lnTo>
                  <a:lnTo>
                    <a:pt x="69552" y="6112"/>
                  </a:lnTo>
                  <a:lnTo>
                    <a:pt x="69715" y="6080"/>
                  </a:lnTo>
                  <a:lnTo>
                    <a:pt x="69855" y="6042"/>
                  </a:lnTo>
                  <a:lnTo>
                    <a:pt x="69972" y="6005"/>
                  </a:lnTo>
                  <a:lnTo>
                    <a:pt x="70089" y="5967"/>
                  </a:lnTo>
                  <a:lnTo>
                    <a:pt x="70206" y="5924"/>
                  </a:lnTo>
                  <a:lnTo>
                    <a:pt x="70276" y="5876"/>
                  </a:lnTo>
                  <a:lnTo>
                    <a:pt x="70346" y="5828"/>
                  </a:lnTo>
                  <a:lnTo>
                    <a:pt x="70369" y="5780"/>
                  </a:lnTo>
                  <a:lnTo>
                    <a:pt x="70393" y="5731"/>
                  </a:lnTo>
                  <a:lnTo>
                    <a:pt x="70393" y="5683"/>
                  </a:lnTo>
                  <a:lnTo>
                    <a:pt x="70369" y="5635"/>
                  </a:lnTo>
                  <a:lnTo>
                    <a:pt x="70323" y="5587"/>
                  </a:lnTo>
                  <a:lnTo>
                    <a:pt x="70252" y="5544"/>
                  </a:lnTo>
                  <a:lnTo>
                    <a:pt x="70182" y="5495"/>
                  </a:lnTo>
                  <a:lnTo>
                    <a:pt x="70089" y="5458"/>
                  </a:lnTo>
                  <a:lnTo>
                    <a:pt x="69972" y="5415"/>
                  </a:lnTo>
                  <a:lnTo>
                    <a:pt x="69832" y="5383"/>
                  </a:lnTo>
                  <a:lnTo>
                    <a:pt x="69692" y="5345"/>
                  </a:lnTo>
                  <a:lnTo>
                    <a:pt x="69528" y="5319"/>
                  </a:lnTo>
                  <a:lnTo>
                    <a:pt x="69341" y="5292"/>
                  </a:lnTo>
                  <a:lnTo>
                    <a:pt x="69154" y="5265"/>
                  </a:lnTo>
                  <a:lnTo>
                    <a:pt x="68944" y="5249"/>
                  </a:lnTo>
                  <a:lnTo>
                    <a:pt x="2874" y="28"/>
                  </a:lnTo>
                  <a:lnTo>
                    <a:pt x="2687" y="17"/>
                  </a:lnTo>
                  <a:lnTo>
                    <a:pt x="2500" y="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 rot="10800000">
              <a:off x="-3138820" y="2148520"/>
              <a:ext cx="361065" cy="504647"/>
            </a:xfrm>
            <a:custGeom>
              <a:avLst/>
              <a:gdLst/>
              <a:ahLst/>
              <a:cxnLst/>
              <a:rect l="l" t="t" r="r" b="b"/>
              <a:pathLst>
                <a:path w="37358" h="12872" extrusionOk="0">
                  <a:moveTo>
                    <a:pt x="1870" y="1"/>
                  </a:moveTo>
                  <a:lnTo>
                    <a:pt x="1566" y="17"/>
                  </a:lnTo>
                  <a:lnTo>
                    <a:pt x="1286" y="44"/>
                  </a:lnTo>
                  <a:lnTo>
                    <a:pt x="1005" y="76"/>
                  </a:lnTo>
                  <a:lnTo>
                    <a:pt x="818" y="103"/>
                  </a:lnTo>
                  <a:lnTo>
                    <a:pt x="655" y="135"/>
                  </a:lnTo>
                  <a:lnTo>
                    <a:pt x="515" y="173"/>
                  </a:lnTo>
                  <a:lnTo>
                    <a:pt x="398" y="210"/>
                  </a:lnTo>
                  <a:lnTo>
                    <a:pt x="281" y="253"/>
                  </a:lnTo>
                  <a:lnTo>
                    <a:pt x="187" y="296"/>
                  </a:lnTo>
                  <a:lnTo>
                    <a:pt x="117" y="339"/>
                  </a:lnTo>
                  <a:lnTo>
                    <a:pt x="71" y="387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5"/>
                  </a:lnTo>
                  <a:lnTo>
                    <a:pt x="94" y="623"/>
                  </a:lnTo>
                  <a:lnTo>
                    <a:pt x="164" y="671"/>
                  </a:lnTo>
                  <a:lnTo>
                    <a:pt x="234" y="714"/>
                  </a:lnTo>
                  <a:lnTo>
                    <a:pt x="351" y="757"/>
                  </a:lnTo>
                  <a:lnTo>
                    <a:pt x="33386" y="12647"/>
                  </a:lnTo>
                  <a:lnTo>
                    <a:pt x="33526" y="12690"/>
                  </a:lnTo>
                  <a:lnTo>
                    <a:pt x="33666" y="12727"/>
                  </a:lnTo>
                  <a:lnTo>
                    <a:pt x="33830" y="12759"/>
                  </a:lnTo>
                  <a:lnTo>
                    <a:pt x="33993" y="12786"/>
                  </a:lnTo>
                  <a:lnTo>
                    <a:pt x="34180" y="12813"/>
                  </a:lnTo>
                  <a:lnTo>
                    <a:pt x="34367" y="12834"/>
                  </a:lnTo>
                  <a:lnTo>
                    <a:pt x="34554" y="12850"/>
                  </a:lnTo>
                  <a:lnTo>
                    <a:pt x="34741" y="12861"/>
                  </a:lnTo>
                  <a:lnTo>
                    <a:pt x="34951" y="12872"/>
                  </a:lnTo>
                  <a:lnTo>
                    <a:pt x="35372" y="12872"/>
                  </a:lnTo>
                  <a:lnTo>
                    <a:pt x="35582" y="12867"/>
                  </a:lnTo>
                  <a:lnTo>
                    <a:pt x="35769" y="12856"/>
                  </a:lnTo>
                  <a:lnTo>
                    <a:pt x="35979" y="12845"/>
                  </a:lnTo>
                  <a:lnTo>
                    <a:pt x="36166" y="12824"/>
                  </a:lnTo>
                  <a:lnTo>
                    <a:pt x="36376" y="12797"/>
                  </a:lnTo>
                  <a:lnTo>
                    <a:pt x="36540" y="12770"/>
                  </a:lnTo>
                  <a:lnTo>
                    <a:pt x="36703" y="12738"/>
                  </a:lnTo>
                  <a:lnTo>
                    <a:pt x="36867" y="12700"/>
                  </a:lnTo>
                  <a:lnTo>
                    <a:pt x="36984" y="12663"/>
                  </a:lnTo>
                  <a:lnTo>
                    <a:pt x="37101" y="12620"/>
                  </a:lnTo>
                  <a:lnTo>
                    <a:pt x="37194" y="12577"/>
                  </a:lnTo>
                  <a:lnTo>
                    <a:pt x="37264" y="12534"/>
                  </a:lnTo>
                  <a:lnTo>
                    <a:pt x="37311" y="12486"/>
                  </a:lnTo>
                  <a:lnTo>
                    <a:pt x="37358" y="12443"/>
                  </a:lnTo>
                  <a:lnTo>
                    <a:pt x="37358" y="12395"/>
                  </a:lnTo>
                  <a:lnTo>
                    <a:pt x="37358" y="12347"/>
                  </a:lnTo>
                  <a:lnTo>
                    <a:pt x="37334" y="12298"/>
                  </a:lnTo>
                  <a:lnTo>
                    <a:pt x="37288" y="12250"/>
                  </a:lnTo>
                  <a:lnTo>
                    <a:pt x="37217" y="12207"/>
                  </a:lnTo>
                  <a:lnTo>
                    <a:pt x="37147" y="12159"/>
                  </a:lnTo>
                  <a:lnTo>
                    <a:pt x="37031" y="12116"/>
                  </a:lnTo>
                  <a:lnTo>
                    <a:pt x="3972" y="226"/>
                  </a:lnTo>
                  <a:lnTo>
                    <a:pt x="3809" y="173"/>
                  </a:lnTo>
                  <a:lnTo>
                    <a:pt x="3622" y="130"/>
                  </a:lnTo>
                  <a:lnTo>
                    <a:pt x="3412" y="92"/>
                  </a:lnTo>
                  <a:lnTo>
                    <a:pt x="3178" y="60"/>
                  </a:lnTo>
                  <a:lnTo>
                    <a:pt x="2944" y="33"/>
                  </a:lnTo>
                  <a:lnTo>
                    <a:pt x="2687" y="12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 rot="10800000">
              <a:off x="-3589064" y="1990680"/>
              <a:ext cx="201873" cy="662486"/>
            </a:xfrm>
            <a:custGeom>
              <a:avLst/>
              <a:gdLst/>
              <a:ahLst/>
              <a:cxnLst/>
              <a:rect l="l" t="t" r="r" b="b"/>
              <a:pathLst>
                <a:path w="20887" h="16898" extrusionOk="0">
                  <a:moveTo>
                    <a:pt x="18551" y="1"/>
                  </a:moveTo>
                  <a:lnTo>
                    <a:pt x="18387" y="6"/>
                  </a:lnTo>
                  <a:lnTo>
                    <a:pt x="18200" y="12"/>
                  </a:lnTo>
                  <a:lnTo>
                    <a:pt x="18037" y="28"/>
                  </a:lnTo>
                  <a:lnTo>
                    <a:pt x="17873" y="39"/>
                  </a:lnTo>
                  <a:lnTo>
                    <a:pt x="17710" y="60"/>
                  </a:lnTo>
                  <a:lnTo>
                    <a:pt x="17546" y="81"/>
                  </a:lnTo>
                  <a:lnTo>
                    <a:pt x="17406" y="103"/>
                  </a:lnTo>
                  <a:lnTo>
                    <a:pt x="17266" y="130"/>
                  </a:lnTo>
                  <a:lnTo>
                    <a:pt x="17149" y="156"/>
                  </a:lnTo>
                  <a:lnTo>
                    <a:pt x="17032" y="189"/>
                  </a:lnTo>
                  <a:lnTo>
                    <a:pt x="16939" y="221"/>
                  </a:lnTo>
                  <a:lnTo>
                    <a:pt x="16845" y="258"/>
                  </a:lnTo>
                  <a:lnTo>
                    <a:pt x="16752" y="296"/>
                  </a:lnTo>
                  <a:lnTo>
                    <a:pt x="16705" y="333"/>
                  </a:lnTo>
                  <a:lnTo>
                    <a:pt x="16635" y="376"/>
                  </a:lnTo>
                  <a:lnTo>
                    <a:pt x="71" y="16292"/>
                  </a:lnTo>
                  <a:lnTo>
                    <a:pt x="24" y="16340"/>
                  </a:lnTo>
                  <a:lnTo>
                    <a:pt x="1" y="16388"/>
                  </a:lnTo>
                  <a:lnTo>
                    <a:pt x="1" y="16437"/>
                  </a:lnTo>
                  <a:lnTo>
                    <a:pt x="24" y="16485"/>
                  </a:lnTo>
                  <a:lnTo>
                    <a:pt x="71" y="16533"/>
                  </a:lnTo>
                  <a:lnTo>
                    <a:pt x="141" y="16576"/>
                  </a:lnTo>
                  <a:lnTo>
                    <a:pt x="211" y="16619"/>
                  </a:lnTo>
                  <a:lnTo>
                    <a:pt x="328" y="16662"/>
                  </a:lnTo>
                  <a:lnTo>
                    <a:pt x="445" y="16705"/>
                  </a:lnTo>
                  <a:lnTo>
                    <a:pt x="561" y="16737"/>
                  </a:lnTo>
                  <a:lnTo>
                    <a:pt x="725" y="16774"/>
                  </a:lnTo>
                  <a:lnTo>
                    <a:pt x="888" y="16801"/>
                  </a:lnTo>
                  <a:lnTo>
                    <a:pt x="1052" y="16828"/>
                  </a:lnTo>
                  <a:lnTo>
                    <a:pt x="1239" y="16850"/>
                  </a:lnTo>
                  <a:lnTo>
                    <a:pt x="1449" y="16871"/>
                  </a:lnTo>
                  <a:lnTo>
                    <a:pt x="1659" y="16887"/>
                  </a:lnTo>
                  <a:lnTo>
                    <a:pt x="1870" y="16898"/>
                  </a:lnTo>
                  <a:lnTo>
                    <a:pt x="2314" y="16898"/>
                  </a:lnTo>
                  <a:lnTo>
                    <a:pt x="2524" y="16892"/>
                  </a:lnTo>
                  <a:lnTo>
                    <a:pt x="2711" y="16882"/>
                  </a:lnTo>
                  <a:lnTo>
                    <a:pt x="2921" y="16871"/>
                  </a:lnTo>
                  <a:lnTo>
                    <a:pt x="3108" y="16850"/>
                  </a:lnTo>
                  <a:lnTo>
                    <a:pt x="3295" y="16828"/>
                  </a:lnTo>
                  <a:lnTo>
                    <a:pt x="3458" y="16801"/>
                  </a:lnTo>
                  <a:lnTo>
                    <a:pt x="3622" y="16769"/>
                  </a:lnTo>
                  <a:lnTo>
                    <a:pt x="3762" y="16737"/>
                  </a:lnTo>
                  <a:lnTo>
                    <a:pt x="3902" y="16699"/>
                  </a:lnTo>
                  <a:lnTo>
                    <a:pt x="4019" y="16657"/>
                  </a:lnTo>
                  <a:lnTo>
                    <a:pt x="4113" y="16614"/>
                  </a:lnTo>
                  <a:lnTo>
                    <a:pt x="4183" y="16565"/>
                  </a:lnTo>
                  <a:lnTo>
                    <a:pt x="4253" y="16517"/>
                  </a:lnTo>
                  <a:lnTo>
                    <a:pt x="20840" y="607"/>
                  </a:lnTo>
                  <a:lnTo>
                    <a:pt x="20864" y="558"/>
                  </a:lnTo>
                  <a:lnTo>
                    <a:pt x="20887" y="510"/>
                  </a:lnTo>
                  <a:lnTo>
                    <a:pt x="20887" y="457"/>
                  </a:lnTo>
                  <a:lnTo>
                    <a:pt x="20864" y="414"/>
                  </a:lnTo>
                  <a:lnTo>
                    <a:pt x="20817" y="366"/>
                  </a:lnTo>
                  <a:lnTo>
                    <a:pt x="20747" y="317"/>
                  </a:lnTo>
                  <a:lnTo>
                    <a:pt x="20677" y="274"/>
                  </a:lnTo>
                  <a:lnTo>
                    <a:pt x="20583" y="231"/>
                  </a:lnTo>
                  <a:lnTo>
                    <a:pt x="20466" y="194"/>
                  </a:lnTo>
                  <a:lnTo>
                    <a:pt x="20326" y="156"/>
                  </a:lnTo>
                  <a:lnTo>
                    <a:pt x="20186" y="124"/>
                  </a:lnTo>
                  <a:lnTo>
                    <a:pt x="20023" y="92"/>
                  </a:lnTo>
                  <a:lnTo>
                    <a:pt x="19836" y="65"/>
                  </a:lnTo>
                  <a:lnTo>
                    <a:pt x="19649" y="44"/>
                  </a:lnTo>
                  <a:lnTo>
                    <a:pt x="19438" y="28"/>
                  </a:lnTo>
                  <a:lnTo>
                    <a:pt x="19228" y="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 rot="10800000">
              <a:off x="-4154476" y="1718715"/>
              <a:ext cx="548257" cy="310660"/>
            </a:xfrm>
            <a:custGeom>
              <a:avLst/>
              <a:gdLst/>
              <a:ahLst/>
              <a:cxnLst/>
              <a:rect l="l" t="t" r="r" b="b"/>
              <a:pathLst>
                <a:path w="56726" h="7924" extrusionOk="0">
                  <a:moveTo>
                    <a:pt x="54576" y="0"/>
                  </a:moveTo>
                  <a:lnTo>
                    <a:pt x="54296" y="6"/>
                  </a:lnTo>
                  <a:lnTo>
                    <a:pt x="54039" y="16"/>
                  </a:lnTo>
                  <a:lnTo>
                    <a:pt x="53758" y="38"/>
                  </a:lnTo>
                  <a:lnTo>
                    <a:pt x="53501" y="65"/>
                  </a:lnTo>
                  <a:lnTo>
                    <a:pt x="1075" y="6996"/>
                  </a:lnTo>
                  <a:lnTo>
                    <a:pt x="888" y="7028"/>
                  </a:lnTo>
                  <a:lnTo>
                    <a:pt x="725" y="7055"/>
                  </a:lnTo>
                  <a:lnTo>
                    <a:pt x="561" y="7093"/>
                  </a:lnTo>
                  <a:lnTo>
                    <a:pt x="421" y="7130"/>
                  </a:lnTo>
                  <a:lnTo>
                    <a:pt x="304" y="7168"/>
                  </a:lnTo>
                  <a:lnTo>
                    <a:pt x="211" y="7210"/>
                  </a:lnTo>
                  <a:lnTo>
                    <a:pt x="141" y="7253"/>
                  </a:lnTo>
                  <a:lnTo>
                    <a:pt x="71" y="7302"/>
                  </a:lnTo>
                  <a:lnTo>
                    <a:pt x="24" y="7344"/>
                  </a:lnTo>
                  <a:lnTo>
                    <a:pt x="1" y="7393"/>
                  </a:lnTo>
                  <a:lnTo>
                    <a:pt x="1" y="7441"/>
                  </a:lnTo>
                  <a:lnTo>
                    <a:pt x="1" y="7489"/>
                  </a:lnTo>
                  <a:lnTo>
                    <a:pt x="47" y="7537"/>
                  </a:lnTo>
                  <a:lnTo>
                    <a:pt x="94" y="7580"/>
                  </a:lnTo>
                  <a:lnTo>
                    <a:pt x="187" y="7629"/>
                  </a:lnTo>
                  <a:lnTo>
                    <a:pt x="281" y="7671"/>
                  </a:lnTo>
                  <a:lnTo>
                    <a:pt x="398" y="7714"/>
                  </a:lnTo>
                  <a:lnTo>
                    <a:pt x="538" y="7757"/>
                  </a:lnTo>
                  <a:lnTo>
                    <a:pt x="678" y="7789"/>
                  </a:lnTo>
                  <a:lnTo>
                    <a:pt x="842" y="7822"/>
                  </a:lnTo>
                  <a:lnTo>
                    <a:pt x="1005" y="7848"/>
                  </a:lnTo>
                  <a:lnTo>
                    <a:pt x="1192" y="7870"/>
                  </a:lnTo>
                  <a:lnTo>
                    <a:pt x="1379" y="7891"/>
                  </a:lnTo>
                  <a:lnTo>
                    <a:pt x="1589" y="7902"/>
                  </a:lnTo>
                  <a:lnTo>
                    <a:pt x="1776" y="7913"/>
                  </a:lnTo>
                  <a:lnTo>
                    <a:pt x="1986" y="7918"/>
                  </a:lnTo>
                  <a:lnTo>
                    <a:pt x="2197" y="7923"/>
                  </a:lnTo>
                  <a:lnTo>
                    <a:pt x="2407" y="7918"/>
                  </a:lnTo>
                  <a:lnTo>
                    <a:pt x="2617" y="7907"/>
                  </a:lnTo>
                  <a:lnTo>
                    <a:pt x="2827" y="7897"/>
                  </a:lnTo>
                  <a:lnTo>
                    <a:pt x="3038" y="7881"/>
                  </a:lnTo>
                  <a:lnTo>
                    <a:pt x="3225" y="7854"/>
                  </a:lnTo>
                  <a:lnTo>
                    <a:pt x="55651" y="922"/>
                  </a:lnTo>
                  <a:lnTo>
                    <a:pt x="55838" y="896"/>
                  </a:lnTo>
                  <a:lnTo>
                    <a:pt x="56001" y="863"/>
                  </a:lnTo>
                  <a:lnTo>
                    <a:pt x="56165" y="831"/>
                  </a:lnTo>
                  <a:lnTo>
                    <a:pt x="56305" y="794"/>
                  </a:lnTo>
                  <a:lnTo>
                    <a:pt x="56422" y="751"/>
                  </a:lnTo>
                  <a:lnTo>
                    <a:pt x="56515" y="708"/>
                  </a:lnTo>
                  <a:lnTo>
                    <a:pt x="56585" y="665"/>
                  </a:lnTo>
                  <a:lnTo>
                    <a:pt x="56655" y="622"/>
                  </a:lnTo>
                  <a:lnTo>
                    <a:pt x="56702" y="574"/>
                  </a:lnTo>
                  <a:lnTo>
                    <a:pt x="56725" y="526"/>
                  </a:lnTo>
                  <a:lnTo>
                    <a:pt x="56725" y="483"/>
                  </a:lnTo>
                  <a:lnTo>
                    <a:pt x="56725" y="435"/>
                  </a:lnTo>
                  <a:lnTo>
                    <a:pt x="56679" y="386"/>
                  </a:lnTo>
                  <a:lnTo>
                    <a:pt x="56632" y="338"/>
                  </a:lnTo>
                  <a:lnTo>
                    <a:pt x="56538" y="290"/>
                  </a:lnTo>
                  <a:lnTo>
                    <a:pt x="56445" y="247"/>
                  </a:lnTo>
                  <a:lnTo>
                    <a:pt x="56281" y="188"/>
                  </a:lnTo>
                  <a:lnTo>
                    <a:pt x="56095" y="140"/>
                  </a:lnTo>
                  <a:lnTo>
                    <a:pt x="55884" y="97"/>
                  </a:lnTo>
                  <a:lnTo>
                    <a:pt x="55627" y="65"/>
                  </a:lnTo>
                  <a:lnTo>
                    <a:pt x="55394" y="38"/>
                  </a:lnTo>
                  <a:lnTo>
                    <a:pt x="55137" y="16"/>
                  </a:lnTo>
                  <a:lnTo>
                    <a:pt x="54856" y="6"/>
                  </a:lnTo>
                  <a:lnTo>
                    <a:pt x="545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 rot="10800000">
              <a:off x="-4343021" y="1339799"/>
              <a:ext cx="505354" cy="183087"/>
            </a:xfrm>
            <a:custGeom>
              <a:avLst/>
              <a:gdLst/>
              <a:ahLst/>
              <a:cxnLst/>
              <a:rect l="l" t="t" r="r" b="b"/>
              <a:pathLst>
                <a:path w="52287" h="4670" extrusionOk="0">
                  <a:moveTo>
                    <a:pt x="50137" y="1"/>
                  </a:moveTo>
                  <a:lnTo>
                    <a:pt x="49786" y="11"/>
                  </a:lnTo>
                  <a:lnTo>
                    <a:pt x="49623" y="17"/>
                  </a:lnTo>
                  <a:lnTo>
                    <a:pt x="49436" y="27"/>
                  </a:lnTo>
                  <a:lnTo>
                    <a:pt x="1472" y="3710"/>
                  </a:lnTo>
                  <a:lnTo>
                    <a:pt x="1285" y="3726"/>
                  </a:lnTo>
                  <a:lnTo>
                    <a:pt x="1075" y="3748"/>
                  </a:lnTo>
                  <a:lnTo>
                    <a:pt x="912" y="3774"/>
                  </a:lnTo>
                  <a:lnTo>
                    <a:pt x="748" y="3807"/>
                  </a:lnTo>
                  <a:lnTo>
                    <a:pt x="584" y="3839"/>
                  </a:lnTo>
                  <a:lnTo>
                    <a:pt x="468" y="3876"/>
                  </a:lnTo>
                  <a:lnTo>
                    <a:pt x="327" y="3914"/>
                  </a:lnTo>
                  <a:lnTo>
                    <a:pt x="234" y="3957"/>
                  </a:lnTo>
                  <a:lnTo>
                    <a:pt x="164" y="4000"/>
                  </a:lnTo>
                  <a:lnTo>
                    <a:pt x="94" y="4048"/>
                  </a:lnTo>
                  <a:lnTo>
                    <a:pt x="47" y="4091"/>
                  </a:lnTo>
                  <a:lnTo>
                    <a:pt x="24" y="4139"/>
                  </a:lnTo>
                  <a:lnTo>
                    <a:pt x="0" y="4187"/>
                  </a:lnTo>
                  <a:lnTo>
                    <a:pt x="24" y="4235"/>
                  </a:lnTo>
                  <a:lnTo>
                    <a:pt x="70" y="4284"/>
                  </a:lnTo>
                  <a:lnTo>
                    <a:pt x="117" y="4332"/>
                  </a:lnTo>
                  <a:lnTo>
                    <a:pt x="211" y="4380"/>
                  </a:lnTo>
                  <a:lnTo>
                    <a:pt x="304" y="4423"/>
                  </a:lnTo>
                  <a:lnTo>
                    <a:pt x="421" y="4466"/>
                  </a:lnTo>
                  <a:lnTo>
                    <a:pt x="561" y="4504"/>
                  </a:lnTo>
                  <a:lnTo>
                    <a:pt x="701" y="4541"/>
                  </a:lnTo>
                  <a:lnTo>
                    <a:pt x="865" y="4568"/>
                  </a:lnTo>
                  <a:lnTo>
                    <a:pt x="1028" y="4595"/>
                  </a:lnTo>
                  <a:lnTo>
                    <a:pt x="1215" y="4621"/>
                  </a:lnTo>
                  <a:lnTo>
                    <a:pt x="1402" y="4638"/>
                  </a:lnTo>
                  <a:lnTo>
                    <a:pt x="1612" y="4654"/>
                  </a:lnTo>
                  <a:lnTo>
                    <a:pt x="1799" y="4664"/>
                  </a:lnTo>
                  <a:lnTo>
                    <a:pt x="2010" y="4670"/>
                  </a:lnTo>
                  <a:lnTo>
                    <a:pt x="2430" y="4670"/>
                  </a:lnTo>
                  <a:lnTo>
                    <a:pt x="2640" y="4659"/>
                  </a:lnTo>
                  <a:lnTo>
                    <a:pt x="2851" y="4648"/>
                  </a:lnTo>
                  <a:lnTo>
                    <a:pt x="50814" y="965"/>
                  </a:lnTo>
                  <a:lnTo>
                    <a:pt x="51025" y="949"/>
                  </a:lnTo>
                  <a:lnTo>
                    <a:pt x="51212" y="923"/>
                  </a:lnTo>
                  <a:lnTo>
                    <a:pt x="51375" y="896"/>
                  </a:lnTo>
                  <a:lnTo>
                    <a:pt x="51562" y="869"/>
                  </a:lnTo>
                  <a:lnTo>
                    <a:pt x="51702" y="837"/>
                  </a:lnTo>
                  <a:lnTo>
                    <a:pt x="51842" y="799"/>
                  </a:lnTo>
                  <a:lnTo>
                    <a:pt x="51959" y="756"/>
                  </a:lnTo>
                  <a:lnTo>
                    <a:pt x="52053" y="719"/>
                  </a:lnTo>
                  <a:lnTo>
                    <a:pt x="52146" y="676"/>
                  </a:lnTo>
                  <a:lnTo>
                    <a:pt x="52193" y="628"/>
                  </a:lnTo>
                  <a:lnTo>
                    <a:pt x="52240" y="585"/>
                  </a:lnTo>
                  <a:lnTo>
                    <a:pt x="52263" y="537"/>
                  </a:lnTo>
                  <a:lnTo>
                    <a:pt x="52286" y="488"/>
                  </a:lnTo>
                  <a:lnTo>
                    <a:pt x="52263" y="440"/>
                  </a:lnTo>
                  <a:lnTo>
                    <a:pt x="52240" y="392"/>
                  </a:lnTo>
                  <a:lnTo>
                    <a:pt x="52169" y="338"/>
                  </a:lnTo>
                  <a:lnTo>
                    <a:pt x="52099" y="301"/>
                  </a:lnTo>
                  <a:lnTo>
                    <a:pt x="52029" y="269"/>
                  </a:lnTo>
                  <a:lnTo>
                    <a:pt x="51842" y="199"/>
                  </a:lnTo>
                  <a:lnTo>
                    <a:pt x="51632" y="140"/>
                  </a:lnTo>
                  <a:lnTo>
                    <a:pt x="51375" y="92"/>
                  </a:lnTo>
                  <a:lnTo>
                    <a:pt x="51095" y="54"/>
                  </a:lnTo>
                  <a:lnTo>
                    <a:pt x="50791" y="27"/>
                  </a:lnTo>
                  <a:lnTo>
                    <a:pt x="50464" y="11"/>
                  </a:lnTo>
                  <a:lnTo>
                    <a:pt x="501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 rot="10800000">
              <a:off x="-4447567" y="920737"/>
              <a:ext cx="434906" cy="114792"/>
            </a:xfrm>
            <a:custGeom>
              <a:avLst/>
              <a:gdLst/>
              <a:ahLst/>
              <a:cxnLst/>
              <a:rect l="l" t="t" r="r" b="b"/>
              <a:pathLst>
                <a:path w="44998" h="2928" extrusionOk="0">
                  <a:moveTo>
                    <a:pt x="42638" y="1"/>
                  </a:moveTo>
                  <a:lnTo>
                    <a:pt x="42427" y="12"/>
                  </a:lnTo>
                  <a:lnTo>
                    <a:pt x="1706" y="1952"/>
                  </a:lnTo>
                  <a:lnTo>
                    <a:pt x="1496" y="1963"/>
                  </a:lnTo>
                  <a:lnTo>
                    <a:pt x="1285" y="1979"/>
                  </a:lnTo>
                  <a:lnTo>
                    <a:pt x="1099" y="2000"/>
                  </a:lnTo>
                  <a:lnTo>
                    <a:pt x="912" y="2027"/>
                  </a:lnTo>
                  <a:lnTo>
                    <a:pt x="748" y="2054"/>
                  </a:lnTo>
                  <a:lnTo>
                    <a:pt x="608" y="2092"/>
                  </a:lnTo>
                  <a:lnTo>
                    <a:pt x="468" y="2124"/>
                  </a:lnTo>
                  <a:lnTo>
                    <a:pt x="351" y="2161"/>
                  </a:lnTo>
                  <a:lnTo>
                    <a:pt x="234" y="2204"/>
                  </a:lnTo>
                  <a:lnTo>
                    <a:pt x="141" y="2247"/>
                  </a:lnTo>
                  <a:lnTo>
                    <a:pt x="71" y="2290"/>
                  </a:lnTo>
                  <a:lnTo>
                    <a:pt x="24" y="2338"/>
                  </a:lnTo>
                  <a:lnTo>
                    <a:pt x="1" y="2386"/>
                  </a:lnTo>
                  <a:lnTo>
                    <a:pt x="1" y="2435"/>
                  </a:lnTo>
                  <a:lnTo>
                    <a:pt x="1" y="2483"/>
                  </a:lnTo>
                  <a:lnTo>
                    <a:pt x="47" y="2537"/>
                  </a:lnTo>
                  <a:lnTo>
                    <a:pt x="94" y="2585"/>
                  </a:lnTo>
                  <a:lnTo>
                    <a:pt x="164" y="2633"/>
                  </a:lnTo>
                  <a:lnTo>
                    <a:pt x="258" y="2676"/>
                  </a:lnTo>
                  <a:lnTo>
                    <a:pt x="374" y="2713"/>
                  </a:lnTo>
                  <a:lnTo>
                    <a:pt x="491" y="2756"/>
                  </a:lnTo>
                  <a:lnTo>
                    <a:pt x="655" y="2788"/>
                  </a:lnTo>
                  <a:lnTo>
                    <a:pt x="795" y="2821"/>
                  </a:lnTo>
                  <a:lnTo>
                    <a:pt x="958" y="2847"/>
                  </a:lnTo>
                  <a:lnTo>
                    <a:pt x="1145" y="2874"/>
                  </a:lnTo>
                  <a:lnTo>
                    <a:pt x="1332" y="2896"/>
                  </a:lnTo>
                  <a:lnTo>
                    <a:pt x="1542" y="2912"/>
                  </a:lnTo>
                  <a:lnTo>
                    <a:pt x="1729" y="2922"/>
                  </a:lnTo>
                  <a:lnTo>
                    <a:pt x="1940" y="2928"/>
                  </a:lnTo>
                  <a:lnTo>
                    <a:pt x="2360" y="2928"/>
                  </a:lnTo>
                  <a:lnTo>
                    <a:pt x="2570" y="2917"/>
                  </a:lnTo>
                  <a:lnTo>
                    <a:pt x="43292" y="977"/>
                  </a:lnTo>
                  <a:lnTo>
                    <a:pt x="43502" y="966"/>
                  </a:lnTo>
                  <a:lnTo>
                    <a:pt x="43712" y="950"/>
                  </a:lnTo>
                  <a:lnTo>
                    <a:pt x="43899" y="928"/>
                  </a:lnTo>
                  <a:lnTo>
                    <a:pt x="44086" y="902"/>
                  </a:lnTo>
                  <a:lnTo>
                    <a:pt x="44250" y="869"/>
                  </a:lnTo>
                  <a:lnTo>
                    <a:pt x="44390" y="837"/>
                  </a:lnTo>
                  <a:lnTo>
                    <a:pt x="44530" y="805"/>
                  </a:lnTo>
                  <a:lnTo>
                    <a:pt x="44647" y="768"/>
                  </a:lnTo>
                  <a:lnTo>
                    <a:pt x="44764" y="725"/>
                  </a:lnTo>
                  <a:lnTo>
                    <a:pt x="44857" y="682"/>
                  </a:lnTo>
                  <a:lnTo>
                    <a:pt x="44927" y="639"/>
                  </a:lnTo>
                  <a:lnTo>
                    <a:pt x="44974" y="591"/>
                  </a:lnTo>
                  <a:lnTo>
                    <a:pt x="44997" y="542"/>
                  </a:lnTo>
                  <a:lnTo>
                    <a:pt x="44997" y="494"/>
                  </a:lnTo>
                  <a:lnTo>
                    <a:pt x="44997" y="446"/>
                  </a:lnTo>
                  <a:lnTo>
                    <a:pt x="44950" y="392"/>
                  </a:lnTo>
                  <a:lnTo>
                    <a:pt x="44904" y="349"/>
                  </a:lnTo>
                  <a:lnTo>
                    <a:pt x="44857" y="312"/>
                  </a:lnTo>
                  <a:lnTo>
                    <a:pt x="44764" y="269"/>
                  </a:lnTo>
                  <a:lnTo>
                    <a:pt x="44693" y="231"/>
                  </a:lnTo>
                  <a:lnTo>
                    <a:pt x="44577" y="199"/>
                  </a:lnTo>
                  <a:lnTo>
                    <a:pt x="44460" y="167"/>
                  </a:lnTo>
                  <a:lnTo>
                    <a:pt x="44343" y="135"/>
                  </a:lnTo>
                  <a:lnTo>
                    <a:pt x="44203" y="108"/>
                  </a:lnTo>
                  <a:lnTo>
                    <a:pt x="44063" y="87"/>
                  </a:lnTo>
                  <a:lnTo>
                    <a:pt x="43899" y="65"/>
                  </a:lnTo>
                  <a:lnTo>
                    <a:pt x="43736" y="44"/>
                  </a:lnTo>
                  <a:lnTo>
                    <a:pt x="43572" y="28"/>
                  </a:lnTo>
                  <a:lnTo>
                    <a:pt x="43409" y="17"/>
                  </a:lnTo>
                  <a:lnTo>
                    <a:pt x="43222" y="6"/>
                  </a:lnTo>
                  <a:lnTo>
                    <a:pt x="430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 rot="10800000">
              <a:off x="-1789663" y="904349"/>
              <a:ext cx="1058115" cy="909399"/>
            </a:xfrm>
            <a:custGeom>
              <a:avLst/>
              <a:gdLst/>
              <a:ahLst/>
              <a:cxnLst/>
              <a:rect l="l" t="t" r="r" b="b"/>
              <a:pathLst>
                <a:path w="109479" h="23196" extrusionOk="0">
                  <a:moveTo>
                    <a:pt x="56935" y="0"/>
                  </a:moveTo>
                  <a:lnTo>
                    <a:pt x="55884" y="11"/>
                  </a:lnTo>
                  <a:lnTo>
                    <a:pt x="54856" y="22"/>
                  </a:lnTo>
                  <a:lnTo>
                    <a:pt x="53805" y="43"/>
                  </a:lnTo>
                  <a:lnTo>
                    <a:pt x="52753" y="65"/>
                  </a:lnTo>
                  <a:lnTo>
                    <a:pt x="51702" y="92"/>
                  </a:lnTo>
                  <a:lnTo>
                    <a:pt x="50651" y="124"/>
                  </a:lnTo>
                  <a:lnTo>
                    <a:pt x="49599" y="156"/>
                  </a:lnTo>
                  <a:lnTo>
                    <a:pt x="48525" y="199"/>
                  </a:lnTo>
                  <a:lnTo>
                    <a:pt x="47473" y="247"/>
                  </a:lnTo>
                  <a:lnTo>
                    <a:pt x="46399" y="301"/>
                  </a:lnTo>
                  <a:lnTo>
                    <a:pt x="45324" y="360"/>
                  </a:lnTo>
                  <a:lnTo>
                    <a:pt x="44249" y="424"/>
                  </a:lnTo>
                  <a:lnTo>
                    <a:pt x="43175" y="494"/>
                  </a:lnTo>
                  <a:lnTo>
                    <a:pt x="42100" y="569"/>
                  </a:lnTo>
                  <a:lnTo>
                    <a:pt x="41025" y="649"/>
                  </a:lnTo>
                  <a:lnTo>
                    <a:pt x="39927" y="735"/>
                  </a:lnTo>
                  <a:lnTo>
                    <a:pt x="38852" y="826"/>
                  </a:lnTo>
                  <a:lnTo>
                    <a:pt x="37778" y="928"/>
                  </a:lnTo>
                  <a:lnTo>
                    <a:pt x="36680" y="1035"/>
                  </a:lnTo>
                  <a:lnTo>
                    <a:pt x="35605" y="1148"/>
                  </a:lnTo>
                  <a:lnTo>
                    <a:pt x="34507" y="1266"/>
                  </a:lnTo>
                  <a:lnTo>
                    <a:pt x="33409" y="1389"/>
                  </a:lnTo>
                  <a:lnTo>
                    <a:pt x="32334" y="1523"/>
                  </a:lnTo>
                  <a:lnTo>
                    <a:pt x="31236" y="1657"/>
                  </a:lnTo>
                  <a:lnTo>
                    <a:pt x="30162" y="1807"/>
                  </a:lnTo>
                  <a:lnTo>
                    <a:pt x="29063" y="1957"/>
                  </a:lnTo>
                  <a:lnTo>
                    <a:pt x="27965" y="2118"/>
                  </a:lnTo>
                  <a:lnTo>
                    <a:pt x="26891" y="2284"/>
                  </a:lnTo>
                  <a:lnTo>
                    <a:pt x="25793" y="2456"/>
                  </a:lnTo>
                  <a:lnTo>
                    <a:pt x="24718" y="2638"/>
                  </a:lnTo>
                  <a:lnTo>
                    <a:pt x="23620" y="2831"/>
                  </a:lnTo>
                  <a:lnTo>
                    <a:pt x="22545" y="3024"/>
                  </a:lnTo>
                  <a:lnTo>
                    <a:pt x="21447" y="3233"/>
                  </a:lnTo>
                  <a:lnTo>
                    <a:pt x="20373" y="3442"/>
                  </a:lnTo>
                  <a:lnTo>
                    <a:pt x="19298" y="3662"/>
                  </a:lnTo>
                  <a:lnTo>
                    <a:pt x="18223" y="3892"/>
                  </a:lnTo>
                  <a:lnTo>
                    <a:pt x="17148" y="4128"/>
                  </a:lnTo>
                  <a:lnTo>
                    <a:pt x="16074" y="4375"/>
                  </a:lnTo>
                  <a:lnTo>
                    <a:pt x="14999" y="4627"/>
                  </a:lnTo>
                  <a:lnTo>
                    <a:pt x="13924" y="4889"/>
                  </a:lnTo>
                  <a:lnTo>
                    <a:pt x="12850" y="5157"/>
                  </a:lnTo>
                  <a:lnTo>
                    <a:pt x="11798" y="5436"/>
                  </a:lnTo>
                  <a:lnTo>
                    <a:pt x="10724" y="5726"/>
                  </a:lnTo>
                  <a:lnTo>
                    <a:pt x="9672" y="6020"/>
                  </a:lnTo>
                  <a:lnTo>
                    <a:pt x="9182" y="6171"/>
                  </a:lnTo>
                  <a:lnTo>
                    <a:pt x="8691" y="6315"/>
                  </a:lnTo>
                  <a:lnTo>
                    <a:pt x="8201" y="6465"/>
                  </a:lnTo>
                  <a:lnTo>
                    <a:pt x="7733" y="6615"/>
                  </a:lnTo>
                  <a:lnTo>
                    <a:pt x="7289" y="6766"/>
                  </a:lnTo>
                  <a:lnTo>
                    <a:pt x="6869" y="6916"/>
                  </a:lnTo>
                  <a:lnTo>
                    <a:pt x="6051" y="7221"/>
                  </a:lnTo>
                  <a:lnTo>
                    <a:pt x="5280" y="7532"/>
                  </a:lnTo>
                  <a:lnTo>
                    <a:pt x="4556" y="7843"/>
                  </a:lnTo>
                  <a:lnTo>
                    <a:pt x="3902" y="8159"/>
                  </a:lnTo>
                  <a:lnTo>
                    <a:pt x="3318" y="8476"/>
                  </a:lnTo>
                  <a:lnTo>
                    <a:pt x="2757" y="8792"/>
                  </a:lnTo>
                  <a:lnTo>
                    <a:pt x="2266" y="9114"/>
                  </a:lnTo>
                  <a:lnTo>
                    <a:pt x="1822" y="9435"/>
                  </a:lnTo>
                  <a:lnTo>
                    <a:pt x="1425" y="9762"/>
                  </a:lnTo>
                  <a:lnTo>
                    <a:pt x="1075" y="10084"/>
                  </a:lnTo>
                  <a:lnTo>
                    <a:pt x="795" y="10411"/>
                  </a:lnTo>
                  <a:lnTo>
                    <a:pt x="538" y="10738"/>
                  </a:lnTo>
                  <a:lnTo>
                    <a:pt x="351" y="11065"/>
                  </a:lnTo>
                  <a:lnTo>
                    <a:pt x="187" y="11392"/>
                  </a:lnTo>
                  <a:lnTo>
                    <a:pt x="94" y="11724"/>
                  </a:lnTo>
                  <a:lnTo>
                    <a:pt x="24" y="12051"/>
                  </a:lnTo>
                  <a:lnTo>
                    <a:pt x="0" y="12378"/>
                  </a:lnTo>
                  <a:lnTo>
                    <a:pt x="24" y="12705"/>
                  </a:lnTo>
                  <a:lnTo>
                    <a:pt x="94" y="13032"/>
                  </a:lnTo>
                  <a:lnTo>
                    <a:pt x="187" y="13359"/>
                  </a:lnTo>
                  <a:lnTo>
                    <a:pt x="351" y="13686"/>
                  </a:lnTo>
                  <a:lnTo>
                    <a:pt x="538" y="14008"/>
                  </a:lnTo>
                  <a:lnTo>
                    <a:pt x="748" y="14329"/>
                  </a:lnTo>
                  <a:lnTo>
                    <a:pt x="1028" y="14651"/>
                  </a:lnTo>
                  <a:lnTo>
                    <a:pt x="1332" y="14967"/>
                  </a:lnTo>
                  <a:lnTo>
                    <a:pt x="1659" y="15284"/>
                  </a:lnTo>
                  <a:lnTo>
                    <a:pt x="2033" y="15595"/>
                  </a:lnTo>
                  <a:lnTo>
                    <a:pt x="2430" y="15905"/>
                  </a:lnTo>
                  <a:lnTo>
                    <a:pt x="2874" y="16216"/>
                  </a:lnTo>
                  <a:lnTo>
                    <a:pt x="3341" y="16522"/>
                  </a:lnTo>
                  <a:lnTo>
                    <a:pt x="3855" y="16822"/>
                  </a:lnTo>
                  <a:lnTo>
                    <a:pt x="4392" y="17117"/>
                  </a:lnTo>
                  <a:lnTo>
                    <a:pt x="4953" y="17412"/>
                  </a:lnTo>
                  <a:lnTo>
                    <a:pt x="5561" y="17701"/>
                  </a:lnTo>
                  <a:lnTo>
                    <a:pt x="6168" y="17985"/>
                  </a:lnTo>
                  <a:lnTo>
                    <a:pt x="6822" y="18270"/>
                  </a:lnTo>
                  <a:lnTo>
                    <a:pt x="7500" y="18543"/>
                  </a:lnTo>
                  <a:lnTo>
                    <a:pt x="8201" y="18816"/>
                  </a:lnTo>
                  <a:lnTo>
                    <a:pt x="8948" y="19084"/>
                  </a:lnTo>
                  <a:lnTo>
                    <a:pt x="9696" y="19342"/>
                  </a:lnTo>
                  <a:lnTo>
                    <a:pt x="10467" y="19599"/>
                  </a:lnTo>
                  <a:lnTo>
                    <a:pt x="11261" y="19851"/>
                  </a:lnTo>
                  <a:lnTo>
                    <a:pt x="12102" y="20092"/>
                  </a:lnTo>
                  <a:lnTo>
                    <a:pt x="12943" y="20328"/>
                  </a:lnTo>
                  <a:lnTo>
                    <a:pt x="13808" y="20559"/>
                  </a:lnTo>
                  <a:lnTo>
                    <a:pt x="14672" y="20784"/>
                  </a:lnTo>
                  <a:lnTo>
                    <a:pt x="15583" y="21003"/>
                  </a:lnTo>
                  <a:lnTo>
                    <a:pt x="16494" y="21213"/>
                  </a:lnTo>
                  <a:lnTo>
                    <a:pt x="17429" y="21416"/>
                  </a:lnTo>
                  <a:lnTo>
                    <a:pt x="18387" y="21609"/>
                  </a:lnTo>
                  <a:lnTo>
                    <a:pt x="19345" y="21797"/>
                  </a:lnTo>
                  <a:lnTo>
                    <a:pt x="20326" y="21979"/>
                  </a:lnTo>
                  <a:lnTo>
                    <a:pt x="21330" y="22151"/>
                  </a:lnTo>
                  <a:lnTo>
                    <a:pt x="22335" y="22311"/>
                  </a:lnTo>
                  <a:lnTo>
                    <a:pt x="23340" y="22467"/>
                  </a:lnTo>
                  <a:lnTo>
                    <a:pt x="24368" y="22612"/>
                  </a:lnTo>
                  <a:lnTo>
                    <a:pt x="25395" y="22746"/>
                  </a:lnTo>
                  <a:lnTo>
                    <a:pt x="26447" y="22874"/>
                  </a:lnTo>
                  <a:lnTo>
                    <a:pt x="27498" y="22992"/>
                  </a:lnTo>
                  <a:lnTo>
                    <a:pt x="28573" y="23099"/>
                  </a:lnTo>
                  <a:lnTo>
                    <a:pt x="29648" y="23196"/>
                  </a:lnTo>
                  <a:lnTo>
                    <a:pt x="29881" y="23024"/>
                  </a:lnTo>
                  <a:lnTo>
                    <a:pt x="30185" y="22815"/>
                  </a:lnTo>
                  <a:lnTo>
                    <a:pt x="30605" y="22531"/>
                  </a:lnTo>
                  <a:lnTo>
                    <a:pt x="31166" y="22183"/>
                  </a:lnTo>
                  <a:lnTo>
                    <a:pt x="31867" y="21765"/>
                  </a:lnTo>
                  <a:lnTo>
                    <a:pt x="32708" y="21293"/>
                  </a:lnTo>
                  <a:lnTo>
                    <a:pt x="33689" y="20762"/>
                  </a:lnTo>
                  <a:lnTo>
                    <a:pt x="34811" y="20183"/>
                  </a:lnTo>
                  <a:lnTo>
                    <a:pt x="35441" y="19878"/>
                  </a:lnTo>
                  <a:lnTo>
                    <a:pt x="36096" y="19561"/>
                  </a:lnTo>
                  <a:lnTo>
                    <a:pt x="36797" y="19234"/>
                  </a:lnTo>
                  <a:lnTo>
                    <a:pt x="37521" y="18902"/>
                  </a:lnTo>
                  <a:lnTo>
                    <a:pt x="38292" y="18554"/>
                  </a:lnTo>
                  <a:lnTo>
                    <a:pt x="39109" y="18205"/>
                  </a:lnTo>
                  <a:lnTo>
                    <a:pt x="39951" y="17846"/>
                  </a:lnTo>
                  <a:lnTo>
                    <a:pt x="40862" y="17482"/>
                  </a:lnTo>
                  <a:lnTo>
                    <a:pt x="41796" y="17106"/>
                  </a:lnTo>
                  <a:lnTo>
                    <a:pt x="42777" y="16731"/>
                  </a:lnTo>
                  <a:lnTo>
                    <a:pt x="43782" y="16350"/>
                  </a:lnTo>
                  <a:lnTo>
                    <a:pt x="44857" y="15964"/>
                  </a:lnTo>
                  <a:lnTo>
                    <a:pt x="45955" y="15573"/>
                  </a:lnTo>
                  <a:lnTo>
                    <a:pt x="47100" y="15182"/>
                  </a:lnTo>
                  <a:lnTo>
                    <a:pt x="48291" y="14785"/>
                  </a:lnTo>
                  <a:lnTo>
                    <a:pt x="49529" y="14388"/>
                  </a:lnTo>
                  <a:lnTo>
                    <a:pt x="50814" y="13992"/>
                  </a:lnTo>
                  <a:lnTo>
                    <a:pt x="52123" y="13595"/>
                  </a:lnTo>
                  <a:lnTo>
                    <a:pt x="53501" y="13198"/>
                  </a:lnTo>
                  <a:lnTo>
                    <a:pt x="54926" y="12802"/>
                  </a:lnTo>
                  <a:lnTo>
                    <a:pt x="56398" y="12405"/>
                  </a:lnTo>
                  <a:lnTo>
                    <a:pt x="57893" y="12014"/>
                  </a:lnTo>
                  <a:lnTo>
                    <a:pt x="59458" y="11622"/>
                  </a:lnTo>
                  <a:lnTo>
                    <a:pt x="61070" y="11236"/>
                  </a:lnTo>
                  <a:lnTo>
                    <a:pt x="62729" y="10856"/>
                  </a:lnTo>
                  <a:lnTo>
                    <a:pt x="64411" y="10481"/>
                  </a:lnTo>
                  <a:lnTo>
                    <a:pt x="66187" y="10105"/>
                  </a:lnTo>
                  <a:lnTo>
                    <a:pt x="67986" y="9741"/>
                  </a:lnTo>
                  <a:lnTo>
                    <a:pt x="69831" y="9382"/>
                  </a:lnTo>
                  <a:lnTo>
                    <a:pt x="70789" y="9205"/>
                  </a:lnTo>
                  <a:lnTo>
                    <a:pt x="71747" y="9028"/>
                  </a:lnTo>
                  <a:lnTo>
                    <a:pt x="72705" y="8851"/>
                  </a:lnTo>
                  <a:lnTo>
                    <a:pt x="73686" y="8685"/>
                  </a:lnTo>
                  <a:lnTo>
                    <a:pt x="74691" y="8513"/>
                  </a:lnTo>
                  <a:lnTo>
                    <a:pt x="75696" y="8347"/>
                  </a:lnTo>
                  <a:lnTo>
                    <a:pt x="76723" y="8181"/>
                  </a:lnTo>
                  <a:lnTo>
                    <a:pt x="77751" y="8020"/>
                  </a:lnTo>
                  <a:lnTo>
                    <a:pt x="78803" y="7859"/>
                  </a:lnTo>
                  <a:lnTo>
                    <a:pt x="79877" y="7698"/>
                  </a:lnTo>
                  <a:lnTo>
                    <a:pt x="80952" y="7548"/>
                  </a:lnTo>
                  <a:lnTo>
                    <a:pt x="82027" y="7393"/>
                  </a:lnTo>
                  <a:lnTo>
                    <a:pt x="83125" y="7243"/>
                  </a:lnTo>
                  <a:lnTo>
                    <a:pt x="84246" y="7098"/>
                  </a:lnTo>
                  <a:lnTo>
                    <a:pt x="85391" y="6953"/>
                  </a:lnTo>
                  <a:lnTo>
                    <a:pt x="86512" y="6814"/>
                  </a:lnTo>
                  <a:lnTo>
                    <a:pt x="87681" y="6674"/>
                  </a:lnTo>
                  <a:lnTo>
                    <a:pt x="88849" y="6540"/>
                  </a:lnTo>
                  <a:lnTo>
                    <a:pt x="90040" y="6406"/>
                  </a:lnTo>
                  <a:lnTo>
                    <a:pt x="91232" y="6283"/>
                  </a:lnTo>
                  <a:lnTo>
                    <a:pt x="92447" y="6154"/>
                  </a:lnTo>
                  <a:lnTo>
                    <a:pt x="93662" y="6037"/>
                  </a:lnTo>
                  <a:lnTo>
                    <a:pt x="94900" y="5919"/>
                  </a:lnTo>
                  <a:lnTo>
                    <a:pt x="96161" y="5801"/>
                  </a:lnTo>
                  <a:lnTo>
                    <a:pt x="97423" y="5693"/>
                  </a:lnTo>
                  <a:lnTo>
                    <a:pt x="98708" y="5586"/>
                  </a:lnTo>
                  <a:lnTo>
                    <a:pt x="99993" y="5484"/>
                  </a:lnTo>
                  <a:lnTo>
                    <a:pt x="101301" y="5383"/>
                  </a:lnTo>
                  <a:lnTo>
                    <a:pt x="102633" y="5286"/>
                  </a:lnTo>
                  <a:lnTo>
                    <a:pt x="103964" y="5200"/>
                  </a:lnTo>
                  <a:lnTo>
                    <a:pt x="105320" y="5109"/>
                  </a:lnTo>
                  <a:lnTo>
                    <a:pt x="106698" y="5029"/>
                  </a:lnTo>
                  <a:lnTo>
                    <a:pt x="108076" y="4948"/>
                  </a:lnTo>
                  <a:lnTo>
                    <a:pt x="109478" y="4879"/>
                  </a:lnTo>
                  <a:lnTo>
                    <a:pt x="108847" y="4750"/>
                  </a:lnTo>
                  <a:lnTo>
                    <a:pt x="108076" y="4600"/>
                  </a:lnTo>
                  <a:lnTo>
                    <a:pt x="107025" y="4402"/>
                  </a:lnTo>
                  <a:lnTo>
                    <a:pt x="105693" y="4160"/>
                  </a:lnTo>
                  <a:lnTo>
                    <a:pt x="104128" y="3882"/>
                  </a:lnTo>
                  <a:lnTo>
                    <a:pt x="103240" y="3731"/>
                  </a:lnTo>
                  <a:lnTo>
                    <a:pt x="102282" y="3576"/>
                  </a:lnTo>
                  <a:lnTo>
                    <a:pt x="101278" y="3415"/>
                  </a:lnTo>
                  <a:lnTo>
                    <a:pt x="100203" y="3249"/>
                  </a:lnTo>
                  <a:lnTo>
                    <a:pt x="99082" y="3077"/>
                  </a:lnTo>
                  <a:lnTo>
                    <a:pt x="97914" y="2906"/>
                  </a:lnTo>
                  <a:lnTo>
                    <a:pt x="96675" y="2729"/>
                  </a:lnTo>
                  <a:lnTo>
                    <a:pt x="95390" y="2552"/>
                  </a:lnTo>
                  <a:lnTo>
                    <a:pt x="94059" y="2375"/>
                  </a:lnTo>
                  <a:lnTo>
                    <a:pt x="92680" y="2198"/>
                  </a:lnTo>
                  <a:lnTo>
                    <a:pt x="91232" y="2027"/>
                  </a:lnTo>
                  <a:lnTo>
                    <a:pt x="89760" y="1850"/>
                  </a:lnTo>
                  <a:lnTo>
                    <a:pt x="88241" y="1678"/>
                  </a:lnTo>
                  <a:lnTo>
                    <a:pt x="86676" y="1512"/>
                  </a:lnTo>
                  <a:lnTo>
                    <a:pt x="85064" y="1351"/>
                  </a:lnTo>
                  <a:lnTo>
                    <a:pt x="83405" y="1190"/>
                  </a:lnTo>
                  <a:lnTo>
                    <a:pt x="81723" y="1040"/>
                  </a:lnTo>
                  <a:lnTo>
                    <a:pt x="79994" y="896"/>
                  </a:lnTo>
                  <a:lnTo>
                    <a:pt x="78242" y="762"/>
                  </a:lnTo>
                  <a:lnTo>
                    <a:pt x="76443" y="633"/>
                  </a:lnTo>
                  <a:lnTo>
                    <a:pt x="74621" y="510"/>
                  </a:lnTo>
                  <a:lnTo>
                    <a:pt x="72752" y="402"/>
                  </a:lnTo>
                  <a:lnTo>
                    <a:pt x="70883" y="306"/>
                  </a:lnTo>
                  <a:lnTo>
                    <a:pt x="69925" y="263"/>
                  </a:lnTo>
                  <a:lnTo>
                    <a:pt x="68944" y="220"/>
                  </a:lnTo>
                  <a:lnTo>
                    <a:pt x="67986" y="183"/>
                  </a:lnTo>
                  <a:lnTo>
                    <a:pt x="67005" y="145"/>
                  </a:lnTo>
                  <a:lnTo>
                    <a:pt x="66023" y="118"/>
                  </a:lnTo>
                  <a:lnTo>
                    <a:pt x="65042" y="86"/>
                  </a:lnTo>
                  <a:lnTo>
                    <a:pt x="64038" y="65"/>
                  </a:lnTo>
                  <a:lnTo>
                    <a:pt x="63033" y="43"/>
                  </a:lnTo>
                  <a:lnTo>
                    <a:pt x="62028" y="27"/>
                  </a:lnTo>
                  <a:lnTo>
                    <a:pt x="61024" y="11"/>
                  </a:lnTo>
                  <a:lnTo>
                    <a:pt x="60019" y="6"/>
                  </a:lnTo>
                  <a:lnTo>
                    <a:pt x="58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 rot="10800000">
              <a:off x="6119023" y="2305496"/>
              <a:ext cx="967573" cy="857727"/>
            </a:xfrm>
            <a:custGeom>
              <a:avLst/>
              <a:gdLst/>
              <a:ahLst/>
              <a:cxnLst/>
              <a:rect l="l" t="t" r="r" b="b"/>
              <a:pathLst>
                <a:path w="100111" h="21878" extrusionOk="0">
                  <a:moveTo>
                    <a:pt x="53688" y="2531"/>
                  </a:moveTo>
                  <a:lnTo>
                    <a:pt x="54272" y="2670"/>
                  </a:lnTo>
                  <a:lnTo>
                    <a:pt x="54810" y="2810"/>
                  </a:lnTo>
                  <a:lnTo>
                    <a:pt x="55324" y="2954"/>
                  </a:lnTo>
                  <a:lnTo>
                    <a:pt x="55768" y="3099"/>
                  </a:lnTo>
                  <a:lnTo>
                    <a:pt x="56188" y="3249"/>
                  </a:lnTo>
                  <a:lnTo>
                    <a:pt x="56539" y="3394"/>
                  </a:lnTo>
                  <a:lnTo>
                    <a:pt x="56866" y="3544"/>
                  </a:lnTo>
                  <a:lnTo>
                    <a:pt x="57123" y="3689"/>
                  </a:lnTo>
                  <a:lnTo>
                    <a:pt x="57333" y="3839"/>
                  </a:lnTo>
                  <a:lnTo>
                    <a:pt x="57497" y="3984"/>
                  </a:lnTo>
                  <a:lnTo>
                    <a:pt x="57613" y="4123"/>
                  </a:lnTo>
                  <a:lnTo>
                    <a:pt x="57683" y="4262"/>
                  </a:lnTo>
                  <a:lnTo>
                    <a:pt x="57683" y="4402"/>
                  </a:lnTo>
                  <a:lnTo>
                    <a:pt x="57660" y="4466"/>
                  </a:lnTo>
                  <a:lnTo>
                    <a:pt x="57637" y="4536"/>
                  </a:lnTo>
                  <a:lnTo>
                    <a:pt x="57590" y="4600"/>
                  </a:lnTo>
                  <a:lnTo>
                    <a:pt x="57520" y="4659"/>
                  </a:lnTo>
                  <a:lnTo>
                    <a:pt x="57450" y="4723"/>
                  </a:lnTo>
                  <a:lnTo>
                    <a:pt x="57356" y="4782"/>
                  </a:lnTo>
                  <a:lnTo>
                    <a:pt x="57193" y="4884"/>
                  </a:lnTo>
                  <a:lnTo>
                    <a:pt x="56959" y="4975"/>
                  </a:lnTo>
                  <a:lnTo>
                    <a:pt x="56702" y="5061"/>
                  </a:lnTo>
                  <a:lnTo>
                    <a:pt x="56399" y="5142"/>
                  </a:lnTo>
                  <a:lnTo>
                    <a:pt x="56048" y="5217"/>
                  </a:lnTo>
                  <a:lnTo>
                    <a:pt x="55674" y="5286"/>
                  </a:lnTo>
                  <a:lnTo>
                    <a:pt x="55254" y="5345"/>
                  </a:lnTo>
                  <a:lnTo>
                    <a:pt x="54810" y="5404"/>
                  </a:lnTo>
                  <a:lnTo>
                    <a:pt x="54319" y="5452"/>
                  </a:lnTo>
                  <a:lnTo>
                    <a:pt x="53782" y="5495"/>
                  </a:lnTo>
                  <a:lnTo>
                    <a:pt x="53221" y="5533"/>
                  </a:lnTo>
                  <a:lnTo>
                    <a:pt x="52637" y="5565"/>
                  </a:lnTo>
                  <a:lnTo>
                    <a:pt x="52006" y="5586"/>
                  </a:lnTo>
                  <a:lnTo>
                    <a:pt x="51352" y="5603"/>
                  </a:lnTo>
                  <a:lnTo>
                    <a:pt x="50651" y="5613"/>
                  </a:lnTo>
                  <a:lnTo>
                    <a:pt x="49950" y="5619"/>
                  </a:lnTo>
                  <a:lnTo>
                    <a:pt x="49273" y="5613"/>
                  </a:lnTo>
                  <a:lnTo>
                    <a:pt x="48549" y="5608"/>
                  </a:lnTo>
                  <a:lnTo>
                    <a:pt x="47848" y="5592"/>
                  </a:lnTo>
                  <a:lnTo>
                    <a:pt x="47194" y="5576"/>
                  </a:lnTo>
                  <a:lnTo>
                    <a:pt x="46563" y="5554"/>
                  </a:lnTo>
                  <a:lnTo>
                    <a:pt x="45979" y="5528"/>
                  </a:lnTo>
                  <a:lnTo>
                    <a:pt x="45441" y="5495"/>
                  </a:lnTo>
                  <a:lnTo>
                    <a:pt x="44951" y="5463"/>
                  </a:lnTo>
                  <a:lnTo>
                    <a:pt x="44483" y="5426"/>
                  </a:lnTo>
                  <a:lnTo>
                    <a:pt x="44063" y="5383"/>
                  </a:lnTo>
                  <a:lnTo>
                    <a:pt x="43689" y="5340"/>
                  </a:lnTo>
                  <a:lnTo>
                    <a:pt x="43385" y="5286"/>
                  </a:lnTo>
                  <a:lnTo>
                    <a:pt x="43105" y="5238"/>
                  </a:lnTo>
                  <a:lnTo>
                    <a:pt x="42871" y="5179"/>
                  </a:lnTo>
                  <a:lnTo>
                    <a:pt x="42685" y="5120"/>
                  </a:lnTo>
                  <a:lnTo>
                    <a:pt x="42568" y="5056"/>
                  </a:lnTo>
                  <a:lnTo>
                    <a:pt x="42474" y="4991"/>
                  </a:lnTo>
                  <a:lnTo>
                    <a:pt x="42451" y="4943"/>
                  </a:lnTo>
                  <a:lnTo>
                    <a:pt x="42451" y="4884"/>
                  </a:lnTo>
                  <a:lnTo>
                    <a:pt x="42474" y="4831"/>
                  </a:lnTo>
                  <a:lnTo>
                    <a:pt x="42521" y="4766"/>
                  </a:lnTo>
                  <a:lnTo>
                    <a:pt x="42591" y="4702"/>
                  </a:lnTo>
                  <a:lnTo>
                    <a:pt x="42685" y="4638"/>
                  </a:lnTo>
                  <a:lnTo>
                    <a:pt x="42801" y="4568"/>
                  </a:lnTo>
                  <a:lnTo>
                    <a:pt x="42942" y="4498"/>
                  </a:lnTo>
                  <a:lnTo>
                    <a:pt x="43105" y="4423"/>
                  </a:lnTo>
                  <a:lnTo>
                    <a:pt x="43292" y="4348"/>
                  </a:lnTo>
                  <a:lnTo>
                    <a:pt x="43502" y="4273"/>
                  </a:lnTo>
                  <a:lnTo>
                    <a:pt x="43759" y="4193"/>
                  </a:lnTo>
                  <a:lnTo>
                    <a:pt x="44016" y="4112"/>
                  </a:lnTo>
                  <a:lnTo>
                    <a:pt x="44297" y="4032"/>
                  </a:lnTo>
                  <a:lnTo>
                    <a:pt x="44624" y="3951"/>
                  </a:lnTo>
                  <a:lnTo>
                    <a:pt x="44951" y="3866"/>
                  </a:lnTo>
                  <a:lnTo>
                    <a:pt x="45301" y="3785"/>
                  </a:lnTo>
                  <a:lnTo>
                    <a:pt x="45698" y="3700"/>
                  </a:lnTo>
                  <a:lnTo>
                    <a:pt x="46119" y="3614"/>
                  </a:lnTo>
                  <a:lnTo>
                    <a:pt x="46539" y="3528"/>
                  </a:lnTo>
                  <a:lnTo>
                    <a:pt x="47007" y="3442"/>
                  </a:lnTo>
                  <a:lnTo>
                    <a:pt x="47474" y="3356"/>
                  </a:lnTo>
                  <a:lnTo>
                    <a:pt x="47988" y="3271"/>
                  </a:lnTo>
                  <a:lnTo>
                    <a:pt x="48525" y="3185"/>
                  </a:lnTo>
                  <a:lnTo>
                    <a:pt x="49086" y="3099"/>
                  </a:lnTo>
                  <a:lnTo>
                    <a:pt x="49670" y="3013"/>
                  </a:lnTo>
                  <a:lnTo>
                    <a:pt x="50277" y="2928"/>
                  </a:lnTo>
                  <a:lnTo>
                    <a:pt x="50908" y="2847"/>
                  </a:lnTo>
                  <a:lnTo>
                    <a:pt x="51562" y="2767"/>
                  </a:lnTo>
                  <a:lnTo>
                    <a:pt x="52240" y="2686"/>
                  </a:lnTo>
                  <a:lnTo>
                    <a:pt x="52941" y="2606"/>
                  </a:lnTo>
                  <a:lnTo>
                    <a:pt x="53688" y="2531"/>
                  </a:lnTo>
                  <a:close/>
                  <a:moveTo>
                    <a:pt x="20373" y="9280"/>
                  </a:moveTo>
                  <a:lnTo>
                    <a:pt x="20607" y="9285"/>
                  </a:lnTo>
                  <a:lnTo>
                    <a:pt x="20840" y="9296"/>
                  </a:lnTo>
                  <a:lnTo>
                    <a:pt x="21097" y="9312"/>
                  </a:lnTo>
                  <a:lnTo>
                    <a:pt x="21331" y="9328"/>
                  </a:lnTo>
                  <a:lnTo>
                    <a:pt x="21588" y="9355"/>
                  </a:lnTo>
                  <a:lnTo>
                    <a:pt x="21845" y="9382"/>
                  </a:lnTo>
                  <a:lnTo>
                    <a:pt x="22125" y="9419"/>
                  </a:lnTo>
                  <a:lnTo>
                    <a:pt x="22382" y="9457"/>
                  </a:lnTo>
                  <a:lnTo>
                    <a:pt x="22896" y="9543"/>
                  </a:lnTo>
                  <a:lnTo>
                    <a:pt x="23410" y="9644"/>
                  </a:lnTo>
                  <a:lnTo>
                    <a:pt x="23878" y="9752"/>
                  </a:lnTo>
                  <a:lnTo>
                    <a:pt x="24321" y="9875"/>
                  </a:lnTo>
                  <a:lnTo>
                    <a:pt x="24532" y="9939"/>
                  </a:lnTo>
                  <a:lnTo>
                    <a:pt x="24742" y="10009"/>
                  </a:lnTo>
                  <a:lnTo>
                    <a:pt x="24929" y="10073"/>
                  </a:lnTo>
                  <a:lnTo>
                    <a:pt x="25092" y="10143"/>
                  </a:lnTo>
                  <a:lnTo>
                    <a:pt x="25256" y="10213"/>
                  </a:lnTo>
                  <a:lnTo>
                    <a:pt x="25396" y="10288"/>
                  </a:lnTo>
                  <a:lnTo>
                    <a:pt x="25513" y="10357"/>
                  </a:lnTo>
                  <a:lnTo>
                    <a:pt x="25606" y="10433"/>
                  </a:lnTo>
                  <a:lnTo>
                    <a:pt x="25700" y="10502"/>
                  </a:lnTo>
                  <a:lnTo>
                    <a:pt x="25747" y="10577"/>
                  </a:lnTo>
                  <a:lnTo>
                    <a:pt x="25793" y="10647"/>
                  </a:lnTo>
                  <a:lnTo>
                    <a:pt x="25793" y="10722"/>
                  </a:lnTo>
                  <a:lnTo>
                    <a:pt x="25793" y="10776"/>
                  </a:lnTo>
                  <a:lnTo>
                    <a:pt x="25770" y="10829"/>
                  </a:lnTo>
                  <a:lnTo>
                    <a:pt x="25747" y="10877"/>
                  </a:lnTo>
                  <a:lnTo>
                    <a:pt x="25676" y="10926"/>
                  </a:lnTo>
                  <a:lnTo>
                    <a:pt x="25630" y="10974"/>
                  </a:lnTo>
                  <a:lnTo>
                    <a:pt x="25536" y="11022"/>
                  </a:lnTo>
                  <a:lnTo>
                    <a:pt x="25443" y="11065"/>
                  </a:lnTo>
                  <a:lnTo>
                    <a:pt x="25349" y="11113"/>
                  </a:lnTo>
                  <a:lnTo>
                    <a:pt x="25233" y="11156"/>
                  </a:lnTo>
                  <a:lnTo>
                    <a:pt x="25092" y="11194"/>
                  </a:lnTo>
                  <a:lnTo>
                    <a:pt x="24929" y="11237"/>
                  </a:lnTo>
                  <a:lnTo>
                    <a:pt x="24765" y="11274"/>
                  </a:lnTo>
                  <a:lnTo>
                    <a:pt x="24392" y="11349"/>
                  </a:lnTo>
                  <a:lnTo>
                    <a:pt x="23948" y="11419"/>
                  </a:lnTo>
                  <a:lnTo>
                    <a:pt x="23691" y="11456"/>
                  </a:lnTo>
                  <a:lnTo>
                    <a:pt x="23410" y="11494"/>
                  </a:lnTo>
                  <a:lnTo>
                    <a:pt x="23083" y="11531"/>
                  </a:lnTo>
                  <a:lnTo>
                    <a:pt x="22709" y="11564"/>
                  </a:lnTo>
                  <a:lnTo>
                    <a:pt x="22312" y="11601"/>
                  </a:lnTo>
                  <a:lnTo>
                    <a:pt x="21892" y="11639"/>
                  </a:lnTo>
                  <a:lnTo>
                    <a:pt x="21401" y="11671"/>
                  </a:lnTo>
                  <a:lnTo>
                    <a:pt x="20887" y="11698"/>
                  </a:lnTo>
                  <a:lnTo>
                    <a:pt x="20303" y="11730"/>
                  </a:lnTo>
                  <a:lnTo>
                    <a:pt x="19696" y="11757"/>
                  </a:lnTo>
                  <a:lnTo>
                    <a:pt x="19041" y="11778"/>
                  </a:lnTo>
                  <a:lnTo>
                    <a:pt x="18317" y="11799"/>
                  </a:lnTo>
                  <a:lnTo>
                    <a:pt x="17570" y="11816"/>
                  </a:lnTo>
                  <a:lnTo>
                    <a:pt x="16752" y="11826"/>
                  </a:lnTo>
                  <a:lnTo>
                    <a:pt x="15864" y="11832"/>
                  </a:lnTo>
                  <a:lnTo>
                    <a:pt x="14930" y="11837"/>
                  </a:lnTo>
                  <a:lnTo>
                    <a:pt x="14696" y="11837"/>
                  </a:lnTo>
                  <a:lnTo>
                    <a:pt x="14836" y="11596"/>
                  </a:lnTo>
                  <a:lnTo>
                    <a:pt x="15000" y="11360"/>
                  </a:lnTo>
                  <a:lnTo>
                    <a:pt x="15210" y="11135"/>
                  </a:lnTo>
                  <a:lnTo>
                    <a:pt x="15467" y="10920"/>
                  </a:lnTo>
                  <a:lnTo>
                    <a:pt x="15724" y="10717"/>
                  </a:lnTo>
                  <a:lnTo>
                    <a:pt x="16028" y="10524"/>
                  </a:lnTo>
                  <a:lnTo>
                    <a:pt x="16355" y="10341"/>
                  </a:lnTo>
                  <a:lnTo>
                    <a:pt x="16682" y="10170"/>
                  </a:lnTo>
                  <a:lnTo>
                    <a:pt x="17032" y="10014"/>
                  </a:lnTo>
                  <a:lnTo>
                    <a:pt x="17406" y="9870"/>
                  </a:lnTo>
                  <a:lnTo>
                    <a:pt x="17756" y="9741"/>
                  </a:lnTo>
                  <a:lnTo>
                    <a:pt x="18130" y="9628"/>
                  </a:lnTo>
                  <a:lnTo>
                    <a:pt x="18504" y="9527"/>
                  </a:lnTo>
                  <a:lnTo>
                    <a:pt x="18855" y="9441"/>
                  </a:lnTo>
                  <a:lnTo>
                    <a:pt x="19205" y="9376"/>
                  </a:lnTo>
                  <a:lnTo>
                    <a:pt x="19555" y="9323"/>
                  </a:lnTo>
                  <a:lnTo>
                    <a:pt x="19742" y="9301"/>
                  </a:lnTo>
                  <a:lnTo>
                    <a:pt x="19953" y="9291"/>
                  </a:lnTo>
                  <a:lnTo>
                    <a:pt x="20163" y="9285"/>
                  </a:lnTo>
                  <a:lnTo>
                    <a:pt x="20373" y="9280"/>
                  </a:lnTo>
                  <a:close/>
                  <a:moveTo>
                    <a:pt x="75673" y="11371"/>
                  </a:moveTo>
                  <a:lnTo>
                    <a:pt x="76023" y="11381"/>
                  </a:lnTo>
                  <a:lnTo>
                    <a:pt x="76374" y="11392"/>
                  </a:lnTo>
                  <a:lnTo>
                    <a:pt x="76724" y="11414"/>
                  </a:lnTo>
                  <a:lnTo>
                    <a:pt x="77051" y="11446"/>
                  </a:lnTo>
                  <a:lnTo>
                    <a:pt x="77355" y="11483"/>
                  </a:lnTo>
                  <a:lnTo>
                    <a:pt x="77682" y="11531"/>
                  </a:lnTo>
                  <a:lnTo>
                    <a:pt x="77986" y="11590"/>
                  </a:lnTo>
                  <a:lnTo>
                    <a:pt x="78266" y="11655"/>
                  </a:lnTo>
                  <a:lnTo>
                    <a:pt x="78616" y="11741"/>
                  </a:lnTo>
                  <a:lnTo>
                    <a:pt x="78920" y="11837"/>
                  </a:lnTo>
                  <a:lnTo>
                    <a:pt x="79224" y="11944"/>
                  </a:lnTo>
                  <a:lnTo>
                    <a:pt x="79504" y="12062"/>
                  </a:lnTo>
                  <a:lnTo>
                    <a:pt x="79785" y="12185"/>
                  </a:lnTo>
                  <a:lnTo>
                    <a:pt x="80018" y="12319"/>
                  </a:lnTo>
                  <a:lnTo>
                    <a:pt x="80252" y="12464"/>
                  </a:lnTo>
                  <a:lnTo>
                    <a:pt x="80439" y="12614"/>
                  </a:lnTo>
                  <a:lnTo>
                    <a:pt x="80626" y="12770"/>
                  </a:lnTo>
                  <a:lnTo>
                    <a:pt x="80789" y="12936"/>
                  </a:lnTo>
                  <a:lnTo>
                    <a:pt x="80929" y="13107"/>
                  </a:lnTo>
                  <a:lnTo>
                    <a:pt x="81046" y="13284"/>
                  </a:lnTo>
                  <a:lnTo>
                    <a:pt x="81140" y="13472"/>
                  </a:lnTo>
                  <a:lnTo>
                    <a:pt x="81210" y="13660"/>
                  </a:lnTo>
                  <a:lnTo>
                    <a:pt x="81256" y="13858"/>
                  </a:lnTo>
                  <a:lnTo>
                    <a:pt x="81280" y="14056"/>
                  </a:lnTo>
                  <a:lnTo>
                    <a:pt x="80486" y="14056"/>
                  </a:lnTo>
                  <a:lnTo>
                    <a:pt x="79972" y="14051"/>
                  </a:lnTo>
                  <a:lnTo>
                    <a:pt x="79481" y="14035"/>
                  </a:lnTo>
                  <a:lnTo>
                    <a:pt x="78990" y="14024"/>
                  </a:lnTo>
                  <a:lnTo>
                    <a:pt x="78523" y="14003"/>
                  </a:lnTo>
                  <a:lnTo>
                    <a:pt x="78032" y="13981"/>
                  </a:lnTo>
                  <a:lnTo>
                    <a:pt x="77565" y="13954"/>
                  </a:lnTo>
                  <a:lnTo>
                    <a:pt x="77121" y="13922"/>
                  </a:lnTo>
                  <a:lnTo>
                    <a:pt x="76654" y="13890"/>
                  </a:lnTo>
                  <a:lnTo>
                    <a:pt x="76233" y="13858"/>
                  </a:lnTo>
                  <a:lnTo>
                    <a:pt x="75790" y="13815"/>
                  </a:lnTo>
                  <a:lnTo>
                    <a:pt x="75369" y="13772"/>
                  </a:lnTo>
                  <a:lnTo>
                    <a:pt x="74972" y="13729"/>
                  </a:lnTo>
                  <a:lnTo>
                    <a:pt x="74575" y="13681"/>
                  </a:lnTo>
                  <a:lnTo>
                    <a:pt x="74178" y="13633"/>
                  </a:lnTo>
                  <a:lnTo>
                    <a:pt x="73804" y="13579"/>
                  </a:lnTo>
                  <a:lnTo>
                    <a:pt x="73453" y="13526"/>
                  </a:lnTo>
                  <a:lnTo>
                    <a:pt x="73103" y="13472"/>
                  </a:lnTo>
                  <a:lnTo>
                    <a:pt x="72776" y="13413"/>
                  </a:lnTo>
                  <a:lnTo>
                    <a:pt x="72449" y="13354"/>
                  </a:lnTo>
                  <a:lnTo>
                    <a:pt x="72168" y="13295"/>
                  </a:lnTo>
                  <a:lnTo>
                    <a:pt x="71865" y="13231"/>
                  </a:lnTo>
                  <a:lnTo>
                    <a:pt x="71608" y="13172"/>
                  </a:lnTo>
                  <a:lnTo>
                    <a:pt x="71351" y="13107"/>
                  </a:lnTo>
                  <a:lnTo>
                    <a:pt x="71140" y="13043"/>
                  </a:lnTo>
                  <a:lnTo>
                    <a:pt x="70907" y="12979"/>
                  </a:lnTo>
                  <a:lnTo>
                    <a:pt x="70720" y="12909"/>
                  </a:lnTo>
                  <a:lnTo>
                    <a:pt x="70556" y="12845"/>
                  </a:lnTo>
                  <a:lnTo>
                    <a:pt x="70393" y="12780"/>
                  </a:lnTo>
                  <a:lnTo>
                    <a:pt x="70276" y="12711"/>
                  </a:lnTo>
                  <a:lnTo>
                    <a:pt x="70159" y="12646"/>
                  </a:lnTo>
                  <a:lnTo>
                    <a:pt x="70066" y="12582"/>
                  </a:lnTo>
                  <a:lnTo>
                    <a:pt x="69996" y="12518"/>
                  </a:lnTo>
                  <a:lnTo>
                    <a:pt x="69949" y="12427"/>
                  </a:lnTo>
                  <a:lnTo>
                    <a:pt x="69926" y="12378"/>
                  </a:lnTo>
                  <a:lnTo>
                    <a:pt x="69949" y="12319"/>
                  </a:lnTo>
                  <a:lnTo>
                    <a:pt x="69972" y="12260"/>
                  </a:lnTo>
                  <a:lnTo>
                    <a:pt x="70042" y="12196"/>
                  </a:lnTo>
                  <a:lnTo>
                    <a:pt x="70159" y="12126"/>
                  </a:lnTo>
                  <a:lnTo>
                    <a:pt x="70299" y="12062"/>
                  </a:lnTo>
                  <a:lnTo>
                    <a:pt x="70486" y="11987"/>
                  </a:lnTo>
                  <a:lnTo>
                    <a:pt x="70743" y="11912"/>
                  </a:lnTo>
                  <a:lnTo>
                    <a:pt x="71070" y="11837"/>
                  </a:lnTo>
                  <a:lnTo>
                    <a:pt x="71444" y="11762"/>
                  </a:lnTo>
                  <a:lnTo>
                    <a:pt x="71888" y="11687"/>
                  </a:lnTo>
                  <a:lnTo>
                    <a:pt x="72402" y="11612"/>
                  </a:lnTo>
                  <a:lnTo>
                    <a:pt x="72846" y="11553"/>
                  </a:lnTo>
                  <a:lnTo>
                    <a:pt x="73290" y="11505"/>
                  </a:lnTo>
                  <a:lnTo>
                    <a:pt x="73710" y="11462"/>
                  </a:lnTo>
                  <a:lnTo>
                    <a:pt x="74131" y="11430"/>
                  </a:lnTo>
                  <a:lnTo>
                    <a:pt x="74528" y="11403"/>
                  </a:lnTo>
                  <a:lnTo>
                    <a:pt x="74925" y="11387"/>
                  </a:lnTo>
                  <a:lnTo>
                    <a:pt x="75299" y="11376"/>
                  </a:lnTo>
                  <a:lnTo>
                    <a:pt x="75673" y="11371"/>
                  </a:lnTo>
                  <a:close/>
                  <a:moveTo>
                    <a:pt x="34951" y="987"/>
                  </a:moveTo>
                  <a:lnTo>
                    <a:pt x="36283" y="992"/>
                  </a:lnTo>
                  <a:lnTo>
                    <a:pt x="37568" y="1008"/>
                  </a:lnTo>
                  <a:lnTo>
                    <a:pt x="38830" y="1035"/>
                  </a:lnTo>
                  <a:lnTo>
                    <a:pt x="40068" y="1073"/>
                  </a:lnTo>
                  <a:lnTo>
                    <a:pt x="41259" y="1121"/>
                  </a:lnTo>
                  <a:lnTo>
                    <a:pt x="42451" y="1180"/>
                  </a:lnTo>
                  <a:lnTo>
                    <a:pt x="43596" y="1250"/>
                  </a:lnTo>
                  <a:lnTo>
                    <a:pt x="44717" y="1325"/>
                  </a:lnTo>
                  <a:lnTo>
                    <a:pt x="45815" y="1416"/>
                  </a:lnTo>
                  <a:lnTo>
                    <a:pt x="46866" y="1512"/>
                  </a:lnTo>
                  <a:lnTo>
                    <a:pt x="47894" y="1614"/>
                  </a:lnTo>
                  <a:lnTo>
                    <a:pt x="48876" y="1732"/>
                  </a:lnTo>
                  <a:lnTo>
                    <a:pt x="49834" y="1855"/>
                  </a:lnTo>
                  <a:lnTo>
                    <a:pt x="49133" y="1947"/>
                  </a:lnTo>
                  <a:lnTo>
                    <a:pt x="48408" y="2032"/>
                  </a:lnTo>
                  <a:lnTo>
                    <a:pt x="47731" y="2123"/>
                  </a:lnTo>
                  <a:lnTo>
                    <a:pt x="47077" y="2220"/>
                  </a:lnTo>
                  <a:lnTo>
                    <a:pt x="46423" y="2311"/>
                  </a:lnTo>
                  <a:lnTo>
                    <a:pt x="45815" y="2408"/>
                  </a:lnTo>
                  <a:lnTo>
                    <a:pt x="45208" y="2509"/>
                  </a:lnTo>
                  <a:lnTo>
                    <a:pt x="44624" y="2606"/>
                  </a:lnTo>
                  <a:lnTo>
                    <a:pt x="44063" y="2708"/>
                  </a:lnTo>
                  <a:lnTo>
                    <a:pt x="43526" y="2810"/>
                  </a:lnTo>
                  <a:lnTo>
                    <a:pt x="43012" y="2917"/>
                  </a:lnTo>
                  <a:lnTo>
                    <a:pt x="42521" y="3019"/>
                  </a:lnTo>
                  <a:lnTo>
                    <a:pt x="42054" y="3126"/>
                  </a:lnTo>
                  <a:lnTo>
                    <a:pt x="41610" y="3233"/>
                  </a:lnTo>
                  <a:lnTo>
                    <a:pt x="41189" y="3340"/>
                  </a:lnTo>
                  <a:lnTo>
                    <a:pt x="40816" y="3448"/>
                  </a:lnTo>
                  <a:lnTo>
                    <a:pt x="40442" y="3555"/>
                  </a:lnTo>
                  <a:lnTo>
                    <a:pt x="40091" y="3662"/>
                  </a:lnTo>
                  <a:lnTo>
                    <a:pt x="39788" y="3769"/>
                  </a:lnTo>
                  <a:lnTo>
                    <a:pt x="39484" y="3882"/>
                  </a:lnTo>
                  <a:lnTo>
                    <a:pt x="39227" y="3989"/>
                  </a:lnTo>
                  <a:lnTo>
                    <a:pt x="38993" y="4096"/>
                  </a:lnTo>
                  <a:lnTo>
                    <a:pt x="38783" y="4209"/>
                  </a:lnTo>
                  <a:lnTo>
                    <a:pt x="38596" y="4316"/>
                  </a:lnTo>
                  <a:lnTo>
                    <a:pt x="38456" y="4423"/>
                  </a:lnTo>
                  <a:lnTo>
                    <a:pt x="38339" y="4530"/>
                  </a:lnTo>
                  <a:lnTo>
                    <a:pt x="38246" y="4638"/>
                  </a:lnTo>
                  <a:lnTo>
                    <a:pt x="38176" y="4745"/>
                  </a:lnTo>
                  <a:lnTo>
                    <a:pt x="38152" y="4852"/>
                  </a:lnTo>
                  <a:lnTo>
                    <a:pt x="38152" y="4959"/>
                  </a:lnTo>
                  <a:lnTo>
                    <a:pt x="38176" y="5061"/>
                  </a:lnTo>
                  <a:lnTo>
                    <a:pt x="38246" y="5163"/>
                  </a:lnTo>
                  <a:lnTo>
                    <a:pt x="38339" y="5265"/>
                  </a:lnTo>
                  <a:lnTo>
                    <a:pt x="38456" y="5367"/>
                  </a:lnTo>
                  <a:lnTo>
                    <a:pt x="38643" y="5479"/>
                  </a:lnTo>
                  <a:lnTo>
                    <a:pt x="38900" y="5592"/>
                  </a:lnTo>
                  <a:lnTo>
                    <a:pt x="39040" y="5651"/>
                  </a:lnTo>
                  <a:lnTo>
                    <a:pt x="39204" y="5710"/>
                  </a:lnTo>
                  <a:lnTo>
                    <a:pt x="39390" y="5769"/>
                  </a:lnTo>
                  <a:lnTo>
                    <a:pt x="39601" y="5822"/>
                  </a:lnTo>
                  <a:lnTo>
                    <a:pt x="39811" y="5881"/>
                  </a:lnTo>
                  <a:lnTo>
                    <a:pt x="40068" y="5935"/>
                  </a:lnTo>
                  <a:lnTo>
                    <a:pt x="40325" y="5994"/>
                  </a:lnTo>
                  <a:lnTo>
                    <a:pt x="40605" y="6047"/>
                  </a:lnTo>
                  <a:lnTo>
                    <a:pt x="40932" y="6101"/>
                  </a:lnTo>
                  <a:lnTo>
                    <a:pt x="41259" y="6155"/>
                  </a:lnTo>
                  <a:lnTo>
                    <a:pt x="41633" y="6203"/>
                  </a:lnTo>
                  <a:lnTo>
                    <a:pt x="42007" y="6251"/>
                  </a:lnTo>
                  <a:lnTo>
                    <a:pt x="42428" y="6294"/>
                  </a:lnTo>
                  <a:lnTo>
                    <a:pt x="42871" y="6342"/>
                  </a:lnTo>
                  <a:lnTo>
                    <a:pt x="43362" y="6380"/>
                  </a:lnTo>
                  <a:lnTo>
                    <a:pt x="43853" y="6417"/>
                  </a:lnTo>
                  <a:lnTo>
                    <a:pt x="44390" y="6455"/>
                  </a:lnTo>
                  <a:lnTo>
                    <a:pt x="44974" y="6487"/>
                  </a:lnTo>
                  <a:lnTo>
                    <a:pt x="45582" y="6514"/>
                  </a:lnTo>
                  <a:lnTo>
                    <a:pt x="46212" y="6541"/>
                  </a:lnTo>
                  <a:lnTo>
                    <a:pt x="46890" y="6562"/>
                  </a:lnTo>
                  <a:lnTo>
                    <a:pt x="47591" y="6578"/>
                  </a:lnTo>
                  <a:lnTo>
                    <a:pt x="48338" y="6594"/>
                  </a:lnTo>
                  <a:lnTo>
                    <a:pt x="49109" y="6605"/>
                  </a:lnTo>
                  <a:lnTo>
                    <a:pt x="49950" y="6605"/>
                  </a:lnTo>
                  <a:lnTo>
                    <a:pt x="51002" y="6600"/>
                  </a:lnTo>
                  <a:lnTo>
                    <a:pt x="51516" y="6589"/>
                  </a:lnTo>
                  <a:lnTo>
                    <a:pt x="52030" y="6578"/>
                  </a:lnTo>
                  <a:lnTo>
                    <a:pt x="52520" y="6567"/>
                  </a:lnTo>
                  <a:lnTo>
                    <a:pt x="53011" y="6551"/>
                  </a:lnTo>
                  <a:lnTo>
                    <a:pt x="53478" y="6530"/>
                  </a:lnTo>
                  <a:lnTo>
                    <a:pt x="53945" y="6509"/>
                  </a:lnTo>
                  <a:lnTo>
                    <a:pt x="54413" y="6482"/>
                  </a:lnTo>
                  <a:lnTo>
                    <a:pt x="54857" y="6450"/>
                  </a:lnTo>
                  <a:lnTo>
                    <a:pt x="55277" y="6423"/>
                  </a:lnTo>
                  <a:lnTo>
                    <a:pt x="55698" y="6385"/>
                  </a:lnTo>
                  <a:lnTo>
                    <a:pt x="56118" y="6348"/>
                  </a:lnTo>
                  <a:lnTo>
                    <a:pt x="56515" y="6310"/>
                  </a:lnTo>
                  <a:lnTo>
                    <a:pt x="56889" y="6262"/>
                  </a:lnTo>
                  <a:lnTo>
                    <a:pt x="57263" y="6219"/>
                  </a:lnTo>
                  <a:lnTo>
                    <a:pt x="57637" y="6171"/>
                  </a:lnTo>
                  <a:lnTo>
                    <a:pt x="57987" y="6117"/>
                  </a:lnTo>
                  <a:lnTo>
                    <a:pt x="58314" y="6064"/>
                  </a:lnTo>
                  <a:lnTo>
                    <a:pt x="58641" y="6010"/>
                  </a:lnTo>
                  <a:lnTo>
                    <a:pt x="58945" y="5946"/>
                  </a:lnTo>
                  <a:lnTo>
                    <a:pt x="59249" y="5887"/>
                  </a:lnTo>
                  <a:lnTo>
                    <a:pt x="59529" y="5822"/>
                  </a:lnTo>
                  <a:lnTo>
                    <a:pt x="59786" y="5753"/>
                  </a:lnTo>
                  <a:lnTo>
                    <a:pt x="60043" y="5683"/>
                  </a:lnTo>
                  <a:lnTo>
                    <a:pt x="60277" y="5613"/>
                  </a:lnTo>
                  <a:lnTo>
                    <a:pt x="60510" y="5538"/>
                  </a:lnTo>
                  <a:lnTo>
                    <a:pt x="60721" y="5458"/>
                  </a:lnTo>
                  <a:lnTo>
                    <a:pt x="60908" y="5377"/>
                  </a:lnTo>
                  <a:lnTo>
                    <a:pt x="61094" y="5297"/>
                  </a:lnTo>
                  <a:lnTo>
                    <a:pt x="61258" y="5211"/>
                  </a:lnTo>
                  <a:lnTo>
                    <a:pt x="61398" y="5125"/>
                  </a:lnTo>
                  <a:lnTo>
                    <a:pt x="61538" y="5040"/>
                  </a:lnTo>
                  <a:lnTo>
                    <a:pt x="61655" y="4954"/>
                  </a:lnTo>
                  <a:lnTo>
                    <a:pt x="61749" y="4863"/>
                  </a:lnTo>
                  <a:lnTo>
                    <a:pt x="61819" y="4777"/>
                  </a:lnTo>
                  <a:lnTo>
                    <a:pt x="61889" y="4686"/>
                  </a:lnTo>
                  <a:lnTo>
                    <a:pt x="61935" y="4595"/>
                  </a:lnTo>
                  <a:lnTo>
                    <a:pt x="61982" y="4504"/>
                  </a:lnTo>
                  <a:lnTo>
                    <a:pt x="61982" y="4407"/>
                  </a:lnTo>
                  <a:lnTo>
                    <a:pt x="62006" y="4316"/>
                  </a:lnTo>
                  <a:lnTo>
                    <a:pt x="61982" y="4225"/>
                  </a:lnTo>
                  <a:lnTo>
                    <a:pt x="61959" y="4128"/>
                  </a:lnTo>
                  <a:lnTo>
                    <a:pt x="61912" y="4032"/>
                  </a:lnTo>
                  <a:lnTo>
                    <a:pt x="61842" y="3941"/>
                  </a:lnTo>
                  <a:lnTo>
                    <a:pt x="61772" y="3844"/>
                  </a:lnTo>
                  <a:lnTo>
                    <a:pt x="61702" y="3748"/>
                  </a:lnTo>
                  <a:lnTo>
                    <a:pt x="61585" y="3651"/>
                  </a:lnTo>
                  <a:lnTo>
                    <a:pt x="61328" y="3464"/>
                  </a:lnTo>
                  <a:lnTo>
                    <a:pt x="61024" y="3271"/>
                  </a:lnTo>
                  <a:lnTo>
                    <a:pt x="60674" y="3078"/>
                  </a:lnTo>
                  <a:lnTo>
                    <a:pt x="60253" y="2890"/>
                  </a:lnTo>
                  <a:lnTo>
                    <a:pt x="59763" y="2702"/>
                  </a:lnTo>
                  <a:lnTo>
                    <a:pt x="59249" y="2515"/>
                  </a:lnTo>
                  <a:lnTo>
                    <a:pt x="58665" y="2333"/>
                  </a:lnTo>
                  <a:lnTo>
                    <a:pt x="58034" y="2150"/>
                  </a:lnTo>
                  <a:lnTo>
                    <a:pt x="58828" y="2097"/>
                  </a:lnTo>
                  <a:lnTo>
                    <a:pt x="59623" y="2043"/>
                  </a:lnTo>
                  <a:lnTo>
                    <a:pt x="60417" y="1995"/>
                  </a:lnTo>
                  <a:lnTo>
                    <a:pt x="61235" y="1952"/>
                  </a:lnTo>
                  <a:lnTo>
                    <a:pt x="62052" y="1909"/>
                  </a:lnTo>
                  <a:lnTo>
                    <a:pt x="62893" y="1872"/>
                  </a:lnTo>
                  <a:lnTo>
                    <a:pt x="63711" y="1839"/>
                  </a:lnTo>
                  <a:lnTo>
                    <a:pt x="64552" y="1807"/>
                  </a:lnTo>
                  <a:lnTo>
                    <a:pt x="65393" y="1780"/>
                  </a:lnTo>
                  <a:lnTo>
                    <a:pt x="66234" y="1759"/>
                  </a:lnTo>
                  <a:lnTo>
                    <a:pt x="67075" y="1738"/>
                  </a:lnTo>
                  <a:lnTo>
                    <a:pt x="67916" y="1721"/>
                  </a:lnTo>
                  <a:lnTo>
                    <a:pt x="68757" y="1705"/>
                  </a:lnTo>
                  <a:lnTo>
                    <a:pt x="69622" y="1700"/>
                  </a:lnTo>
                  <a:lnTo>
                    <a:pt x="70463" y="1695"/>
                  </a:lnTo>
                  <a:lnTo>
                    <a:pt x="71327" y="1689"/>
                  </a:lnTo>
                  <a:lnTo>
                    <a:pt x="72402" y="1695"/>
                  </a:lnTo>
                  <a:lnTo>
                    <a:pt x="73477" y="1711"/>
                  </a:lnTo>
                  <a:lnTo>
                    <a:pt x="74505" y="1743"/>
                  </a:lnTo>
                  <a:lnTo>
                    <a:pt x="75509" y="1780"/>
                  </a:lnTo>
                  <a:lnTo>
                    <a:pt x="76467" y="1823"/>
                  </a:lnTo>
                  <a:lnTo>
                    <a:pt x="77402" y="1882"/>
                  </a:lnTo>
                  <a:lnTo>
                    <a:pt x="78313" y="1947"/>
                  </a:lnTo>
                  <a:lnTo>
                    <a:pt x="79177" y="2022"/>
                  </a:lnTo>
                  <a:lnTo>
                    <a:pt x="80018" y="2102"/>
                  </a:lnTo>
                  <a:lnTo>
                    <a:pt x="80836" y="2188"/>
                  </a:lnTo>
                  <a:lnTo>
                    <a:pt x="81607" y="2284"/>
                  </a:lnTo>
                  <a:lnTo>
                    <a:pt x="82355" y="2381"/>
                  </a:lnTo>
                  <a:lnTo>
                    <a:pt x="83079" y="2488"/>
                  </a:lnTo>
                  <a:lnTo>
                    <a:pt x="83780" y="2601"/>
                  </a:lnTo>
                  <a:lnTo>
                    <a:pt x="84434" y="2713"/>
                  </a:lnTo>
                  <a:lnTo>
                    <a:pt x="85065" y="2836"/>
                  </a:lnTo>
                  <a:lnTo>
                    <a:pt x="85695" y="2960"/>
                  </a:lnTo>
                  <a:lnTo>
                    <a:pt x="86256" y="3083"/>
                  </a:lnTo>
                  <a:lnTo>
                    <a:pt x="86817" y="3212"/>
                  </a:lnTo>
                  <a:lnTo>
                    <a:pt x="87354" y="3340"/>
                  </a:lnTo>
                  <a:lnTo>
                    <a:pt x="87868" y="3474"/>
                  </a:lnTo>
                  <a:lnTo>
                    <a:pt x="88335" y="3608"/>
                  </a:lnTo>
                  <a:lnTo>
                    <a:pt x="88803" y="3737"/>
                  </a:lnTo>
                  <a:lnTo>
                    <a:pt x="89223" y="3871"/>
                  </a:lnTo>
                  <a:lnTo>
                    <a:pt x="89620" y="4005"/>
                  </a:lnTo>
                  <a:lnTo>
                    <a:pt x="90018" y="4134"/>
                  </a:lnTo>
                  <a:lnTo>
                    <a:pt x="90368" y="4262"/>
                  </a:lnTo>
                  <a:lnTo>
                    <a:pt x="90718" y="4391"/>
                  </a:lnTo>
                  <a:lnTo>
                    <a:pt x="91326" y="4638"/>
                  </a:lnTo>
                  <a:lnTo>
                    <a:pt x="91840" y="4868"/>
                  </a:lnTo>
                  <a:lnTo>
                    <a:pt x="92354" y="5120"/>
                  </a:lnTo>
                  <a:lnTo>
                    <a:pt x="92821" y="5372"/>
                  </a:lnTo>
                  <a:lnTo>
                    <a:pt x="93265" y="5629"/>
                  </a:lnTo>
                  <a:lnTo>
                    <a:pt x="93685" y="5892"/>
                  </a:lnTo>
                  <a:lnTo>
                    <a:pt x="94059" y="6155"/>
                  </a:lnTo>
                  <a:lnTo>
                    <a:pt x="94386" y="6423"/>
                  </a:lnTo>
                  <a:lnTo>
                    <a:pt x="94690" y="6691"/>
                  </a:lnTo>
                  <a:lnTo>
                    <a:pt x="94970" y="6964"/>
                  </a:lnTo>
                  <a:lnTo>
                    <a:pt x="95204" y="7238"/>
                  </a:lnTo>
                  <a:lnTo>
                    <a:pt x="95391" y="7511"/>
                  </a:lnTo>
                  <a:lnTo>
                    <a:pt x="95554" y="7784"/>
                  </a:lnTo>
                  <a:lnTo>
                    <a:pt x="95695" y="8063"/>
                  </a:lnTo>
                  <a:lnTo>
                    <a:pt x="95788" y="8336"/>
                  </a:lnTo>
                  <a:lnTo>
                    <a:pt x="95835" y="8610"/>
                  </a:lnTo>
                  <a:lnTo>
                    <a:pt x="95858" y="8883"/>
                  </a:lnTo>
                  <a:lnTo>
                    <a:pt x="95858" y="9151"/>
                  </a:lnTo>
                  <a:lnTo>
                    <a:pt x="95811" y="9419"/>
                  </a:lnTo>
                  <a:lnTo>
                    <a:pt x="95718" y="9687"/>
                  </a:lnTo>
                  <a:lnTo>
                    <a:pt x="95625" y="9945"/>
                  </a:lnTo>
                  <a:lnTo>
                    <a:pt x="95461" y="10207"/>
                  </a:lnTo>
                  <a:lnTo>
                    <a:pt x="95274" y="10459"/>
                  </a:lnTo>
                  <a:lnTo>
                    <a:pt x="95064" y="10711"/>
                  </a:lnTo>
                  <a:lnTo>
                    <a:pt x="94807" y="10952"/>
                  </a:lnTo>
                  <a:lnTo>
                    <a:pt x="94527" y="11194"/>
                  </a:lnTo>
                  <a:lnTo>
                    <a:pt x="94199" y="11424"/>
                  </a:lnTo>
                  <a:lnTo>
                    <a:pt x="93849" y="11655"/>
                  </a:lnTo>
                  <a:lnTo>
                    <a:pt x="93475" y="11875"/>
                  </a:lnTo>
                  <a:lnTo>
                    <a:pt x="93031" y="12084"/>
                  </a:lnTo>
                  <a:lnTo>
                    <a:pt x="92587" y="12287"/>
                  </a:lnTo>
                  <a:lnTo>
                    <a:pt x="92097" y="12486"/>
                  </a:lnTo>
                  <a:lnTo>
                    <a:pt x="91559" y="12673"/>
                  </a:lnTo>
                  <a:lnTo>
                    <a:pt x="91022" y="12850"/>
                  </a:lnTo>
                  <a:lnTo>
                    <a:pt x="90415" y="13022"/>
                  </a:lnTo>
                  <a:lnTo>
                    <a:pt x="89784" y="13177"/>
                  </a:lnTo>
                  <a:lnTo>
                    <a:pt x="89480" y="13252"/>
                  </a:lnTo>
                  <a:lnTo>
                    <a:pt x="89153" y="13322"/>
                  </a:lnTo>
                  <a:lnTo>
                    <a:pt x="88826" y="13386"/>
                  </a:lnTo>
                  <a:lnTo>
                    <a:pt x="88476" y="13451"/>
                  </a:lnTo>
                  <a:lnTo>
                    <a:pt x="88149" y="13515"/>
                  </a:lnTo>
                  <a:lnTo>
                    <a:pt x="87798" y="13568"/>
                  </a:lnTo>
                  <a:lnTo>
                    <a:pt x="87424" y="13627"/>
                  </a:lnTo>
                  <a:lnTo>
                    <a:pt x="87074" y="13676"/>
                  </a:lnTo>
                  <a:lnTo>
                    <a:pt x="86700" y="13724"/>
                  </a:lnTo>
                  <a:lnTo>
                    <a:pt x="86326" y="13772"/>
                  </a:lnTo>
                  <a:lnTo>
                    <a:pt x="85952" y="13810"/>
                  </a:lnTo>
                  <a:lnTo>
                    <a:pt x="85579" y="13847"/>
                  </a:lnTo>
                  <a:lnTo>
                    <a:pt x="85509" y="13617"/>
                  </a:lnTo>
                  <a:lnTo>
                    <a:pt x="85438" y="13392"/>
                  </a:lnTo>
                  <a:lnTo>
                    <a:pt x="85322" y="13166"/>
                  </a:lnTo>
                  <a:lnTo>
                    <a:pt x="85181" y="12952"/>
                  </a:lnTo>
                  <a:lnTo>
                    <a:pt x="84995" y="12743"/>
                  </a:lnTo>
                  <a:lnTo>
                    <a:pt x="84808" y="12539"/>
                  </a:lnTo>
                  <a:lnTo>
                    <a:pt x="84574" y="12346"/>
                  </a:lnTo>
                  <a:lnTo>
                    <a:pt x="84317" y="12159"/>
                  </a:lnTo>
                  <a:lnTo>
                    <a:pt x="84037" y="11982"/>
                  </a:lnTo>
                  <a:lnTo>
                    <a:pt x="83733" y="11810"/>
                  </a:lnTo>
                  <a:lnTo>
                    <a:pt x="83406" y="11644"/>
                  </a:lnTo>
                  <a:lnTo>
                    <a:pt x="83055" y="11494"/>
                  </a:lnTo>
                  <a:lnTo>
                    <a:pt x="82682" y="11349"/>
                  </a:lnTo>
                  <a:lnTo>
                    <a:pt x="82261" y="11210"/>
                  </a:lnTo>
                  <a:lnTo>
                    <a:pt x="81841" y="11087"/>
                  </a:lnTo>
                  <a:lnTo>
                    <a:pt x="81373" y="10969"/>
                  </a:lnTo>
                  <a:lnTo>
                    <a:pt x="81093" y="10904"/>
                  </a:lnTo>
                  <a:lnTo>
                    <a:pt x="80813" y="10845"/>
                  </a:lnTo>
                  <a:lnTo>
                    <a:pt x="80532" y="10792"/>
                  </a:lnTo>
                  <a:lnTo>
                    <a:pt x="80252" y="10738"/>
                  </a:lnTo>
                  <a:lnTo>
                    <a:pt x="79948" y="10690"/>
                  </a:lnTo>
                  <a:lnTo>
                    <a:pt x="79644" y="10647"/>
                  </a:lnTo>
                  <a:lnTo>
                    <a:pt x="79317" y="10604"/>
                  </a:lnTo>
                  <a:lnTo>
                    <a:pt x="79014" y="10567"/>
                  </a:lnTo>
                  <a:lnTo>
                    <a:pt x="78687" y="10534"/>
                  </a:lnTo>
                  <a:lnTo>
                    <a:pt x="78360" y="10502"/>
                  </a:lnTo>
                  <a:lnTo>
                    <a:pt x="78032" y="10475"/>
                  </a:lnTo>
                  <a:lnTo>
                    <a:pt x="77682" y="10454"/>
                  </a:lnTo>
                  <a:lnTo>
                    <a:pt x="77355" y="10433"/>
                  </a:lnTo>
                  <a:lnTo>
                    <a:pt x="77004" y="10416"/>
                  </a:lnTo>
                  <a:lnTo>
                    <a:pt x="76654" y="10406"/>
                  </a:lnTo>
                  <a:lnTo>
                    <a:pt x="76280" y="10395"/>
                  </a:lnTo>
                  <a:lnTo>
                    <a:pt x="75930" y="10390"/>
                  </a:lnTo>
                  <a:lnTo>
                    <a:pt x="75206" y="10390"/>
                  </a:lnTo>
                  <a:lnTo>
                    <a:pt x="74832" y="10395"/>
                  </a:lnTo>
                  <a:lnTo>
                    <a:pt x="74458" y="10406"/>
                  </a:lnTo>
                  <a:lnTo>
                    <a:pt x="74084" y="10422"/>
                  </a:lnTo>
                  <a:lnTo>
                    <a:pt x="73710" y="10438"/>
                  </a:lnTo>
                  <a:lnTo>
                    <a:pt x="73313" y="10459"/>
                  </a:lnTo>
                  <a:lnTo>
                    <a:pt x="72939" y="10481"/>
                  </a:lnTo>
                  <a:lnTo>
                    <a:pt x="72566" y="10508"/>
                  </a:lnTo>
                  <a:lnTo>
                    <a:pt x="72168" y="10540"/>
                  </a:lnTo>
                  <a:lnTo>
                    <a:pt x="71795" y="10577"/>
                  </a:lnTo>
                  <a:lnTo>
                    <a:pt x="71397" y="10615"/>
                  </a:lnTo>
                  <a:lnTo>
                    <a:pt x="71000" y="10663"/>
                  </a:lnTo>
                  <a:lnTo>
                    <a:pt x="70626" y="10706"/>
                  </a:lnTo>
                  <a:lnTo>
                    <a:pt x="70229" y="10760"/>
                  </a:lnTo>
                  <a:lnTo>
                    <a:pt x="69552" y="10856"/>
                  </a:lnTo>
                  <a:lnTo>
                    <a:pt x="68921" y="10958"/>
                  </a:lnTo>
                  <a:lnTo>
                    <a:pt x="68360" y="11065"/>
                  </a:lnTo>
                  <a:lnTo>
                    <a:pt x="67846" y="11183"/>
                  </a:lnTo>
                  <a:lnTo>
                    <a:pt x="67379" y="11301"/>
                  </a:lnTo>
                  <a:lnTo>
                    <a:pt x="66958" y="11419"/>
                  </a:lnTo>
                  <a:lnTo>
                    <a:pt x="66608" y="11548"/>
                  </a:lnTo>
                  <a:lnTo>
                    <a:pt x="66444" y="11612"/>
                  </a:lnTo>
                  <a:lnTo>
                    <a:pt x="66304" y="11682"/>
                  </a:lnTo>
                  <a:lnTo>
                    <a:pt x="66187" y="11746"/>
                  </a:lnTo>
                  <a:lnTo>
                    <a:pt x="66071" y="11816"/>
                  </a:lnTo>
                  <a:lnTo>
                    <a:pt x="65954" y="11885"/>
                  </a:lnTo>
                  <a:lnTo>
                    <a:pt x="65860" y="11955"/>
                  </a:lnTo>
                  <a:lnTo>
                    <a:pt x="65790" y="12025"/>
                  </a:lnTo>
                  <a:lnTo>
                    <a:pt x="65720" y="12094"/>
                  </a:lnTo>
                  <a:lnTo>
                    <a:pt x="65674" y="12169"/>
                  </a:lnTo>
                  <a:lnTo>
                    <a:pt x="65650" y="12239"/>
                  </a:lnTo>
                  <a:lnTo>
                    <a:pt x="65627" y="12314"/>
                  </a:lnTo>
                  <a:lnTo>
                    <a:pt x="65627" y="12384"/>
                  </a:lnTo>
                  <a:lnTo>
                    <a:pt x="65627" y="12459"/>
                  </a:lnTo>
                  <a:lnTo>
                    <a:pt x="65674" y="12534"/>
                  </a:lnTo>
                  <a:lnTo>
                    <a:pt x="65697" y="12609"/>
                  </a:lnTo>
                  <a:lnTo>
                    <a:pt x="65767" y="12689"/>
                  </a:lnTo>
                  <a:lnTo>
                    <a:pt x="65837" y="12764"/>
                  </a:lnTo>
                  <a:lnTo>
                    <a:pt x="65907" y="12839"/>
                  </a:lnTo>
                  <a:lnTo>
                    <a:pt x="66071" y="12952"/>
                  </a:lnTo>
                  <a:lnTo>
                    <a:pt x="66234" y="13065"/>
                  </a:lnTo>
                  <a:lnTo>
                    <a:pt x="66444" y="13177"/>
                  </a:lnTo>
                  <a:lnTo>
                    <a:pt x="66678" y="13284"/>
                  </a:lnTo>
                  <a:lnTo>
                    <a:pt x="66958" y="13392"/>
                  </a:lnTo>
                  <a:lnTo>
                    <a:pt x="67239" y="13493"/>
                  </a:lnTo>
                  <a:lnTo>
                    <a:pt x="67566" y="13595"/>
                  </a:lnTo>
                  <a:lnTo>
                    <a:pt x="67916" y="13697"/>
                  </a:lnTo>
                  <a:lnTo>
                    <a:pt x="68267" y="13794"/>
                  </a:lnTo>
                  <a:lnTo>
                    <a:pt x="68664" y="13890"/>
                  </a:lnTo>
                  <a:lnTo>
                    <a:pt x="69061" y="13981"/>
                  </a:lnTo>
                  <a:lnTo>
                    <a:pt x="69505" y="14072"/>
                  </a:lnTo>
                  <a:lnTo>
                    <a:pt x="69949" y="14158"/>
                  </a:lnTo>
                  <a:lnTo>
                    <a:pt x="70416" y="14244"/>
                  </a:lnTo>
                  <a:lnTo>
                    <a:pt x="70907" y="14324"/>
                  </a:lnTo>
                  <a:lnTo>
                    <a:pt x="71421" y="14399"/>
                  </a:lnTo>
                  <a:lnTo>
                    <a:pt x="71935" y="14474"/>
                  </a:lnTo>
                  <a:lnTo>
                    <a:pt x="72472" y="14539"/>
                  </a:lnTo>
                  <a:lnTo>
                    <a:pt x="73009" y="14608"/>
                  </a:lnTo>
                  <a:lnTo>
                    <a:pt x="73570" y="14667"/>
                  </a:lnTo>
                  <a:lnTo>
                    <a:pt x="74154" y="14726"/>
                  </a:lnTo>
                  <a:lnTo>
                    <a:pt x="74738" y="14780"/>
                  </a:lnTo>
                  <a:lnTo>
                    <a:pt x="75322" y="14828"/>
                  </a:lnTo>
                  <a:lnTo>
                    <a:pt x="75930" y="14871"/>
                  </a:lnTo>
                  <a:lnTo>
                    <a:pt x="76537" y="14914"/>
                  </a:lnTo>
                  <a:lnTo>
                    <a:pt x="77168" y="14946"/>
                  </a:lnTo>
                  <a:lnTo>
                    <a:pt x="77799" y="14978"/>
                  </a:lnTo>
                  <a:lnTo>
                    <a:pt x="78430" y="15000"/>
                  </a:lnTo>
                  <a:lnTo>
                    <a:pt x="79060" y="15021"/>
                  </a:lnTo>
                  <a:lnTo>
                    <a:pt x="79691" y="15032"/>
                  </a:lnTo>
                  <a:lnTo>
                    <a:pt x="80345" y="15043"/>
                  </a:lnTo>
                  <a:lnTo>
                    <a:pt x="80976" y="15048"/>
                  </a:lnTo>
                  <a:lnTo>
                    <a:pt x="81093" y="15043"/>
                  </a:lnTo>
                  <a:lnTo>
                    <a:pt x="81093" y="15043"/>
                  </a:lnTo>
                  <a:lnTo>
                    <a:pt x="80953" y="15311"/>
                  </a:lnTo>
                  <a:lnTo>
                    <a:pt x="80789" y="15579"/>
                  </a:lnTo>
                  <a:lnTo>
                    <a:pt x="80602" y="15841"/>
                  </a:lnTo>
                  <a:lnTo>
                    <a:pt x="80369" y="16115"/>
                  </a:lnTo>
                  <a:lnTo>
                    <a:pt x="80088" y="16383"/>
                  </a:lnTo>
                  <a:lnTo>
                    <a:pt x="79785" y="16651"/>
                  </a:lnTo>
                  <a:lnTo>
                    <a:pt x="79458" y="16924"/>
                  </a:lnTo>
                  <a:lnTo>
                    <a:pt x="79107" y="17192"/>
                  </a:lnTo>
                  <a:lnTo>
                    <a:pt x="78710" y="17460"/>
                  </a:lnTo>
                  <a:lnTo>
                    <a:pt x="78289" y="17728"/>
                  </a:lnTo>
                  <a:lnTo>
                    <a:pt x="77846" y="17996"/>
                  </a:lnTo>
                  <a:lnTo>
                    <a:pt x="77355" y="18259"/>
                  </a:lnTo>
                  <a:lnTo>
                    <a:pt x="76841" y="18522"/>
                  </a:lnTo>
                  <a:lnTo>
                    <a:pt x="76304" y="18784"/>
                  </a:lnTo>
                  <a:lnTo>
                    <a:pt x="75743" y="19042"/>
                  </a:lnTo>
                  <a:lnTo>
                    <a:pt x="75135" y="19299"/>
                  </a:lnTo>
                  <a:lnTo>
                    <a:pt x="74902" y="19396"/>
                  </a:lnTo>
                  <a:lnTo>
                    <a:pt x="74645" y="19492"/>
                  </a:lnTo>
                  <a:lnTo>
                    <a:pt x="74364" y="19583"/>
                  </a:lnTo>
                  <a:lnTo>
                    <a:pt x="74107" y="19674"/>
                  </a:lnTo>
                  <a:lnTo>
                    <a:pt x="73827" y="19760"/>
                  </a:lnTo>
                  <a:lnTo>
                    <a:pt x="73523" y="19840"/>
                  </a:lnTo>
                  <a:lnTo>
                    <a:pt x="73243" y="19921"/>
                  </a:lnTo>
                  <a:lnTo>
                    <a:pt x="72916" y="19996"/>
                  </a:lnTo>
                  <a:lnTo>
                    <a:pt x="72612" y="20071"/>
                  </a:lnTo>
                  <a:lnTo>
                    <a:pt x="72285" y="20141"/>
                  </a:lnTo>
                  <a:lnTo>
                    <a:pt x="71958" y="20210"/>
                  </a:lnTo>
                  <a:lnTo>
                    <a:pt x="71608" y="20269"/>
                  </a:lnTo>
                  <a:lnTo>
                    <a:pt x="71257" y="20334"/>
                  </a:lnTo>
                  <a:lnTo>
                    <a:pt x="70883" y="20393"/>
                  </a:lnTo>
                  <a:lnTo>
                    <a:pt x="70510" y="20446"/>
                  </a:lnTo>
                  <a:lnTo>
                    <a:pt x="70136" y="20494"/>
                  </a:lnTo>
                  <a:lnTo>
                    <a:pt x="69739" y="20543"/>
                  </a:lnTo>
                  <a:lnTo>
                    <a:pt x="69341" y="20591"/>
                  </a:lnTo>
                  <a:lnTo>
                    <a:pt x="68944" y="20628"/>
                  </a:lnTo>
                  <a:lnTo>
                    <a:pt x="68524" y="20671"/>
                  </a:lnTo>
                  <a:lnTo>
                    <a:pt x="68103" y="20704"/>
                  </a:lnTo>
                  <a:lnTo>
                    <a:pt x="67659" y="20736"/>
                  </a:lnTo>
                  <a:lnTo>
                    <a:pt x="67215" y="20768"/>
                  </a:lnTo>
                  <a:lnTo>
                    <a:pt x="66748" y="20795"/>
                  </a:lnTo>
                  <a:lnTo>
                    <a:pt x="66281" y="20816"/>
                  </a:lnTo>
                  <a:lnTo>
                    <a:pt x="65814" y="20838"/>
                  </a:lnTo>
                  <a:lnTo>
                    <a:pt x="65323" y="20854"/>
                  </a:lnTo>
                  <a:lnTo>
                    <a:pt x="64832" y="20864"/>
                  </a:lnTo>
                  <a:lnTo>
                    <a:pt x="64318" y="20875"/>
                  </a:lnTo>
                  <a:lnTo>
                    <a:pt x="63804" y="20886"/>
                  </a:lnTo>
                  <a:lnTo>
                    <a:pt x="62753" y="20891"/>
                  </a:lnTo>
                  <a:lnTo>
                    <a:pt x="62122" y="20891"/>
                  </a:lnTo>
                  <a:lnTo>
                    <a:pt x="61468" y="20880"/>
                  </a:lnTo>
                  <a:lnTo>
                    <a:pt x="60837" y="20870"/>
                  </a:lnTo>
                  <a:lnTo>
                    <a:pt x="60183" y="20859"/>
                  </a:lnTo>
                  <a:lnTo>
                    <a:pt x="59529" y="20843"/>
                  </a:lnTo>
                  <a:lnTo>
                    <a:pt x="58875" y="20821"/>
                  </a:lnTo>
                  <a:lnTo>
                    <a:pt x="57567" y="20768"/>
                  </a:lnTo>
                  <a:lnTo>
                    <a:pt x="56235" y="20704"/>
                  </a:lnTo>
                  <a:lnTo>
                    <a:pt x="54903" y="20623"/>
                  </a:lnTo>
                  <a:lnTo>
                    <a:pt x="53595" y="20537"/>
                  </a:lnTo>
                  <a:lnTo>
                    <a:pt x="52263" y="20441"/>
                  </a:lnTo>
                  <a:lnTo>
                    <a:pt x="50955" y="20339"/>
                  </a:lnTo>
                  <a:lnTo>
                    <a:pt x="49670" y="20226"/>
                  </a:lnTo>
                  <a:lnTo>
                    <a:pt x="48385" y="20103"/>
                  </a:lnTo>
                  <a:lnTo>
                    <a:pt x="47123" y="19980"/>
                  </a:lnTo>
                  <a:lnTo>
                    <a:pt x="45885" y="19851"/>
                  </a:lnTo>
                  <a:lnTo>
                    <a:pt x="44670" y="19723"/>
                  </a:lnTo>
                  <a:lnTo>
                    <a:pt x="43479" y="19588"/>
                  </a:lnTo>
                  <a:lnTo>
                    <a:pt x="42334" y="19449"/>
                  </a:lnTo>
                  <a:lnTo>
                    <a:pt x="41236" y="19315"/>
                  </a:lnTo>
                  <a:lnTo>
                    <a:pt x="40185" y="19181"/>
                  </a:lnTo>
                  <a:lnTo>
                    <a:pt x="39157" y="19052"/>
                  </a:lnTo>
                  <a:lnTo>
                    <a:pt x="38199" y="18918"/>
                  </a:lnTo>
                  <a:lnTo>
                    <a:pt x="36423" y="18677"/>
                  </a:lnTo>
                  <a:lnTo>
                    <a:pt x="34905" y="18457"/>
                  </a:lnTo>
                  <a:lnTo>
                    <a:pt x="33667" y="18270"/>
                  </a:lnTo>
                  <a:lnTo>
                    <a:pt x="32732" y="18125"/>
                  </a:lnTo>
                  <a:lnTo>
                    <a:pt x="31914" y="17991"/>
                  </a:lnTo>
                  <a:lnTo>
                    <a:pt x="30653" y="17846"/>
                  </a:lnTo>
                  <a:lnTo>
                    <a:pt x="29461" y="17702"/>
                  </a:lnTo>
                  <a:lnTo>
                    <a:pt x="28340" y="17551"/>
                  </a:lnTo>
                  <a:lnTo>
                    <a:pt x="27242" y="17396"/>
                  </a:lnTo>
                  <a:lnTo>
                    <a:pt x="26237" y="17241"/>
                  </a:lnTo>
                  <a:lnTo>
                    <a:pt x="25256" y="17080"/>
                  </a:lnTo>
                  <a:lnTo>
                    <a:pt x="24345" y="16919"/>
                  </a:lnTo>
                  <a:lnTo>
                    <a:pt x="23480" y="16753"/>
                  </a:lnTo>
                  <a:lnTo>
                    <a:pt x="22663" y="16587"/>
                  </a:lnTo>
                  <a:lnTo>
                    <a:pt x="21915" y="16415"/>
                  </a:lnTo>
                  <a:lnTo>
                    <a:pt x="21191" y="16249"/>
                  </a:lnTo>
                  <a:lnTo>
                    <a:pt x="20513" y="16077"/>
                  </a:lnTo>
                  <a:lnTo>
                    <a:pt x="19906" y="15906"/>
                  </a:lnTo>
                  <a:lnTo>
                    <a:pt x="19322" y="15734"/>
                  </a:lnTo>
                  <a:lnTo>
                    <a:pt x="18784" y="15563"/>
                  </a:lnTo>
                  <a:lnTo>
                    <a:pt x="18270" y="15386"/>
                  </a:lnTo>
                  <a:lnTo>
                    <a:pt x="17827" y="15214"/>
                  </a:lnTo>
                  <a:lnTo>
                    <a:pt x="17406" y="15043"/>
                  </a:lnTo>
                  <a:lnTo>
                    <a:pt x="17009" y="14871"/>
                  </a:lnTo>
                  <a:lnTo>
                    <a:pt x="16658" y="14700"/>
                  </a:lnTo>
                  <a:lnTo>
                    <a:pt x="16331" y="14533"/>
                  </a:lnTo>
                  <a:lnTo>
                    <a:pt x="16051" y="14362"/>
                  </a:lnTo>
                  <a:lnTo>
                    <a:pt x="15794" y="14196"/>
                  </a:lnTo>
                  <a:lnTo>
                    <a:pt x="15560" y="14035"/>
                  </a:lnTo>
                  <a:lnTo>
                    <a:pt x="15373" y="13874"/>
                  </a:lnTo>
                  <a:lnTo>
                    <a:pt x="15187" y="13713"/>
                  </a:lnTo>
                  <a:lnTo>
                    <a:pt x="15046" y="13558"/>
                  </a:lnTo>
                  <a:lnTo>
                    <a:pt x="14906" y="13402"/>
                  </a:lnTo>
                  <a:lnTo>
                    <a:pt x="14813" y="13252"/>
                  </a:lnTo>
                  <a:lnTo>
                    <a:pt x="14719" y="13107"/>
                  </a:lnTo>
                  <a:lnTo>
                    <a:pt x="14649" y="12963"/>
                  </a:lnTo>
                  <a:lnTo>
                    <a:pt x="14603" y="12823"/>
                  </a:lnTo>
                  <a:lnTo>
                    <a:pt x="15864" y="12823"/>
                  </a:lnTo>
                  <a:lnTo>
                    <a:pt x="16752" y="12818"/>
                  </a:lnTo>
                  <a:lnTo>
                    <a:pt x="17593" y="12807"/>
                  </a:lnTo>
                  <a:lnTo>
                    <a:pt x="18434" y="12791"/>
                  </a:lnTo>
                  <a:lnTo>
                    <a:pt x="19228" y="12770"/>
                  </a:lnTo>
                  <a:lnTo>
                    <a:pt x="20023" y="12743"/>
                  </a:lnTo>
                  <a:lnTo>
                    <a:pt x="20770" y="12716"/>
                  </a:lnTo>
                  <a:lnTo>
                    <a:pt x="21495" y="12684"/>
                  </a:lnTo>
                  <a:lnTo>
                    <a:pt x="22195" y="12641"/>
                  </a:lnTo>
                  <a:lnTo>
                    <a:pt x="22850" y="12598"/>
                  </a:lnTo>
                  <a:lnTo>
                    <a:pt x="23504" y="12555"/>
                  </a:lnTo>
                  <a:lnTo>
                    <a:pt x="24111" y="12502"/>
                  </a:lnTo>
                  <a:lnTo>
                    <a:pt x="24695" y="12448"/>
                  </a:lnTo>
                  <a:lnTo>
                    <a:pt x="25256" y="12389"/>
                  </a:lnTo>
                  <a:lnTo>
                    <a:pt x="25770" y="12319"/>
                  </a:lnTo>
                  <a:lnTo>
                    <a:pt x="26284" y="12255"/>
                  </a:lnTo>
                  <a:lnTo>
                    <a:pt x="26728" y="12180"/>
                  </a:lnTo>
                  <a:lnTo>
                    <a:pt x="27148" y="12110"/>
                  </a:lnTo>
                  <a:lnTo>
                    <a:pt x="27545" y="12030"/>
                  </a:lnTo>
                  <a:lnTo>
                    <a:pt x="27919" y="11950"/>
                  </a:lnTo>
                  <a:lnTo>
                    <a:pt x="28270" y="11864"/>
                  </a:lnTo>
                  <a:lnTo>
                    <a:pt x="28573" y="11773"/>
                  </a:lnTo>
                  <a:lnTo>
                    <a:pt x="28854" y="11682"/>
                  </a:lnTo>
                  <a:lnTo>
                    <a:pt x="29111" y="11585"/>
                  </a:lnTo>
                  <a:lnTo>
                    <a:pt x="29344" y="11489"/>
                  </a:lnTo>
                  <a:lnTo>
                    <a:pt x="29555" y="11387"/>
                  </a:lnTo>
                  <a:lnTo>
                    <a:pt x="29718" y="11279"/>
                  </a:lnTo>
                  <a:lnTo>
                    <a:pt x="29858" y="11172"/>
                  </a:lnTo>
                  <a:lnTo>
                    <a:pt x="29975" y="11065"/>
                  </a:lnTo>
                  <a:lnTo>
                    <a:pt x="30045" y="10952"/>
                  </a:lnTo>
                  <a:lnTo>
                    <a:pt x="30092" y="10840"/>
                  </a:lnTo>
                  <a:lnTo>
                    <a:pt x="30115" y="10722"/>
                  </a:lnTo>
                  <a:lnTo>
                    <a:pt x="30092" y="10609"/>
                  </a:lnTo>
                  <a:lnTo>
                    <a:pt x="30045" y="10502"/>
                  </a:lnTo>
                  <a:lnTo>
                    <a:pt x="29975" y="10390"/>
                  </a:lnTo>
                  <a:lnTo>
                    <a:pt x="29882" y="10277"/>
                  </a:lnTo>
                  <a:lnTo>
                    <a:pt x="29765" y="10170"/>
                  </a:lnTo>
                  <a:lnTo>
                    <a:pt x="29601" y="10057"/>
                  </a:lnTo>
                  <a:lnTo>
                    <a:pt x="29438" y="9950"/>
                  </a:lnTo>
                  <a:lnTo>
                    <a:pt x="29251" y="9843"/>
                  </a:lnTo>
                  <a:lnTo>
                    <a:pt x="29041" y="9741"/>
                  </a:lnTo>
                  <a:lnTo>
                    <a:pt x="28807" y="9634"/>
                  </a:lnTo>
                  <a:lnTo>
                    <a:pt x="28550" y="9532"/>
                  </a:lnTo>
                  <a:lnTo>
                    <a:pt x="28270" y="9435"/>
                  </a:lnTo>
                  <a:lnTo>
                    <a:pt x="27966" y="9339"/>
                  </a:lnTo>
                  <a:lnTo>
                    <a:pt x="27662" y="9242"/>
                  </a:lnTo>
                  <a:lnTo>
                    <a:pt x="27335" y="9151"/>
                  </a:lnTo>
                  <a:lnTo>
                    <a:pt x="27008" y="9066"/>
                  </a:lnTo>
                  <a:lnTo>
                    <a:pt x="26634" y="8980"/>
                  </a:lnTo>
                  <a:lnTo>
                    <a:pt x="26284" y="8899"/>
                  </a:lnTo>
                  <a:lnTo>
                    <a:pt x="25887" y="8824"/>
                  </a:lnTo>
                  <a:lnTo>
                    <a:pt x="25513" y="8749"/>
                  </a:lnTo>
                  <a:lnTo>
                    <a:pt x="25116" y="8685"/>
                  </a:lnTo>
                  <a:lnTo>
                    <a:pt x="24695" y="8621"/>
                  </a:lnTo>
                  <a:lnTo>
                    <a:pt x="24275" y="8562"/>
                  </a:lnTo>
                  <a:lnTo>
                    <a:pt x="23854" y="8508"/>
                  </a:lnTo>
                  <a:lnTo>
                    <a:pt x="23434" y="8460"/>
                  </a:lnTo>
                  <a:lnTo>
                    <a:pt x="22990" y="8417"/>
                  </a:lnTo>
                  <a:lnTo>
                    <a:pt x="22546" y="8379"/>
                  </a:lnTo>
                  <a:lnTo>
                    <a:pt x="22102" y="8347"/>
                  </a:lnTo>
                  <a:lnTo>
                    <a:pt x="21658" y="8326"/>
                  </a:lnTo>
                  <a:lnTo>
                    <a:pt x="21214" y="8310"/>
                  </a:lnTo>
                  <a:lnTo>
                    <a:pt x="20770" y="8299"/>
                  </a:lnTo>
                  <a:lnTo>
                    <a:pt x="20326" y="8294"/>
                  </a:lnTo>
                  <a:lnTo>
                    <a:pt x="19929" y="8294"/>
                  </a:lnTo>
                  <a:lnTo>
                    <a:pt x="19555" y="8304"/>
                  </a:lnTo>
                  <a:lnTo>
                    <a:pt x="19182" y="8315"/>
                  </a:lnTo>
                  <a:lnTo>
                    <a:pt x="18831" y="8336"/>
                  </a:lnTo>
                  <a:lnTo>
                    <a:pt x="18481" y="8358"/>
                  </a:lnTo>
                  <a:lnTo>
                    <a:pt x="18130" y="8385"/>
                  </a:lnTo>
                  <a:lnTo>
                    <a:pt x="17803" y="8422"/>
                  </a:lnTo>
                  <a:lnTo>
                    <a:pt x="17453" y="8460"/>
                  </a:lnTo>
                  <a:lnTo>
                    <a:pt x="17149" y="8503"/>
                  </a:lnTo>
                  <a:lnTo>
                    <a:pt x="16822" y="8551"/>
                  </a:lnTo>
                  <a:lnTo>
                    <a:pt x="16518" y="8605"/>
                  </a:lnTo>
                  <a:lnTo>
                    <a:pt x="16215" y="8663"/>
                  </a:lnTo>
                  <a:lnTo>
                    <a:pt x="15911" y="8722"/>
                  </a:lnTo>
                  <a:lnTo>
                    <a:pt x="15607" y="8792"/>
                  </a:lnTo>
                  <a:lnTo>
                    <a:pt x="15327" y="8862"/>
                  </a:lnTo>
                  <a:lnTo>
                    <a:pt x="15046" y="8937"/>
                  </a:lnTo>
                  <a:lnTo>
                    <a:pt x="14766" y="9017"/>
                  </a:lnTo>
                  <a:lnTo>
                    <a:pt x="14486" y="9098"/>
                  </a:lnTo>
                  <a:lnTo>
                    <a:pt x="14229" y="9183"/>
                  </a:lnTo>
                  <a:lnTo>
                    <a:pt x="13948" y="9275"/>
                  </a:lnTo>
                  <a:lnTo>
                    <a:pt x="13458" y="9468"/>
                  </a:lnTo>
                  <a:lnTo>
                    <a:pt x="12990" y="9671"/>
                  </a:lnTo>
                  <a:lnTo>
                    <a:pt x="12547" y="9886"/>
                  </a:lnTo>
                  <a:lnTo>
                    <a:pt x="12126" y="10111"/>
                  </a:lnTo>
                  <a:lnTo>
                    <a:pt x="11752" y="10347"/>
                  </a:lnTo>
                  <a:lnTo>
                    <a:pt x="11425" y="10588"/>
                  </a:lnTo>
                  <a:lnTo>
                    <a:pt x="11121" y="10840"/>
                  </a:lnTo>
                  <a:lnTo>
                    <a:pt x="10864" y="11097"/>
                  </a:lnTo>
                  <a:lnTo>
                    <a:pt x="10631" y="11360"/>
                  </a:lnTo>
                  <a:lnTo>
                    <a:pt x="10467" y="11628"/>
                  </a:lnTo>
                  <a:lnTo>
                    <a:pt x="9907" y="11564"/>
                  </a:lnTo>
                  <a:lnTo>
                    <a:pt x="9393" y="11494"/>
                  </a:lnTo>
                  <a:lnTo>
                    <a:pt x="8902" y="11414"/>
                  </a:lnTo>
                  <a:lnTo>
                    <a:pt x="8458" y="11333"/>
                  </a:lnTo>
                  <a:lnTo>
                    <a:pt x="8038" y="11242"/>
                  </a:lnTo>
                  <a:lnTo>
                    <a:pt x="7640" y="11145"/>
                  </a:lnTo>
                  <a:lnTo>
                    <a:pt x="7267" y="11044"/>
                  </a:lnTo>
                  <a:lnTo>
                    <a:pt x="6940" y="10936"/>
                  </a:lnTo>
                  <a:lnTo>
                    <a:pt x="6612" y="10829"/>
                  </a:lnTo>
                  <a:lnTo>
                    <a:pt x="6332" y="10717"/>
                  </a:lnTo>
                  <a:lnTo>
                    <a:pt x="6075" y="10604"/>
                  </a:lnTo>
                  <a:lnTo>
                    <a:pt x="5818" y="10486"/>
                  </a:lnTo>
                  <a:lnTo>
                    <a:pt x="5608" y="10368"/>
                  </a:lnTo>
                  <a:lnTo>
                    <a:pt x="5421" y="10245"/>
                  </a:lnTo>
                  <a:lnTo>
                    <a:pt x="5234" y="10122"/>
                  </a:lnTo>
                  <a:lnTo>
                    <a:pt x="5071" y="10004"/>
                  </a:lnTo>
                  <a:lnTo>
                    <a:pt x="4954" y="9880"/>
                  </a:lnTo>
                  <a:lnTo>
                    <a:pt x="4814" y="9757"/>
                  </a:lnTo>
                  <a:lnTo>
                    <a:pt x="4627" y="9516"/>
                  </a:lnTo>
                  <a:lnTo>
                    <a:pt x="4486" y="9285"/>
                  </a:lnTo>
                  <a:lnTo>
                    <a:pt x="4393" y="9066"/>
                  </a:lnTo>
                  <a:lnTo>
                    <a:pt x="4346" y="8862"/>
                  </a:lnTo>
                  <a:lnTo>
                    <a:pt x="4323" y="8674"/>
                  </a:lnTo>
                  <a:lnTo>
                    <a:pt x="4323" y="8513"/>
                  </a:lnTo>
                  <a:lnTo>
                    <a:pt x="4323" y="8379"/>
                  </a:lnTo>
                  <a:lnTo>
                    <a:pt x="4416" y="8068"/>
                  </a:lnTo>
                  <a:lnTo>
                    <a:pt x="4557" y="7763"/>
                  </a:lnTo>
                  <a:lnTo>
                    <a:pt x="4743" y="7452"/>
                  </a:lnTo>
                  <a:lnTo>
                    <a:pt x="5000" y="7141"/>
                  </a:lnTo>
                  <a:lnTo>
                    <a:pt x="5304" y="6830"/>
                  </a:lnTo>
                  <a:lnTo>
                    <a:pt x="5655" y="6519"/>
                  </a:lnTo>
                  <a:lnTo>
                    <a:pt x="6052" y="6208"/>
                  </a:lnTo>
                  <a:lnTo>
                    <a:pt x="6519" y="5903"/>
                  </a:lnTo>
                  <a:lnTo>
                    <a:pt x="7033" y="5603"/>
                  </a:lnTo>
                  <a:lnTo>
                    <a:pt x="7594" y="5302"/>
                  </a:lnTo>
                  <a:lnTo>
                    <a:pt x="8201" y="5002"/>
                  </a:lnTo>
                  <a:lnTo>
                    <a:pt x="8855" y="4713"/>
                  </a:lnTo>
                  <a:lnTo>
                    <a:pt x="9556" y="4429"/>
                  </a:lnTo>
                  <a:lnTo>
                    <a:pt x="10304" y="4150"/>
                  </a:lnTo>
                  <a:lnTo>
                    <a:pt x="10701" y="4010"/>
                  </a:lnTo>
                  <a:lnTo>
                    <a:pt x="11098" y="3876"/>
                  </a:lnTo>
                  <a:lnTo>
                    <a:pt x="11519" y="3748"/>
                  </a:lnTo>
                  <a:lnTo>
                    <a:pt x="11939" y="3614"/>
                  </a:lnTo>
                  <a:lnTo>
                    <a:pt x="12383" y="3485"/>
                  </a:lnTo>
                  <a:lnTo>
                    <a:pt x="12827" y="3356"/>
                  </a:lnTo>
                  <a:lnTo>
                    <a:pt x="13271" y="3233"/>
                  </a:lnTo>
                  <a:lnTo>
                    <a:pt x="13761" y="3115"/>
                  </a:lnTo>
                  <a:lnTo>
                    <a:pt x="14229" y="2992"/>
                  </a:lnTo>
                  <a:lnTo>
                    <a:pt x="14719" y="2879"/>
                  </a:lnTo>
                  <a:lnTo>
                    <a:pt x="15233" y="2761"/>
                  </a:lnTo>
                  <a:lnTo>
                    <a:pt x="15724" y="2654"/>
                  </a:lnTo>
                  <a:lnTo>
                    <a:pt x="16261" y="2542"/>
                  </a:lnTo>
                  <a:lnTo>
                    <a:pt x="16799" y="2440"/>
                  </a:lnTo>
                  <a:lnTo>
                    <a:pt x="17336" y="2333"/>
                  </a:lnTo>
                  <a:lnTo>
                    <a:pt x="17873" y="2236"/>
                  </a:lnTo>
                  <a:lnTo>
                    <a:pt x="18434" y="2140"/>
                  </a:lnTo>
                  <a:lnTo>
                    <a:pt x="19018" y="2048"/>
                  </a:lnTo>
                  <a:lnTo>
                    <a:pt x="19602" y="1957"/>
                  </a:lnTo>
                  <a:lnTo>
                    <a:pt x="20186" y="1872"/>
                  </a:lnTo>
                  <a:lnTo>
                    <a:pt x="20794" y="1786"/>
                  </a:lnTo>
                  <a:lnTo>
                    <a:pt x="21401" y="1711"/>
                  </a:lnTo>
                  <a:lnTo>
                    <a:pt x="22009" y="1636"/>
                  </a:lnTo>
                  <a:lnTo>
                    <a:pt x="22639" y="1561"/>
                  </a:lnTo>
                  <a:lnTo>
                    <a:pt x="23270" y="1496"/>
                  </a:lnTo>
                  <a:lnTo>
                    <a:pt x="23924" y="1432"/>
                  </a:lnTo>
                  <a:lnTo>
                    <a:pt x="24578" y="1373"/>
                  </a:lnTo>
                  <a:lnTo>
                    <a:pt x="25233" y="1314"/>
                  </a:lnTo>
                  <a:lnTo>
                    <a:pt x="25910" y="1266"/>
                  </a:lnTo>
                  <a:lnTo>
                    <a:pt x="26588" y="1218"/>
                  </a:lnTo>
                  <a:lnTo>
                    <a:pt x="27288" y="1175"/>
                  </a:lnTo>
                  <a:lnTo>
                    <a:pt x="27989" y="1137"/>
                  </a:lnTo>
                  <a:lnTo>
                    <a:pt x="28690" y="1105"/>
                  </a:lnTo>
                  <a:lnTo>
                    <a:pt x="29391" y="1078"/>
                  </a:lnTo>
                  <a:lnTo>
                    <a:pt x="30115" y="1051"/>
                  </a:lnTo>
                  <a:lnTo>
                    <a:pt x="30840" y="1035"/>
                  </a:lnTo>
                  <a:lnTo>
                    <a:pt x="32241" y="1008"/>
                  </a:lnTo>
                  <a:lnTo>
                    <a:pt x="33620" y="992"/>
                  </a:lnTo>
                  <a:lnTo>
                    <a:pt x="34951" y="987"/>
                  </a:lnTo>
                  <a:close/>
                  <a:moveTo>
                    <a:pt x="33713" y="1"/>
                  </a:moveTo>
                  <a:lnTo>
                    <a:pt x="32639" y="11"/>
                  </a:lnTo>
                  <a:lnTo>
                    <a:pt x="31541" y="27"/>
                  </a:lnTo>
                  <a:lnTo>
                    <a:pt x="30442" y="49"/>
                  </a:lnTo>
                  <a:lnTo>
                    <a:pt x="29601" y="70"/>
                  </a:lnTo>
                  <a:lnTo>
                    <a:pt x="28760" y="97"/>
                  </a:lnTo>
                  <a:lnTo>
                    <a:pt x="27943" y="129"/>
                  </a:lnTo>
                  <a:lnTo>
                    <a:pt x="27148" y="167"/>
                  </a:lnTo>
                  <a:lnTo>
                    <a:pt x="26331" y="210"/>
                  </a:lnTo>
                  <a:lnTo>
                    <a:pt x="25560" y="258"/>
                  </a:lnTo>
                  <a:lnTo>
                    <a:pt x="24765" y="312"/>
                  </a:lnTo>
                  <a:lnTo>
                    <a:pt x="23994" y="371"/>
                  </a:lnTo>
                  <a:lnTo>
                    <a:pt x="23247" y="435"/>
                  </a:lnTo>
                  <a:lnTo>
                    <a:pt x="22476" y="499"/>
                  </a:lnTo>
                  <a:lnTo>
                    <a:pt x="21752" y="574"/>
                  </a:lnTo>
                  <a:lnTo>
                    <a:pt x="21004" y="649"/>
                  </a:lnTo>
                  <a:lnTo>
                    <a:pt x="20303" y="730"/>
                  </a:lnTo>
                  <a:lnTo>
                    <a:pt x="19579" y="815"/>
                  </a:lnTo>
                  <a:lnTo>
                    <a:pt x="18878" y="907"/>
                  </a:lnTo>
                  <a:lnTo>
                    <a:pt x="18200" y="998"/>
                  </a:lnTo>
                  <a:lnTo>
                    <a:pt x="17523" y="1094"/>
                  </a:lnTo>
                  <a:lnTo>
                    <a:pt x="16845" y="1196"/>
                  </a:lnTo>
                  <a:lnTo>
                    <a:pt x="16191" y="1303"/>
                  </a:lnTo>
                  <a:lnTo>
                    <a:pt x="15560" y="1411"/>
                  </a:lnTo>
                  <a:lnTo>
                    <a:pt x="14930" y="1523"/>
                  </a:lnTo>
                  <a:lnTo>
                    <a:pt x="14299" y="1636"/>
                  </a:lnTo>
                  <a:lnTo>
                    <a:pt x="13691" y="1759"/>
                  </a:lnTo>
                  <a:lnTo>
                    <a:pt x="13084" y="1882"/>
                  </a:lnTo>
                  <a:lnTo>
                    <a:pt x="12500" y="2006"/>
                  </a:lnTo>
                  <a:lnTo>
                    <a:pt x="11939" y="2134"/>
                  </a:lnTo>
                  <a:lnTo>
                    <a:pt x="11378" y="2268"/>
                  </a:lnTo>
                  <a:lnTo>
                    <a:pt x="10818" y="2402"/>
                  </a:lnTo>
                  <a:lnTo>
                    <a:pt x="10280" y="2536"/>
                  </a:lnTo>
                  <a:lnTo>
                    <a:pt x="9743" y="2681"/>
                  </a:lnTo>
                  <a:lnTo>
                    <a:pt x="9229" y="2820"/>
                  </a:lnTo>
                  <a:lnTo>
                    <a:pt x="8738" y="2965"/>
                  </a:lnTo>
                  <a:lnTo>
                    <a:pt x="8248" y="3115"/>
                  </a:lnTo>
                  <a:lnTo>
                    <a:pt x="7781" y="3265"/>
                  </a:lnTo>
                  <a:lnTo>
                    <a:pt x="7313" y="3415"/>
                  </a:lnTo>
                  <a:lnTo>
                    <a:pt x="6869" y="3571"/>
                  </a:lnTo>
                  <a:lnTo>
                    <a:pt x="6426" y="3726"/>
                  </a:lnTo>
                  <a:lnTo>
                    <a:pt x="6005" y="3887"/>
                  </a:lnTo>
                  <a:lnTo>
                    <a:pt x="5584" y="4048"/>
                  </a:lnTo>
                  <a:lnTo>
                    <a:pt x="5187" y="4209"/>
                  </a:lnTo>
                  <a:lnTo>
                    <a:pt x="4814" y="4370"/>
                  </a:lnTo>
                  <a:lnTo>
                    <a:pt x="4440" y="4536"/>
                  </a:lnTo>
                  <a:lnTo>
                    <a:pt x="4089" y="4702"/>
                  </a:lnTo>
                  <a:lnTo>
                    <a:pt x="3739" y="4868"/>
                  </a:lnTo>
                  <a:lnTo>
                    <a:pt x="3412" y="5040"/>
                  </a:lnTo>
                  <a:lnTo>
                    <a:pt x="3108" y="5206"/>
                  </a:lnTo>
                  <a:lnTo>
                    <a:pt x="2804" y="5377"/>
                  </a:lnTo>
                  <a:lnTo>
                    <a:pt x="2524" y="5549"/>
                  </a:lnTo>
                  <a:lnTo>
                    <a:pt x="2244" y="5720"/>
                  </a:lnTo>
                  <a:lnTo>
                    <a:pt x="2010" y="5897"/>
                  </a:lnTo>
                  <a:lnTo>
                    <a:pt x="1753" y="6069"/>
                  </a:lnTo>
                  <a:lnTo>
                    <a:pt x="1543" y="6240"/>
                  </a:lnTo>
                  <a:lnTo>
                    <a:pt x="1332" y="6417"/>
                  </a:lnTo>
                  <a:lnTo>
                    <a:pt x="1122" y="6594"/>
                  </a:lnTo>
                  <a:lnTo>
                    <a:pt x="959" y="6766"/>
                  </a:lnTo>
                  <a:lnTo>
                    <a:pt x="772" y="6943"/>
                  </a:lnTo>
                  <a:lnTo>
                    <a:pt x="632" y="7120"/>
                  </a:lnTo>
                  <a:lnTo>
                    <a:pt x="491" y="7291"/>
                  </a:lnTo>
                  <a:lnTo>
                    <a:pt x="375" y="7468"/>
                  </a:lnTo>
                  <a:lnTo>
                    <a:pt x="281" y="7645"/>
                  </a:lnTo>
                  <a:lnTo>
                    <a:pt x="188" y="7817"/>
                  </a:lnTo>
                  <a:lnTo>
                    <a:pt x="118" y="7993"/>
                  </a:lnTo>
                  <a:lnTo>
                    <a:pt x="71" y="8165"/>
                  </a:lnTo>
                  <a:lnTo>
                    <a:pt x="24" y="8336"/>
                  </a:lnTo>
                  <a:lnTo>
                    <a:pt x="1" y="8546"/>
                  </a:lnTo>
                  <a:lnTo>
                    <a:pt x="1" y="8744"/>
                  </a:lnTo>
                  <a:lnTo>
                    <a:pt x="24" y="8948"/>
                  </a:lnTo>
                  <a:lnTo>
                    <a:pt x="71" y="9141"/>
                  </a:lnTo>
                  <a:lnTo>
                    <a:pt x="141" y="9334"/>
                  </a:lnTo>
                  <a:lnTo>
                    <a:pt x="258" y="9521"/>
                  </a:lnTo>
                  <a:lnTo>
                    <a:pt x="375" y="9703"/>
                  </a:lnTo>
                  <a:lnTo>
                    <a:pt x="515" y="9880"/>
                  </a:lnTo>
                  <a:lnTo>
                    <a:pt x="678" y="10057"/>
                  </a:lnTo>
                  <a:lnTo>
                    <a:pt x="865" y="10229"/>
                  </a:lnTo>
                  <a:lnTo>
                    <a:pt x="1075" y="10395"/>
                  </a:lnTo>
                  <a:lnTo>
                    <a:pt x="1309" y="10556"/>
                  </a:lnTo>
                  <a:lnTo>
                    <a:pt x="1566" y="10711"/>
                  </a:lnTo>
                  <a:lnTo>
                    <a:pt x="1846" y="10861"/>
                  </a:lnTo>
                  <a:lnTo>
                    <a:pt x="2150" y="11011"/>
                  </a:lnTo>
                  <a:lnTo>
                    <a:pt x="2477" y="11151"/>
                  </a:lnTo>
                  <a:lnTo>
                    <a:pt x="2804" y="11290"/>
                  </a:lnTo>
                  <a:lnTo>
                    <a:pt x="3178" y="11419"/>
                  </a:lnTo>
                  <a:lnTo>
                    <a:pt x="3552" y="11548"/>
                  </a:lnTo>
                  <a:lnTo>
                    <a:pt x="3949" y="11665"/>
                  </a:lnTo>
                  <a:lnTo>
                    <a:pt x="4370" y="11783"/>
                  </a:lnTo>
                  <a:lnTo>
                    <a:pt x="4814" y="11896"/>
                  </a:lnTo>
                  <a:lnTo>
                    <a:pt x="5281" y="11998"/>
                  </a:lnTo>
                  <a:lnTo>
                    <a:pt x="5771" y="12094"/>
                  </a:lnTo>
                  <a:lnTo>
                    <a:pt x="6262" y="12191"/>
                  </a:lnTo>
                  <a:lnTo>
                    <a:pt x="6776" y="12277"/>
                  </a:lnTo>
                  <a:lnTo>
                    <a:pt x="7313" y="12357"/>
                  </a:lnTo>
                  <a:lnTo>
                    <a:pt x="7874" y="12432"/>
                  </a:lnTo>
                  <a:lnTo>
                    <a:pt x="8435" y="12502"/>
                  </a:lnTo>
                  <a:lnTo>
                    <a:pt x="9042" y="12561"/>
                  </a:lnTo>
                  <a:lnTo>
                    <a:pt x="9650" y="12620"/>
                  </a:lnTo>
                  <a:lnTo>
                    <a:pt x="10257" y="12668"/>
                  </a:lnTo>
                  <a:lnTo>
                    <a:pt x="10327" y="12909"/>
                  </a:lnTo>
                  <a:lnTo>
                    <a:pt x="10397" y="13156"/>
                  </a:lnTo>
                  <a:lnTo>
                    <a:pt x="10537" y="13392"/>
                  </a:lnTo>
                  <a:lnTo>
                    <a:pt x="10701" y="13627"/>
                  </a:lnTo>
                  <a:lnTo>
                    <a:pt x="10911" y="13863"/>
                  </a:lnTo>
                  <a:lnTo>
                    <a:pt x="11168" y="14094"/>
                  </a:lnTo>
                  <a:lnTo>
                    <a:pt x="11449" y="14324"/>
                  </a:lnTo>
                  <a:lnTo>
                    <a:pt x="11752" y="14549"/>
                  </a:lnTo>
                  <a:lnTo>
                    <a:pt x="12103" y="14769"/>
                  </a:lnTo>
                  <a:lnTo>
                    <a:pt x="12500" y="14989"/>
                  </a:lnTo>
                  <a:lnTo>
                    <a:pt x="12944" y="15209"/>
                  </a:lnTo>
                  <a:lnTo>
                    <a:pt x="13388" y="15418"/>
                  </a:lnTo>
                  <a:lnTo>
                    <a:pt x="13902" y="15632"/>
                  </a:lnTo>
                  <a:lnTo>
                    <a:pt x="14439" y="15836"/>
                  </a:lnTo>
                  <a:lnTo>
                    <a:pt x="15000" y="16040"/>
                  </a:lnTo>
                  <a:lnTo>
                    <a:pt x="15607" y="16238"/>
                  </a:lnTo>
                  <a:lnTo>
                    <a:pt x="16238" y="16431"/>
                  </a:lnTo>
                  <a:lnTo>
                    <a:pt x="16915" y="16624"/>
                  </a:lnTo>
                  <a:lnTo>
                    <a:pt x="17616" y="16812"/>
                  </a:lnTo>
                  <a:lnTo>
                    <a:pt x="18341" y="16994"/>
                  </a:lnTo>
                  <a:lnTo>
                    <a:pt x="19112" y="17171"/>
                  </a:lnTo>
                  <a:lnTo>
                    <a:pt x="19929" y="17348"/>
                  </a:lnTo>
                  <a:lnTo>
                    <a:pt x="20770" y="17519"/>
                  </a:lnTo>
                  <a:lnTo>
                    <a:pt x="21635" y="17680"/>
                  </a:lnTo>
                  <a:lnTo>
                    <a:pt x="22546" y="17846"/>
                  </a:lnTo>
                  <a:lnTo>
                    <a:pt x="23457" y="18002"/>
                  </a:lnTo>
                  <a:lnTo>
                    <a:pt x="24438" y="18152"/>
                  </a:lnTo>
                  <a:lnTo>
                    <a:pt x="25419" y="18297"/>
                  </a:lnTo>
                  <a:lnTo>
                    <a:pt x="26447" y="18441"/>
                  </a:lnTo>
                  <a:lnTo>
                    <a:pt x="27522" y="18575"/>
                  </a:lnTo>
                  <a:lnTo>
                    <a:pt x="28597" y="18709"/>
                  </a:lnTo>
                  <a:lnTo>
                    <a:pt x="29718" y="18833"/>
                  </a:lnTo>
                  <a:lnTo>
                    <a:pt x="29999" y="18881"/>
                  </a:lnTo>
                  <a:lnTo>
                    <a:pt x="30629" y="18988"/>
                  </a:lnTo>
                  <a:lnTo>
                    <a:pt x="31634" y="19144"/>
                  </a:lnTo>
                  <a:lnTo>
                    <a:pt x="32942" y="19342"/>
                  </a:lnTo>
                  <a:lnTo>
                    <a:pt x="34554" y="19578"/>
                  </a:lnTo>
                  <a:lnTo>
                    <a:pt x="36423" y="19835"/>
                  </a:lnTo>
                  <a:lnTo>
                    <a:pt x="37451" y="19969"/>
                  </a:lnTo>
                  <a:lnTo>
                    <a:pt x="38503" y="20103"/>
                  </a:lnTo>
                  <a:lnTo>
                    <a:pt x="39624" y="20248"/>
                  </a:lnTo>
                  <a:lnTo>
                    <a:pt x="40792" y="20387"/>
                  </a:lnTo>
                  <a:lnTo>
                    <a:pt x="42007" y="20527"/>
                  </a:lnTo>
                  <a:lnTo>
                    <a:pt x="43269" y="20666"/>
                  </a:lnTo>
                  <a:lnTo>
                    <a:pt x="44554" y="20805"/>
                  </a:lnTo>
                  <a:lnTo>
                    <a:pt x="45862" y="20934"/>
                  </a:lnTo>
                  <a:lnTo>
                    <a:pt x="47217" y="21063"/>
                  </a:lnTo>
                  <a:lnTo>
                    <a:pt x="48572" y="21186"/>
                  </a:lnTo>
                  <a:lnTo>
                    <a:pt x="49974" y="21304"/>
                  </a:lnTo>
                  <a:lnTo>
                    <a:pt x="51376" y="21416"/>
                  </a:lnTo>
                  <a:lnTo>
                    <a:pt x="52777" y="21513"/>
                  </a:lnTo>
                  <a:lnTo>
                    <a:pt x="54202" y="21604"/>
                  </a:lnTo>
                  <a:lnTo>
                    <a:pt x="55651" y="21685"/>
                  </a:lnTo>
                  <a:lnTo>
                    <a:pt x="57076" y="21749"/>
                  </a:lnTo>
                  <a:lnTo>
                    <a:pt x="57800" y="21781"/>
                  </a:lnTo>
                  <a:lnTo>
                    <a:pt x="58501" y="21808"/>
                  </a:lnTo>
                  <a:lnTo>
                    <a:pt x="59225" y="21829"/>
                  </a:lnTo>
                  <a:lnTo>
                    <a:pt x="59926" y="21845"/>
                  </a:lnTo>
                  <a:lnTo>
                    <a:pt x="60651" y="21861"/>
                  </a:lnTo>
                  <a:lnTo>
                    <a:pt x="61351" y="21872"/>
                  </a:lnTo>
                  <a:lnTo>
                    <a:pt x="62052" y="21877"/>
                  </a:lnTo>
                  <a:lnTo>
                    <a:pt x="63431" y="21877"/>
                  </a:lnTo>
                  <a:lnTo>
                    <a:pt x="64108" y="21872"/>
                  </a:lnTo>
                  <a:lnTo>
                    <a:pt x="64762" y="21861"/>
                  </a:lnTo>
                  <a:lnTo>
                    <a:pt x="65417" y="21845"/>
                  </a:lnTo>
                  <a:lnTo>
                    <a:pt x="66071" y="21829"/>
                  </a:lnTo>
                  <a:lnTo>
                    <a:pt x="66678" y="21802"/>
                  </a:lnTo>
                  <a:lnTo>
                    <a:pt x="67309" y="21776"/>
                  </a:lnTo>
                  <a:lnTo>
                    <a:pt x="67916" y="21749"/>
                  </a:lnTo>
                  <a:lnTo>
                    <a:pt x="68500" y="21711"/>
                  </a:lnTo>
                  <a:lnTo>
                    <a:pt x="69084" y="21674"/>
                  </a:lnTo>
                  <a:lnTo>
                    <a:pt x="69645" y="21631"/>
                  </a:lnTo>
                  <a:lnTo>
                    <a:pt x="70206" y="21583"/>
                  </a:lnTo>
                  <a:lnTo>
                    <a:pt x="70767" y="21529"/>
                  </a:lnTo>
                  <a:lnTo>
                    <a:pt x="71304" y="21475"/>
                  </a:lnTo>
                  <a:lnTo>
                    <a:pt x="71818" y="21411"/>
                  </a:lnTo>
                  <a:lnTo>
                    <a:pt x="72332" y="21352"/>
                  </a:lnTo>
                  <a:lnTo>
                    <a:pt x="72823" y="21282"/>
                  </a:lnTo>
                  <a:lnTo>
                    <a:pt x="73313" y="21207"/>
                  </a:lnTo>
                  <a:lnTo>
                    <a:pt x="73804" y="21132"/>
                  </a:lnTo>
                  <a:lnTo>
                    <a:pt x="74271" y="21052"/>
                  </a:lnTo>
                  <a:lnTo>
                    <a:pt x="74715" y="20972"/>
                  </a:lnTo>
                  <a:lnTo>
                    <a:pt x="75159" y="20880"/>
                  </a:lnTo>
                  <a:lnTo>
                    <a:pt x="75579" y="20789"/>
                  </a:lnTo>
                  <a:lnTo>
                    <a:pt x="76000" y="20693"/>
                  </a:lnTo>
                  <a:lnTo>
                    <a:pt x="76420" y="20591"/>
                  </a:lnTo>
                  <a:lnTo>
                    <a:pt x="76794" y="20484"/>
                  </a:lnTo>
                  <a:lnTo>
                    <a:pt x="77191" y="20377"/>
                  </a:lnTo>
                  <a:lnTo>
                    <a:pt x="77565" y="20264"/>
                  </a:lnTo>
                  <a:lnTo>
                    <a:pt x="77916" y="20146"/>
                  </a:lnTo>
                  <a:lnTo>
                    <a:pt x="78266" y="20028"/>
                  </a:lnTo>
                  <a:lnTo>
                    <a:pt x="78593" y="19899"/>
                  </a:lnTo>
                  <a:lnTo>
                    <a:pt x="78920" y="19771"/>
                  </a:lnTo>
                  <a:lnTo>
                    <a:pt x="79598" y="19481"/>
                  </a:lnTo>
                  <a:lnTo>
                    <a:pt x="80229" y="19186"/>
                  </a:lnTo>
                  <a:lnTo>
                    <a:pt x="80859" y="18886"/>
                  </a:lnTo>
                  <a:lnTo>
                    <a:pt x="81420" y="18586"/>
                  </a:lnTo>
                  <a:lnTo>
                    <a:pt x="81981" y="18286"/>
                  </a:lnTo>
                  <a:lnTo>
                    <a:pt x="82471" y="17980"/>
                  </a:lnTo>
                  <a:lnTo>
                    <a:pt x="82939" y="17669"/>
                  </a:lnTo>
                  <a:lnTo>
                    <a:pt x="83382" y="17364"/>
                  </a:lnTo>
                  <a:lnTo>
                    <a:pt x="83780" y="17053"/>
                  </a:lnTo>
                  <a:lnTo>
                    <a:pt x="84130" y="16742"/>
                  </a:lnTo>
                  <a:lnTo>
                    <a:pt x="84457" y="16436"/>
                  </a:lnTo>
                  <a:lnTo>
                    <a:pt x="84738" y="16126"/>
                  </a:lnTo>
                  <a:lnTo>
                    <a:pt x="84995" y="15820"/>
                  </a:lnTo>
                  <a:lnTo>
                    <a:pt x="85181" y="15509"/>
                  </a:lnTo>
                  <a:lnTo>
                    <a:pt x="85345" y="15203"/>
                  </a:lnTo>
                  <a:lnTo>
                    <a:pt x="85485" y="14903"/>
                  </a:lnTo>
                  <a:lnTo>
                    <a:pt x="86116" y="14855"/>
                  </a:lnTo>
                  <a:lnTo>
                    <a:pt x="86747" y="14801"/>
                  </a:lnTo>
                  <a:lnTo>
                    <a:pt x="87378" y="14742"/>
                  </a:lnTo>
                  <a:lnTo>
                    <a:pt x="88008" y="14678"/>
                  </a:lnTo>
                  <a:lnTo>
                    <a:pt x="88616" y="14608"/>
                  </a:lnTo>
                  <a:lnTo>
                    <a:pt x="89200" y="14533"/>
                  </a:lnTo>
                  <a:lnTo>
                    <a:pt x="89784" y="14453"/>
                  </a:lnTo>
                  <a:lnTo>
                    <a:pt x="90345" y="14362"/>
                  </a:lnTo>
                  <a:lnTo>
                    <a:pt x="90905" y="14271"/>
                  </a:lnTo>
                  <a:lnTo>
                    <a:pt x="91466" y="14169"/>
                  </a:lnTo>
                  <a:lnTo>
                    <a:pt x="91980" y="14062"/>
                  </a:lnTo>
                  <a:lnTo>
                    <a:pt x="92494" y="13949"/>
                  </a:lnTo>
                  <a:lnTo>
                    <a:pt x="93008" y="13831"/>
                  </a:lnTo>
                  <a:lnTo>
                    <a:pt x="93499" y="13713"/>
                  </a:lnTo>
                  <a:lnTo>
                    <a:pt x="93966" y="13585"/>
                  </a:lnTo>
                  <a:lnTo>
                    <a:pt x="94433" y="13451"/>
                  </a:lnTo>
                  <a:lnTo>
                    <a:pt x="94760" y="13349"/>
                  </a:lnTo>
                  <a:lnTo>
                    <a:pt x="95087" y="13247"/>
                  </a:lnTo>
                  <a:lnTo>
                    <a:pt x="95671" y="13032"/>
                  </a:lnTo>
                  <a:lnTo>
                    <a:pt x="96255" y="12807"/>
                  </a:lnTo>
                  <a:lnTo>
                    <a:pt x="96769" y="12571"/>
                  </a:lnTo>
                  <a:lnTo>
                    <a:pt x="97260" y="12330"/>
                  </a:lnTo>
                  <a:lnTo>
                    <a:pt x="97704" y="12078"/>
                  </a:lnTo>
                  <a:lnTo>
                    <a:pt x="98124" y="11821"/>
                  </a:lnTo>
                  <a:lnTo>
                    <a:pt x="98498" y="11558"/>
                  </a:lnTo>
                  <a:lnTo>
                    <a:pt x="98825" y="11285"/>
                  </a:lnTo>
                  <a:lnTo>
                    <a:pt x="99129" y="11006"/>
                  </a:lnTo>
                  <a:lnTo>
                    <a:pt x="99386" y="10727"/>
                  </a:lnTo>
                  <a:lnTo>
                    <a:pt x="99596" y="10438"/>
                  </a:lnTo>
                  <a:lnTo>
                    <a:pt x="99783" y="10143"/>
                  </a:lnTo>
                  <a:lnTo>
                    <a:pt x="99923" y="9848"/>
                  </a:lnTo>
                  <a:lnTo>
                    <a:pt x="100017" y="9548"/>
                  </a:lnTo>
                  <a:lnTo>
                    <a:pt x="100087" y="9242"/>
                  </a:lnTo>
                  <a:lnTo>
                    <a:pt x="100110" y="8937"/>
                  </a:lnTo>
                  <a:lnTo>
                    <a:pt x="100087" y="8631"/>
                  </a:lnTo>
                  <a:lnTo>
                    <a:pt x="100040" y="8326"/>
                  </a:lnTo>
                  <a:lnTo>
                    <a:pt x="99947" y="8015"/>
                  </a:lnTo>
                  <a:lnTo>
                    <a:pt x="99807" y="7704"/>
                  </a:lnTo>
                  <a:lnTo>
                    <a:pt x="99643" y="7393"/>
                  </a:lnTo>
                  <a:lnTo>
                    <a:pt x="99409" y="7087"/>
                  </a:lnTo>
                  <a:lnTo>
                    <a:pt x="99176" y="6782"/>
                  </a:lnTo>
                  <a:lnTo>
                    <a:pt x="98872" y="6476"/>
                  </a:lnTo>
                  <a:lnTo>
                    <a:pt x="98545" y="6171"/>
                  </a:lnTo>
                  <a:lnTo>
                    <a:pt x="98171" y="5871"/>
                  </a:lnTo>
                  <a:lnTo>
                    <a:pt x="97751" y="5576"/>
                  </a:lnTo>
                  <a:lnTo>
                    <a:pt x="97307" y="5281"/>
                  </a:lnTo>
                  <a:lnTo>
                    <a:pt x="96816" y="4991"/>
                  </a:lnTo>
                  <a:lnTo>
                    <a:pt x="96279" y="4707"/>
                  </a:lnTo>
                  <a:lnTo>
                    <a:pt x="95695" y="4429"/>
                  </a:lnTo>
                  <a:lnTo>
                    <a:pt x="95204" y="4209"/>
                  </a:lnTo>
                  <a:lnTo>
                    <a:pt x="94690" y="3994"/>
                  </a:lnTo>
                  <a:lnTo>
                    <a:pt x="94153" y="3785"/>
                  </a:lnTo>
                  <a:lnTo>
                    <a:pt x="93592" y="3582"/>
                  </a:lnTo>
                  <a:lnTo>
                    <a:pt x="93008" y="3383"/>
                  </a:lnTo>
                  <a:lnTo>
                    <a:pt x="92424" y="3196"/>
                  </a:lnTo>
                  <a:lnTo>
                    <a:pt x="91816" y="3008"/>
                  </a:lnTo>
                  <a:lnTo>
                    <a:pt x="91186" y="2831"/>
                  </a:lnTo>
                  <a:lnTo>
                    <a:pt x="90532" y="2665"/>
                  </a:lnTo>
                  <a:lnTo>
                    <a:pt x="89854" y="2499"/>
                  </a:lnTo>
                  <a:lnTo>
                    <a:pt x="89176" y="2343"/>
                  </a:lnTo>
                  <a:lnTo>
                    <a:pt x="88476" y="2193"/>
                  </a:lnTo>
                  <a:lnTo>
                    <a:pt x="87751" y="2054"/>
                  </a:lnTo>
                  <a:lnTo>
                    <a:pt x="87027" y="1914"/>
                  </a:lnTo>
                  <a:lnTo>
                    <a:pt x="86279" y="1786"/>
                  </a:lnTo>
                  <a:lnTo>
                    <a:pt x="85509" y="1662"/>
                  </a:lnTo>
                  <a:lnTo>
                    <a:pt x="84738" y="1550"/>
                  </a:lnTo>
                  <a:lnTo>
                    <a:pt x="83920" y="1443"/>
                  </a:lnTo>
                  <a:lnTo>
                    <a:pt x="83126" y="1341"/>
                  </a:lnTo>
                  <a:lnTo>
                    <a:pt x="82284" y="1250"/>
                  </a:lnTo>
                  <a:lnTo>
                    <a:pt x="81443" y="1164"/>
                  </a:lnTo>
                  <a:lnTo>
                    <a:pt x="80602" y="1084"/>
                  </a:lnTo>
                  <a:lnTo>
                    <a:pt x="79715" y="1014"/>
                  </a:lnTo>
                  <a:lnTo>
                    <a:pt x="78850" y="950"/>
                  </a:lnTo>
                  <a:lnTo>
                    <a:pt x="77939" y="891"/>
                  </a:lnTo>
                  <a:lnTo>
                    <a:pt x="77028" y="842"/>
                  </a:lnTo>
                  <a:lnTo>
                    <a:pt x="76117" y="799"/>
                  </a:lnTo>
                  <a:lnTo>
                    <a:pt x="75182" y="762"/>
                  </a:lnTo>
                  <a:lnTo>
                    <a:pt x="74224" y="735"/>
                  </a:lnTo>
                  <a:lnTo>
                    <a:pt x="73266" y="719"/>
                  </a:lnTo>
                  <a:lnTo>
                    <a:pt x="72309" y="708"/>
                  </a:lnTo>
                  <a:lnTo>
                    <a:pt x="71327" y="703"/>
                  </a:lnTo>
                  <a:lnTo>
                    <a:pt x="70229" y="703"/>
                  </a:lnTo>
                  <a:lnTo>
                    <a:pt x="69155" y="714"/>
                  </a:lnTo>
                  <a:lnTo>
                    <a:pt x="68057" y="730"/>
                  </a:lnTo>
                  <a:lnTo>
                    <a:pt x="66982" y="746"/>
                  </a:lnTo>
                  <a:lnTo>
                    <a:pt x="65907" y="773"/>
                  </a:lnTo>
                  <a:lnTo>
                    <a:pt x="64832" y="799"/>
                  </a:lnTo>
                  <a:lnTo>
                    <a:pt x="63758" y="837"/>
                  </a:lnTo>
                  <a:lnTo>
                    <a:pt x="62683" y="874"/>
                  </a:lnTo>
                  <a:lnTo>
                    <a:pt x="61632" y="923"/>
                  </a:lnTo>
                  <a:lnTo>
                    <a:pt x="60580" y="971"/>
                  </a:lnTo>
                  <a:lnTo>
                    <a:pt x="59552" y="1030"/>
                  </a:lnTo>
                  <a:lnTo>
                    <a:pt x="58525" y="1089"/>
                  </a:lnTo>
                  <a:lnTo>
                    <a:pt x="57497" y="1159"/>
                  </a:lnTo>
                  <a:lnTo>
                    <a:pt x="56469" y="1228"/>
                  </a:lnTo>
                  <a:lnTo>
                    <a:pt x="55487" y="1303"/>
                  </a:lnTo>
                  <a:lnTo>
                    <a:pt x="54483" y="1389"/>
                  </a:lnTo>
                  <a:lnTo>
                    <a:pt x="54015" y="1303"/>
                  </a:lnTo>
                  <a:lnTo>
                    <a:pt x="53502" y="1223"/>
                  </a:lnTo>
                  <a:lnTo>
                    <a:pt x="53011" y="1148"/>
                  </a:lnTo>
                  <a:lnTo>
                    <a:pt x="52497" y="1067"/>
                  </a:lnTo>
                  <a:lnTo>
                    <a:pt x="51960" y="998"/>
                  </a:lnTo>
                  <a:lnTo>
                    <a:pt x="51422" y="928"/>
                  </a:lnTo>
                  <a:lnTo>
                    <a:pt x="50324" y="794"/>
                  </a:lnTo>
                  <a:lnTo>
                    <a:pt x="49203" y="665"/>
                  </a:lnTo>
                  <a:lnTo>
                    <a:pt x="48035" y="553"/>
                  </a:lnTo>
                  <a:lnTo>
                    <a:pt x="46820" y="451"/>
                  </a:lnTo>
                  <a:lnTo>
                    <a:pt x="45582" y="360"/>
                  </a:lnTo>
                  <a:lnTo>
                    <a:pt x="44320" y="274"/>
                  </a:lnTo>
                  <a:lnTo>
                    <a:pt x="43035" y="204"/>
                  </a:lnTo>
                  <a:lnTo>
                    <a:pt x="41727" y="140"/>
                  </a:lnTo>
                  <a:lnTo>
                    <a:pt x="40372" y="92"/>
                  </a:lnTo>
                  <a:lnTo>
                    <a:pt x="39017" y="49"/>
                  </a:lnTo>
                  <a:lnTo>
                    <a:pt x="37615" y="22"/>
                  </a:lnTo>
                  <a:lnTo>
                    <a:pt x="36213" y="6"/>
                  </a:lnTo>
                  <a:lnTo>
                    <a:pt x="3478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 rot="10800000">
              <a:off x="126491" y="-604024"/>
              <a:ext cx="828474" cy="2361670"/>
            </a:xfrm>
            <a:custGeom>
              <a:avLst/>
              <a:gdLst/>
              <a:ahLst/>
              <a:cxnLst/>
              <a:rect l="l" t="t" r="r" b="b"/>
              <a:pathLst>
                <a:path w="85719" h="60239" extrusionOk="0">
                  <a:moveTo>
                    <a:pt x="83569" y="1"/>
                  </a:moveTo>
                  <a:lnTo>
                    <a:pt x="83359" y="6"/>
                  </a:lnTo>
                  <a:lnTo>
                    <a:pt x="83149" y="11"/>
                  </a:lnTo>
                  <a:lnTo>
                    <a:pt x="82962" y="22"/>
                  </a:lnTo>
                  <a:lnTo>
                    <a:pt x="82752" y="38"/>
                  </a:lnTo>
                  <a:lnTo>
                    <a:pt x="82588" y="54"/>
                  </a:lnTo>
                  <a:lnTo>
                    <a:pt x="82401" y="81"/>
                  </a:lnTo>
                  <a:lnTo>
                    <a:pt x="82238" y="108"/>
                  </a:lnTo>
                  <a:lnTo>
                    <a:pt x="82097" y="135"/>
                  </a:lnTo>
                  <a:lnTo>
                    <a:pt x="81957" y="167"/>
                  </a:lnTo>
                  <a:lnTo>
                    <a:pt x="81840" y="204"/>
                  </a:lnTo>
                  <a:lnTo>
                    <a:pt x="81724" y="242"/>
                  </a:lnTo>
                  <a:lnTo>
                    <a:pt x="81630" y="285"/>
                  </a:lnTo>
                  <a:lnTo>
                    <a:pt x="81537" y="328"/>
                  </a:lnTo>
                  <a:lnTo>
                    <a:pt x="81490" y="371"/>
                  </a:lnTo>
                  <a:lnTo>
                    <a:pt x="81443" y="419"/>
                  </a:lnTo>
                  <a:lnTo>
                    <a:pt x="81420" y="467"/>
                  </a:lnTo>
                  <a:lnTo>
                    <a:pt x="81210" y="1293"/>
                  </a:lnTo>
                  <a:lnTo>
                    <a:pt x="80789" y="2960"/>
                  </a:lnTo>
                  <a:lnTo>
                    <a:pt x="80205" y="5377"/>
                  </a:lnTo>
                  <a:lnTo>
                    <a:pt x="79504" y="8428"/>
                  </a:lnTo>
                  <a:lnTo>
                    <a:pt x="79130" y="10165"/>
                  </a:lnTo>
                  <a:lnTo>
                    <a:pt x="78733" y="12019"/>
                  </a:lnTo>
                  <a:lnTo>
                    <a:pt x="78359" y="13981"/>
                  </a:lnTo>
                  <a:lnTo>
                    <a:pt x="77962" y="16040"/>
                  </a:lnTo>
                  <a:lnTo>
                    <a:pt x="77565" y="18179"/>
                  </a:lnTo>
                  <a:lnTo>
                    <a:pt x="77191" y="20393"/>
                  </a:lnTo>
                  <a:lnTo>
                    <a:pt x="76817" y="22660"/>
                  </a:lnTo>
                  <a:lnTo>
                    <a:pt x="76490" y="24971"/>
                  </a:lnTo>
                  <a:lnTo>
                    <a:pt x="76187" y="27313"/>
                  </a:lnTo>
                  <a:lnTo>
                    <a:pt x="75906" y="29672"/>
                  </a:lnTo>
                  <a:lnTo>
                    <a:pt x="75649" y="32036"/>
                  </a:lnTo>
                  <a:lnTo>
                    <a:pt x="75462" y="34389"/>
                  </a:lnTo>
                  <a:lnTo>
                    <a:pt x="75322" y="36727"/>
                  </a:lnTo>
                  <a:lnTo>
                    <a:pt x="75276" y="37884"/>
                  </a:lnTo>
                  <a:lnTo>
                    <a:pt x="75229" y="39026"/>
                  </a:lnTo>
                  <a:lnTo>
                    <a:pt x="75205" y="40163"/>
                  </a:lnTo>
                  <a:lnTo>
                    <a:pt x="75205" y="41283"/>
                  </a:lnTo>
                  <a:lnTo>
                    <a:pt x="75205" y="42393"/>
                  </a:lnTo>
                  <a:lnTo>
                    <a:pt x="75252" y="43481"/>
                  </a:lnTo>
                  <a:lnTo>
                    <a:pt x="75299" y="44553"/>
                  </a:lnTo>
                  <a:lnTo>
                    <a:pt x="75346" y="45604"/>
                  </a:lnTo>
                  <a:lnTo>
                    <a:pt x="75439" y="46633"/>
                  </a:lnTo>
                  <a:lnTo>
                    <a:pt x="75556" y="47641"/>
                  </a:lnTo>
                  <a:lnTo>
                    <a:pt x="75673" y="48622"/>
                  </a:lnTo>
                  <a:lnTo>
                    <a:pt x="75813" y="49581"/>
                  </a:lnTo>
                  <a:lnTo>
                    <a:pt x="76000" y="50509"/>
                  </a:lnTo>
                  <a:lnTo>
                    <a:pt x="76187" y="51409"/>
                  </a:lnTo>
                  <a:lnTo>
                    <a:pt x="76397" y="52278"/>
                  </a:lnTo>
                  <a:lnTo>
                    <a:pt x="76654" y="53114"/>
                  </a:lnTo>
                  <a:lnTo>
                    <a:pt x="76911" y="53913"/>
                  </a:lnTo>
                  <a:lnTo>
                    <a:pt x="77215" y="54679"/>
                  </a:lnTo>
                  <a:lnTo>
                    <a:pt x="77542" y="55408"/>
                  </a:lnTo>
                  <a:lnTo>
                    <a:pt x="77869" y="56095"/>
                  </a:lnTo>
                  <a:lnTo>
                    <a:pt x="78266" y="56743"/>
                  </a:lnTo>
                  <a:lnTo>
                    <a:pt x="78453" y="57054"/>
                  </a:lnTo>
                  <a:lnTo>
                    <a:pt x="78663" y="57349"/>
                  </a:lnTo>
                  <a:lnTo>
                    <a:pt x="76490" y="56636"/>
                  </a:lnTo>
                  <a:lnTo>
                    <a:pt x="74061" y="55821"/>
                  </a:lnTo>
                  <a:lnTo>
                    <a:pt x="71421" y="54915"/>
                  </a:lnTo>
                  <a:lnTo>
                    <a:pt x="68594" y="53924"/>
                  </a:lnTo>
                  <a:lnTo>
                    <a:pt x="67099" y="53393"/>
                  </a:lnTo>
                  <a:lnTo>
                    <a:pt x="65580" y="52846"/>
                  </a:lnTo>
                  <a:lnTo>
                    <a:pt x="64015" y="52278"/>
                  </a:lnTo>
                  <a:lnTo>
                    <a:pt x="62426" y="51694"/>
                  </a:lnTo>
                  <a:lnTo>
                    <a:pt x="60814" y="51088"/>
                  </a:lnTo>
                  <a:lnTo>
                    <a:pt x="59155" y="50461"/>
                  </a:lnTo>
                  <a:lnTo>
                    <a:pt x="57473" y="49817"/>
                  </a:lnTo>
                  <a:lnTo>
                    <a:pt x="55768" y="49158"/>
                  </a:lnTo>
                  <a:lnTo>
                    <a:pt x="54062" y="48482"/>
                  </a:lnTo>
                  <a:lnTo>
                    <a:pt x="52333" y="47786"/>
                  </a:lnTo>
                  <a:lnTo>
                    <a:pt x="50581" y="47078"/>
                  </a:lnTo>
                  <a:lnTo>
                    <a:pt x="48829" y="46354"/>
                  </a:lnTo>
                  <a:lnTo>
                    <a:pt x="47053" y="45615"/>
                  </a:lnTo>
                  <a:lnTo>
                    <a:pt x="45301" y="44859"/>
                  </a:lnTo>
                  <a:lnTo>
                    <a:pt x="43526" y="44092"/>
                  </a:lnTo>
                  <a:lnTo>
                    <a:pt x="41750" y="43309"/>
                  </a:lnTo>
                  <a:lnTo>
                    <a:pt x="39998" y="42516"/>
                  </a:lnTo>
                  <a:lnTo>
                    <a:pt x="38246" y="41707"/>
                  </a:lnTo>
                  <a:lnTo>
                    <a:pt x="36517" y="40886"/>
                  </a:lnTo>
                  <a:lnTo>
                    <a:pt x="34788" y="40056"/>
                  </a:lnTo>
                  <a:lnTo>
                    <a:pt x="33059" y="39214"/>
                  </a:lnTo>
                  <a:lnTo>
                    <a:pt x="31377" y="38362"/>
                  </a:lnTo>
                  <a:lnTo>
                    <a:pt x="29718" y="37499"/>
                  </a:lnTo>
                  <a:lnTo>
                    <a:pt x="28083" y="36630"/>
                  </a:lnTo>
                  <a:lnTo>
                    <a:pt x="26471" y="35746"/>
                  </a:lnTo>
                  <a:lnTo>
                    <a:pt x="24882" y="34856"/>
                  </a:lnTo>
                  <a:lnTo>
                    <a:pt x="23340" y="33960"/>
                  </a:lnTo>
                  <a:lnTo>
                    <a:pt x="21822" y="33055"/>
                  </a:lnTo>
                  <a:lnTo>
                    <a:pt x="20373" y="32138"/>
                  </a:lnTo>
                  <a:lnTo>
                    <a:pt x="18948" y="31221"/>
                  </a:lnTo>
                  <a:lnTo>
                    <a:pt x="17569" y="30294"/>
                  </a:lnTo>
                  <a:lnTo>
                    <a:pt x="16915" y="29827"/>
                  </a:lnTo>
                  <a:lnTo>
                    <a:pt x="16238" y="29361"/>
                  </a:lnTo>
                  <a:lnTo>
                    <a:pt x="15607" y="28895"/>
                  </a:lnTo>
                  <a:lnTo>
                    <a:pt x="14976" y="28428"/>
                  </a:lnTo>
                  <a:lnTo>
                    <a:pt x="14369" y="27957"/>
                  </a:lnTo>
                  <a:lnTo>
                    <a:pt x="13761" y="27485"/>
                  </a:lnTo>
                  <a:lnTo>
                    <a:pt x="13177" y="27013"/>
                  </a:lnTo>
                  <a:lnTo>
                    <a:pt x="12617" y="26541"/>
                  </a:lnTo>
                  <a:lnTo>
                    <a:pt x="12056" y="26064"/>
                  </a:lnTo>
                  <a:lnTo>
                    <a:pt x="11519" y="25592"/>
                  </a:lnTo>
                  <a:lnTo>
                    <a:pt x="10981" y="25115"/>
                  </a:lnTo>
                  <a:lnTo>
                    <a:pt x="10491" y="24638"/>
                  </a:lnTo>
                  <a:lnTo>
                    <a:pt x="10000" y="24161"/>
                  </a:lnTo>
                  <a:lnTo>
                    <a:pt x="9533" y="23684"/>
                  </a:lnTo>
                  <a:lnTo>
                    <a:pt x="9065" y="23207"/>
                  </a:lnTo>
                  <a:lnTo>
                    <a:pt x="8645" y="22725"/>
                  </a:lnTo>
                  <a:lnTo>
                    <a:pt x="8224" y="22247"/>
                  </a:lnTo>
                  <a:lnTo>
                    <a:pt x="7827" y="21765"/>
                  </a:lnTo>
                  <a:lnTo>
                    <a:pt x="7453" y="21288"/>
                  </a:lnTo>
                  <a:lnTo>
                    <a:pt x="7080" y="20805"/>
                  </a:lnTo>
                  <a:lnTo>
                    <a:pt x="6753" y="20328"/>
                  </a:lnTo>
                  <a:lnTo>
                    <a:pt x="6425" y="19846"/>
                  </a:lnTo>
                  <a:lnTo>
                    <a:pt x="6122" y="19363"/>
                  </a:lnTo>
                  <a:lnTo>
                    <a:pt x="5841" y="18886"/>
                  </a:lnTo>
                  <a:lnTo>
                    <a:pt x="5584" y="18404"/>
                  </a:lnTo>
                  <a:lnTo>
                    <a:pt x="5351" y="17921"/>
                  </a:lnTo>
                  <a:lnTo>
                    <a:pt x="5140" y="17444"/>
                  </a:lnTo>
                  <a:lnTo>
                    <a:pt x="4954" y="16962"/>
                  </a:lnTo>
                  <a:lnTo>
                    <a:pt x="4790" y="16485"/>
                  </a:lnTo>
                  <a:lnTo>
                    <a:pt x="4650" y="16002"/>
                  </a:lnTo>
                  <a:lnTo>
                    <a:pt x="4533" y="15525"/>
                  </a:lnTo>
                  <a:lnTo>
                    <a:pt x="4440" y="15048"/>
                  </a:lnTo>
                  <a:lnTo>
                    <a:pt x="4370" y="14571"/>
                  </a:lnTo>
                  <a:lnTo>
                    <a:pt x="4323" y="14094"/>
                  </a:lnTo>
                  <a:lnTo>
                    <a:pt x="4299" y="13617"/>
                  </a:lnTo>
                  <a:lnTo>
                    <a:pt x="4299" y="13140"/>
                  </a:lnTo>
                  <a:lnTo>
                    <a:pt x="4346" y="12663"/>
                  </a:lnTo>
                  <a:lnTo>
                    <a:pt x="4393" y="12191"/>
                  </a:lnTo>
                  <a:lnTo>
                    <a:pt x="4486" y="11714"/>
                  </a:lnTo>
                  <a:lnTo>
                    <a:pt x="4603" y="11242"/>
                  </a:lnTo>
                  <a:lnTo>
                    <a:pt x="4743" y="10770"/>
                  </a:lnTo>
                  <a:lnTo>
                    <a:pt x="4907" y="10304"/>
                  </a:lnTo>
                  <a:lnTo>
                    <a:pt x="5094" y="9832"/>
                  </a:lnTo>
                  <a:lnTo>
                    <a:pt x="5327" y="9366"/>
                  </a:lnTo>
                  <a:lnTo>
                    <a:pt x="5584" y="8899"/>
                  </a:lnTo>
                  <a:lnTo>
                    <a:pt x="5865" y="8433"/>
                  </a:lnTo>
                  <a:lnTo>
                    <a:pt x="6168" y="7967"/>
                  </a:lnTo>
                  <a:lnTo>
                    <a:pt x="6519" y="7506"/>
                  </a:lnTo>
                  <a:lnTo>
                    <a:pt x="6893" y="7045"/>
                  </a:lnTo>
                  <a:lnTo>
                    <a:pt x="7290" y="6584"/>
                  </a:lnTo>
                  <a:lnTo>
                    <a:pt x="7313" y="6535"/>
                  </a:lnTo>
                  <a:lnTo>
                    <a:pt x="7337" y="6487"/>
                  </a:lnTo>
                  <a:lnTo>
                    <a:pt x="7337" y="6439"/>
                  </a:lnTo>
                  <a:lnTo>
                    <a:pt x="7290" y="6391"/>
                  </a:lnTo>
                  <a:lnTo>
                    <a:pt x="7243" y="6342"/>
                  </a:lnTo>
                  <a:lnTo>
                    <a:pt x="7173" y="6299"/>
                  </a:lnTo>
                  <a:lnTo>
                    <a:pt x="7080" y="6257"/>
                  </a:lnTo>
                  <a:lnTo>
                    <a:pt x="6986" y="6214"/>
                  </a:lnTo>
                  <a:lnTo>
                    <a:pt x="6869" y="6176"/>
                  </a:lnTo>
                  <a:lnTo>
                    <a:pt x="6729" y="6139"/>
                  </a:lnTo>
                  <a:lnTo>
                    <a:pt x="6566" y="6107"/>
                  </a:lnTo>
                  <a:lnTo>
                    <a:pt x="6402" y="6080"/>
                  </a:lnTo>
                  <a:lnTo>
                    <a:pt x="6239" y="6053"/>
                  </a:lnTo>
                  <a:lnTo>
                    <a:pt x="6052" y="6031"/>
                  </a:lnTo>
                  <a:lnTo>
                    <a:pt x="5841" y="6015"/>
                  </a:lnTo>
                  <a:lnTo>
                    <a:pt x="5631" y="5999"/>
                  </a:lnTo>
                  <a:lnTo>
                    <a:pt x="5397" y="5994"/>
                  </a:lnTo>
                  <a:lnTo>
                    <a:pt x="5187" y="5989"/>
                  </a:lnTo>
                  <a:lnTo>
                    <a:pt x="4977" y="5994"/>
                  </a:lnTo>
                  <a:lnTo>
                    <a:pt x="4767" y="5999"/>
                  </a:lnTo>
                  <a:lnTo>
                    <a:pt x="4580" y="6010"/>
                  </a:lnTo>
                  <a:lnTo>
                    <a:pt x="4370" y="6026"/>
                  </a:lnTo>
                  <a:lnTo>
                    <a:pt x="4183" y="6048"/>
                  </a:lnTo>
                  <a:lnTo>
                    <a:pt x="3996" y="6069"/>
                  </a:lnTo>
                  <a:lnTo>
                    <a:pt x="3832" y="6096"/>
                  </a:lnTo>
                  <a:lnTo>
                    <a:pt x="3692" y="6128"/>
                  </a:lnTo>
                  <a:lnTo>
                    <a:pt x="3552" y="6165"/>
                  </a:lnTo>
                  <a:lnTo>
                    <a:pt x="3412" y="6203"/>
                  </a:lnTo>
                  <a:lnTo>
                    <a:pt x="3295" y="6246"/>
                  </a:lnTo>
                  <a:lnTo>
                    <a:pt x="3201" y="6289"/>
                  </a:lnTo>
                  <a:lnTo>
                    <a:pt x="3131" y="6337"/>
                  </a:lnTo>
                  <a:lnTo>
                    <a:pt x="3085" y="6385"/>
                  </a:lnTo>
                  <a:lnTo>
                    <a:pt x="2571" y="6964"/>
                  </a:lnTo>
                  <a:lnTo>
                    <a:pt x="2103" y="7543"/>
                  </a:lnTo>
                  <a:lnTo>
                    <a:pt x="1706" y="8127"/>
                  </a:lnTo>
                  <a:lnTo>
                    <a:pt x="1332" y="8717"/>
                  </a:lnTo>
                  <a:lnTo>
                    <a:pt x="1029" y="9301"/>
                  </a:lnTo>
                  <a:lnTo>
                    <a:pt x="748" y="9891"/>
                  </a:lnTo>
                  <a:lnTo>
                    <a:pt x="515" y="10486"/>
                  </a:lnTo>
                  <a:lnTo>
                    <a:pt x="328" y="11076"/>
                  </a:lnTo>
                  <a:lnTo>
                    <a:pt x="188" y="11671"/>
                  </a:lnTo>
                  <a:lnTo>
                    <a:pt x="94" y="12266"/>
                  </a:lnTo>
                  <a:lnTo>
                    <a:pt x="24" y="12861"/>
                  </a:lnTo>
                  <a:lnTo>
                    <a:pt x="1" y="13456"/>
                  </a:lnTo>
                  <a:lnTo>
                    <a:pt x="24" y="14056"/>
                  </a:lnTo>
                  <a:lnTo>
                    <a:pt x="94" y="14651"/>
                  </a:lnTo>
                  <a:lnTo>
                    <a:pt x="188" y="15252"/>
                  </a:lnTo>
                  <a:lnTo>
                    <a:pt x="304" y="15847"/>
                  </a:lnTo>
                  <a:lnTo>
                    <a:pt x="491" y="16447"/>
                  </a:lnTo>
                  <a:lnTo>
                    <a:pt x="678" y="17048"/>
                  </a:lnTo>
                  <a:lnTo>
                    <a:pt x="912" y="17643"/>
                  </a:lnTo>
                  <a:lnTo>
                    <a:pt x="1192" y="18243"/>
                  </a:lnTo>
                  <a:lnTo>
                    <a:pt x="1496" y="18838"/>
                  </a:lnTo>
                  <a:lnTo>
                    <a:pt x="1846" y="19438"/>
                  </a:lnTo>
                  <a:lnTo>
                    <a:pt x="2197" y="20033"/>
                  </a:lnTo>
                  <a:lnTo>
                    <a:pt x="2594" y="20629"/>
                  </a:lnTo>
                  <a:lnTo>
                    <a:pt x="3038" y="21224"/>
                  </a:lnTo>
                  <a:lnTo>
                    <a:pt x="3482" y="21819"/>
                  </a:lnTo>
                  <a:lnTo>
                    <a:pt x="3972" y="22408"/>
                  </a:lnTo>
                  <a:lnTo>
                    <a:pt x="4486" y="22998"/>
                  </a:lnTo>
                  <a:lnTo>
                    <a:pt x="5024" y="23588"/>
                  </a:lnTo>
                  <a:lnTo>
                    <a:pt x="5584" y="24177"/>
                  </a:lnTo>
                  <a:lnTo>
                    <a:pt x="6168" y="24762"/>
                  </a:lnTo>
                  <a:lnTo>
                    <a:pt x="6776" y="25346"/>
                  </a:lnTo>
                  <a:lnTo>
                    <a:pt x="7430" y="25930"/>
                  </a:lnTo>
                  <a:lnTo>
                    <a:pt x="8084" y="26509"/>
                  </a:lnTo>
                  <a:lnTo>
                    <a:pt x="8762" y="27088"/>
                  </a:lnTo>
                  <a:lnTo>
                    <a:pt x="9463" y="27662"/>
                  </a:lnTo>
                  <a:lnTo>
                    <a:pt x="10187" y="28235"/>
                  </a:lnTo>
                  <a:lnTo>
                    <a:pt x="10934" y="28804"/>
                  </a:lnTo>
                  <a:lnTo>
                    <a:pt x="11682" y="29372"/>
                  </a:lnTo>
                  <a:lnTo>
                    <a:pt x="12453" y="29935"/>
                  </a:lnTo>
                  <a:lnTo>
                    <a:pt x="13247" y="30492"/>
                  </a:lnTo>
                  <a:lnTo>
                    <a:pt x="14065" y="31050"/>
                  </a:lnTo>
                  <a:lnTo>
                    <a:pt x="14883" y="31607"/>
                  </a:lnTo>
                  <a:lnTo>
                    <a:pt x="15724" y="32154"/>
                  </a:lnTo>
                  <a:lnTo>
                    <a:pt x="16588" y="32701"/>
                  </a:lnTo>
                  <a:lnTo>
                    <a:pt x="17453" y="33242"/>
                  </a:lnTo>
                  <a:lnTo>
                    <a:pt x="18340" y="33784"/>
                  </a:lnTo>
                  <a:lnTo>
                    <a:pt x="19228" y="34320"/>
                  </a:lnTo>
                  <a:lnTo>
                    <a:pt x="20116" y="34850"/>
                  </a:lnTo>
                  <a:lnTo>
                    <a:pt x="21027" y="35376"/>
                  </a:lnTo>
                  <a:lnTo>
                    <a:pt x="21938" y="35896"/>
                  </a:lnTo>
                  <a:lnTo>
                    <a:pt x="22873" y="36410"/>
                  </a:lnTo>
                  <a:lnTo>
                    <a:pt x="23807" y="36925"/>
                  </a:lnTo>
                  <a:lnTo>
                    <a:pt x="24742" y="37429"/>
                  </a:lnTo>
                  <a:lnTo>
                    <a:pt x="26658" y="38426"/>
                  </a:lnTo>
                  <a:lnTo>
                    <a:pt x="28550" y="39407"/>
                  </a:lnTo>
                  <a:lnTo>
                    <a:pt x="30489" y="40356"/>
                  </a:lnTo>
                  <a:lnTo>
                    <a:pt x="32405" y="41288"/>
                  </a:lnTo>
                  <a:lnTo>
                    <a:pt x="34344" y="42194"/>
                  </a:lnTo>
                  <a:lnTo>
                    <a:pt x="36423" y="43149"/>
                  </a:lnTo>
                  <a:lnTo>
                    <a:pt x="38526" y="44087"/>
                  </a:lnTo>
                  <a:lnTo>
                    <a:pt x="40629" y="45009"/>
                  </a:lnTo>
                  <a:lnTo>
                    <a:pt x="42731" y="45909"/>
                  </a:lnTo>
                  <a:lnTo>
                    <a:pt x="44834" y="46794"/>
                  </a:lnTo>
                  <a:lnTo>
                    <a:pt x="46913" y="47657"/>
                  </a:lnTo>
                  <a:lnTo>
                    <a:pt x="49016" y="48493"/>
                  </a:lnTo>
                  <a:lnTo>
                    <a:pt x="51072" y="49313"/>
                  </a:lnTo>
                  <a:lnTo>
                    <a:pt x="53104" y="50107"/>
                  </a:lnTo>
                  <a:lnTo>
                    <a:pt x="55113" y="50879"/>
                  </a:lnTo>
                  <a:lnTo>
                    <a:pt x="57099" y="51624"/>
                  </a:lnTo>
                  <a:lnTo>
                    <a:pt x="59038" y="52342"/>
                  </a:lnTo>
                  <a:lnTo>
                    <a:pt x="60931" y="53039"/>
                  </a:lnTo>
                  <a:lnTo>
                    <a:pt x="62776" y="53704"/>
                  </a:lnTo>
                  <a:lnTo>
                    <a:pt x="64575" y="54342"/>
                  </a:lnTo>
                  <a:lnTo>
                    <a:pt x="66304" y="54947"/>
                  </a:lnTo>
                  <a:lnTo>
                    <a:pt x="67986" y="55526"/>
                  </a:lnTo>
                  <a:lnTo>
                    <a:pt x="69575" y="56079"/>
                  </a:lnTo>
                  <a:lnTo>
                    <a:pt x="71117" y="56593"/>
                  </a:lnTo>
                  <a:lnTo>
                    <a:pt x="72542" y="57076"/>
                  </a:lnTo>
                  <a:lnTo>
                    <a:pt x="75182" y="57944"/>
                  </a:lnTo>
                  <a:lnTo>
                    <a:pt x="77448" y="58673"/>
                  </a:lnTo>
                  <a:lnTo>
                    <a:pt x="79271" y="59252"/>
                  </a:lnTo>
                  <a:lnTo>
                    <a:pt x="80649" y="59681"/>
                  </a:lnTo>
                  <a:lnTo>
                    <a:pt x="81864" y="60045"/>
                  </a:lnTo>
                  <a:lnTo>
                    <a:pt x="82004" y="60083"/>
                  </a:lnTo>
                  <a:lnTo>
                    <a:pt x="82144" y="60115"/>
                  </a:lnTo>
                  <a:lnTo>
                    <a:pt x="82284" y="60142"/>
                  </a:lnTo>
                  <a:lnTo>
                    <a:pt x="82448" y="60169"/>
                  </a:lnTo>
                  <a:lnTo>
                    <a:pt x="82635" y="60190"/>
                  </a:lnTo>
                  <a:lnTo>
                    <a:pt x="82798" y="60206"/>
                  </a:lnTo>
                  <a:lnTo>
                    <a:pt x="82985" y="60217"/>
                  </a:lnTo>
                  <a:lnTo>
                    <a:pt x="83172" y="60228"/>
                  </a:lnTo>
                  <a:lnTo>
                    <a:pt x="83359" y="60233"/>
                  </a:lnTo>
                  <a:lnTo>
                    <a:pt x="83546" y="60238"/>
                  </a:lnTo>
                  <a:lnTo>
                    <a:pt x="83756" y="60238"/>
                  </a:lnTo>
                  <a:lnTo>
                    <a:pt x="83943" y="60228"/>
                  </a:lnTo>
                  <a:lnTo>
                    <a:pt x="84130" y="60222"/>
                  </a:lnTo>
                  <a:lnTo>
                    <a:pt x="84317" y="60206"/>
                  </a:lnTo>
                  <a:lnTo>
                    <a:pt x="84504" y="60190"/>
                  </a:lnTo>
                  <a:lnTo>
                    <a:pt x="84691" y="60163"/>
                  </a:lnTo>
                  <a:lnTo>
                    <a:pt x="84854" y="60142"/>
                  </a:lnTo>
                  <a:lnTo>
                    <a:pt x="84994" y="60110"/>
                  </a:lnTo>
                  <a:lnTo>
                    <a:pt x="85135" y="60078"/>
                  </a:lnTo>
                  <a:lnTo>
                    <a:pt x="85275" y="60045"/>
                  </a:lnTo>
                  <a:lnTo>
                    <a:pt x="85392" y="60008"/>
                  </a:lnTo>
                  <a:lnTo>
                    <a:pt x="85485" y="59970"/>
                  </a:lnTo>
                  <a:lnTo>
                    <a:pt x="85555" y="59933"/>
                  </a:lnTo>
                  <a:lnTo>
                    <a:pt x="85625" y="59890"/>
                  </a:lnTo>
                  <a:lnTo>
                    <a:pt x="85672" y="59847"/>
                  </a:lnTo>
                  <a:lnTo>
                    <a:pt x="85695" y="59804"/>
                  </a:lnTo>
                  <a:lnTo>
                    <a:pt x="85719" y="59756"/>
                  </a:lnTo>
                  <a:lnTo>
                    <a:pt x="85719" y="59713"/>
                  </a:lnTo>
                  <a:lnTo>
                    <a:pt x="85695" y="59670"/>
                  </a:lnTo>
                  <a:lnTo>
                    <a:pt x="85649" y="59627"/>
                  </a:lnTo>
                  <a:lnTo>
                    <a:pt x="85602" y="59579"/>
                  </a:lnTo>
                  <a:lnTo>
                    <a:pt x="85532" y="59536"/>
                  </a:lnTo>
                  <a:lnTo>
                    <a:pt x="85205" y="59370"/>
                  </a:lnTo>
                  <a:lnTo>
                    <a:pt x="84901" y="59188"/>
                  </a:lnTo>
                  <a:lnTo>
                    <a:pt x="84621" y="58984"/>
                  </a:lnTo>
                  <a:lnTo>
                    <a:pt x="84340" y="58770"/>
                  </a:lnTo>
                  <a:lnTo>
                    <a:pt x="84060" y="58539"/>
                  </a:lnTo>
                  <a:lnTo>
                    <a:pt x="83803" y="58292"/>
                  </a:lnTo>
                  <a:lnTo>
                    <a:pt x="83546" y="58030"/>
                  </a:lnTo>
                  <a:lnTo>
                    <a:pt x="83289" y="57756"/>
                  </a:lnTo>
                  <a:lnTo>
                    <a:pt x="83055" y="57467"/>
                  </a:lnTo>
                  <a:lnTo>
                    <a:pt x="82822" y="57161"/>
                  </a:lnTo>
                  <a:lnTo>
                    <a:pt x="82611" y="56845"/>
                  </a:lnTo>
                  <a:lnTo>
                    <a:pt x="82401" y="56518"/>
                  </a:lnTo>
                  <a:lnTo>
                    <a:pt x="82191" y="56170"/>
                  </a:lnTo>
                  <a:lnTo>
                    <a:pt x="82004" y="55816"/>
                  </a:lnTo>
                  <a:lnTo>
                    <a:pt x="81817" y="55446"/>
                  </a:lnTo>
                  <a:lnTo>
                    <a:pt x="81630" y="55065"/>
                  </a:lnTo>
                  <a:lnTo>
                    <a:pt x="81303" y="54267"/>
                  </a:lnTo>
                  <a:lnTo>
                    <a:pt x="80999" y="53420"/>
                  </a:lnTo>
                  <a:lnTo>
                    <a:pt x="80742" y="52535"/>
                  </a:lnTo>
                  <a:lnTo>
                    <a:pt x="80485" y="51602"/>
                  </a:lnTo>
                  <a:lnTo>
                    <a:pt x="80275" y="50632"/>
                  </a:lnTo>
                  <a:lnTo>
                    <a:pt x="80112" y="49630"/>
                  </a:lnTo>
                  <a:lnTo>
                    <a:pt x="79948" y="48584"/>
                  </a:lnTo>
                  <a:lnTo>
                    <a:pt x="79808" y="47512"/>
                  </a:lnTo>
                  <a:lnTo>
                    <a:pt x="79714" y="46408"/>
                  </a:lnTo>
                  <a:lnTo>
                    <a:pt x="79621" y="45277"/>
                  </a:lnTo>
                  <a:lnTo>
                    <a:pt x="79574" y="44119"/>
                  </a:lnTo>
                  <a:lnTo>
                    <a:pt x="79528" y="42934"/>
                  </a:lnTo>
                  <a:lnTo>
                    <a:pt x="79504" y="41728"/>
                  </a:lnTo>
                  <a:lnTo>
                    <a:pt x="79528" y="40506"/>
                  </a:lnTo>
                  <a:lnTo>
                    <a:pt x="79551" y="39262"/>
                  </a:lnTo>
                  <a:lnTo>
                    <a:pt x="79598" y="38008"/>
                  </a:lnTo>
                  <a:lnTo>
                    <a:pt x="79644" y="36737"/>
                  </a:lnTo>
                  <a:lnTo>
                    <a:pt x="79714" y="35456"/>
                  </a:lnTo>
                  <a:lnTo>
                    <a:pt x="79808" y="34164"/>
                  </a:lnTo>
                  <a:lnTo>
                    <a:pt x="79925" y="32872"/>
                  </a:lnTo>
                  <a:lnTo>
                    <a:pt x="80182" y="30272"/>
                  </a:lnTo>
                  <a:lnTo>
                    <a:pt x="80485" y="27667"/>
                  </a:lnTo>
                  <a:lnTo>
                    <a:pt x="80836" y="25089"/>
                  </a:lnTo>
                  <a:lnTo>
                    <a:pt x="81210" y="22542"/>
                  </a:lnTo>
                  <a:lnTo>
                    <a:pt x="81607" y="20050"/>
                  </a:lnTo>
                  <a:lnTo>
                    <a:pt x="82027" y="17627"/>
                  </a:lnTo>
                  <a:lnTo>
                    <a:pt x="82448" y="15295"/>
                  </a:lnTo>
                  <a:lnTo>
                    <a:pt x="82868" y="13070"/>
                  </a:lnTo>
                  <a:lnTo>
                    <a:pt x="83312" y="10969"/>
                  </a:lnTo>
                  <a:lnTo>
                    <a:pt x="83709" y="9007"/>
                  </a:lnTo>
                  <a:lnTo>
                    <a:pt x="84480" y="5581"/>
                  </a:lnTo>
                  <a:lnTo>
                    <a:pt x="85111" y="2933"/>
                  </a:lnTo>
                  <a:lnTo>
                    <a:pt x="85532" y="1202"/>
                  </a:lnTo>
                  <a:lnTo>
                    <a:pt x="85719" y="526"/>
                  </a:lnTo>
                  <a:lnTo>
                    <a:pt x="85719" y="478"/>
                  </a:lnTo>
                  <a:lnTo>
                    <a:pt x="85695" y="424"/>
                  </a:lnTo>
                  <a:lnTo>
                    <a:pt x="85649" y="376"/>
                  </a:lnTo>
                  <a:lnTo>
                    <a:pt x="85602" y="333"/>
                  </a:lnTo>
                  <a:lnTo>
                    <a:pt x="85532" y="285"/>
                  </a:lnTo>
                  <a:lnTo>
                    <a:pt x="85415" y="247"/>
                  </a:lnTo>
                  <a:lnTo>
                    <a:pt x="85298" y="204"/>
                  </a:lnTo>
                  <a:lnTo>
                    <a:pt x="85181" y="167"/>
                  </a:lnTo>
                  <a:lnTo>
                    <a:pt x="85041" y="135"/>
                  </a:lnTo>
                  <a:lnTo>
                    <a:pt x="84878" y="103"/>
                  </a:lnTo>
                  <a:lnTo>
                    <a:pt x="84714" y="76"/>
                  </a:lnTo>
                  <a:lnTo>
                    <a:pt x="84527" y="54"/>
                  </a:lnTo>
                  <a:lnTo>
                    <a:pt x="84340" y="33"/>
                  </a:lnTo>
                  <a:lnTo>
                    <a:pt x="84130" y="17"/>
                  </a:lnTo>
                  <a:lnTo>
                    <a:pt x="83920" y="6"/>
                  </a:lnTo>
                  <a:lnTo>
                    <a:pt x="83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 rot="10800000">
              <a:off x="-1697536" y="-1048727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1050" y="1"/>
                  </a:moveTo>
                  <a:lnTo>
                    <a:pt x="20816" y="6"/>
                  </a:lnTo>
                  <a:lnTo>
                    <a:pt x="20606" y="17"/>
                  </a:lnTo>
                  <a:lnTo>
                    <a:pt x="20396" y="28"/>
                  </a:lnTo>
                  <a:lnTo>
                    <a:pt x="20209" y="49"/>
                  </a:lnTo>
                  <a:lnTo>
                    <a:pt x="20022" y="71"/>
                  </a:lnTo>
                  <a:lnTo>
                    <a:pt x="19858" y="92"/>
                  </a:lnTo>
                  <a:lnTo>
                    <a:pt x="19695" y="124"/>
                  </a:lnTo>
                  <a:lnTo>
                    <a:pt x="19531" y="156"/>
                  </a:lnTo>
                  <a:lnTo>
                    <a:pt x="19391" y="194"/>
                  </a:lnTo>
                  <a:lnTo>
                    <a:pt x="19274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7" y="365"/>
                  </a:lnTo>
                  <a:lnTo>
                    <a:pt x="18971" y="408"/>
                  </a:lnTo>
                  <a:lnTo>
                    <a:pt x="18947" y="462"/>
                  </a:lnTo>
                  <a:lnTo>
                    <a:pt x="18947" y="510"/>
                  </a:lnTo>
                  <a:lnTo>
                    <a:pt x="18947" y="596"/>
                  </a:lnTo>
                  <a:lnTo>
                    <a:pt x="18924" y="676"/>
                  </a:lnTo>
                  <a:lnTo>
                    <a:pt x="18901" y="757"/>
                  </a:lnTo>
                  <a:lnTo>
                    <a:pt x="18831" y="837"/>
                  </a:lnTo>
                  <a:lnTo>
                    <a:pt x="18760" y="923"/>
                  </a:lnTo>
                  <a:lnTo>
                    <a:pt x="18690" y="1003"/>
                  </a:lnTo>
                  <a:lnTo>
                    <a:pt x="18574" y="1084"/>
                  </a:lnTo>
                  <a:lnTo>
                    <a:pt x="18457" y="1164"/>
                  </a:lnTo>
                  <a:lnTo>
                    <a:pt x="18317" y="1239"/>
                  </a:lnTo>
                  <a:lnTo>
                    <a:pt x="18176" y="1320"/>
                  </a:lnTo>
                  <a:lnTo>
                    <a:pt x="17826" y="1480"/>
                  </a:lnTo>
                  <a:lnTo>
                    <a:pt x="17429" y="1636"/>
                  </a:lnTo>
                  <a:lnTo>
                    <a:pt x="16985" y="1786"/>
                  </a:lnTo>
                  <a:lnTo>
                    <a:pt x="16494" y="1936"/>
                  </a:lnTo>
                  <a:lnTo>
                    <a:pt x="15957" y="2086"/>
                  </a:lnTo>
                  <a:lnTo>
                    <a:pt x="15396" y="2231"/>
                  </a:lnTo>
                  <a:lnTo>
                    <a:pt x="14789" y="2370"/>
                  </a:lnTo>
                  <a:lnTo>
                    <a:pt x="14135" y="2510"/>
                  </a:lnTo>
                  <a:lnTo>
                    <a:pt x="13480" y="2649"/>
                  </a:lnTo>
                  <a:lnTo>
                    <a:pt x="12803" y="2778"/>
                  </a:lnTo>
                  <a:lnTo>
                    <a:pt x="12079" y="2912"/>
                  </a:lnTo>
                  <a:lnTo>
                    <a:pt x="11378" y="3035"/>
                  </a:lnTo>
                  <a:lnTo>
                    <a:pt x="10630" y="3153"/>
                  </a:lnTo>
                  <a:lnTo>
                    <a:pt x="9906" y="3271"/>
                  </a:lnTo>
                  <a:lnTo>
                    <a:pt x="9158" y="3384"/>
                  </a:lnTo>
                  <a:lnTo>
                    <a:pt x="8411" y="3496"/>
                  </a:lnTo>
                  <a:lnTo>
                    <a:pt x="7663" y="3598"/>
                  </a:lnTo>
                  <a:lnTo>
                    <a:pt x="6215" y="3791"/>
                  </a:lnTo>
                  <a:lnTo>
                    <a:pt x="4836" y="3962"/>
                  </a:lnTo>
                  <a:lnTo>
                    <a:pt x="3528" y="4113"/>
                  </a:lnTo>
                  <a:lnTo>
                    <a:pt x="2360" y="4236"/>
                  </a:lnTo>
                  <a:lnTo>
                    <a:pt x="1332" y="4338"/>
                  </a:lnTo>
                  <a:lnTo>
                    <a:pt x="1145" y="4359"/>
                  </a:lnTo>
                  <a:lnTo>
                    <a:pt x="958" y="4381"/>
                  </a:lnTo>
                  <a:lnTo>
                    <a:pt x="771" y="4413"/>
                  </a:lnTo>
                  <a:lnTo>
                    <a:pt x="631" y="4445"/>
                  </a:lnTo>
                  <a:lnTo>
                    <a:pt x="491" y="4482"/>
                  </a:lnTo>
                  <a:lnTo>
                    <a:pt x="351" y="4520"/>
                  </a:lnTo>
                  <a:lnTo>
                    <a:pt x="257" y="4558"/>
                  </a:lnTo>
                  <a:lnTo>
                    <a:pt x="164" y="4600"/>
                  </a:lnTo>
                  <a:lnTo>
                    <a:pt x="94" y="4649"/>
                  </a:lnTo>
                  <a:lnTo>
                    <a:pt x="47" y="4692"/>
                  </a:lnTo>
                  <a:lnTo>
                    <a:pt x="0" y="4740"/>
                  </a:lnTo>
                  <a:lnTo>
                    <a:pt x="0" y="4788"/>
                  </a:lnTo>
                  <a:lnTo>
                    <a:pt x="0" y="4836"/>
                  </a:lnTo>
                  <a:lnTo>
                    <a:pt x="23" y="4885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7" y="5024"/>
                  </a:lnTo>
                  <a:lnTo>
                    <a:pt x="351" y="5067"/>
                  </a:lnTo>
                  <a:lnTo>
                    <a:pt x="491" y="5110"/>
                  </a:lnTo>
                  <a:lnTo>
                    <a:pt x="631" y="5142"/>
                  </a:lnTo>
                  <a:lnTo>
                    <a:pt x="794" y="5174"/>
                  </a:lnTo>
                  <a:lnTo>
                    <a:pt x="958" y="5206"/>
                  </a:lnTo>
                  <a:lnTo>
                    <a:pt x="1122" y="5228"/>
                  </a:lnTo>
                  <a:lnTo>
                    <a:pt x="1308" y="5249"/>
                  </a:lnTo>
                  <a:lnTo>
                    <a:pt x="1519" y="5265"/>
                  </a:lnTo>
                  <a:lnTo>
                    <a:pt x="1706" y="5276"/>
                  </a:lnTo>
                  <a:lnTo>
                    <a:pt x="1916" y="5287"/>
                  </a:lnTo>
                  <a:lnTo>
                    <a:pt x="2336" y="5287"/>
                  </a:lnTo>
                  <a:lnTo>
                    <a:pt x="2547" y="5281"/>
                  </a:lnTo>
                  <a:lnTo>
                    <a:pt x="2757" y="5265"/>
                  </a:lnTo>
                  <a:lnTo>
                    <a:pt x="2967" y="5249"/>
                  </a:lnTo>
                  <a:lnTo>
                    <a:pt x="3341" y="5217"/>
                  </a:lnTo>
                  <a:lnTo>
                    <a:pt x="4089" y="5136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289" y="4777"/>
                  </a:lnTo>
                  <a:lnTo>
                    <a:pt x="8107" y="4675"/>
                  </a:lnTo>
                  <a:lnTo>
                    <a:pt x="8971" y="4568"/>
                  </a:lnTo>
                  <a:lnTo>
                    <a:pt x="9836" y="4445"/>
                  </a:lnTo>
                  <a:lnTo>
                    <a:pt x="10747" y="4322"/>
                  </a:lnTo>
                  <a:lnTo>
                    <a:pt x="11682" y="4182"/>
                  </a:lnTo>
                  <a:lnTo>
                    <a:pt x="12616" y="4043"/>
                  </a:lnTo>
                  <a:lnTo>
                    <a:pt x="13551" y="3887"/>
                  </a:lnTo>
                  <a:lnTo>
                    <a:pt x="14485" y="3727"/>
                  </a:lnTo>
                  <a:lnTo>
                    <a:pt x="15420" y="3560"/>
                  </a:lnTo>
                  <a:lnTo>
                    <a:pt x="16331" y="3384"/>
                  </a:lnTo>
                  <a:lnTo>
                    <a:pt x="17218" y="3201"/>
                  </a:lnTo>
                  <a:lnTo>
                    <a:pt x="18060" y="3014"/>
                  </a:lnTo>
                  <a:lnTo>
                    <a:pt x="18877" y="2815"/>
                  </a:lnTo>
                  <a:lnTo>
                    <a:pt x="19251" y="2713"/>
                  </a:lnTo>
                  <a:lnTo>
                    <a:pt x="19648" y="2612"/>
                  </a:lnTo>
                  <a:lnTo>
                    <a:pt x="19999" y="2504"/>
                  </a:lnTo>
                  <a:lnTo>
                    <a:pt x="20349" y="2403"/>
                  </a:lnTo>
                  <a:lnTo>
                    <a:pt x="20676" y="2290"/>
                  </a:lnTo>
                  <a:lnTo>
                    <a:pt x="21003" y="2183"/>
                  </a:lnTo>
                  <a:lnTo>
                    <a:pt x="21307" y="2070"/>
                  </a:lnTo>
                  <a:lnTo>
                    <a:pt x="21587" y="1958"/>
                  </a:lnTo>
                  <a:lnTo>
                    <a:pt x="21844" y="1845"/>
                  </a:lnTo>
                  <a:lnTo>
                    <a:pt x="22101" y="1727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5" y="1368"/>
                  </a:lnTo>
                  <a:lnTo>
                    <a:pt x="22849" y="1245"/>
                  </a:lnTo>
                  <a:lnTo>
                    <a:pt x="22989" y="1121"/>
                  </a:lnTo>
                  <a:lnTo>
                    <a:pt x="23083" y="998"/>
                  </a:lnTo>
                  <a:lnTo>
                    <a:pt x="23176" y="869"/>
                  </a:lnTo>
                  <a:lnTo>
                    <a:pt x="23223" y="741"/>
                  </a:lnTo>
                  <a:lnTo>
                    <a:pt x="23246" y="612"/>
                  </a:lnTo>
                  <a:lnTo>
                    <a:pt x="23246" y="483"/>
                  </a:lnTo>
                  <a:lnTo>
                    <a:pt x="23246" y="435"/>
                  </a:lnTo>
                  <a:lnTo>
                    <a:pt x="23199" y="387"/>
                  </a:lnTo>
                  <a:lnTo>
                    <a:pt x="23153" y="339"/>
                  </a:lnTo>
                  <a:lnTo>
                    <a:pt x="23059" y="296"/>
                  </a:lnTo>
                  <a:lnTo>
                    <a:pt x="22966" y="253"/>
                  </a:lnTo>
                  <a:lnTo>
                    <a:pt x="22872" y="215"/>
                  </a:lnTo>
                  <a:lnTo>
                    <a:pt x="22732" y="178"/>
                  </a:lnTo>
                  <a:lnTo>
                    <a:pt x="22592" y="140"/>
                  </a:lnTo>
                  <a:lnTo>
                    <a:pt x="22452" y="114"/>
                  </a:lnTo>
                  <a:lnTo>
                    <a:pt x="22288" y="81"/>
                  </a:lnTo>
                  <a:lnTo>
                    <a:pt x="22101" y="60"/>
                  </a:lnTo>
                  <a:lnTo>
                    <a:pt x="21914" y="38"/>
                  </a:lnTo>
                  <a:lnTo>
                    <a:pt x="21728" y="22"/>
                  </a:lnTo>
                  <a:lnTo>
                    <a:pt x="21517" y="12"/>
                  </a:lnTo>
                  <a:lnTo>
                    <a:pt x="21307" y="6"/>
                  </a:lnTo>
                  <a:lnTo>
                    <a:pt x="210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 rot="10800000">
              <a:off x="-1637246" y="-1345469"/>
              <a:ext cx="224914" cy="207238"/>
            </a:xfrm>
            <a:custGeom>
              <a:avLst/>
              <a:gdLst/>
              <a:ahLst/>
              <a:cxnLst/>
              <a:rect l="l" t="t" r="r" b="b"/>
              <a:pathLst>
                <a:path w="23271" h="5286" extrusionOk="0">
                  <a:moveTo>
                    <a:pt x="21051" y="0"/>
                  </a:moveTo>
                  <a:lnTo>
                    <a:pt x="20840" y="6"/>
                  </a:lnTo>
                  <a:lnTo>
                    <a:pt x="20630" y="11"/>
                  </a:lnTo>
                  <a:lnTo>
                    <a:pt x="20420" y="27"/>
                  </a:lnTo>
                  <a:lnTo>
                    <a:pt x="20210" y="43"/>
                  </a:lnTo>
                  <a:lnTo>
                    <a:pt x="20046" y="65"/>
                  </a:lnTo>
                  <a:lnTo>
                    <a:pt x="19859" y="91"/>
                  </a:lnTo>
                  <a:lnTo>
                    <a:pt x="19696" y="123"/>
                  </a:lnTo>
                  <a:lnTo>
                    <a:pt x="19556" y="156"/>
                  </a:lnTo>
                  <a:lnTo>
                    <a:pt x="19415" y="193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6"/>
                  </a:lnTo>
                  <a:lnTo>
                    <a:pt x="19042" y="359"/>
                  </a:lnTo>
                  <a:lnTo>
                    <a:pt x="18995" y="408"/>
                  </a:lnTo>
                  <a:lnTo>
                    <a:pt x="18971" y="456"/>
                  </a:lnTo>
                  <a:lnTo>
                    <a:pt x="18971" y="509"/>
                  </a:lnTo>
                  <a:lnTo>
                    <a:pt x="18971" y="590"/>
                  </a:lnTo>
                  <a:lnTo>
                    <a:pt x="18948" y="676"/>
                  </a:lnTo>
                  <a:lnTo>
                    <a:pt x="18901" y="756"/>
                  </a:lnTo>
                  <a:lnTo>
                    <a:pt x="18855" y="836"/>
                  </a:lnTo>
                  <a:lnTo>
                    <a:pt x="18785" y="917"/>
                  </a:lnTo>
                  <a:lnTo>
                    <a:pt x="18691" y="1003"/>
                  </a:lnTo>
                  <a:lnTo>
                    <a:pt x="18598" y="1083"/>
                  </a:lnTo>
                  <a:lnTo>
                    <a:pt x="18481" y="1163"/>
                  </a:lnTo>
                  <a:lnTo>
                    <a:pt x="18341" y="1239"/>
                  </a:lnTo>
                  <a:lnTo>
                    <a:pt x="18177" y="1319"/>
                  </a:lnTo>
                  <a:lnTo>
                    <a:pt x="17850" y="1480"/>
                  </a:lnTo>
                  <a:lnTo>
                    <a:pt x="17453" y="1635"/>
                  </a:lnTo>
                  <a:lnTo>
                    <a:pt x="17009" y="1785"/>
                  </a:lnTo>
                  <a:lnTo>
                    <a:pt x="16518" y="1935"/>
                  </a:lnTo>
                  <a:lnTo>
                    <a:pt x="15981" y="2085"/>
                  </a:lnTo>
                  <a:lnTo>
                    <a:pt x="15397" y="2230"/>
                  </a:lnTo>
                  <a:lnTo>
                    <a:pt x="14790" y="2375"/>
                  </a:lnTo>
                  <a:lnTo>
                    <a:pt x="14159" y="2514"/>
                  </a:lnTo>
                  <a:lnTo>
                    <a:pt x="13505" y="2648"/>
                  </a:lnTo>
                  <a:lnTo>
                    <a:pt x="12804" y="2782"/>
                  </a:lnTo>
                  <a:lnTo>
                    <a:pt x="12103" y="2911"/>
                  </a:lnTo>
                  <a:lnTo>
                    <a:pt x="11379" y="3034"/>
                  </a:lnTo>
                  <a:lnTo>
                    <a:pt x="10654" y="3158"/>
                  </a:lnTo>
                  <a:lnTo>
                    <a:pt x="9907" y="3270"/>
                  </a:lnTo>
                  <a:lnTo>
                    <a:pt x="9159" y="3383"/>
                  </a:lnTo>
                  <a:lnTo>
                    <a:pt x="8435" y="3495"/>
                  </a:lnTo>
                  <a:lnTo>
                    <a:pt x="7687" y="3597"/>
                  </a:lnTo>
                  <a:lnTo>
                    <a:pt x="6239" y="3790"/>
                  </a:lnTo>
                  <a:lnTo>
                    <a:pt x="4837" y="3962"/>
                  </a:lnTo>
                  <a:lnTo>
                    <a:pt x="3552" y="4106"/>
                  </a:lnTo>
                  <a:lnTo>
                    <a:pt x="2384" y="4235"/>
                  </a:lnTo>
                  <a:lnTo>
                    <a:pt x="1356" y="4332"/>
                  </a:lnTo>
                  <a:lnTo>
                    <a:pt x="1146" y="4353"/>
                  </a:lnTo>
                  <a:lnTo>
                    <a:pt x="959" y="4380"/>
                  </a:lnTo>
                  <a:lnTo>
                    <a:pt x="795" y="4412"/>
                  </a:lnTo>
                  <a:lnTo>
                    <a:pt x="632" y="4444"/>
                  </a:lnTo>
                  <a:lnTo>
                    <a:pt x="492" y="4476"/>
                  </a:lnTo>
                  <a:lnTo>
                    <a:pt x="375" y="4514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3"/>
                  </a:lnTo>
                  <a:lnTo>
                    <a:pt x="48" y="4691"/>
                  </a:lnTo>
                  <a:lnTo>
                    <a:pt x="24" y="4739"/>
                  </a:lnTo>
                  <a:lnTo>
                    <a:pt x="1" y="4787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2"/>
                  </a:lnTo>
                  <a:lnTo>
                    <a:pt x="164" y="4975"/>
                  </a:lnTo>
                  <a:lnTo>
                    <a:pt x="258" y="5023"/>
                  </a:lnTo>
                  <a:lnTo>
                    <a:pt x="375" y="5066"/>
                  </a:lnTo>
                  <a:lnTo>
                    <a:pt x="492" y="5104"/>
                  </a:lnTo>
                  <a:lnTo>
                    <a:pt x="655" y="5141"/>
                  </a:lnTo>
                  <a:lnTo>
                    <a:pt x="795" y="5173"/>
                  </a:lnTo>
                  <a:lnTo>
                    <a:pt x="959" y="5200"/>
                  </a:lnTo>
                  <a:lnTo>
                    <a:pt x="1146" y="5227"/>
                  </a:lnTo>
                  <a:lnTo>
                    <a:pt x="1333" y="5248"/>
                  </a:lnTo>
                  <a:lnTo>
                    <a:pt x="1519" y="5264"/>
                  </a:lnTo>
                  <a:lnTo>
                    <a:pt x="1730" y="5275"/>
                  </a:lnTo>
                  <a:lnTo>
                    <a:pt x="1940" y="5280"/>
                  </a:lnTo>
                  <a:lnTo>
                    <a:pt x="2127" y="5286"/>
                  </a:lnTo>
                  <a:lnTo>
                    <a:pt x="2337" y="5286"/>
                  </a:lnTo>
                  <a:lnTo>
                    <a:pt x="2571" y="5275"/>
                  </a:lnTo>
                  <a:lnTo>
                    <a:pt x="2758" y="5264"/>
                  </a:lnTo>
                  <a:lnTo>
                    <a:pt x="2968" y="5248"/>
                  </a:lnTo>
                  <a:lnTo>
                    <a:pt x="3342" y="5211"/>
                  </a:lnTo>
                  <a:lnTo>
                    <a:pt x="4113" y="5136"/>
                  </a:lnTo>
                  <a:lnTo>
                    <a:pt x="5187" y="5018"/>
                  </a:lnTo>
                  <a:lnTo>
                    <a:pt x="6542" y="4862"/>
                  </a:lnTo>
                  <a:lnTo>
                    <a:pt x="7313" y="4771"/>
                  </a:lnTo>
                  <a:lnTo>
                    <a:pt x="8131" y="4675"/>
                  </a:lnTo>
                  <a:lnTo>
                    <a:pt x="8972" y="4562"/>
                  </a:lnTo>
                  <a:lnTo>
                    <a:pt x="9860" y="4444"/>
                  </a:lnTo>
                  <a:lnTo>
                    <a:pt x="10771" y="4316"/>
                  </a:lnTo>
                  <a:lnTo>
                    <a:pt x="11682" y="4182"/>
                  </a:lnTo>
                  <a:lnTo>
                    <a:pt x="12640" y="4037"/>
                  </a:lnTo>
                  <a:lnTo>
                    <a:pt x="13575" y="3887"/>
                  </a:lnTo>
                  <a:lnTo>
                    <a:pt x="14509" y="3726"/>
                  </a:lnTo>
                  <a:lnTo>
                    <a:pt x="15444" y="3560"/>
                  </a:lnTo>
                  <a:lnTo>
                    <a:pt x="16331" y="3383"/>
                  </a:lnTo>
                  <a:lnTo>
                    <a:pt x="17219" y="3201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04"/>
                  </a:lnTo>
                  <a:lnTo>
                    <a:pt x="20373" y="2396"/>
                  </a:lnTo>
                  <a:lnTo>
                    <a:pt x="20700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68" y="1839"/>
                  </a:lnTo>
                  <a:lnTo>
                    <a:pt x="22102" y="1726"/>
                  </a:lnTo>
                  <a:lnTo>
                    <a:pt x="22336" y="1608"/>
                  </a:lnTo>
                  <a:lnTo>
                    <a:pt x="22523" y="1485"/>
                  </a:lnTo>
                  <a:lnTo>
                    <a:pt x="22710" y="1367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7"/>
                  </a:lnTo>
                  <a:lnTo>
                    <a:pt x="23200" y="869"/>
                  </a:lnTo>
                  <a:lnTo>
                    <a:pt x="23247" y="740"/>
                  </a:lnTo>
                  <a:lnTo>
                    <a:pt x="23270" y="611"/>
                  </a:lnTo>
                  <a:lnTo>
                    <a:pt x="23270" y="477"/>
                  </a:lnTo>
                  <a:lnTo>
                    <a:pt x="23247" y="429"/>
                  </a:lnTo>
                  <a:lnTo>
                    <a:pt x="23224" y="381"/>
                  </a:lnTo>
                  <a:lnTo>
                    <a:pt x="23153" y="338"/>
                  </a:lnTo>
                  <a:lnTo>
                    <a:pt x="23083" y="290"/>
                  </a:lnTo>
                  <a:lnTo>
                    <a:pt x="22990" y="252"/>
                  </a:lnTo>
                  <a:lnTo>
                    <a:pt x="22873" y="209"/>
                  </a:lnTo>
                  <a:lnTo>
                    <a:pt x="22756" y="172"/>
                  </a:lnTo>
                  <a:lnTo>
                    <a:pt x="22616" y="140"/>
                  </a:lnTo>
                  <a:lnTo>
                    <a:pt x="22453" y="107"/>
                  </a:lnTo>
                  <a:lnTo>
                    <a:pt x="22289" y="81"/>
                  </a:lnTo>
                  <a:lnTo>
                    <a:pt x="22125" y="59"/>
                  </a:lnTo>
                  <a:lnTo>
                    <a:pt x="21939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 rot="10800000">
              <a:off x="-1220192" y="-1475983"/>
              <a:ext cx="267131" cy="107853"/>
            </a:xfrm>
            <a:custGeom>
              <a:avLst/>
              <a:gdLst/>
              <a:ahLst/>
              <a:cxnLst/>
              <a:rect l="l" t="t" r="r" b="b"/>
              <a:pathLst>
                <a:path w="27639" h="2751" extrusionOk="0">
                  <a:moveTo>
                    <a:pt x="25489" y="1"/>
                  </a:moveTo>
                  <a:lnTo>
                    <a:pt x="25208" y="6"/>
                  </a:lnTo>
                  <a:lnTo>
                    <a:pt x="24951" y="17"/>
                  </a:lnTo>
                  <a:lnTo>
                    <a:pt x="24694" y="38"/>
                  </a:lnTo>
                  <a:lnTo>
                    <a:pt x="24461" y="60"/>
                  </a:lnTo>
                  <a:lnTo>
                    <a:pt x="24227" y="97"/>
                  </a:lnTo>
                  <a:lnTo>
                    <a:pt x="24017" y="135"/>
                  </a:lnTo>
                  <a:lnTo>
                    <a:pt x="23830" y="183"/>
                  </a:lnTo>
                  <a:lnTo>
                    <a:pt x="23667" y="231"/>
                  </a:lnTo>
                  <a:lnTo>
                    <a:pt x="23410" y="317"/>
                  </a:lnTo>
                  <a:lnTo>
                    <a:pt x="23153" y="397"/>
                  </a:lnTo>
                  <a:lnTo>
                    <a:pt x="22896" y="478"/>
                  </a:lnTo>
                  <a:lnTo>
                    <a:pt x="22592" y="553"/>
                  </a:lnTo>
                  <a:lnTo>
                    <a:pt x="22288" y="623"/>
                  </a:lnTo>
                  <a:lnTo>
                    <a:pt x="21984" y="692"/>
                  </a:lnTo>
                  <a:lnTo>
                    <a:pt x="21657" y="762"/>
                  </a:lnTo>
                  <a:lnTo>
                    <a:pt x="21307" y="826"/>
                  </a:lnTo>
                  <a:lnTo>
                    <a:pt x="20956" y="885"/>
                  </a:lnTo>
                  <a:lnTo>
                    <a:pt x="20606" y="944"/>
                  </a:lnTo>
                  <a:lnTo>
                    <a:pt x="20232" y="998"/>
                  </a:lnTo>
                  <a:lnTo>
                    <a:pt x="19858" y="1051"/>
                  </a:lnTo>
                  <a:lnTo>
                    <a:pt x="19064" y="1153"/>
                  </a:lnTo>
                  <a:lnTo>
                    <a:pt x="18246" y="1239"/>
                  </a:lnTo>
                  <a:lnTo>
                    <a:pt x="17405" y="1319"/>
                  </a:lnTo>
                  <a:lnTo>
                    <a:pt x="16541" y="1395"/>
                  </a:lnTo>
                  <a:lnTo>
                    <a:pt x="15653" y="1459"/>
                  </a:lnTo>
                  <a:lnTo>
                    <a:pt x="14765" y="1512"/>
                  </a:lnTo>
                  <a:lnTo>
                    <a:pt x="13854" y="1561"/>
                  </a:lnTo>
                  <a:lnTo>
                    <a:pt x="12966" y="1604"/>
                  </a:lnTo>
                  <a:lnTo>
                    <a:pt x="12079" y="1641"/>
                  </a:lnTo>
                  <a:lnTo>
                    <a:pt x="11191" y="1673"/>
                  </a:lnTo>
                  <a:lnTo>
                    <a:pt x="10326" y="1695"/>
                  </a:lnTo>
                  <a:lnTo>
                    <a:pt x="9462" y="1716"/>
                  </a:lnTo>
                  <a:lnTo>
                    <a:pt x="8644" y="1732"/>
                  </a:lnTo>
                  <a:lnTo>
                    <a:pt x="7850" y="1743"/>
                  </a:lnTo>
                  <a:lnTo>
                    <a:pt x="6355" y="1754"/>
                  </a:lnTo>
                  <a:lnTo>
                    <a:pt x="5046" y="1759"/>
                  </a:lnTo>
                  <a:lnTo>
                    <a:pt x="3948" y="1754"/>
                  </a:lnTo>
                  <a:lnTo>
                    <a:pt x="3107" y="1743"/>
                  </a:lnTo>
                  <a:lnTo>
                    <a:pt x="2360" y="1732"/>
                  </a:lnTo>
                  <a:lnTo>
                    <a:pt x="2126" y="1732"/>
                  </a:lnTo>
                  <a:lnTo>
                    <a:pt x="1916" y="1738"/>
                  </a:lnTo>
                  <a:lnTo>
                    <a:pt x="1706" y="1743"/>
                  </a:lnTo>
                  <a:lnTo>
                    <a:pt x="1495" y="1759"/>
                  </a:lnTo>
                  <a:lnTo>
                    <a:pt x="1308" y="1775"/>
                  </a:lnTo>
                  <a:lnTo>
                    <a:pt x="1121" y="1797"/>
                  </a:lnTo>
                  <a:lnTo>
                    <a:pt x="935" y="1818"/>
                  </a:lnTo>
                  <a:lnTo>
                    <a:pt x="771" y="1845"/>
                  </a:lnTo>
                  <a:lnTo>
                    <a:pt x="607" y="1877"/>
                  </a:lnTo>
                  <a:lnTo>
                    <a:pt x="491" y="1915"/>
                  </a:lnTo>
                  <a:lnTo>
                    <a:pt x="350" y="1952"/>
                  </a:lnTo>
                  <a:lnTo>
                    <a:pt x="257" y="1995"/>
                  </a:lnTo>
                  <a:lnTo>
                    <a:pt x="164" y="2038"/>
                  </a:lnTo>
                  <a:lnTo>
                    <a:pt x="93" y="2081"/>
                  </a:lnTo>
                  <a:lnTo>
                    <a:pt x="47" y="2129"/>
                  </a:lnTo>
                  <a:lnTo>
                    <a:pt x="0" y="2177"/>
                  </a:lnTo>
                  <a:lnTo>
                    <a:pt x="0" y="2231"/>
                  </a:lnTo>
                  <a:lnTo>
                    <a:pt x="0" y="2279"/>
                  </a:lnTo>
                  <a:lnTo>
                    <a:pt x="47" y="2327"/>
                  </a:lnTo>
                  <a:lnTo>
                    <a:pt x="93" y="2376"/>
                  </a:lnTo>
                  <a:lnTo>
                    <a:pt x="164" y="2418"/>
                  </a:lnTo>
                  <a:lnTo>
                    <a:pt x="257" y="2461"/>
                  </a:lnTo>
                  <a:lnTo>
                    <a:pt x="374" y="2504"/>
                  </a:lnTo>
                  <a:lnTo>
                    <a:pt x="491" y="2542"/>
                  </a:lnTo>
                  <a:lnTo>
                    <a:pt x="631" y="2574"/>
                  </a:lnTo>
                  <a:lnTo>
                    <a:pt x="771" y="2606"/>
                  </a:lnTo>
                  <a:lnTo>
                    <a:pt x="935" y="2638"/>
                  </a:lnTo>
                  <a:lnTo>
                    <a:pt x="1121" y="2660"/>
                  </a:lnTo>
                  <a:lnTo>
                    <a:pt x="1308" y="2681"/>
                  </a:lnTo>
                  <a:lnTo>
                    <a:pt x="1519" y="2697"/>
                  </a:lnTo>
                  <a:lnTo>
                    <a:pt x="1729" y="2708"/>
                  </a:lnTo>
                  <a:lnTo>
                    <a:pt x="1939" y="2719"/>
                  </a:lnTo>
                  <a:lnTo>
                    <a:pt x="2990" y="2735"/>
                  </a:lnTo>
                  <a:lnTo>
                    <a:pt x="4018" y="2745"/>
                  </a:lnTo>
                  <a:lnTo>
                    <a:pt x="5327" y="2751"/>
                  </a:lnTo>
                  <a:lnTo>
                    <a:pt x="6869" y="2745"/>
                  </a:lnTo>
                  <a:lnTo>
                    <a:pt x="7733" y="2735"/>
                  </a:lnTo>
                  <a:lnTo>
                    <a:pt x="8621" y="2724"/>
                  </a:lnTo>
                  <a:lnTo>
                    <a:pt x="9555" y="2708"/>
                  </a:lnTo>
                  <a:lnTo>
                    <a:pt x="10513" y="2686"/>
                  </a:lnTo>
                  <a:lnTo>
                    <a:pt x="11495" y="2660"/>
                  </a:lnTo>
                  <a:lnTo>
                    <a:pt x="12499" y="2622"/>
                  </a:lnTo>
                  <a:lnTo>
                    <a:pt x="13527" y="2585"/>
                  </a:lnTo>
                  <a:lnTo>
                    <a:pt x="14578" y="2536"/>
                  </a:lnTo>
                  <a:lnTo>
                    <a:pt x="15630" y="2477"/>
                  </a:lnTo>
                  <a:lnTo>
                    <a:pt x="16658" y="2413"/>
                  </a:lnTo>
                  <a:lnTo>
                    <a:pt x="17709" y="2338"/>
                  </a:lnTo>
                  <a:lnTo>
                    <a:pt x="18737" y="2258"/>
                  </a:lnTo>
                  <a:lnTo>
                    <a:pt x="19742" y="2161"/>
                  </a:lnTo>
                  <a:lnTo>
                    <a:pt x="20746" y="2059"/>
                  </a:lnTo>
                  <a:lnTo>
                    <a:pt x="21237" y="2000"/>
                  </a:lnTo>
                  <a:lnTo>
                    <a:pt x="21704" y="1941"/>
                  </a:lnTo>
                  <a:lnTo>
                    <a:pt x="22195" y="1877"/>
                  </a:lnTo>
                  <a:lnTo>
                    <a:pt x="22662" y="1813"/>
                  </a:lnTo>
                  <a:lnTo>
                    <a:pt x="23106" y="1743"/>
                  </a:lnTo>
                  <a:lnTo>
                    <a:pt x="23550" y="1673"/>
                  </a:lnTo>
                  <a:lnTo>
                    <a:pt x="23994" y="1598"/>
                  </a:lnTo>
                  <a:lnTo>
                    <a:pt x="24414" y="1518"/>
                  </a:lnTo>
                  <a:lnTo>
                    <a:pt x="24811" y="1437"/>
                  </a:lnTo>
                  <a:lnTo>
                    <a:pt x="25208" y="1352"/>
                  </a:lnTo>
                  <a:lnTo>
                    <a:pt x="25606" y="1261"/>
                  </a:lnTo>
                  <a:lnTo>
                    <a:pt x="25979" y="1169"/>
                  </a:lnTo>
                  <a:lnTo>
                    <a:pt x="26330" y="1073"/>
                  </a:lnTo>
                  <a:lnTo>
                    <a:pt x="26680" y="971"/>
                  </a:lnTo>
                  <a:lnTo>
                    <a:pt x="27007" y="869"/>
                  </a:lnTo>
                  <a:lnTo>
                    <a:pt x="27311" y="757"/>
                  </a:lnTo>
                  <a:lnTo>
                    <a:pt x="27428" y="714"/>
                  </a:lnTo>
                  <a:lnTo>
                    <a:pt x="27498" y="671"/>
                  </a:lnTo>
                  <a:lnTo>
                    <a:pt x="27568" y="623"/>
                  </a:lnTo>
                  <a:lnTo>
                    <a:pt x="27615" y="574"/>
                  </a:lnTo>
                  <a:lnTo>
                    <a:pt x="27638" y="526"/>
                  </a:lnTo>
                  <a:lnTo>
                    <a:pt x="27638" y="478"/>
                  </a:lnTo>
                  <a:lnTo>
                    <a:pt x="27615" y="435"/>
                  </a:lnTo>
                  <a:lnTo>
                    <a:pt x="27591" y="387"/>
                  </a:lnTo>
                  <a:lnTo>
                    <a:pt x="27521" y="338"/>
                  </a:lnTo>
                  <a:lnTo>
                    <a:pt x="27451" y="296"/>
                  </a:lnTo>
                  <a:lnTo>
                    <a:pt x="27358" y="253"/>
                  </a:lnTo>
                  <a:lnTo>
                    <a:pt x="27241" y="210"/>
                  </a:lnTo>
                  <a:lnTo>
                    <a:pt x="27124" y="172"/>
                  </a:lnTo>
                  <a:lnTo>
                    <a:pt x="26984" y="140"/>
                  </a:lnTo>
                  <a:lnTo>
                    <a:pt x="26797" y="108"/>
                  </a:lnTo>
                  <a:lnTo>
                    <a:pt x="26634" y="76"/>
                  </a:lnTo>
                  <a:lnTo>
                    <a:pt x="26353" y="44"/>
                  </a:lnTo>
                  <a:lnTo>
                    <a:pt x="26073" y="22"/>
                  </a:lnTo>
                  <a:lnTo>
                    <a:pt x="25769" y="6"/>
                  </a:lnTo>
                  <a:lnTo>
                    <a:pt x="25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 rot="10800000">
              <a:off x="-1319770" y="-1295679"/>
              <a:ext cx="224914" cy="207277"/>
            </a:xfrm>
            <a:custGeom>
              <a:avLst/>
              <a:gdLst/>
              <a:ahLst/>
              <a:cxnLst/>
              <a:rect l="l" t="t" r="r" b="b"/>
              <a:pathLst>
                <a:path w="23271" h="5287" extrusionOk="0">
                  <a:moveTo>
                    <a:pt x="21051" y="1"/>
                  </a:moveTo>
                  <a:lnTo>
                    <a:pt x="20840" y="6"/>
                  </a:lnTo>
                  <a:lnTo>
                    <a:pt x="20630" y="17"/>
                  </a:lnTo>
                  <a:lnTo>
                    <a:pt x="20420" y="28"/>
                  </a:lnTo>
                  <a:lnTo>
                    <a:pt x="20210" y="49"/>
                  </a:lnTo>
                  <a:lnTo>
                    <a:pt x="20023" y="70"/>
                  </a:lnTo>
                  <a:lnTo>
                    <a:pt x="19859" y="97"/>
                  </a:lnTo>
                  <a:lnTo>
                    <a:pt x="19696" y="124"/>
                  </a:lnTo>
                  <a:lnTo>
                    <a:pt x="19555" y="156"/>
                  </a:lnTo>
                  <a:lnTo>
                    <a:pt x="19415" y="194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7"/>
                  </a:lnTo>
                  <a:lnTo>
                    <a:pt x="19042" y="365"/>
                  </a:lnTo>
                  <a:lnTo>
                    <a:pt x="18995" y="413"/>
                  </a:lnTo>
                  <a:lnTo>
                    <a:pt x="18971" y="462"/>
                  </a:lnTo>
                  <a:lnTo>
                    <a:pt x="18948" y="510"/>
                  </a:lnTo>
                  <a:lnTo>
                    <a:pt x="18971" y="596"/>
                  </a:lnTo>
                  <a:lnTo>
                    <a:pt x="18948" y="676"/>
                  </a:lnTo>
                  <a:lnTo>
                    <a:pt x="18901" y="757"/>
                  </a:lnTo>
                  <a:lnTo>
                    <a:pt x="18855" y="842"/>
                  </a:lnTo>
                  <a:lnTo>
                    <a:pt x="18785" y="923"/>
                  </a:lnTo>
                  <a:lnTo>
                    <a:pt x="18691" y="1003"/>
                  </a:lnTo>
                  <a:lnTo>
                    <a:pt x="18598" y="1084"/>
                  </a:lnTo>
                  <a:lnTo>
                    <a:pt x="18481" y="1164"/>
                  </a:lnTo>
                  <a:lnTo>
                    <a:pt x="18341" y="1244"/>
                  </a:lnTo>
                  <a:lnTo>
                    <a:pt x="18177" y="1325"/>
                  </a:lnTo>
                  <a:lnTo>
                    <a:pt x="17850" y="1480"/>
                  </a:lnTo>
                  <a:lnTo>
                    <a:pt x="17453" y="1636"/>
                  </a:lnTo>
                  <a:lnTo>
                    <a:pt x="17009" y="1791"/>
                  </a:lnTo>
                  <a:lnTo>
                    <a:pt x="16518" y="1941"/>
                  </a:lnTo>
                  <a:lnTo>
                    <a:pt x="15981" y="2086"/>
                  </a:lnTo>
                  <a:lnTo>
                    <a:pt x="15397" y="2231"/>
                  </a:lnTo>
                  <a:lnTo>
                    <a:pt x="14789" y="2375"/>
                  </a:lnTo>
                  <a:lnTo>
                    <a:pt x="14159" y="2515"/>
                  </a:lnTo>
                  <a:lnTo>
                    <a:pt x="13505" y="2649"/>
                  </a:lnTo>
                  <a:lnTo>
                    <a:pt x="12804" y="2783"/>
                  </a:lnTo>
                  <a:lnTo>
                    <a:pt x="12103" y="2912"/>
                  </a:lnTo>
                  <a:lnTo>
                    <a:pt x="11379" y="3035"/>
                  </a:lnTo>
                  <a:lnTo>
                    <a:pt x="10654" y="3158"/>
                  </a:lnTo>
                  <a:lnTo>
                    <a:pt x="9907" y="3276"/>
                  </a:lnTo>
                  <a:lnTo>
                    <a:pt x="9159" y="3389"/>
                  </a:lnTo>
                  <a:lnTo>
                    <a:pt x="8411" y="3496"/>
                  </a:lnTo>
                  <a:lnTo>
                    <a:pt x="7687" y="3598"/>
                  </a:lnTo>
                  <a:lnTo>
                    <a:pt x="6239" y="3791"/>
                  </a:lnTo>
                  <a:lnTo>
                    <a:pt x="4837" y="3962"/>
                  </a:lnTo>
                  <a:lnTo>
                    <a:pt x="3552" y="4112"/>
                  </a:lnTo>
                  <a:lnTo>
                    <a:pt x="2361" y="4236"/>
                  </a:lnTo>
                  <a:lnTo>
                    <a:pt x="1356" y="4337"/>
                  </a:lnTo>
                  <a:lnTo>
                    <a:pt x="1146" y="4359"/>
                  </a:lnTo>
                  <a:lnTo>
                    <a:pt x="959" y="4386"/>
                  </a:lnTo>
                  <a:lnTo>
                    <a:pt x="795" y="4413"/>
                  </a:lnTo>
                  <a:lnTo>
                    <a:pt x="632" y="4445"/>
                  </a:lnTo>
                  <a:lnTo>
                    <a:pt x="491" y="4482"/>
                  </a:lnTo>
                  <a:lnTo>
                    <a:pt x="375" y="4520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8"/>
                  </a:lnTo>
                  <a:lnTo>
                    <a:pt x="48" y="4691"/>
                  </a:lnTo>
                  <a:lnTo>
                    <a:pt x="24" y="4740"/>
                  </a:lnTo>
                  <a:lnTo>
                    <a:pt x="1" y="4788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8" y="5029"/>
                  </a:lnTo>
                  <a:lnTo>
                    <a:pt x="375" y="5072"/>
                  </a:lnTo>
                  <a:lnTo>
                    <a:pt x="491" y="5109"/>
                  </a:lnTo>
                  <a:lnTo>
                    <a:pt x="632" y="5147"/>
                  </a:lnTo>
                  <a:lnTo>
                    <a:pt x="795" y="5179"/>
                  </a:lnTo>
                  <a:lnTo>
                    <a:pt x="959" y="5206"/>
                  </a:lnTo>
                  <a:lnTo>
                    <a:pt x="1146" y="5227"/>
                  </a:lnTo>
                  <a:lnTo>
                    <a:pt x="1333" y="5249"/>
                  </a:lnTo>
                  <a:lnTo>
                    <a:pt x="1519" y="5265"/>
                  </a:lnTo>
                  <a:lnTo>
                    <a:pt x="1730" y="5276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8" y="5270"/>
                  </a:lnTo>
                  <a:lnTo>
                    <a:pt x="2968" y="5254"/>
                  </a:lnTo>
                  <a:lnTo>
                    <a:pt x="3342" y="5217"/>
                  </a:lnTo>
                  <a:lnTo>
                    <a:pt x="4113" y="5142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313" y="4777"/>
                  </a:lnTo>
                  <a:lnTo>
                    <a:pt x="8131" y="4675"/>
                  </a:lnTo>
                  <a:lnTo>
                    <a:pt x="8972" y="4568"/>
                  </a:lnTo>
                  <a:lnTo>
                    <a:pt x="9860" y="4450"/>
                  </a:lnTo>
                  <a:lnTo>
                    <a:pt x="10771" y="4321"/>
                  </a:lnTo>
                  <a:lnTo>
                    <a:pt x="11682" y="4187"/>
                  </a:lnTo>
                  <a:lnTo>
                    <a:pt x="12617" y="4043"/>
                  </a:lnTo>
                  <a:lnTo>
                    <a:pt x="13575" y="3893"/>
                  </a:lnTo>
                  <a:lnTo>
                    <a:pt x="14509" y="3732"/>
                  </a:lnTo>
                  <a:lnTo>
                    <a:pt x="15420" y="3560"/>
                  </a:lnTo>
                  <a:lnTo>
                    <a:pt x="16331" y="3389"/>
                  </a:lnTo>
                  <a:lnTo>
                    <a:pt x="17219" y="3206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10"/>
                  </a:lnTo>
                  <a:lnTo>
                    <a:pt x="20350" y="2402"/>
                  </a:lnTo>
                  <a:lnTo>
                    <a:pt x="20700" y="2295"/>
                  </a:lnTo>
                  <a:lnTo>
                    <a:pt x="21004" y="2183"/>
                  </a:lnTo>
                  <a:lnTo>
                    <a:pt x="21308" y="2070"/>
                  </a:lnTo>
                  <a:lnTo>
                    <a:pt x="21588" y="1957"/>
                  </a:lnTo>
                  <a:lnTo>
                    <a:pt x="21868" y="1845"/>
                  </a:lnTo>
                  <a:lnTo>
                    <a:pt x="22102" y="1727"/>
                  </a:lnTo>
                  <a:lnTo>
                    <a:pt x="22336" y="1609"/>
                  </a:lnTo>
                  <a:lnTo>
                    <a:pt x="22523" y="1491"/>
                  </a:lnTo>
                  <a:lnTo>
                    <a:pt x="22709" y="1368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8"/>
                  </a:lnTo>
                  <a:lnTo>
                    <a:pt x="23177" y="869"/>
                  </a:lnTo>
                  <a:lnTo>
                    <a:pt x="23247" y="740"/>
                  </a:lnTo>
                  <a:lnTo>
                    <a:pt x="23270" y="612"/>
                  </a:lnTo>
                  <a:lnTo>
                    <a:pt x="23270" y="483"/>
                  </a:lnTo>
                  <a:lnTo>
                    <a:pt x="23247" y="435"/>
                  </a:lnTo>
                  <a:lnTo>
                    <a:pt x="23200" y="387"/>
                  </a:lnTo>
                  <a:lnTo>
                    <a:pt x="23153" y="338"/>
                  </a:lnTo>
                  <a:lnTo>
                    <a:pt x="23083" y="296"/>
                  </a:lnTo>
                  <a:lnTo>
                    <a:pt x="22990" y="253"/>
                  </a:lnTo>
                  <a:lnTo>
                    <a:pt x="22873" y="215"/>
                  </a:lnTo>
                  <a:lnTo>
                    <a:pt x="22756" y="178"/>
                  </a:lnTo>
                  <a:lnTo>
                    <a:pt x="22616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25" y="60"/>
                  </a:lnTo>
                  <a:lnTo>
                    <a:pt x="21938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6"/>
                  </a:lnTo>
                  <a:lnTo>
                    <a:pt x="2112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 rot="10800000">
              <a:off x="-1502893" y="-964671"/>
              <a:ext cx="224682" cy="207473"/>
            </a:xfrm>
            <a:custGeom>
              <a:avLst/>
              <a:gdLst/>
              <a:ahLst/>
              <a:cxnLst/>
              <a:rect l="l" t="t" r="r" b="b"/>
              <a:pathLst>
                <a:path w="23247" h="5292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6" y="16"/>
                  </a:lnTo>
                  <a:lnTo>
                    <a:pt x="20396" y="27"/>
                  </a:lnTo>
                  <a:lnTo>
                    <a:pt x="20209" y="49"/>
                  </a:lnTo>
                  <a:lnTo>
                    <a:pt x="20022" y="70"/>
                  </a:lnTo>
                  <a:lnTo>
                    <a:pt x="19835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10"/>
                  </a:lnTo>
                  <a:lnTo>
                    <a:pt x="18948" y="595"/>
                  </a:lnTo>
                  <a:lnTo>
                    <a:pt x="18924" y="676"/>
                  </a:lnTo>
                  <a:lnTo>
                    <a:pt x="18901" y="756"/>
                  </a:lnTo>
                  <a:lnTo>
                    <a:pt x="18831" y="842"/>
                  </a:lnTo>
                  <a:lnTo>
                    <a:pt x="18761" y="922"/>
                  </a:lnTo>
                  <a:lnTo>
                    <a:pt x="18667" y="1003"/>
                  </a:lnTo>
                  <a:lnTo>
                    <a:pt x="18574" y="1083"/>
                  </a:lnTo>
                  <a:lnTo>
                    <a:pt x="18457" y="1164"/>
                  </a:lnTo>
                  <a:lnTo>
                    <a:pt x="18317" y="1244"/>
                  </a:lnTo>
                  <a:lnTo>
                    <a:pt x="18177" y="1324"/>
                  </a:lnTo>
                  <a:lnTo>
                    <a:pt x="17826" y="1480"/>
                  </a:lnTo>
                  <a:lnTo>
                    <a:pt x="17429" y="1635"/>
                  </a:lnTo>
                  <a:lnTo>
                    <a:pt x="16985" y="1791"/>
                  </a:lnTo>
                  <a:lnTo>
                    <a:pt x="16495" y="1941"/>
                  </a:lnTo>
                  <a:lnTo>
                    <a:pt x="15957" y="2086"/>
                  </a:lnTo>
                  <a:lnTo>
                    <a:pt x="15396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803" y="2783"/>
                  </a:lnTo>
                  <a:lnTo>
                    <a:pt x="12079" y="2911"/>
                  </a:lnTo>
                  <a:lnTo>
                    <a:pt x="11355" y="3040"/>
                  </a:lnTo>
                  <a:lnTo>
                    <a:pt x="10630" y="3158"/>
                  </a:lnTo>
                  <a:lnTo>
                    <a:pt x="9883" y="3276"/>
                  </a:lnTo>
                  <a:lnTo>
                    <a:pt x="9159" y="3388"/>
                  </a:lnTo>
                  <a:lnTo>
                    <a:pt x="8411" y="3495"/>
                  </a:lnTo>
                  <a:lnTo>
                    <a:pt x="7663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8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9"/>
                  </a:lnTo>
                  <a:lnTo>
                    <a:pt x="958" y="4385"/>
                  </a:lnTo>
                  <a:lnTo>
                    <a:pt x="771" y="4412"/>
                  </a:lnTo>
                  <a:lnTo>
                    <a:pt x="631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7" y="4562"/>
                  </a:lnTo>
                  <a:lnTo>
                    <a:pt x="164" y="4605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0" y="4739"/>
                  </a:lnTo>
                  <a:lnTo>
                    <a:pt x="0" y="4787"/>
                  </a:lnTo>
                  <a:lnTo>
                    <a:pt x="0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64" y="4980"/>
                  </a:lnTo>
                  <a:lnTo>
                    <a:pt x="257" y="5029"/>
                  </a:lnTo>
                  <a:lnTo>
                    <a:pt x="351" y="5072"/>
                  </a:lnTo>
                  <a:lnTo>
                    <a:pt x="491" y="5109"/>
                  </a:lnTo>
                  <a:lnTo>
                    <a:pt x="631" y="5147"/>
                  </a:lnTo>
                  <a:lnTo>
                    <a:pt x="771" y="5179"/>
                  </a:lnTo>
                  <a:lnTo>
                    <a:pt x="958" y="5206"/>
                  </a:lnTo>
                  <a:lnTo>
                    <a:pt x="1122" y="5232"/>
                  </a:lnTo>
                  <a:lnTo>
                    <a:pt x="1309" y="5248"/>
                  </a:lnTo>
                  <a:lnTo>
                    <a:pt x="1496" y="5264"/>
                  </a:lnTo>
                  <a:lnTo>
                    <a:pt x="1706" y="5281"/>
                  </a:lnTo>
                  <a:lnTo>
                    <a:pt x="1916" y="5286"/>
                  </a:lnTo>
                  <a:lnTo>
                    <a:pt x="2126" y="5291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7" y="5270"/>
                  </a:lnTo>
                  <a:lnTo>
                    <a:pt x="2967" y="5254"/>
                  </a:lnTo>
                  <a:lnTo>
                    <a:pt x="3341" y="5216"/>
                  </a:lnTo>
                  <a:lnTo>
                    <a:pt x="4089" y="5141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7" y="4675"/>
                  </a:lnTo>
                  <a:lnTo>
                    <a:pt x="8948" y="4568"/>
                  </a:lnTo>
                  <a:lnTo>
                    <a:pt x="9836" y="4450"/>
                  </a:lnTo>
                  <a:lnTo>
                    <a:pt x="10747" y="4321"/>
                  </a:lnTo>
                  <a:lnTo>
                    <a:pt x="11682" y="4187"/>
                  </a:lnTo>
                  <a:lnTo>
                    <a:pt x="12616" y="4042"/>
                  </a:lnTo>
                  <a:lnTo>
                    <a:pt x="13551" y="3892"/>
                  </a:lnTo>
                  <a:lnTo>
                    <a:pt x="14485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5" y="3206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1" y="2713"/>
                  </a:lnTo>
                  <a:lnTo>
                    <a:pt x="19625" y="2611"/>
                  </a:lnTo>
                  <a:lnTo>
                    <a:pt x="19999" y="2509"/>
                  </a:lnTo>
                  <a:lnTo>
                    <a:pt x="20349" y="2402"/>
                  </a:lnTo>
                  <a:lnTo>
                    <a:pt x="20676" y="2295"/>
                  </a:lnTo>
                  <a:lnTo>
                    <a:pt x="21004" y="2182"/>
                  </a:lnTo>
                  <a:lnTo>
                    <a:pt x="21307" y="2070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8" y="1726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6" y="1367"/>
                  </a:lnTo>
                  <a:lnTo>
                    <a:pt x="22849" y="1244"/>
                  </a:lnTo>
                  <a:lnTo>
                    <a:pt x="22989" y="1121"/>
                  </a:lnTo>
                  <a:lnTo>
                    <a:pt x="23083" y="997"/>
                  </a:lnTo>
                  <a:lnTo>
                    <a:pt x="23176" y="869"/>
                  </a:lnTo>
                  <a:lnTo>
                    <a:pt x="23223" y="740"/>
                  </a:lnTo>
                  <a:lnTo>
                    <a:pt x="23246" y="611"/>
                  </a:lnTo>
                  <a:lnTo>
                    <a:pt x="23246" y="483"/>
                  </a:lnTo>
                  <a:lnTo>
                    <a:pt x="23223" y="435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59" y="295"/>
                  </a:lnTo>
                  <a:lnTo>
                    <a:pt x="22966" y="252"/>
                  </a:lnTo>
                  <a:lnTo>
                    <a:pt x="22849" y="215"/>
                  </a:lnTo>
                  <a:lnTo>
                    <a:pt x="22732" y="177"/>
                  </a:lnTo>
                  <a:lnTo>
                    <a:pt x="22592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7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 rot="10800000">
              <a:off x="-1983620" y="-709721"/>
              <a:ext cx="224682" cy="207238"/>
            </a:xfrm>
            <a:custGeom>
              <a:avLst/>
              <a:gdLst/>
              <a:ahLst/>
              <a:cxnLst/>
              <a:rect l="l" t="t" r="r" b="b"/>
              <a:pathLst>
                <a:path w="23247" h="5286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7" y="16"/>
                  </a:lnTo>
                  <a:lnTo>
                    <a:pt x="20396" y="27"/>
                  </a:lnTo>
                  <a:lnTo>
                    <a:pt x="20210" y="48"/>
                  </a:lnTo>
                  <a:lnTo>
                    <a:pt x="20023" y="70"/>
                  </a:lnTo>
                  <a:lnTo>
                    <a:pt x="19836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2" y="274"/>
                  </a:lnTo>
                  <a:lnTo>
                    <a:pt x="19088" y="316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09"/>
                  </a:lnTo>
                  <a:lnTo>
                    <a:pt x="18948" y="595"/>
                  </a:lnTo>
                  <a:lnTo>
                    <a:pt x="18925" y="676"/>
                  </a:lnTo>
                  <a:lnTo>
                    <a:pt x="18901" y="756"/>
                  </a:lnTo>
                  <a:lnTo>
                    <a:pt x="18831" y="836"/>
                  </a:lnTo>
                  <a:lnTo>
                    <a:pt x="18761" y="922"/>
                  </a:lnTo>
                  <a:lnTo>
                    <a:pt x="18668" y="1003"/>
                  </a:lnTo>
                  <a:lnTo>
                    <a:pt x="18574" y="1083"/>
                  </a:lnTo>
                  <a:lnTo>
                    <a:pt x="18457" y="1163"/>
                  </a:lnTo>
                  <a:lnTo>
                    <a:pt x="18317" y="1244"/>
                  </a:lnTo>
                  <a:lnTo>
                    <a:pt x="18177" y="1319"/>
                  </a:lnTo>
                  <a:lnTo>
                    <a:pt x="17827" y="1480"/>
                  </a:lnTo>
                  <a:lnTo>
                    <a:pt x="17429" y="1635"/>
                  </a:lnTo>
                  <a:lnTo>
                    <a:pt x="16985" y="1785"/>
                  </a:lnTo>
                  <a:lnTo>
                    <a:pt x="16495" y="1935"/>
                  </a:lnTo>
                  <a:lnTo>
                    <a:pt x="15958" y="2086"/>
                  </a:lnTo>
                  <a:lnTo>
                    <a:pt x="15397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780" y="2782"/>
                  </a:lnTo>
                  <a:lnTo>
                    <a:pt x="12079" y="2911"/>
                  </a:lnTo>
                  <a:lnTo>
                    <a:pt x="11355" y="3034"/>
                  </a:lnTo>
                  <a:lnTo>
                    <a:pt x="10631" y="3158"/>
                  </a:lnTo>
                  <a:lnTo>
                    <a:pt x="9883" y="3270"/>
                  </a:lnTo>
                  <a:lnTo>
                    <a:pt x="9159" y="3383"/>
                  </a:lnTo>
                  <a:lnTo>
                    <a:pt x="8411" y="3495"/>
                  </a:lnTo>
                  <a:lnTo>
                    <a:pt x="7664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9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8"/>
                  </a:lnTo>
                  <a:lnTo>
                    <a:pt x="959" y="4385"/>
                  </a:lnTo>
                  <a:lnTo>
                    <a:pt x="772" y="4412"/>
                  </a:lnTo>
                  <a:lnTo>
                    <a:pt x="632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8" y="4557"/>
                  </a:lnTo>
                  <a:lnTo>
                    <a:pt x="164" y="4600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1" y="4739"/>
                  </a:lnTo>
                  <a:lnTo>
                    <a:pt x="1" y="4787"/>
                  </a:lnTo>
                  <a:lnTo>
                    <a:pt x="1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41" y="4980"/>
                  </a:lnTo>
                  <a:lnTo>
                    <a:pt x="234" y="5023"/>
                  </a:lnTo>
                  <a:lnTo>
                    <a:pt x="351" y="5066"/>
                  </a:lnTo>
                  <a:lnTo>
                    <a:pt x="491" y="5109"/>
                  </a:lnTo>
                  <a:lnTo>
                    <a:pt x="632" y="5141"/>
                  </a:lnTo>
                  <a:lnTo>
                    <a:pt x="772" y="5173"/>
                  </a:lnTo>
                  <a:lnTo>
                    <a:pt x="959" y="5205"/>
                  </a:lnTo>
                  <a:lnTo>
                    <a:pt x="1122" y="5227"/>
                  </a:lnTo>
                  <a:lnTo>
                    <a:pt x="1309" y="5248"/>
                  </a:lnTo>
                  <a:lnTo>
                    <a:pt x="1519" y="5264"/>
                  </a:lnTo>
                  <a:lnTo>
                    <a:pt x="1706" y="5275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0"/>
                  </a:lnTo>
                  <a:lnTo>
                    <a:pt x="2758" y="5270"/>
                  </a:lnTo>
                  <a:lnTo>
                    <a:pt x="2968" y="5248"/>
                  </a:lnTo>
                  <a:lnTo>
                    <a:pt x="3318" y="5216"/>
                  </a:lnTo>
                  <a:lnTo>
                    <a:pt x="4089" y="5136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8" y="4675"/>
                  </a:lnTo>
                  <a:lnTo>
                    <a:pt x="8949" y="4567"/>
                  </a:lnTo>
                  <a:lnTo>
                    <a:pt x="9836" y="4450"/>
                  </a:lnTo>
                  <a:lnTo>
                    <a:pt x="10748" y="4321"/>
                  </a:lnTo>
                  <a:lnTo>
                    <a:pt x="11682" y="4187"/>
                  </a:lnTo>
                  <a:lnTo>
                    <a:pt x="12617" y="4042"/>
                  </a:lnTo>
                  <a:lnTo>
                    <a:pt x="13551" y="3887"/>
                  </a:lnTo>
                  <a:lnTo>
                    <a:pt x="14486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6" y="3201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2" y="2713"/>
                  </a:lnTo>
                  <a:lnTo>
                    <a:pt x="19625" y="2611"/>
                  </a:lnTo>
                  <a:lnTo>
                    <a:pt x="19999" y="2504"/>
                  </a:lnTo>
                  <a:lnTo>
                    <a:pt x="20350" y="2402"/>
                  </a:lnTo>
                  <a:lnTo>
                    <a:pt x="20677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9" y="1726"/>
                  </a:lnTo>
                  <a:lnTo>
                    <a:pt x="22312" y="1608"/>
                  </a:lnTo>
                  <a:lnTo>
                    <a:pt x="22522" y="1490"/>
                  </a:lnTo>
                  <a:lnTo>
                    <a:pt x="22686" y="1367"/>
                  </a:lnTo>
                  <a:lnTo>
                    <a:pt x="22850" y="1244"/>
                  </a:lnTo>
                  <a:lnTo>
                    <a:pt x="22990" y="1121"/>
                  </a:lnTo>
                  <a:lnTo>
                    <a:pt x="23083" y="997"/>
                  </a:lnTo>
                  <a:lnTo>
                    <a:pt x="23177" y="869"/>
                  </a:lnTo>
                  <a:lnTo>
                    <a:pt x="23223" y="740"/>
                  </a:lnTo>
                  <a:lnTo>
                    <a:pt x="23247" y="611"/>
                  </a:lnTo>
                  <a:lnTo>
                    <a:pt x="23247" y="483"/>
                  </a:lnTo>
                  <a:lnTo>
                    <a:pt x="23223" y="434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60" y="295"/>
                  </a:lnTo>
                  <a:lnTo>
                    <a:pt x="22966" y="252"/>
                  </a:lnTo>
                  <a:lnTo>
                    <a:pt x="22850" y="215"/>
                  </a:lnTo>
                  <a:lnTo>
                    <a:pt x="22733" y="177"/>
                  </a:lnTo>
                  <a:lnTo>
                    <a:pt x="22593" y="140"/>
                  </a:lnTo>
                  <a:lnTo>
                    <a:pt x="22452" y="113"/>
                  </a:lnTo>
                  <a:lnTo>
                    <a:pt x="22289" y="81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8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 rot="10800000">
              <a:off x="-2004400" y="-1022891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0910" y="1"/>
                  </a:moveTo>
                  <a:lnTo>
                    <a:pt x="20746" y="6"/>
                  </a:lnTo>
                  <a:lnTo>
                    <a:pt x="20559" y="11"/>
                  </a:lnTo>
                  <a:lnTo>
                    <a:pt x="20396" y="27"/>
                  </a:lnTo>
                  <a:lnTo>
                    <a:pt x="20232" y="38"/>
                  </a:lnTo>
                  <a:lnTo>
                    <a:pt x="20069" y="60"/>
                  </a:lnTo>
                  <a:lnTo>
                    <a:pt x="19929" y="76"/>
                  </a:lnTo>
                  <a:lnTo>
                    <a:pt x="19788" y="102"/>
                  </a:lnTo>
                  <a:lnTo>
                    <a:pt x="19648" y="124"/>
                  </a:lnTo>
                  <a:lnTo>
                    <a:pt x="19531" y="156"/>
                  </a:lnTo>
                  <a:lnTo>
                    <a:pt x="19415" y="183"/>
                  </a:lnTo>
                  <a:lnTo>
                    <a:pt x="19298" y="220"/>
                  </a:lnTo>
                  <a:lnTo>
                    <a:pt x="19204" y="253"/>
                  </a:lnTo>
                  <a:lnTo>
                    <a:pt x="19134" y="290"/>
                  </a:lnTo>
                  <a:lnTo>
                    <a:pt x="19064" y="328"/>
                  </a:lnTo>
                  <a:lnTo>
                    <a:pt x="19017" y="370"/>
                  </a:lnTo>
                  <a:lnTo>
                    <a:pt x="18854" y="504"/>
                  </a:lnTo>
                  <a:lnTo>
                    <a:pt x="18690" y="633"/>
                  </a:lnTo>
                  <a:lnTo>
                    <a:pt x="18503" y="756"/>
                  </a:lnTo>
                  <a:lnTo>
                    <a:pt x="18293" y="885"/>
                  </a:lnTo>
                  <a:lnTo>
                    <a:pt x="18083" y="1003"/>
                  </a:lnTo>
                  <a:lnTo>
                    <a:pt x="17849" y="1121"/>
                  </a:lnTo>
                  <a:lnTo>
                    <a:pt x="17616" y="1239"/>
                  </a:lnTo>
                  <a:lnTo>
                    <a:pt x="17359" y="1357"/>
                  </a:lnTo>
                  <a:lnTo>
                    <a:pt x="17102" y="1464"/>
                  </a:lnTo>
                  <a:lnTo>
                    <a:pt x="16821" y="1577"/>
                  </a:lnTo>
                  <a:lnTo>
                    <a:pt x="16541" y="1684"/>
                  </a:lnTo>
                  <a:lnTo>
                    <a:pt x="16237" y="1786"/>
                  </a:lnTo>
                  <a:lnTo>
                    <a:pt x="15630" y="1989"/>
                  </a:lnTo>
                  <a:lnTo>
                    <a:pt x="14976" y="2182"/>
                  </a:lnTo>
                  <a:lnTo>
                    <a:pt x="14298" y="2365"/>
                  </a:lnTo>
                  <a:lnTo>
                    <a:pt x="13597" y="2542"/>
                  </a:lnTo>
                  <a:lnTo>
                    <a:pt x="12873" y="2708"/>
                  </a:lnTo>
                  <a:lnTo>
                    <a:pt x="12125" y="2863"/>
                  </a:lnTo>
                  <a:lnTo>
                    <a:pt x="11378" y="3013"/>
                  </a:lnTo>
                  <a:lnTo>
                    <a:pt x="10630" y="3153"/>
                  </a:lnTo>
                  <a:lnTo>
                    <a:pt x="9883" y="3281"/>
                  </a:lnTo>
                  <a:lnTo>
                    <a:pt x="9135" y="3405"/>
                  </a:lnTo>
                  <a:lnTo>
                    <a:pt x="8387" y="3517"/>
                  </a:lnTo>
                  <a:lnTo>
                    <a:pt x="7663" y="3624"/>
                  </a:lnTo>
                  <a:lnTo>
                    <a:pt x="6962" y="3726"/>
                  </a:lnTo>
                  <a:lnTo>
                    <a:pt x="6261" y="3812"/>
                  </a:lnTo>
                  <a:lnTo>
                    <a:pt x="5607" y="3898"/>
                  </a:lnTo>
                  <a:lnTo>
                    <a:pt x="4976" y="3973"/>
                  </a:lnTo>
                  <a:lnTo>
                    <a:pt x="3832" y="4096"/>
                  </a:lnTo>
                  <a:lnTo>
                    <a:pt x="2874" y="4193"/>
                  </a:lnTo>
                  <a:lnTo>
                    <a:pt x="2150" y="4262"/>
                  </a:lnTo>
                  <a:lnTo>
                    <a:pt x="1472" y="4321"/>
                  </a:lnTo>
                  <a:lnTo>
                    <a:pt x="1285" y="4337"/>
                  </a:lnTo>
                  <a:lnTo>
                    <a:pt x="1075" y="4359"/>
                  </a:lnTo>
                  <a:lnTo>
                    <a:pt x="911" y="4386"/>
                  </a:lnTo>
                  <a:lnTo>
                    <a:pt x="748" y="4418"/>
                  </a:lnTo>
                  <a:lnTo>
                    <a:pt x="584" y="4450"/>
                  </a:lnTo>
                  <a:lnTo>
                    <a:pt x="444" y="4487"/>
                  </a:lnTo>
                  <a:lnTo>
                    <a:pt x="327" y="4525"/>
                  </a:lnTo>
                  <a:lnTo>
                    <a:pt x="234" y="4568"/>
                  </a:lnTo>
                  <a:lnTo>
                    <a:pt x="140" y="4611"/>
                  </a:lnTo>
                  <a:lnTo>
                    <a:pt x="70" y="4654"/>
                  </a:lnTo>
                  <a:lnTo>
                    <a:pt x="23" y="4702"/>
                  </a:lnTo>
                  <a:lnTo>
                    <a:pt x="0" y="4750"/>
                  </a:lnTo>
                  <a:lnTo>
                    <a:pt x="0" y="4798"/>
                  </a:lnTo>
                  <a:lnTo>
                    <a:pt x="0" y="4847"/>
                  </a:lnTo>
                  <a:lnTo>
                    <a:pt x="47" y="4895"/>
                  </a:lnTo>
                  <a:lnTo>
                    <a:pt x="94" y="4943"/>
                  </a:lnTo>
                  <a:lnTo>
                    <a:pt x="187" y="4991"/>
                  </a:lnTo>
                  <a:lnTo>
                    <a:pt x="280" y="5034"/>
                  </a:lnTo>
                  <a:lnTo>
                    <a:pt x="397" y="5077"/>
                  </a:lnTo>
                  <a:lnTo>
                    <a:pt x="514" y="5115"/>
                  </a:lnTo>
                  <a:lnTo>
                    <a:pt x="678" y="5147"/>
                  </a:lnTo>
                  <a:lnTo>
                    <a:pt x="818" y="5179"/>
                  </a:lnTo>
                  <a:lnTo>
                    <a:pt x="981" y="5206"/>
                  </a:lnTo>
                  <a:lnTo>
                    <a:pt x="1168" y="5233"/>
                  </a:lnTo>
                  <a:lnTo>
                    <a:pt x="1355" y="5249"/>
                  </a:lnTo>
                  <a:lnTo>
                    <a:pt x="1565" y="5265"/>
                  </a:lnTo>
                  <a:lnTo>
                    <a:pt x="1752" y="5275"/>
                  </a:lnTo>
                  <a:lnTo>
                    <a:pt x="1963" y="5281"/>
                  </a:lnTo>
                  <a:lnTo>
                    <a:pt x="2173" y="5286"/>
                  </a:lnTo>
                  <a:lnTo>
                    <a:pt x="2383" y="5281"/>
                  </a:lnTo>
                  <a:lnTo>
                    <a:pt x="2593" y="5270"/>
                  </a:lnTo>
                  <a:lnTo>
                    <a:pt x="2804" y="5259"/>
                  </a:lnTo>
                  <a:lnTo>
                    <a:pt x="3107" y="5238"/>
                  </a:lnTo>
                  <a:lnTo>
                    <a:pt x="3738" y="5184"/>
                  </a:lnTo>
                  <a:lnTo>
                    <a:pt x="4626" y="5099"/>
                  </a:lnTo>
                  <a:lnTo>
                    <a:pt x="5747" y="4986"/>
                  </a:lnTo>
                  <a:lnTo>
                    <a:pt x="6402" y="4916"/>
                  </a:lnTo>
                  <a:lnTo>
                    <a:pt x="7079" y="4841"/>
                  </a:lnTo>
                  <a:lnTo>
                    <a:pt x="7803" y="4750"/>
                  </a:lnTo>
                  <a:lnTo>
                    <a:pt x="8574" y="4659"/>
                  </a:lnTo>
                  <a:lnTo>
                    <a:pt x="9369" y="4552"/>
                  </a:lnTo>
                  <a:lnTo>
                    <a:pt x="10186" y="4439"/>
                  </a:lnTo>
                  <a:lnTo>
                    <a:pt x="11004" y="4316"/>
                  </a:lnTo>
                  <a:lnTo>
                    <a:pt x="11868" y="4182"/>
                  </a:lnTo>
                  <a:lnTo>
                    <a:pt x="12709" y="4043"/>
                  </a:lnTo>
                  <a:lnTo>
                    <a:pt x="13574" y="3887"/>
                  </a:lnTo>
                  <a:lnTo>
                    <a:pt x="14438" y="3726"/>
                  </a:lnTo>
                  <a:lnTo>
                    <a:pt x="15279" y="3555"/>
                  </a:lnTo>
                  <a:lnTo>
                    <a:pt x="16120" y="3367"/>
                  </a:lnTo>
                  <a:lnTo>
                    <a:pt x="16938" y="3174"/>
                  </a:lnTo>
                  <a:lnTo>
                    <a:pt x="17756" y="2970"/>
                  </a:lnTo>
                  <a:lnTo>
                    <a:pt x="18527" y="2756"/>
                  </a:lnTo>
                  <a:lnTo>
                    <a:pt x="18901" y="2643"/>
                  </a:lnTo>
                  <a:lnTo>
                    <a:pt x="19274" y="2531"/>
                  </a:lnTo>
                  <a:lnTo>
                    <a:pt x="19625" y="2413"/>
                  </a:lnTo>
                  <a:lnTo>
                    <a:pt x="19975" y="2290"/>
                  </a:lnTo>
                  <a:lnTo>
                    <a:pt x="20326" y="2166"/>
                  </a:lnTo>
                  <a:lnTo>
                    <a:pt x="20653" y="2043"/>
                  </a:lnTo>
                  <a:lnTo>
                    <a:pt x="20957" y="1914"/>
                  </a:lnTo>
                  <a:lnTo>
                    <a:pt x="21260" y="1780"/>
                  </a:lnTo>
                  <a:lnTo>
                    <a:pt x="21564" y="1646"/>
                  </a:lnTo>
                  <a:lnTo>
                    <a:pt x="21844" y="1507"/>
                  </a:lnTo>
                  <a:lnTo>
                    <a:pt x="22101" y="1368"/>
                  </a:lnTo>
                  <a:lnTo>
                    <a:pt x="22358" y="1223"/>
                  </a:lnTo>
                  <a:lnTo>
                    <a:pt x="22592" y="1073"/>
                  </a:lnTo>
                  <a:lnTo>
                    <a:pt x="22802" y="923"/>
                  </a:lnTo>
                  <a:lnTo>
                    <a:pt x="23012" y="773"/>
                  </a:lnTo>
                  <a:lnTo>
                    <a:pt x="23176" y="612"/>
                  </a:lnTo>
                  <a:lnTo>
                    <a:pt x="23223" y="563"/>
                  </a:lnTo>
                  <a:lnTo>
                    <a:pt x="23246" y="515"/>
                  </a:lnTo>
                  <a:lnTo>
                    <a:pt x="23246" y="467"/>
                  </a:lnTo>
                  <a:lnTo>
                    <a:pt x="23223" y="419"/>
                  </a:lnTo>
                  <a:lnTo>
                    <a:pt x="23176" y="370"/>
                  </a:lnTo>
                  <a:lnTo>
                    <a:pt x="23129" y="328"/>
                  </a:lnTo>
                  <a:lnTo>
                    <a:pt x="23036" y="279"/>
                  </a:lnTo>
                  <a:lnTo>
                    <a:pt x="22942" y="242"/>
                  </a:lnTo>
                  <a:lnTo>
                    <a:pt x="22826" y="199"/>
                  </a:lnTo>
                  <a:lnTo>
                    <a:pt x="22709" y="161"/>
                  </a:lnTo>
                  <a:lnTo>
                    <a:pt x="22569" y="129"/>
                  </a:lnTo>
                  <a:lnTo>
                    <a:pt x="22405" y="97"/>
                  </a:lnTo>
                  <a:lnTo>
                    <a:pt x="22218" y="70"/>
                  </a:lnTo>
                  <a:lnTo>
                    <a:pt x="22031" y="49"/>
                  </a:lnTo>
                  <a:lnTo>
                    <a:pt x="21844" y="27"/>
                  </a:lnTo>
                  <a:lnTo>
                    <a:pt x="21634" y="11"/>
                  </a:lnTo>
                  <a:lnTo>
                    <a:pt x="2135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 rot="10800000">
              <a:off x="-2070325" y="3369128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513" y="1"/>
                  </a:moveTo>
                  <a:lnTo>
                    <a:pt x="10326" y="11"/>
                  </a:lnTo>
                  <a:lnTo>
                    <a:pt x="10116" y="17"/>
                  </a:lnTo>
                  <a:lnTo>
                    <a:pt x="9953" y="33"/>
                  </a:lnTo>
                  <a:lnTo>
                    <a:pt x="9766" y="49"/>
                  </a:lnTo>
                  <a:lnTo>
                    <a:pt x="9602" y="70"/>
                  </a:lnTo>
                  <a:lnTo>
                    <a:pt x="9439" y="97"/>
                  </a:lnTo>
                  <a:lnTo>
                    <a:pt x="9299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38" y="301"/>
                  </a:lnTo>
                  <a:lnTo>
                    <a:pt x="8668" y="344"/>
                  </a:lnTo>
                  <a:lnTo>
                    <a:pt x="8598" y="392"/>
                  </a:lnTo>
                  <a:lnTo>
                    <a:pt x="8574" y="435"/>
                  </a:lnTo>
                  <a:lnTo>
                    <a:pt x="8481" y="574"/>
                  </a:lnTo>
                  <a:lnTo>
                    <a:pt x="8364" y="703"/>
                  </a:lnTo>
                  <a:lnTo>
                    <a:pt x="8224" y="826"/>
                  </a:lnTo>
                  <a:lnTo>
                    <a:pt x="8060" y="949"/>
                  </a:lnTo>
                  <a:lnTo>
                    <a:pt x="7873" y="1057"/>
                  </a:lnTo>
                  <a:lnTo>
                    <a:pt x="7663" y="1164"/>
                  </a:lnTo>
                  <a:lnTo>
                    <a:pt x="7429" y="1266"/>
                  </a:lnTo>
                  <a:lnTo>
                    <a:pt x="7172" y="1362"/>
                  </a:lnTo>
                  <a:lnTo>
                    <a:pt x="6916" y="1448"/>
                  </a:lnTo>
                  <a:lnTo>
                    <a:pt x="6635" y="1534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2"/>
                  </a:lnTo>
                  <a:lnTo>
                    <a:pt x="2640" y="2220"/>
                  </a:lnTo>
                  <a:lnTo>
                    <a:pt x="2243" y="2257"/>
                  </a:lnTo>
                  <a:lnTo>
                    <a:pt x="1916" y="2284"/>
                  </a:lnTo>
                  <a:lnTo>
                    <a:pt x="1636" y="2306"/>
                  </a:lnTo>
                  <a:lnTo>
                    <a:pt x="1425" y="2322"/>
                  </a:lnTo>
                  <a:lnTo>
                    <a:pt x="1238" y="2338"/>
                  </a:lnTo>
                  <a:lnTo>
                    <a:pt x="1051" y="2365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61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40" y="2617"/>
                  </a:lnTo>
                  <a:lnTo>
                    <a:pt x="70" y="2659"/>
                  </a:lnTo>
                  <a:lnTo>
                    <a:pt x="23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2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0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3"/>
                  </a:lnTo>
                  <a:lnTo>
                    <a:pt x="888" y="3185"/>
                  </a:lnTo>
                  <a:lnTo>
                    <a:pt x="1051" y="3206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6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0"/>
                  </a:lnTo>
                  <a:lnTo>
                    <a:pt x="4276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1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48"/>
                  </a:lnTo>
                  <a:lnTo>
                    <a:pt x="11541" y="1603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9"/>
                  </a:lnTo>
                  <a:lnTo>
                    <a:pt x="12733" y="751"/>
                  </a:lnTo>
                  <a:lnTo>
                    <a:pt x="12850" y="553"/>
                  </a:lnTo>
                  <a:lnTo>
                    <a:pt x="12873" y="504"/>
                  </a:lnTo>
                  <a:lnTo>
                    <a:pt x="12850" y="451"/>
                  </a:lnTo>
                  <a:lnTo>
                    <a:pt x="12826" y="403"/>
                  </a:lnTo>
                  <a:lnTo>
                    <a:pt x="12780" y="354"/>
                  </a:lnTo>
                  <a:lnTo>
                    <a:pt x="12709" y="311"/>
                  </a:lnTo>
                  <a:lnTo>
                    <a:pt x="12639" y="269"/>
                  </a:lnTo>
                  <a:lnTo>
                    <a:pt x="12523" y="226"/>
                  </a:lnTo>
                  <a:lnTo>
                    <a:pt x="12406" y="188"/>
                  </a:lnTo>
                  <a:lnTo>
                    <a:pt x="12266" y="151"/>
                  </a:lnTo>
                  <a:lnTo>
                    <a:pt x="12125" y="118"/>
                  </a:lnTo>
                  <a:lnTo>
                    <a:pt x="11962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1"/>
                  </a:lnTo>
                  <a:lnTo>
                    <a:pt x="10957" y="6"/>
                  </a:lnTo>
                  <a:lnTo>
                    <a:pt x="107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 rot="10800000">
              <a:off x="-1842492" y="3355249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724" y="0"/>
                  </a:moveTo>
                  <a:lnTo>
                    <a:pt x="10513" y="6"/>
                  </a:lnTo>
                  <a:lnTo>
                    <a:pt x="10326" y="11"/>
                  </a:lnTo>
                  <a:lnTo>
                    <a:pt x="10116" y="22"/>
                  </a:lnTo>
                  <a:lnTo>
                    <a:pt x="9953" y="32"/>
                  </a:lnTo>
                  <a:lnTo>
                    <a:pt x="9766" y="54"/>
                  </a:lnTo>
                  <a:lnTo>
                    <a:pt x="9602" y="75"/>
                  </a:lnTo>
                  <a:lnTo>
                    <a:pt x="9439" y="97"/>
                  </a:lnTo>
                  <a:lnTo>
                    <a:pt x="9298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5"/>
                  </a:lnTo>
                  <a:lnTo>
                    <a:pt x="8808" y="263"/>
                  </a:lnTo>
                  <a:lnTo>
                    <a:pt x="8738" y="306"/>
                  </a:lnTo>
                  <a:lnTo>
                    <a:pt x="8668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60" y="949"/>
                  </a:lnTo>
                  <a:lnTo>
                    <a:pt x="7873" y="1062"/>
                  </a:lnTo>
                  <a:lnTo>
                    <a:pt x="7663" y="1164"/>
                  </a:lnTo>
                  <a:lnTo>
                    <a:pt x="7429" y="1265"/>
                  </a:lnTo>
                  <a:lnTo>
                    <a:pt x="7172" y="1362"/>
                  </a:lnTo>
                  <a:lnTo>
                    <a:pt x="6915" y="1448"/>
                  </a:lnTo>
                  <a:lnTo>
                    <a:pt x="6635" y="1533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1"/>
                  </a:lnTo>
                  <a:lnTo>
                    <a:pt x="2640" y="2225"/>
                  </a:lnTo>
                  <a:lnTo>
                    <a:pt x="2243" y="2263"/>
                  </a:lnTo>
                  <a:lnTo>
                    <a:pt x="1916" y="2284"/>
                  </a:lnTo>
                  <a:lnTo>
                    <a:pt x="1635" y="2305"/>
                  </a:lnTo>
                  <a:lnTo>
                    <a:pt x="1425" y="2321"/>
                  </a:lnTo>
                  <a:lnTo>
                    <a:pt x="1238" y="2338"/>
                  </a:lnTo>
                  <a:lnTo>
                    <a:pt x="1051" y="2364"/>
                  </a:lnTo>
                  <a:lnTo>
                    <a:pt x="865" y="2391"/>
                  </a:lnTo>
                  <a:lnTo>
                    <a:pt x="701" y="2423"/>
                  </a:lnTo>
                  <a:lnTo>
                    <a:pt x="561" y="2455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3"/>
                  </a:lnTo>
                  <a:lnTo>
                    <a:pt x="140" y="2616"/>
                  </a:lnTo>
                  <a:lnTo>
                    <a:pt x="70" y="2665"/>
                  </a:lnTo>
                  <a:lnTo>
                    <a:pt x="23" y="2707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8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5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2"/>
                  </a:lnTo>
                  <a:lnTo>
                    <a:pt x="888" y="3185"/>
                  </a:lnTo>
                  <a:lnTo>
                    <a:pt x="1051" y="3211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5" y="3265"/>
                  </a:lnTo>
                  <a:lnTo>
                    <a:pt x="1822" y="3276"/>
                  </a:lnTo>
                  <a:lnTo>
                    <a:pt x="2033" y="3281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5"/>
                  </a:lnTo>
                  <a:lnTo>
                    <a:pt x="4275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7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8"/>
                  </a:lnTo>
                  <a:lnTo>
                    <a:pt x="8364" y="2552"/>
                  </a:lnTo>
                  <a:lnTo>
                    <a:pt x="8808" y="2455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41" y="1609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8"/>
                  </a:lnTo>
                  <a:lnTo>
                    <a:pt x="12733" y="751"/>
                  </a:lnTo>
                  <a:lnTo>
                    <a:pt x="12850" y="552"/>
                  </a:lnTo>
                  <a:lnTo>
                    <a:pt x="12873" y="504"/>
                  </a:lnTo>
                  <a:lnTo>
                    <a:pt x="12850" y="456"/>
                  </a:lnTo>
                  <a:lnTo>
                    <a:pt x="12826" y="402"/>
                  </a:lnTo>
                  <a:lnTo>
                    <a:pt x="12780" y="359"/>
                  </a:lnTo>
                  <a:lnTo>
                    <a:pt x="12709" y="311"/>
                  </a:lnTo>
                  <a:lnTo>
                    <a:pt x="12639" y="268"/>
                  </a:lnTo>
                  <a:lnTo>
                    <a:pt x="12523" y="231"/>
                  </a:lnTo>
                  <a:lnTo>
                    <a:pt x="12406" y="188"/>
                  </a:lnTo>
                  <a:lnTo>
                    <a:pt x="12266" y="156"/>
                  </a:lnTo>
                  <a:lnTo>
                    <a:pt x="12125" y="124"/>
                  </a:lnTo>
                  <a:lnTo>
                    <a:pt x="11962" y="91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6"/>
                  </a:lnTo>
                  <a:lnTo>
                    <a:pt x="10957" y="6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 rot="10800000">
              <a:off x="-1883820" y="3158754"/>
              <a:ext cx="124205" cy="128475"/>
            </a:xfrm>
            <a:custGeom>
              <a:avLst/>
              <a:gdLst/>
              <a:ahLst/>
              <a:cxnLst/>
              <a:rect l="l" t="t" r="r" b="b"/>
              <a:pathLst>
                <a:path w="12851" h="3277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1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1"/>
                  </a:lnTo>
                  <a:lnTo>
                    <a:pt x="8996" y="189"/>
                  </a:lnTo>
                  <a:lnTo>
                    <a:pt x="8879" y="221"/>
                  </a:lnTo>
                  <a:lnTo>
                    <a:pt x="8785" y="264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2" y="435"/>
                  </a:lnTo>
                  <a:lnTo>
                    <a:pt x="8458" y="569"/>
                  </a:lnTo>
                  <a:lnTo>
                    <a:pt x="8365" y="698"/>
                  </a:lnTo>
                  <a:lnTo>
                    <a:pt x="8225" y="821"/>
                  </a:lnTo>
                  <a:lnTo>
                    <a:pt x="8038" y="939"/>
                  </a:lnTo>
                  <a:lnTo>
                    <a:pt x="7851" y="1052"/>
                  </a:lnTo>
                  <a:lnTo>
                    <a:pt x="7664" y="1153"/>
                  </a:lnTo>
                  <a:lnTo>
                    <a:pt x="7430" y="1255"/>
                  </a:lnTo>
                  <a:lnTo>
                    <a:pt x="7173" y="1346"/>
                  </a:lnTo>
                  <a:lnTo>
                    <a:pt x="6916" y="1438"/>
                  </a:lnTo>
                  <a:lnTo>
                    <a:pt x="6659" y="1518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491" y="1802"/>
                  </a:lnTo>
                  <a:lnTo>
                    <a:pt x="5187" y="1861"/>
                  </a:lnTo>
                  <a:lnTo>
                    <a:pt x="4884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688" y="2215"/>
                  </a:lnTo>
                  <a:lnTo>
                    <a:pt x="2267" y="2252"/>
                  </a:lnTo>
                  <a:lnTo>
                    <a:pt x="1940" y="2279"/>
                  </a:lnTo>
                  <a:lnTo>
                    <a:pt x="1613" y="2301"/>
                  </a:lnTo>
                  <a:lnTo>
                    <a:pt x="1403" y="2317"/>
                  </a:lnTo>
                  <a:lnTo>
                    <a:pt x="1192" y="2338"/>
                  </a:lnTo>
                  <a:lnTo>
                    <a:pt x="1005" y="2360"/>
                  </a:lnTo>
                  <a:lnTo>
                    <a:pt x="842" y="2392"/>
                  </a:lnTo>
                  <a:lnTo>
                    <a:pt x="678" y="2419"/>
                  </a:lnTo>
                  <a:lnTo>
                    <a:pt x="538" y="2456"/>
                  </a:lnTo>
                  <a:lnTo>
                    <a:pt x="398" y="2494"/>
                  </a:lnTo>
                  <a:lnTo>
                    <a:pt x="305" y="2531"/>
                  </a:lnTo>
                  <a:lnTo>
                    <a:pt x="188" y="2574"/>
                  </a:lnTo>
                  <a:lnTo>
                    <a:pt x="118" y="2617"/>
                  </a:lnTo>
                  <a:lnTo>
                    <a:pt x="48" y="2660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5"/>
                  </a:lnTo>
                  <a:lnTo>
                    <a:pt x="24" y="2853"/>
                  </a:lnTo>
                  <a:lnTo>
                    <a:pt x="71" y="2906"/>
                  </a:lnTo>
                  <a:lnTo>
                    <a:pt x="118" y="2955"/>
                  </a:lnTo>
                  <a:lnTo>
                    <a:pt x="211" y="2997"/>
                  </a:lnTo>
                  <a:lnTo>
                    <a:pt x="305" y="3040"/>
                  </a:lnTo>
                  <a:lnTo>
                    <a:pt x="421" y="3078"/>
                  </a:lnTo>
                  <a:lnTo>
                    <a:pt x="562" y="3115"/>
                  </a:lnTo>
                  <a:lnTo>
                    <a:pt x="702" y="3148"/>
                  </a:lnTo>
                  <a:lnTo>
                    <a:pt x="865" y="3180"/>
                  </a:lnTo>
                  <a:lnTo>
                    <a:pt x="1052" y="3207"/>
                  </a:lnTo>
                  <a:lnTo>
                    <a:pt x="1216" y="3228"/>
                  </a:lnTo>
                  <a:lnTo>
                    <a:pt x="1403" y="3244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10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55" y="3228"/>
                  </a:lnTo>
                  <a:lnTo>
                    <a:pt x="3645" y="3190"/>
                  </a:lnTo>
                  <a:lnTo>
                    <a:pt x="4253" y="3132"/>
                  </a:lnTo>
                  <a:lnTo>
                    <a:pt x="4954" y="3062"/>
                  </a:lnTo>
                  <a:lnTo>
                    <a:pt x="5748" y="2965"/>
                  </a:lnTo>
                  <a:lnTo>
                    <a:pt x="6169" y="2912"/>
                  </a:lnTo>
                  <a:lnTo>
                    <a:pt x="6589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785" y="2456"/>
                  </a:lnTo>
                  <a:lnTo>
                    <a:pt x="9229" y="2354"/>
                  </a:lnTo>
                  <a:lnTo>
                    <a:pt x="9650" y="2247"/>
                  </a:lnTo>
                  <a:lnTo>
                    <a:pt x="10047" y="2134"/>
                  </a:lnTo>
                  <a:lnTo>
                    <a:pt x="10444" y="2016"/>
                  </a:lnTo>
                  <a:lnTo>
                    <a:pt x="10818" y="1888"/>
                  </a:lnTo>
                  <a:lnTo>
                    <a:pt x="11192" y="1748"/>
                  </a:lnTo>
                  <a:lnTo>
                    <a:pt x="11519" y="1604"/>
                  </a:lnTo>
                  <a:lnTo>
                    <a:pt x="11822" y="1448"/>
                  </a:lnTo>
                  <a:lnTo>
                    <a:pt x="12079" y="1287"/>
                  </a:lnTo>
                  <a:lnTo>
                    <a:pt x="12336" y="1116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04" y="403"/>
                  </a:lnTo>
                  <a:lnTo>
                    <a:pt x="12757" y="355"/>
                  </a:lnTo>
                  <a:lnTo>
                    <a:pt x="12687" y="312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9"/>
                  </a:lnTo>
                  <a:lnTo>
                    <a:pt x="12243" y="151"/>
                  </a:lnTo>
                  <a:lnTo>
                    <a:pt x="12103" y="119"/>
                  </a:lnTo>
                  <a:lnTo>
                    <a:pt x="11939" y="87"/>
                  </a:lnTo>
                  <a:lnTo>
                    <a:pt x="11752" y="65"/>
                  </a:lnTo>
                  <a:lnTo>
                    <a:pt x="11565" y="44"/>
                  </a:lnTo>
                  <a:lnTo>
                    <a:pt x="11379" y="22"/>
                  </a:lnTo>
                  <a:lnTo>
                    <a:pt x="11168" y="12"/>
                  </a:lnTo>
                  <a:lnTo>
                    <a:pt x="109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 rot="10800000">
              <a:off x="-1666145" y="3195528"/>
              <a:ext cx="124195" cy="128671"/>
            </a:xfrm>
            <a:custGeom>
              <a:avLst/>
              <a:gdLst/>
              <a:ahLst/>
              <a:cxnLst/>
              <a:rect l="l" t="t" r="r" b="b"/>
              <a:pathLst>
                <a:path w="12850" h="3282" extrusionOk="0">
                  <a:moveTo>
                    <a:pt x="10700" y="0"/>
                  </a:moveTo>
                  <a:lnTo>
                    <a:pt x="10490" y="6"/>
                  </a:lnTo>
                  <a:lnTo>
                    <a:pt x="10303" y="11"/>
                  </a:lnTo>
                  <a:lnTo>
                    <a:pt x="10116" y="22"/>
                  </a:lnTo>
                  <a:lnTo>
                    <a:pt x="9929" y="33"/>
                  </a:lnTo>
                  <a:lnTo>
                    <a:pt x="9742" y="54"/>
                  </a:lnTo>
                  <a:lnTo>
                    <a:pt x="9579" y="75"/>
                  </a:lnTo>
                  <a:lnTo>
                    <a:pt x="9415" y="97"/>
                  </a:lnTo>
                  <a:lnTo>
                    <a:pt x="9275" y="124"/>
                  </a:lnTo>
                  <a:lnTo>
                    <a:pt x="9135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14" y="306"/>
                  </a:lnTo>
                  <a:lnTo>
                    <a:pt x="8644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37" y="949"/>
                  </a:lnTo>
                  <a:lnTo>
                    <a:pt x="7850" y="1062"/>
                  </a:lnTo>
                  <a:lnTo>
                    <a:pt x="7640" y="1164"/>
                  </a:lnTo>
                  <a:lnTo>
                    <a:pt x="7406" y="1266"/>
                  </a:lnTo>
                  <a:lnTo>
                    <a:pt x="7173" y="1362"/>
                  </a:lnTo>
                  <a:lnTo>
                    <a:pt x="6892" y="1448"/>
                  </a:lnTo>
                  <a:lnTo>
                    <a:pt x="6635" y="1534"/>
                  </a:lnTo>
                  <a:lnTo>
                    <a:pt x="6331" y="1614"/>
                  </a:lnTo>
                  <a:lnTo>
                    <a:pt x="6051" y="1684"/>
                  </a:lnTo>
                  <a:lnTo>
                    <a:pt x="5747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7" y="2171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36" y="2305"/>
                  </a:lnTo>
                  <a:lnTo>
                    <a:pt x="1425" y="2322"/>
                  </a:lnTo>
                  <a:lnTo>
                    <a:pt x="1215" y="2338"/>
                  </a:lnTo>
                  <a:lnTo>
                    <a:pt x="1028" y="2364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37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17" y="2616"/>
                  </a:lnTo>
                  <a:lnTo>
                    <a:pt x="70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0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1" y="3152"/>
                  </a:lnTo>
                  <a:lnTo>
                    <a:pt x="865" y="3185"/>
                  </a:lnTo>
                  <a:lnTo>
                    <a:pt x="1028" y="3206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612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53" y="3276"/>
                  </a:lnTo>
                  <a:lnTo>
                    <a:pt x="2663" y="3265"/>
                  </a:lnTo>
                  <a:lnTo>
                    <a:pt x="3177" y="3233"/>
                  </a:lnTo>
                  <a:lnTo>
                    <a:pt x="3645" y="3190"/>
                  </a:lnTo>
                  <a:lnTo>
                    <a:pt x="4252" y="3136"/>
                  </a:lnTo>
                  <a:lnTo>
                    <a:pt x="4976" y="3061"/>
                  </a:lnTo>
                  <a:lnTo>
                    <a:pt x="5747" y="2970"/>
                  </a:lnTo>
                  <a:lnTo>
                    <a:pt x="6168" y="2911"/>
                  </a:lnTo>
                  <a:lnTo>
                    <a:pt x="6588" y="2852"/>
                  </a:lnTo>
                  <a:lnTo>
                    <a:pt x="7032" y="2788"/>
                  </a:lnTo>
                  <a:lnTo>
                    <a:pt x="7476" y="2713"/>
                  </a:lnTo>
                  <a:lnTo>
                    <a:pt x="7920" y="2632"/>
                  </a:lnTo>
                  <a:lnTo>
                    <a:pt x="8364" y="2552"/>
                  </a:lnTo>
                  <a:lnTo>
                    <a:pt x="8808" y="2456"/>
                  </a:lnTo>
                  <a:lnTo>
                    <a:pt x="9228" y="2359"/>
                  </a:lnTo>
                  <a:lnTo>
                    <a:pt x="9649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2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09" y="751"/>
                  </a:lnTo>
                  <a:lnTo>
                    <a:pt x="12850" y="553"/>
                  </a:lnTo>
                  <a:lnTo>
                    <a:pt x="12850" y="504"/>
                  </a:lnTo>
                  <a:lnTo>
                    <a:pt x="12850" y="456"/>
                  </a:lnTo>
                  <a:lnTo>
                    <a:pt x="12826" y="408"/>
                  </a:lnTo>
                  <a:lnTo>
                    <a:pt x="12780" y="360"/>
                  </a:lnTo>
                  <a:lnTo>
                    <a:pt x="12709" y="311"/>
                  </a:lnTo>
                  <a:lnTo>
                    <a:pt x="12616" y="268"/>
                  </a:lnTo>
                  <a:lnTo>
                    <a:pt x="12523" y="231"/>
                  </a:lnTo>
                  <a:lnTo>
                    <a:pt x="12382" y="188"/>
                  </a:lnTo>
                  <a:lnTo>
                    <a:pt x="12266" y="156"/>
                  </a:lnTo>
                  <a:lnTo>
                    <a:pt x="12102" y="124"/>
                  </a:lnTo>
                  <a:lnTo>
                    <a:pt x="11939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378" y="27"/>
                  </a:lnTo>
                  <a:lnTo>
                    <a:pt x="11168" y="16"/>
                  </a:lnTo>
                  <a:lnTo>
                    <a:pt x="10957" y="6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 rot="10800000">
              <a:off x="-1748790" y="3002208"/>
              <a:ext cx="124205" cy="128436"/>
            </a:xfrm>
            <a:custGeom>
              <a:avLst/>
              <a:gdLst/>
              <a:ahLst/>
              <a:cxnLst/>
              <a:rect l="l" t="t" r="r" b="b"/>
              <a:pathLst>
                <a:path w="12851" h="3276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0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6"/>
                  </a:lnTo>
                  <a:lnTo>
                    <a:pt x="9019" y="188"/>
                  </a:lnTo>
                  <a:lnTo>
                    <a:pt x="8902" y="226"/>
                  </a:lnTo>
                  <a:lnTo>
                    <a:pt x="8809" y="263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92"/>
                  </a:lnTo>
                  <a:lnTo>
                    <a:pt x="8575" y="435"/>
                  </a:lnTo>
                  <a:lnTo>
                    <a:pt x="8482" y="574"/>
                  </a:lnTo>
                  <a:lnTo>
                    <a:pt x="8365" y="703"/>
                  </a:lnTo>
                  <a:lnTo>
                    <a:pt x="8225" y="826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4" y="1158"/>
                  </a:lnTo>
                  <a:lnTo>
                    <a:pt x="7430" y="1255"/>
                  </a:lnTo>
                  <a:lnTo>
                    <a:pt x="7197" y="1351"/>
                  </a:lnTo>
                  <a:lnTo>
                    <a:pt x="6940" y="1437"/>
                  </a:lnTo>
                  <a:lnTo>
                    <a:pt x="6659" y="1523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515" y="1807"/>
                  </a:lnTo>
                  <a:lnTo>
                    <a:pt x="5211" y="1866"/>
                  </a:lnTo>
                  <a:lnTo>
                    <a:pt x="4907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711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3" y="2306"/>
                  </a:lnTo>
                  <a:lnTo>
                    <a:pt x="1403" y="2322"/>
                  </a:lnTo>
                  <a:lnTo>
                    <a:pt x="1216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702" y="2424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5" y="2531"/>
                  </a:lnTo>
                  <a:lnTo>
                    <a:pt x="211" y="2574"/>
                  </a:lnTo>
                  <a:lnTo>
                    <a:pt x="118" y="2617"/>
                  </a:lnTo>
                  <a:lnTo>
                    <a:pt x="71" y="2665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10"/>
                  </a:lnTo>
                  <a:lnTo>
                    <a:pt x="24" y="2858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8" y="3040"/>
                  </a:lnTo>
                  <a:lnTo>
                    <a:pt x="445" y="3083"/>
                  </a:lnTo>
                  <a:lnTo>
                    <a:pt x="585" y="3120"/>
                  </a:lnTo>
                  <a:lnTo>
                    <a:pt x="725" y="3153"/>
                  </a:lnTo>
                  <a:lnTo>
                    <a:pt x="889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9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33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5"/>
                  </a:lnTo>
                  <a:lnTo>
                    <a:pt x="3178" y="3228"/>
                  </a:lnTo>
                  <a:lnTo>
                    <a:pt x="3646" y="3190"/>
                  </a:lnTo>
                  <a:lnTo>
                    <a:pt x="4253" y="3137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9" y="2911"/>
                  </a:lnTo>
                  <a:lnTo>
                    <a:pt x="6613" y="2852"/>
                  </a:lnTo>
                  <a:lnTo>
                    <a:pt x="7033" y="2783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809" y="2456"/>
                  </a:lnTo>
                  <a:lnTo>
                    <a:pt x="9229" y="2354"/>
                  </a:lnTo>
                  <a:lnTo>
                    <a:pt x="9650" y="2252"/>
                  </a:lnTo>
                  <a:lnTo>
                    <a:pt x="10070" y="2134"/>
                  </a:lnTo>
                  <a:lnTo>
                    <a:pt x="10467" y="2016"/>
                  </a:lnTo>
                  <a:lnTo>
                    <a:pt x="10841" y="1888"/>
                  </a:lnTo>
                  <a:lnTo>
                    <a:pt x="11192" y="1748"/>
                  </a:lnTo>
                  <a:lnTo>
                    <a:pt x="11519" y="1603"/>
                  </a:lnTo>
                  <a:lnTo>
                    <a:pt x="11822" y="1453"/>
                  </a:lnTo>
                  <a:lnTo>
                    <a:pt x="12103" y="1287"/>
                  </a:lnTo>
                  <a:lnTo>
                    <a:pt x="12336" y="1121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50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1"/>
                  </a:lnTo>
                  <a:lnTo>
                    <a:pt x="12617" y="269"/>
                  </a:lnTo>
                  <a:lnTo>
                    <a:pt x="12523" y="226"/>
                  </a:lnTo>
                  <a:lnTo>
                    <a:pt x="12383" y="188"/>
                  </a:lnTo>
                  <a:lnTo>
                    <a:pt x="12266" y="151"/>
                  </a:lnTo>
                  <a:lnTo>
                    <a:pt x="12103" y="119"/>
                  </a:lnTo>
                  <a:lnTo>
                    <a:pt x="11939" y="92"/>
                  </a:lnTo>
                  <a:lnTo>
                    <a:pt x="11776" y="65"/>
                  </a:lnTo>
                  <a:lnTo>
                    <a:pt x="11589" y="43"/>
                  </a:lnTo>
                  <a:lnTo>
                    <a:pt x="11379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 rot="10800000">
              <a:off x="-1966465" y="3566682"/>
              <a:ext cx="124205" cy="128671"/>
            </a:xfrm>
            <a:custGeom>
              <a:avLst/>
              <a:gdLst/>
              <a:ahLst/>
              <a:cxnLst/>
              <a:rect l="l" t="t" r="r" b="b"/>
              <a:pathLst>
                <a:path w="12851" h="3282" extrusionOk="0">
                  <a:moveTo>
                    <a:pt x="10701" y="0"/>
                  </a:moveTo>
                  <a:lnTo>
                    <a:pt x="10491" y="6"/>
                  </a:lnTo>
                  <a:lnTo>
                    <a:pt x="10304" y="11"/>
                  </a:lnTo>
                  <a:lnTo>
                    <a:pt x="10117" y="22"/>
                  </a:lnTo>
                  <a:lnTo>
                    <a:pt x="9930" y="33"/>
                  </a:lnTo>
                  <a:lnTo>
                    <a:pt x="9743" y="54"/>
                  </a:lnTo>
                  <a:lnTo>
                    <a:pt x="9579" y="76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5" y="156"/>
                  </a:lnTo>
                  <a:lnTo>
                    <a:pt x="8995" y="188"/>
                  </a:lnTo>
                  <a:lnTo>
                    <a:pt x="8902" y="226"/>
                  </a:lnTo>
                  <a:lnTo>
                    <a:pt x="8785" y="263"/>
                  </a:lnTo>
                  <a:lnTo>
                    <a:pt x="8715" y="306"/>
                  </a:lnTo>
                  <a:lnTo>
                    <a:pt x="8645" y="349"/>
                  </a:lnTo>
                  <a:lnTo>
                    <a:pt x="8598" y="392"/>
                  </a:lnTo>
                  <a:lnTo>
                    <a:pt x="8551" y="435"/>
                  </a:lnTo>
                  <a:lnTo>
                    <a:pt x="8458" y="574"/>
                  </a:lnTo>
                  <a:lnTo>
                    <a:pt x="8341" y="703"/>
                  </a:lnTo>
                  <a:lnTo>
                    <a:pt x="8201" y="831"/>
                  </a:lnTo>
                  <a:lnTo>
                    <a:pt x="8037" y="949"/>
                  </a:lnTo>
                  <a:lnTo>
                    <a:pt x="7851" y="1062"/>
                  </a:lnTo>
                  <a:lnTo>
                    <a:pt x="7640" y="1164"/>
                  </a:lnTo>
                  <a:lnTo>
                    <a:pt x="7407" y="1266"/>
                  </a:lnTo>
                  <a:lnTo>
                    <a:pt x="7150" y="1362"/>
                  </a:lnTo>
                  <a:lnTo>
                    <a:pt x="6893" y="1448"/>
                  </a:lnTo>
                  <a:lnTo>
                    <a:pt x="6612" y="1534"/>
                  </a:lnTo>
                  <a:lnTo>
                    <a:pt x="6332" y="1614"/>
                  </a:lnTo>
                  <a:lnTo>
                    <a:pt x="6052" y="1684"/>
                  </a:lnTo>
                  <a:lnTo>
                    <a:pt x="5748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13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8" y="2172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13" y="2306"/>
                  </a:lnTo>
                  <a:lnTo>
                    <a:pt x="1402" y="2322"/>
                  </a:lnTo>
                  <a:lnTo>
                    <a:pt x="1215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188" y="2574"/>
                  </a:lnTo>
                  <a:lnTo>
                    <a:pt x="117" y="2616"/>
                  </a:lnTo>
                  <a:lnTo>
                    <a:pt x="47" y="2659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4"/>
                  </a:lnTo>
                  <a:lnTo>
                    <a:pt x="1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1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2" y="3153"/>
                  </a:lnTo>
                  <a:lnTo>
                    <a:pt x="865" y="3185"/>
                  </a:lnTo>
                  <a:lnTo>
                    <a:pt x="1029" y="3212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589" y="3265"/>
                  </a:lnTo>
                  <a:lnTo>
                    <a:pt x="1800" y="3276"/>
                  </a:lnTo>
                  <a:lnTo>
                    <a:pt x="2010" y="3281"/>
                  </a:lnTo>
                  <a:lnTo>
                    <a:pt x="2220" y="3281"/>
                  </a:lnTo>
                  <a:lnTo>
                    <a:pt x="2454" y="3276"/>
                  </a:lnTo>
                  <a:lnTo>
                    <a:pt x="2664" y="3265"/>
                  </a:lnTo>
                  <a:lnTo>
                    <a:pt x="3155" y="3233"/>
                  </a:lnTo>
                  <a:lnTo>
                    <a:pt x="3645" y="3190"/>
                  </a:lnTo>
                  <a:lnTo>
                    <a:pt x="4253" y="3136"/>
                  </a:lnTo>
                  <a:lnTo>
                    <a:pt x="4954" y="3061"/>
                  </a:lnTo>
                  <a:lnTo>
                    <a:pt x="5748" y="2970"/>
                  </a:lnTo>
                  <a:lnTo>
                    <a:pt x="6168" y="2911"/>
                  </a:lnTo>
                  <a:lnTo>
                    <a:pt x="6589" y="2852"/>
                  </a:lnTo>
                  <a:lnTo>
                    <a:pt x="7033" y="2788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4" y="2547"/>
                  </a:lnTo>
                  <a:lnTo>
                    <a:pt x="8785" y="2456"/>
                  </a:lnTo>
                  <a:lnTo>
                    <a:pt x="9229" y="2359"/>
                  </a:lnTo>
                  <a:lnTo>
                    <a:pt x="9649" y="2252"/>
                  </a:lnTo>
                  <a:lnTo>
                    <a:pt x="10047" y="2139"/>
                  </a:lnTo>
                  <a:lnTo>
                    <a:pt x="10444" y="2016"/>
                  </a:lnTo>
                  <a:lnTo>
                    <a:pt x="10818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3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504"/>
                  </a:lnTo>
                  <a:lnTo>
                    <a:pt x="12850" y="451"/>
                  </a:lnTo>
                  <a:lnTo>
                    <a:pt x="12803" y="403"/>
                  </a:lnTo>
                  <a:lnTo>
                    <a:pt x="12757" y="360"/>
                  </a:lnTo>
                  <a:lnTo>
                    <a:pt x="12687" y="311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8"/>
                  </a:lnTo>
                  <a:lnTo>
                    <a:pt x="12243" y="156"/>
                  </a:lnTo>
                  <a:lnTo>
                    <a:pt x="12103" y="118"/>
                  </a:lnTo>
                  <a:lnTo>
                    <a:pt x="11939" y="92"/>
                  </a:lnTo>
                  <a:lnTo>
                    <a:pt x="11752" y="65"/>
                  </a:lnTo>
                  <a:lnTo>
                    <a:pt x="11565" y="43"/>
                  </a:lnTo>
                  <a:lnTo>
                    <a:pt x="11378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 rot="10800000">
              <a:off x="-2184807" y="3632703"/>
              <a:ext cx="124195" cy="128436"/>
            </a:xfrm>
            <a:custGeom>
              <a:avLst/>
              <a:gdLst/>
              <a:ahLst/>
              <a:cxnLst/>
              <a:rect l="l" t="t" r="r" b="b"/>
              <a:pathLst>
                <a:path w="12850" h="3276" extrusionOk="0">
                  <a:moveTo>
                    <a:pt x="10490" y="1"/>
                  </a:moveTo>
                  <a:lnTo>
                    <a:pt x="10303" y="6"/>
                  </a:lnTo>
                  <a:lnTo>
                    <a:pt x="10116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79" y="70"/>
                  </a:lnTo>
                  <a:lnTo>
                    <a:pt x="9416" y="92"/>
                  </a:lnTo>
                  <a:lnTo>
                    <a:pt x="9275" y="124"/>
                  </a:lnTo>
                  <a:lnTo>
                    <a:pt x="9135" y="151"/>
                  </a:lnTo>
                  <a:lnTo>
                    <a:pt x="9018" y="188"/>
                  </a:lnTo>
                  <a:lnTo>
                    <a:pt x="8902" y="220"/>
                  </a:lnTo>
                  <a:lnTo>
                    <a:pt x="8808" y="258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1" y="435"/>
                  </a:lnTo>
                  <a:lnTo>
                    <a:pt x="8481" y="569"/>
                  </a:lnTo>
                  <a:lnTo>
                    <a:pt x="8364" y="697"/>
                  </a:lnTo>
                  <a:lnTo>
                    <a:pt x="8224" y="821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3" y="1153"/>
                  </a:lnTo>
                  <a:lnTo>
                    <a:pt x="7430" y="1255"/>
                  </a:lnTo>
                  <a:lnTo>
                    <a:pt x="7196" y="1346"/>
                  </a:lnTo>
                  <a:lnTo>
                    <a:pt x="6939" y="1437"/>
                  </a:lnTo>
                  <a:lnTo>
                    <a:pt x="6659" y="1518"/>
                  </a:lnTo>
                  <a:lnTo>
                    <a:pt x="6378" y="1598"/>
                  </a:lnTo>
                  <a:lnTo>
                    <a:pt x="6098" y="1673"/>
                  </a:lnTo>
                  <a:lnTo>
                    <a:pt x="5794" y="1737"/>
                  </a:lnTo>
                  <a:lnTo>
                    <a:pt x="5514" y="1802"/>
                  </a:lnTo>
                  <a:lnTo>
                    <a:pt x="5210" y="1861"/>
                  </a:lnTo>
                  <a:lnTo>
                    <a:pt x="4907" y="1920"/>
                  </a:lnTo>
                  <a:lnTo>
                    <a:pt x="4299" y="2016"/>
                  </a:lnTo>
                  <a:lnTo>
                    <a:pt x="3715" y="2097"/>
                  </a:lnTo>
                  <a:lnTo>
                    <a:pt x="3178" y="2161"/>
                  </a:lnTo>
                  <a:lnTo>
                    <a:pt x="2710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2" y="2300"/>
                  </a:lnTo>
                  <a:lnTo>
                    <a:pt x="1402" y="2316"/>
                  </a:lnTo>
                  <a:lnTo>
                    <a:pt x="1215" y="2338"/>
                  </a:lnTo>
                  <a:lnTo>
                    <a:pt x="1028" y="2359"/>
                  </a:lnTo>
                  <a:lnTo>
                    <a:pt x="841" y="2386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88"/>
                  </a:lnTo>
                  <a:lnTo>
                    <a:pt x="304" y="2531"/>
                  </a:lnTo>
                  <a:lnTo>
                    <a:pt x="211" y="2574"/>
                  </a:lnTo>
                  <a:lnTo>
                    <a:pt x="117" y="2617"/>
                  </a:lnTo>
                  <a:lnTo>
                    <a:pt x="71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2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7" y="3040"/>
                  </a:lnTo>
                  <a:lnTo>
                    <a:pt x="444" y="3078"/>
                  </a:lnTo>
                  <a:lnTo>
                    <a:pt x="561" y="3115"/>
                  </a:lnTo>
                  <a:lnTo>
                    <a:pt x="725" y="3147"/>
                  </a:lnTo>
                  <a:lnTo>
                    <a:pt x="888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4"/>
                  </a:lnTo>
                  <a:lnTo>
                    <a:pt x="1612" y="3260"/>
                  </a:lnTo>
                  <a:lnTo>
                    <a:pt x="1823" y="3271"/>
                  </a:lnTo>
                  <a:lnTo>
                    <a:pt x="2033" y="3271"/>
                  </a:lnTo>
                  <a:lnTo>
                    <a:pt x="2243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78" y="3228"/>
                  </a:lnTo>
                  <a:lnTo>
                    <a:pt x="3645" y="3190"/>
                  </a:lnTo>
                  <a:lnTo>
                    <a:pt x="4252" y="3131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8" y="2911"/>
                  </a:lnTo>
                  <a:lnTo>
                    <a:pt x="6612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0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29" y="2354"/>
                  </a:lnTo>
                  <a:lnTo>
                    <a:pt x="9649" y="2247"/>
                  </a:lnTo>
                  <a:lnTo>
                    <a:pt x="10070" y="2134"/>
                  </a:lnTo>
                  <a:lnTo>
                    <a:pt x="10467" y="2011"/>
                  </a:lnTo>
                  <a:lnTo>
                    <a:pt x="10841" y="1882"/>
                  </a:lnTo>
                  <a:lnTo>
                    <a:pt x="11191" y="1748"/>
                  </a:lnTo>
                  <a:lnTo>
                    <a:pt x="11518" y="1603"/>
                  </a:lnTo>
                  <a:lnTo>
                    <a:pt x="11822" y="1448"/>
                  </a:lnTo>
                  <a:lnTo>
                    <a:pt x="12102" y="1287"/>
                  </a:lnTo>
                  <a:lnTo>
                    <a:pt x="12336" y="1116"/>
                  </a:lnTo>
                  <a:lnTo>
                    <a:pt x="12546" y="939"/>
                  </a:lnTo>
                  <a:lnTo>
                    <a:pt x="12710" y="746"/>
                  </a:lnTo>
                  <a:lnTo>
                    <a:pt x="12850" y="547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2"/>
                  </a:lnTo>
                  <a:lnTo>
                    <a:pt x="12616" y="263"/>
                  </a:lnTo>
                  <a:lnTo>
                    <a:pt x="12499" y="226"/>
                  </a:lnTo>
                  <a:lnTo>
                    <a:pt x="12383" y="188"/>
                  </a:lnTo>
                  <a:lnTo>
                    <a:pt x="12243" y="151"/>
                  </a:lnTo>
                  <a:lnTo>
                    <a:pt x="12102" y="119"/>
                  </a:lnTo>
                  <a:lnTo>
                    <a:pt x="11939" y="86"/>
                  </a:lnTo>
                  <a:lnTo>
                    <a:pt x="11752" y="60"/>
                  </a:lnTo>
                  <a:lnTo>
                    <a:pt x="11565" y="38"/>
                  </a:lnTo>
                  <a:lnTo>
                    <a:pt x="11378" y="22"/>
                  </a:lnTo>
                  <a:lnTo>
                    <a:pt x="11168" y="1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 rot="10800000">
              <a:off x="-2282578" y="3544414"/>
              <a:ext cx="115613" cy="134983"/>
            </a:xfrm>
            <a:custGeom>
              <a:avLst/>
              <a:gdLst/>
              <a:ahLst/>
              <a:cxnLst/>
              <a:rect l="l" t="t" r="r" b="b"/>
              <a:pathLst>
                <a:path w="11962" h="3443" extrusionOk="0">
                  <a:moveTo>
                    <a:pt x="9813" y="1"/>
                  </a:moveTo>
                  <a:lnTo>
                    <a:pt x="9602" y="6"/>
                  </a:lnTo>
                  <a:lnTo>
                    <a:pt x="9392" y="12"/>
                  </a:lnTo>
                  <a:lnTo>
                    <a:pt x="9182" y="22"/>
                  </a:lnTo>
                  <a:lnTo>
                    <a:pt x="8995" y="38"/>
                  </a:lnTo>
                  <a:lnTo>
                    <a:pt x="8808" y="60"/>
                  </a:lnTo>
                  <a:lnTo>
                    <a:pt x="8621" y="81"/>
                  </a:lnTo>
                  <a:lnTo>
                    <a:pt x="8458" y="108"/>
                  </a:lnTo>
                  <a:lnTo>
                    <a:pt x="8317" y="140"/>
                  </a:lnTo>
                  <a:lnTo>
                    <a:pt x="8177" y="172"/>
                  </a:lnTo>
                  <a:lnTo>
                    <a:pt x="8060" y="210"/>
                  </a:lnTo>
                  <a:lnTo>
                    <a:pt x="7944" y="253"/>
                  </a:lnTo>
                  <a:lnTo>
                    <a:pt x="7850" y="290"/>
                  </a:lnTo>
                  <a:lnTo>
                    <a:pt x="7780" y="339"/>
                  </a:lnTo>
                  <a:lnTo>
                    <a:pt x="7710" y="382"/>
                  </a:lnTo>
                  <a:lnTo>
                    <a:pt x="7687" y="430"/>
                  </a:lnTo>
                  <a:lnTo>
                    <a:pt x="7663" y="478"/>
                  </a:lnTo>
                  <a:lnTo>
                    <a:pt x="7617" y="617"/>
                  </a:lnTo>
                  <a:lnTo>
                    <a:pt x="7546" y="751"/>
                  </a:lnTo>
                  <a:lnTo>
                    <a:pt x="7453" y="880"/>
                  </a:lnTo>
                  <a:lnTo>
                    <a:pt x="7336" y="998"/>
                  </a:lnTo>
                  <a:lnTo>
                    <a:pt x="7196" y="1116"/>
                  </a:lnTo>
                  <a:lnTo>
                    <a:pt x="7009" y="1223"/>
                  </a:lnTo>
                  <a:lnTo>
                    <a:pt x="6822" y="1330"/>
                  </a:lnTo>
                  <a:lnTo>
                    <a:pt x="6612" y="1427"/>
                  </a:lnTo>
                  <a:lnTo>
                    <a:pt x="6378" y="1523"/>
                  </a:lnTo>
                  <a:lnTo>
                    <a:pt x="6145" y="1609"/>
                  </a:lnTo>
                  <a:lnTo>
                    <a:pt x="5888" y="1695"/>
                  </a:lnTo>
                  <a:lnTo>
                    <a:pt x="5631" y="1775"/>
                  </a:lnTo>
                  <a:lnTo>
                    <a:pt x="5350" y="1850"/>
                  </a:lnTo>
                  <a:lnTo>
                    <a:pt x="5070" y="1920"/>
                  </a:lnTo>
                  <a:lnTo>
                    <a:pt x="4790" y="1984"/>
                  </a:lnTo>
                  <a:lnTo>
                    <a:pt x="4509" y="2043"/>
                  </a:lnTo>
                  <a:lnTo>
                    <a:pt x="3949" y="2151"/>
                  </a:lnTo>
                  <a:lnTo>
                    <a:pt x="3388" y="2242"/>
                  </a:lnTo>
                  <a:lnTo>
                    <a:pt x="2874" y="2317"/>
                  </a:lnTo>
                  <a:lnTo>
                    <a:pt x="2430" y="2376"/>
                  </a:lnTo>
                  <a:lnTo>
                    <a:pt x="2033" y="2424"/>
                  </a:lnTo>
                  <a:lnTo>
                    <a:pt x="1729" y="2456"/>
                  </a:lnTo>
                  <a:lnTo>
                    <a:pt x="1449" y="2478"/>
                  </a:lnTo>
                  <a:lnTo>
                    <a:pt x="1262" y="2499"/>
                  </a:lnTo>
                  <a:lnTo>
                    <a:pt x="1052" y="2520"/>
                  </a:lnTo>
                  <a:lnTo>
                    <a:pt x="888" y="2547"/>
                  </a:lnTo>
                  <a:lnTo>
                    <a:pt x="725" y="2579"/>
                  </a:lnTo>
                  <a:lnTo>
                    <a:pt x="561" y="2612"/>
                  </a:lnTo>
                  <a:lnTo>
                    <a:pt x="444" y="2649"/>
                  </a:lnTo>
                  <a:lnTo>
                    <a:pt x="327" y="2687"/>
                  </a:lnTo>
                  <a:lnTo>
                    <a:pt x="234" y="2729"/>
                  </a:lnTo>
                  <a:lnTo>
                    <a:pt x="140" y="2772"/>
                  </a:lnTo>
                  <a:lnTo>
                    <a:pt x="70" y="2821"/>
                  </a:lnTo>
                  <a:lnTo>
                    <a:pt x="24" y="2863"/>
                  </a:lnTo>
                  <a:lnTo>
                    <a:pt x="0" y="2912"/>
                  </a:lnTo>
                  <a:lnTo>
                    <a:pt x="0" y="2960"/>
                  </a:lnTo>
                  <a:lnTo>
                    <a:pt x="24" y="3008"/>
                  </a:lnTo>
                  <a:lnTo>
                    <a:pt x="70" y="3056"/>
                  </a:lnTo>
                  <a:lnTo>
                    <a:pt x="117" y="3110"/>
                  </a:lnTo>
                  <a:lnTo>
                    <a:pt x="211" y="3153"/>
                  </a:lnTo>
                  <a:lnTo>
                    <a:pt x="304" y="3201"/>
                  </a:lnTo>
                  <a:lnTo>
                    <a:pt x="421" y="3239"/>
                  </a:lnTo>
                  <a:lnTo>
                    <a:pt x="561" y="3276"/>
                  </a:lnTo>
                  <a:lnTo>
                    <a:pt x="701" y="3314"/>
                  </a:lnTo>
                  <a:lnTo>
                    <a:pt x="865" y="3341"/>
                  </a:lnTo>
                  <a:lnTo>
                    <a:pt x="1028" y="3367"/>
                  </a:lnTo>
                  <a:lnTo>
                    <a:pt x="1215" y="3389"/>
                  </a:lnTo>
                  <a:lnTo>
                    <a:pt x="1402" y="3410"/>
                  </a:lnTo>
                  <a:lnTo>
                    <a:pt x="1612" y="3426"/>
                  </a:lnTo>
                  <a:lnTo>
                    <a:pt x="1799" y="3437"/>
                  </a:lnTo>
                  <a:lnTo>
                    <a:pt x="2009" y="3442"/>
                  </a:lnTo>
                  <a:lnTo>
                    <a:pt x="2220" y="3442"/>
                  </a:lnTo>
                  <a:lnTo>
                    <a:pt x="2430" y="3437"/>
                  </a:lnTo>
                  <a:lnTo>
                    <a:pt x="2640" y="3426"/>
                  </a:lnTo>
                  <a:lnTo>
                    <a:pt x="2851" y="3416"/>
                  </a:lnTo>
                  <a:lnTo>
                    <a:pt x="3341" y="3373"/>
                  </a:lnTo>
                  <a:lnTo>
                    <a:pt x="3808" y="3325"/>
                  </a:lnTo>
                  <a:lnTo>
                    <a:pt x="4392" y="3255"/>
                  </a:lnTo>
                  <a:lnTo>
                    <a:pt x="5070" y="3169"/>
                  </a:lnTo>
                  <a:lnTo>
                    <a:pt x="5818" y="3056"/>
                  </a:lnTo>
                  <a:lnTo>
                    <a:pt x="6215" y="2992"/>
                  </a:lnTo>
                  <a:lnTo>
                    <a:pt x="6612" y="2928"/>
                  </a:lnTo>
                  <a:lnTo>
                    <a:pt x="7032" y="2853"/>
                  </a:lnTo>
                  <a:lnTo>
                    <a:pt x="7430" y="2767"/>
                  </a:lnTo>
                  <a:lnTo>
                    <a:pt x="7850" y="2681"/>
                  </a:lnTo>
                  <a:lnTo>
                    <a:pt x="8247" y="2590"/>
                  </a:lnTo>
                  <a:lnTo>
                    <a:pt x="8668" y="2488"/>
                  </a:lnTo>
                  <a:lnTo>
                    <a:pt x="9042" y="2381"/>
                  </a:lnTo>
                  <a:lnTo>
                    <a:pt x="9439" y="2268"/>
                  </a:lnTo>
                  <a:lnTo>
                    <a:pt x="9789" y="2145"/>
                  </a:lnTo>
                  <a:lnTo>
                    <a:pt x="10140" y="2017"/>
                  </a:lnTo>
                  <a:lnTo>
                    <a:pt x="10467" y="1882"/>
                  </a:lnTo>
                  <a:lnTo>
                    <a:pt x="10771" y="1738"/>
                  </a:lnTo>
                  <a:lnTo>
                    <a:pt x="11051" y="1588"/>
                  </a:lnTo>
                  <a:lnTo>
                    <a:pt x="11284" y="1427"/>
                  </a:lnTo>
                  <a:lnTo>
                    <a:pt x="11495" y="1261"/>
                  </a:lnTo>
                  <a:lnTo>
                    <a:pt x="11682" y="1084"/>
                  </a:lnTo>
                  <a:lnTo>
                    <a:pt x="11822" y="901"/>
                  </a:lnTo>
                  <a:lnTo>
                    <a:pt x="11915" y="709"/>
                  </a:lnTo>
                  <a:lnTo>
                    <a:pt x="11962" y="510"/>
                  </a:lnTo>
                  <a:lnTo>
                    <a:pt x="11962" y="462"/>
                  </a:lnTo>
                  <a:lnTo>
                    <a:pt x="11939" y="408"/>
                  </a:lnTo>
                  <a:lnTo>
                    <a:pt x="11892" y="365"/>
                  </a:lnTo>
                  <a:lnTo>
                    <a:pt x="11822" y="317"/>
                  </a:lnTo>
                  <a:lnTo>
                    <a:pt x="11728" y="274"/>
                  </a:lnTo>
                  <a:lnTo>
                    <a:pt x="11635" y="231"/>
                  </a:lnTo>
                  <a:lnTo>
                    <a:pt x="11518" y="194"/>
                  </a:lnTo>
                  <a:lnTo>
                    <a:pt x="11378" y="156"/>
                  </a:lnTo>
                  <a:lnTo>
                    <a:pt x="11238" y="124"/>
                  </a:lnTo>
                  <a:lnTo>
                    <a:pt x="11074" y="92"/>
                  </a:lnTo>
                  <a:lnTo>
                    <a:pt x="10887" y="71"/>
                  </a:lnTo>
                  <a:lnTo>
                    <a:pt x="10700" y="44"/>
                  </a:lnTo>
                  <a:lnTo>
                    <a:pt x="10514" y="28"/>
                  </a:lnTo>
                  <a:lnTo>
                    <a:pt x="10303" y="17"/>
                  </a:lnTo>
                  <a:lnTo>
                    <a:pt x="10093" y="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 rot="10800000">
              <a:off x="-84187" y="3871226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60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9"/>
                  </a:lnTo>
                  <a:lnTo>
                    <a:pt x="2571" y="1207"/>
                  </a:lnTo>
                  <a:lnTo>
                    <a:pt x="2687" y="1325"/>
                  </a:lnTo>
                  <a:lnTo>
                    <a:pt x="2758" y="1443"/>
                  </a:lnTo>
                  <a:lnTo>
                    <a:pt x="2828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75"/>
                  </a:lnTo>
                  <a:lnTo>
                    <a:pt x="2617" y="2172"/>
                  </a:lnTo>
                  <a:lnTo>
                    <a:pt x="2524" y="2263"/>
                  </a:lnTo>
                  <a:lnTo>
                    <a:pt x="2407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30" y="2735"/>
                  </a:lnTo>
                  <a:lnTo>
                    <a:pt x="1449" y="2858"/>
                  </a:lnTo>
                  <a:lnTo>
                    <a:pt x="1169" y="2960"/>
                  </a:lnTo>
                  <a:lnTo>
                    <a:pt x="935" y="3046"/>
                  </a:lnTo>
                  <a:lnTo>
                    <a:pt x="725" y="310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8" y="3324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2"/>
                  </a:lnTo>
                  <a:lnTo>
                    <a:pt x="1" y="3560"/>
                  </a:lnTo>
                  <a:lnTo>
                    <a:pt x="47" y="3608"/>
                  </a:lnTo>
                  <a:lnTo>
                    <a:pt x="118" y="3651"/>
                  </a:lnTo>
                  <a:lnTo>
                    <a:pt x="188" y="3700"/>
                  </a:lnTo>
                  <a:lnTo>
                    <a:pt x="281" y="3742"/>
                  </a:lnTo>
                  <a:lnTo>
                    <a:pt x="398" y="3780"/>
                  </a:lnTo>
                  <a:lnTo>
                    <a:pt x="538" y="3817"/>
                  </a:lnTo>
                  <a:lnTo>
                    <a:pt x="702" y="3855"/>
                  </a:lnTo>
                  <a:lnTo>
                    <a:pt x="865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26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33" y="3984"/>
                  </a:lnTo>
                  <a:lnTo>
                    <a:pt x="2244" y="3984"/>
                  </a:lnTo>
                  <a:lnTo>
                    <a:pt x="2454" y="3978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 rot="10800000">
              <a:off x="96684" y="374153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4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23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2"/>
                  </a:lnTo>
                  <a:lnTo>
                    <a:pt x="2850" y="1759"/>
                  </a:lnTo>
                  <a:lnTo>
                    <a:pt x="2827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2"/>
                  </a:lnTo>
                  <a:lnTo>
                    <a:pt x="2336" y="2418"/>
                  </a:lnTo>
                  <a:lnTo>
                    <a:pt x="2079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5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 rot="10800000">
              <a:off x="-55511" y="3599889"/>
              <a:ext cx="69337" cy="155997"/>
            </a:xfrm>
            <a:custGeom>
              <a:avLst/>
              <a:gdLst/>
              <a:ahLst/>
              <a:cxnLst/>
              <a:rect l="l" t="t" r="r" b="b"/>
              <a:pathLst>
                <a:path w="7174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800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59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3"/>
                  </a:lnTo>
                  <a:lnTo>
                    <a:pt x="2571" y="1201"/>
                  </a:lnTo>
                  <a:lnTo>
                    <a:pt x="2687" y="1319"/>
                  </a:lnTo>
                  <a:lnTo>
                    <a:pt x="2757" y="1432"/>
                  </a:lnTo>
                  <a:lnTo>
                    <a:pt x="2828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11" y="2059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14" y="2418"/>
                  </a:lnTo>
                  <a:lnTo>
                    <a:pt x="2057" y="2574"/>
                  </a:lnTo>
                  <a:lnTo>
                    <a:pt x="1776" y="2718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29"/>
                  </a:lnTo>
                  <a:lnTo>
                    <a:pt x="748" y="309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79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 rot="10800000">
              <a:off x="147261" y="351732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2"/>
                  </a:lnTo>
                  <a:lnTo>
                    <a:pt x="2945" y="28"/>
                  </a:lnTo>
                  <a:lnTo>
                    <a:pt x="2711" y="55"/>
                  </a:lnTo>
                  <a:lnTo>
                    <a:pt x="2501" y="81"/>
                  </a:lnTo>
                  <a:lnTo>
                    <a:pt x="2337" y="108"/>
                  </a:lnTo>
                  <a:lnTo>
                    <a:pt x="2174" y="140"/>
                  </a:lnTo>
                  <a:lnTo>
                    <a:pt x="2033" y="178"/>
                  </a:lnTo>
                  <a:lnTo>
                    <a:pt x="1917" y="215"/>
                  </a:lnTo>
                  <a:lnTo>
                    <a:pt x="1800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90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2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4" y="966"/>
                  </a:lnTo>
                  <a:lnTo>
                    <a:pt x="2431" y="1084"/>
                  </a:lnTo>
                  <a:lnTo>
                    <a:pt x="2571" y="1202"/>
                  </a:lnTo>
                  <a:lnTo>
                    <a:pt x="2688" y="1320"/>
                  </a:lnTo>
                  <a:lnTo>
                    <a:pt x="2781" y="1432"/>
                  </a:lnTo>
                  <a:lnTo>
                    <a:pt x="2828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800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82" y="3030"/>
                  </a:lnTo>
                  <a:lnTo>
                    <a:pt x="772" y="3094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2"/>
                  </a:lnTo>
                  <a:lnTo>
                    <a:pt x="118" y="3330"/>
                  </a:lnTo>
                  <a:lnTo>
                    <a:pt x="71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71" y="3609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5" y="3743"/>
                  </a:lnTo>
                  <a:lnTo>
                    <a:pt x="421" y="3780"/>
                  </a:lnTo>
                  <a:lnTo>
                    <a:pt x="562" y="3823"/>
                  </a:lnTo>
                  <a:lnTo>
                    <a:pt x="725" y="3855"/>
                  </a:lnTo>
                  <a:lnTo>
                    <a:pt x="889" y="3887"/>
                  </a:lnTo>
                  <a:lnTo>
                    <a:pt x="1076" y="3914"/>
                  </a:lnTo>
                  <a:lnTo>
                    <a:pt x="1263" y="3936"/>
                  </a:lnTo>
                  <a:lnTo>
                    <a:pt x="1449" y="3957"/>
                  </a:lnTo>
                  <a:lnTo>
                    <a:pt x="1660" y="3968"/>
                  </a:lnTo>
                  <a:lnTo>
                    <a:pt x="1870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9"/>
                  </a:lnTo>
                  <a:lnTo>
                    <a:pt x="2688" y="3968"/>
                  </a:lnTo>
                  <a:lnTo>
                    <a:pt x="2875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18"/>
                  </a:lnTo>
                  <a:lnTo>
                    <a:pt x="4089" y="3727"/>
                  </a:lnTo>
                  <a:lnTo>
                    <a:pt x="4393" y="3636"/>
                  </a:lnTo>
                  <a:lnTo>
                    <a:pt x="4767" y="3512"/>
                  </a:lnTo>
                  <a:lnTo>
                    <a:pt x="5164" y="3357"/>
                  </a:lnTo>
                  <a:lnTo>
                    <a:pt x="5585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70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1"/>
                  </a:lnTo>
                  <a:lnTo>
                    <a:pt x="7150" y="1475"/>
                  </a:lnTo>
                  <a:lnTo>
                    <a:pt x="7056" y="1309"/>
                  </a:lnTo>
                  <a:lnTo>
                    <a:pt x="6940" y="1143"/>
                  </a:lnTo>
                  <a:lnTo>
                    <a:pt x="6776" y="977"/>
                  </a:lnTo>
                  <a:lnTo>
                    <a:pt x="6566" y="800"/>
                  </a:lnTo>
                  <a:lnTo>
                    <a:pt x="6309" y="628"/>
                  </a:lnTo>
                  <a:lnTo>
                    <a:pt x="5982" y="446"/>
                  </a:lnTo>
                  <a:lnTo>
                    <a:pt x="5608" y="269"/>
                  </a:lnTo>
                  <a:lnTo>
                    <a:pt x="5444" y="205"/>
                  </a:lnTo>
                  <a:lnTo>
                    <a:pt x="5258" y="151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33" y="39"/>
                  </a:lnTo>
                  <a:lnTo>
                    <a:pt x="4253" y="17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 rot="10800000">
              <a:off x="-37437" y="3399825"/>
              <a:ext cx="69549" cy="155997"/>
            </a:xfrm>
            <a:custGeom>
              <a:avLst/>
              <a:gdLst/>
              <a:ahLst/>
              <a:cxnLst/>
              <a:rect l="l" t="t" r="r" b="b"/>
              <a:pathLst>
                <a:path w="7196" h="3979" extrusionOk="0">
                  <a:moveTo>
                    <a:pt x="3435" y="1"/>
                  </a:moveTo>
                  <a:lnTo>
                    <a:pt x="3201" y="12"/>
                  </a:lnTo>
                  <a:lnTo>
                    <a:pt x="2944" y="28"/>
                  </a:lnTo>
                  <a:lnTo>
                    <a:pt x="2710" y="55"/>
                  </a:lnTo>
                  <a:lnTo>
                    <a:pt x="2523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2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2"/>
                  </a:lnTo>
                  <a:lnTo>
                    <a:pt x="2687" y="1320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51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4"/>
                  </a:lnTo>
                  <a:lnTo>
                    <a:pt x="982" y="3030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421" y="3196"/>
                  </a:lnTo>
                  <a:lnTo>
                    <a:pt x="304" y="3239"/>
                  </a:lnTo>
                  <a:lnTo>
                    <a:pt x="211" y="3282"/>
                  </a:lnTo>
                  <a:lnTo>
                    <a:pt x="117" y="3330"/>
                  </a:lnTo>
                  <a:lnTo>
                    <a:pt x="70" y="3373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24" y="3518"/>
                  </a:lnTo>
                  <a:lnTo>
                    <a:pt x="24" y="3560"/>
                  </a:lnTo>
                  <a:lnTo>
                    <a:pt x="70" y="3609"/>
                  </a:lnTo>
                  <a:lnTo>
                    <a:pt x="140" y="3657"/>
                  </a:lnTo>
                  <a:lnTo>
                    <a:pt x="211" y="3700"/>
                  </a:lnTo>
                  <a:lnTo>
                    <a:pt x="304" y="3743"/>
                  </a:lnTo>
                  <a:lnTo>
                    <a:pt x="421" y="3780"/>
                  </a:lnTo>
                  <a:lnTo>
                    <a:pt x="561" y="3818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6"/>
                  </a:lnTo>
                  <a:lnTo>
                    <a:pt x="1472" y="3952"/>
                  </a:lnTo>
                  <a:lnTo>
                    <a:pt x="1659" y="3968"/>
                  </a:lnTo>
                  <a:lnTo>
                    <a:pt x="1869" y="3979"/>
                  </a:lnTo>
                  <a:lnTo>
                    <a:pt x="2477" y="3979"/>
                  </a:lnTo>
                  <a:lnTo>
                    <a:pt x="2687" y="3968"/>
                  </a:lnTo>
                  <a:lnTo>
                    <a:pt x="2874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8"/>
                  </a:lnTo>
                  <a:lnTo>
                    <a:pt x="4089" y="3727"/>
                  </a:lnTo>
                  <a:lnTo>
                    <a:pt x="4392" y="3635"/>
                  </a:lnTo>
                  <a:lnTo>
                    <a:pt x="4766" y="3507"/>
                  </a:lnTo>
                  <a:lnTo>
                    <a:pt x="5163" y="3357"/>
                  </a:lnTo>
                  <a:lnTo>
                    <a:pt x="5607" y="3180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96" y="1786"/>
                  </a:lnTo>
                  <a:lnTo>
                    <a:pt x="7196" y="1631"/>
                  </a:lnTo>
                  <a:lnTo>
                    <a:pt x="7149" y="1475"/>
                  </a:lnTo>
                  <a:lnTo>
                    <a:pt x="7079" y="1309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0"/>
                  </a:lnTo>
                  <a:lnTo>
                    <a:pt x="6308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5"/>
                  </a:lnTo>
                  <a:lnTo>
                    <a:pt x="5257" y="151"/>
                  </a:lnTo>
                  <a:lnTo>
                    <a:pt x="5047" y="108"/>
                  </a:lnTo>
                  <a:lnTo>
                    <a:pt x="4790" y="71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 rot="10800000">
              <a:off x="120392" y="398135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65" y="392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52" y="719"/>
                  </a:lnTo>
                  <a:lnTo>
                    <a:pt x="2033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12"/>
                  </a:lnTo>
                  <a:lnTo>
                    <a:pt x="2687" y="1330"/>
                  </a:lnTo>
                  <a:lnTo>
                    <a:pt x="2757" y="1443"/>
                  </a:lnTo>
                  <a:lnTo>
                    <a:pt x="2827" y="1555"/>
                  </a:lnTo>
                  <a:lnTo>
                    <a:pt x="2850" y="1668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81"/>
                  </a:lnTo>
                  <a:lnTo>
                    <a:pt x="2617" y="2177"/>
                  </a:lnTo>
                  <a:lnTo>
                    <a:pt x="2523" y="2268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5"/>
                  </a:lnTo>
                  <a:lnTo>
                    <a:pt x="935" y="3046"/>
                  </a:lnTo>
                  <a:lnTo>
                    <a:pt x="724" y="3104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39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6"/>
                  </a:lnTo>
                  <a:lnTo>
                    <a:pt x="47" y="3608"/>
                  </a:lnTo>
                  <a:lnTo>
                    <a:pt x="117" y="3657"/>
                  </a:lnTo>
                  <a:lnTo>
                    <a:pt x="187" y="3700"/>
                  </a:lnTo>
                  <a:lnTo>
                    <a:pt x="280" y="3742"/>
                  </a:lnTo>
                  <a:lnTo>
                    <a:pt x="397" y="3785"/>
                  </a:lnTo>
                  <a:lnTo>
                    <a:pt x="537" y="3823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41"/>
                  </a:lnTo>
                  <a:lnTo>
                    <a:pt x="1425" y="3957"/>
                  </a:lnTo>
                  <a:lnTo>
                    <a:pt x="1635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8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401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 rot="10800000">
              <a:off x="-21413" y="4149464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0"/>
                  </a:moveTo>
                  <a:lnTo>
                    <a:pt x="3435" y="6"/>
                  </a:lnTo>
                  <a:lnTo>
                    <a:pt x="3178" y="16"/>
                  </a:lnTo>
                  <a:lnTo>
                    <a:pt x="2945" y="32"/>
                  </a:lnTo>
                  <a:lnTo>
                    <a:pt x="2688" y="59"/>
                  </a:lnTo>
                  <a:lnTo>
                    <a:pt x="2501" y="81"/>
                  </a:lnTo>
                  <a:lnTo>
                    <a:pt x="2337" y="113"/>
                  </a:lnTo>
                  <a:lnTo>
                    <a:pt x="2174" y="145"/>
                  </a:lnTo>
                  <a:lnTo>
                    <a:pt x="2033" y="177"/>
                  </a:lnTo>
                  <a:lnTo>
                    <a:pt x="1893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66" y="391"/>
                  </a:lnTo>
                  <a:lnTo>
                    <a:pt x="1543" y="440"/>
                  </a:lnTo>
                  <a:lnTo>
                    <a:pt x="1519" y="488"/>
                  </a:lnTo>
                  <a:lnTo>
                    <a:pt x="1519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53" y="724"/>
                  </a:lnTo>
                  <a:lnTo>
                    <a:pt x="2010" y="847"/>
                  </a:lnTo>
                  <a:lnTo>
                    <a:pt x="2244" y="965"/>
                  </a:lnTo>
                  <a:lnTo>
                    <a:pt x="2431" y="1088"/>
                  </a:lnTo>
                  <a:lnTo>
                    <a:pt x="2571" y="1206"/>
                  </a:lnTo>
                  <a:lnTo>
                    <a:pt x="2688" y="1324"/>
                  </a:lnTo>
                  <a:lnTo>
                    <a:pt x="2758" y="1437"/>
                  </a:lnTo>
                  <a:lnTo>
                    <a:pt x="2828" y="1549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8" y="1866"/>
                  </a:lnTo>
                  <a:lnTo>
                    <a:pt x="2781" y="1968"/>
                  </a:lnTo>
                  <a:lnTo>
                    <a:pt x="2734" y="2064"/>
                  </a:lnTo>
                  <a:lnTo>
                    <a:pt x="2641" y="2160"/>
                  </a:lnTo>
                  <a:lnTo>
                    <a:pt x="2547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57" y="2579"/>
                  </a:lnTo>
                  <a:lnTo>
                    <a:pt x="1776" y="2718"/>
                  </a:lnTo>
                  <a:lnTo>
                    <a:pt x="1496" y="2841"/>
                  </a:lnTo>
                  <a:lnTo>
                    <a:pt x="1216" y="2949"/>
                  </a:lnTo>
                  <a:lnTo>
                    <a:pt x="959" y="3034"/>
                  </a:lnTo>
                  <a:lnTo>
                    <a:pt x="749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8" y="3286"/>
                  </a:lnTo>
                  <a:lnTo>
                    <a:pt x="118" y="3329"/>
                  </a:lnTo>
                  <a:lnTo>
                    <a:pt x="48" y="3377"/>
                  </a:lnTo>
                  <a:lnTo>
                    <a:pt x="24" y="3426"/>
                  </a:lnTo>
                  <a:lnTo>
                    <a:pt x="1" y="3474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18" y="3656"/>
                  </a:lnTo>
                  <a:lnTo>
                    <a:pt x="211" y="3704"/>
                  </a:lnTo>
                  <a:lnTo>
                    <a:pt x="305" y="3742"/>
                  </a:lnTo>
                  <a:lnTo>
                    <a:pt x="421" y="3785"/>
                  </a:lnTo>
                  <a:lnTo>
                    <a:pt x="562" y="3822"/>
                  </a:lnTo>
                  <a:lnTo>
                    <a:pt x="702" y="3860"/>
                  </a:lnTo>
                  <a:lnTo>
                    <a:pt x="889" y="3892"/>
                  </a:lnTo>
                  <a:lnTo>
                    <a:pt x="1076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36" y="3972"/>
                  </a:lnTo>
                  <a:lnTo>
                    <a:pt x="1847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54" y="3978"/>
                  </a:lnTo>
                  <a:lnTo>
                    <a:pt x="2664" y="3972"/>
                  </a:lnTo>
                  <a:lnTo>
                    <a:pt x="2875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12" y="3887"/>
                  </a:lnTo>
                  <a:lnTo>
                    <a:pt x="3575" y="3860"/>
                  </a:lnTo>
                  <a:lnTo>
                    <a:pt x="3739" y="3822"/>
                  </a:lnTo>
                  <a:lnTo>
                    <a:pt x="4066" y="3731"/>
                  </a:lnTo>
                  <a:lnTo>
                    <a:pt x="4370" y="3635"/>
                  </a:lnTo>
                  <a:lnTo>
                    <a:pt x="4744" y="3511"/>
                  </a:lnTo>
                  <a:lnTo>
                    <a:pt x="5164" y="3361"/>
                  </a:lnTo>
                  <a:lnTo>
                    <a:pt x="5585" y="3179"/>
                  </a:lnTo>
                  <a:lnTo>
                    <a:pt x="5795" y="3083"/>
                  </a:lnTo>
                  <a:lnTo>
                    <a:pt x="6005" y="2975"/>
                  </a:lnTo>
                  <a:lnTo>
                    <a:pt x="6192" y="2868"/>
                  </a:lnTo>
                  <a:lnTo>
                    <a:pt x="6402" y="2750"/>
                  </a:lnTo>
                  <a:lnTo>
                    <a:pt x="6566" y="2627"/>
                  </a:lnTo>
                  <a:lnTo>
                    <a:pt x="6729" y="2498"/>
                  </a:lnTo>
                  <a:lnTo>
                    <a:pt x="6870" y="2370"/>
                  </a:lnTo>
                  <a:lnTo>
                    <a:pt x="6986" y="2230"/>
                  </a:lnTo>
                  <a:lnTo>
                    <a:pt x="7080" y="2085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27" y="1474"/>
                  </a:lnTo>
                  <a:lnTo>
                    <a:pt x="7056" y="1314"/>
                  </a:lnTo>
                  <a:lnTo>
                    <a:pt x="6940" y="1147"/>
                  </a:lnTo>
                  <a:lnTo>
                    <a:pt x="6776" y="976"/>
                  </a:lnTo>
                  <a:lnTo>
                    <a:pt x="6566" y="804"/>
                  </a:lnTo>
                  <a:lnTo>
                    <a:pt x="6285" y="627"/>
                  </a:lnTo>
                  <a:lnTo>
                    <a:pt x="5982" y="450"/>
                  </a:lnTo>
                  <a:lnTo>
                    <a:pt x="5585" y="268"/>
                  </a:lnTo>
                  <a:lnTo>
                    <a:pt x="5444" y="209"/>
                  </a:lnTo>
                  <a:lnTo>
                    <a:pt x="5234" y="156"/>
                  </a:lnTo>
                  <a:lnTo>
                    <a:pt x="5024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3" y="22"/>
                  </a:lnTo>
                  <a:lnTo>
                    <a:pt x="3973" y="6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 rot="10800000">
              <a:off x="-156443" y="4131391"/>
              <a:ext cx="63238" cy="157055"/>
            </a:xfrm>
            <a:custGeom>
              <a:avLst/>
              <a:gdLst/>
              <a:ahLst/>
              <a:cxnLst/>
              <a:rect l="l" t="t" r="r" b="b"/>
              <a:pathLst>
                <a:path w="6543" h="4006" extrusionOk="0">
                  <a:moveTo>
                    <a:pt x="2547" y="1"/>
                  </a:moveTo>
                  <a:lnTo>
                    <a:pt x="2243" y="6"/>
                  </a:lnTo>
                  <a:lnTo>
                    <a:pt x="1963" y="22"/>
                  </a:lnTo>
                  <a:lnTo>
                    <a:pt x="1683" y="44"/>
                  </a:lnTo>
                  <a:lnTo>
                    <a:pt x="1402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912" y="172"/>
                  </a:lnTo>
                  <a:lnTo>
                    <a:pt x="772" y="215"/>
                  </a:lnTo>
                  <a:lnTo>
                    <a:pt x="678" y="253"/>
                  </a:lnTo>
                  <a:lnTo>
                    <a:pt x="585" y="296"/>
                  </a:lnTo>
                  <a:lnTo>
                    <a:pt x="491" y="338"/>
                  </a:lnTo>
                  <a:lnTo>
                    <a:pt x="445" y="387"/>
                  </a:lnTo>
                  <a:lnTo>
                    <a:pt x="421" y="435"/>
                  </a:lnTo>
                  <a:lnTo>
                    <a:pt x="398" y="478"/>
                  </a:lnTo>
                  <a:lnTo>
                    <a:pt x="398" y="526"/>
                  </a:lnTo>
                  <a:lnTo>
                    <a:pt x="421" y="574"/>
                  </a:lnTo>
                  <a:lnTo>
                    <a:pt x="468" y="623"/>
                  </a:lnTo>
                  <a:lnTo>
                    <a:pt x="538" y="671"/>
                  </a:lnTo>
                  <a:lnTo>
                    <a:pt x="608" y="714"/>
                  </a:lnTo>
                  <a:lnTo>
                    <a:pt x="725" y="757"/>
                  </a:lnTo>
                  <a:lnTo>
                    <a:pt x="1029" y="875"/>
                  </a:lnTo>
                  <a:lnTo>
                    <a:pt x="1286" y="992"/>
                  </a:lnTo>
                  <a:lnTo>
                    <a:pt x="1519" y="1110"/>
                  </a:lnTo>
                  <a:lnTo>
                    <a:pt x="1706" y="1223"/>
                  </a:lnTo>
                  <a:lnTo>
                    <a:pt x="1870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220" y="1877"/>
                  </a:lnTo>
                  <a:lnTo>
                    <a:pt x="2220" y="1979"/>
                  </a:lnTo>
                  <a:lnTo>
                    <a:pt x="2197" y="2075"/>
                  </a:lnTo>
                  <a:lnTo>
                    <a:pt x="2150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40" y="2440"/>
                  </a:lnTo>
                  <a:lnTo>
                    <a:pt x="1729" y="2601"/>
                  </a:lnTo>
                  <a:lnTo>
                    <a:pt x="1496" y="2751"/>
                  </a:lnTo>
                  <a:lnTo>
                    <a:pt x="1262" y="2879"/>
                  </a:lnTo>
                  <a:lnTo>
                    <a:pt x="1029" y="2987"/>
                  </a:lnTo>
                  <a:lnTo>
                    <a:pt x="818" y="3078"/>
                  </a:lnTo>
                  <a:lnTo>
                    <a:pt x="631" y="3147"/>
                  </a:lnTo>
                  <a:lnTo>
                    <a:pt x="421" y="3217"/>
                  </a:lnTo>
                  <a:lnTo>
                    <a:pt x="304" y="3255"/>
                  </a:lnTo>
                  <a:lnTo>
                    <a:pt x="211" y="3303"/>
                  </a:lnTo>
                  <a:lnTo>
                    <a:pt x="117" y="3346"/>
                  </a:lnTo>
                  <a:lnTo>
                    <a:pt x="71" y="3394"/>
                  </a:lnTo>
                  <a:lnTo>
                    <a:pt x="24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71" y="3630"/>
                  </a:lnTo>
                  <a:lnTo>
                    <a:pt x="117" y="3673"/>
                  </a:lnTo>
                  <a:lnTo>
                    <a:pt x="211" y="3716"/>
                  </a:lnTo>
                  <a:lnTo>
                    <a:pt x="304" y="3759"/>
                  </a:lnTo>
                  <a:lnTo>
                    <a:pt x="421" y="3801"/>
                  </a:lnTo>
                  <a:lnTo>
                    <a:pt x="538" y="3839"/>
                  </a:lnTo>
                  <a:lnTo>
                    <a:pt x="702" y="3871"/>
                  </a:lnTo>
                  <a:lnTo>
                    <a:pt x="865" y="3903"/>
                  </a:lnTo>
                  <a:lnTo>
                    <a:pt x="1052" y="3935"/>
                  </a:lnTo>
                  <a:lnTo>
                    <a:pt x="1239" y="3957"/>
                  </a:lnTo>
                  <a:lnTo>
                    <a:pt x="1426" y="3973"/>
                  </a:lnTo>
                  <a:lnTo>
                    <a:pt x="1636" y="3989"/>
                  </a:lnTo>
                  <a:lnTo>
                    <a:pt x="1846" y="4000"/>
                  </a:lnTo>
                  <a:lnTo>
                    <a:pt x="2057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64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5" y="3935"/>
                  </a:lnTo>
                  <a:lnTo>
                    <a:pt x="3412" y="3914"/>
                  </a:lnTo>
                  <a:lnTo>
                    <a:pt x="3575" y="3882"/>
                  </a:lnTo>
                  <a:lnTo>
                    <a:pt x="3739" y="3850"/>
                  </a:lnTo>
                  <a:lnTo>
                    <a:pt x="3879" y="3807"/>
                  </a:lnTo>
                  <a:lnTo>
                    <a:pt x="4159" y="3710"/>
                  </a:lnTo>
                  <a:lnTo>
                    <a:pt x="4440" y="3608"/>
                  </a:lnTo>
                  <a:lnTo>
                    <a:pt x="4767" y="3480"/>
                  </a:lnTo>
                  <a:lnTo>
                    <a:pt x="5117" y="3319"/>
                  </a:lnTo>
                  <a:lnTo>
                    <a:pt x="5468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58" y="2804"/>
                  </a:lnTo>
                  <a:lnTo>
                    <a:pt x="6098" y="2686"/>
                  </a:lnTo>
                  <a:lnTo>
                    <a:pt x="6238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95" y="2156"/>
                  </a:lnTo>
                  <a:lnTo>
                    <a:pt x="6542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52" y="1078"/>
                  </a:lnTo>
                  <a:lnTo>
                    <a:pt x="5818" y="912"/>
                  </a:lnTo>
                  <a:lnTo>
                    <a:pt x="5538" y="746"/>
                  </a:lnTo>
                  <a:lnTo>
                    <a:pt x="5211" y="574"/>
                  </a:lnTo>
                  <a:lnTo>
                    <a:pt x="4813" y="403"/>
                  </a:lnTo>
                  <a:lnTo>
                    <a:pt x="4369" y="231"/>
                  </a:lnTo>
                  <a:lnTo>
                    <a:pt x="4206" y="178"/>
                  </a:lnTo>
                  <a:lnTo>
                    <a:pt x="4019" y="135"/>
                  </a:lnTo>
                  <a:lnTo>
                    <a:pt x="3809" y="92"/>
                  </a:lnTo>
                  <a:lnTo>
                    <a:pt x="3575" y="60"/>
                  </a:lnTo>
                  <a:lnTo>
                    <a:pt x="3318" y="33"/>
                  </a:lnTo>
                  <a:lnTo>
                    <a:pt x="3085" y="17"/>
                  </a:lnTo>
                  <a:lnTo>
                    <a:pt x="2804" y="6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 rot="10800000">
              <a:off x="2996648" y="3896866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9"/>
                  </a:lnTo>
                  <a:lnTo>
                    <a:pt x="1495" y="2842"/>
                  </a:lnTo>
                  <a:lnTo>
                    <a:pt x="1238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8" y="3158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 rot="10800000">
              <a:off x="3177287" y="376698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435" y="1"/>
                  </a:moveTo>
                  <a:lnTo>
                    <a:pt x="3201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24" y="81"/>
                  </a:lnTo>
                  <a:lnTo>
                    <a:pt x="2337" y="108"/>
                  </a:lnTo>
                  <a:lnTo>
                    <a:pt x="2197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29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66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67" y="965"/>
                  </a:lnTo>
                  <a:lnTo>
                    <a:pt x="2454" y="1089"/>
                  </a:lnTo>
                  <a:lnTo>
                    <a:pt x="2594" y="1207"/>
                  </a:lnTo>
                  <a:lnTo>
                    <a:pt x="2711" y="1325"/>
                  </a:lnTo>
                  <a:lnTo>
                    <a:pt x="2781" y="1443"/>
                  </a:lnTo>
                  <a:lnTo>
                    <a:pt x="2827" y="1555"/>
                  </a:lnTo>
                  <a:lnTo>
                    <a:pt x="2874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1" y="1979"/>
                  </a:lnTo>
                  <a:lnTo>
                    <a:pt x="2734" y="2075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57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58" y="3045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211" y="3281"/>
                  </a:lnTo>
                  <a:lnTo>
                    <a:pt x="117" y="3324"/>
                  </a:lnTo>
                  <a:lnTo>
                    <a:pt x="71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24" y="3512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41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7"/>
                  </a:lnTo>
                  <a:lnTo>
                    <a:pt x="1870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67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87" y="3356"/>
                  </a:lnTo>
                  <a:lnTo>
                    <a:pt x="5608" y="3179"/>
                  </a:lnTo>
                  <a:lnTo>
                    <a:pt x="5818" y="3078"/>
                  </a:lnTo>
                  <a:lnTo>
                    <a:pt x="6028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7"/>
                  </a:lnTo>
                  <a:lnTo>
                    <a:pt x="6752" y="2499"/>
                  </a:lnTo>
                  <a:lnTo>
                    <a:pt x="6893" y="2365"/>
                  </a:lnTo>
                  <a:lnTo>
                    <a:pt x="7009" y="2225"/>
                  </a:lnTo>
                  <a:lnTo>
                    <a:pt x="7103" y="2086"/>
                  </a:lnTo>
                  <a:lnTo>
                    <a:pt x="7150" y="1941"/>
                  </a:lnTo>
                  <a:lnTo>
                    <a:pt x="7196" y="1786"/>
                  </a:lnTo>
                  <a:lnTo>
                    <a:pt x="7196" y="1630"/>
                  </a:lnTo>
                  <a:lnTo>
                    <a:pt x="7150" y="1475"/>
                  </a:lnTo>
                  <a:lnTo>
                    <a:pt x="7080" y="1309"/>
                  </a:lnTo>
                  <a:lnTo>
                    <a:pt x="6963" y="1142"/>
                  </a:lnTo>
                  <a:lnTo>
                    <a:pt x="6799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08"/>
                  </a:lnTo>
                  <a:lnTo>
                    <a:pt x="4813" y="70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96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 rot="10800000">
              <a:off x="3025324" y="362533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4"/>
                  </a:lnTo>
                  <a:lnTo>
                    <a:pt x="2663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3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87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 rot="10800000">
              <a:off x="3227864" y="354296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1"/>
                  </a:moveTo>
                  <a:lnTo>
                    <a:pt x="3412" y="6"/>
                  </a:lnTo>
                  <a:lnTo>
                    <a:pt x="3178" y="12"/>
                  </a:lnTo>
                  <a:lnTo>
                    <a:pt x="2921" y="33"/>
                  </a:lnTo>
                  <a:lnTo>
                    <a:pt x="2687" y="55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10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301"/>
                  </a:lnTo>
                  <a:lnTo>
                    <a:pt x="1613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2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59" y="676"/>
                  </a:lnTo>
                  <a:lnTo>
                    <a:pt x="1753" y="719"/>
                  </a:lnTo>
                  <a:lnTo>
                    <a:pt x="2010" y="843"/>
                  </a:lnTo>
                  <a:lnTo>
                    <a:pt x="2244" y="966"/>
                  </a:lnTo>
                  <a:lnTo>
                    <a:pt x="2407" y="1084"/>
                  </a:lnTo>
                  <a:lnTo>
                    <a:pt x="2571" y="1202"/>
                  </a:lnTo>
                  <a:lnTo>
                    <a:pt x="2687" y="1320"/>
                  </a:lnTo>
                  <a:lnTo>
                    <a:pt x="2758" y="1432"/>
                  </a:lnTo>
                  <a:lnTo>
                    <a:pt x="2804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7"/>
                  </a:lnTo>
                  <a:lnTo>
                    <a:pt x="2781" y="1963"/>
                  </a:lnTo>
                  <a:lnTo>
                    <a:pt x="2711" y="2065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30" y="2338"/>
                  </a:lnTo>
                  <a:lnTo>
                    <a:pt x="2314" y="2419"/>
                  </a:lnTo>
                  <a:lnTo>
                    <a:pt x="2057" y="2579"/>
                  </a:lnTo>
                  <a:lnTo>
                    <a:pt x="1776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30"/>
                  </a:lnTo>
                  <a:lnTo>
                    <a:pt x="748" y="3099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7"/>
                  </a:lnTo>
                  <a:lnTo>
                    <a:pt x="94" y="3330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47" y="3609"/>
                  </a:lnTo>
                  <a:lnTo>
                    <a:pt x="118" y="3657"/>
                  </a:lnTo>
                  <a:lnTo>
                    <a:pt x="188" y="3700"/>
                  </a:lnTo>
                  <a:lnTo>
                    <a:pt x="304" y="3743"/>
                  </a:lnTo>
                  <a:lnTo>
                    <a:pt x="421" y="3786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6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54" y="3979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8"/>
                  </a:lnTo>
                  <a:lnTo>
                    <a:pt x="4066" y="3727"/>
                  </a:lnTo>
                  <a:lnTo>
                    <a:pt x="4370" y="3636"/>
                  </a:lnTo>
                  <a:lnTo>
                    <a:pt x="4743" y="3512"/>
                  </a:lnTo>
                  <a:lnTo>
                    <a:pt x="5164" y="3357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192" y="2864"/>
                  </a:lnTo>
                  <a:lnTo>
                    <a:pt x="6379" y="2746"/>
                  </a:lnTo>
                  <a:lnTo>
                    <a:pt x="6566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26" y="1942"/>
                  </a:lnTo>
                  <a:lnTo>
                    <a:pt x="7173" y="1786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6" y="977"/>
                  </a:lnTo>
                  <a:lnTo>
                    <a:pt x="6542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69"/>
                  </a:lnTo>
                  <a:lnTo>
                    <a:pt x="5421" y="210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10" y="39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 rot="10800000">
              <a:off x="3043388" y="3425270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4" y="1"/>
                  </a:moveTo>
                  <a:lnTo>
                    <a:pt x="3177" y="12"/>
                  </a:lnTo>
                  <a:lnTo>
                    <a:pt x="2944" y="28"/>
                  </a:lnTo>
                  <a:lnTo>
                    <a:pt x="2687" y="55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296"/>
                  </a:lnTo>
                  <a:lnTo>
                    <a:pt x="1635" y="344"/>
                  </a:lnTo>
                  <a:lnTo>
                    <a:pt x="1565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2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52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6"/>
                  </a:lnTo>
                  <a:lnTo>
                    <a:pt x="2850" y="1663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6"/>
                  </a:lnTo>
                  <a:lnTo>
                    <a:pt x="2617" y="2172"/>
                  </a:lnTo>
                  <a:lnTo>
                    <a:pt x="2523" y="2263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6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0"/>
                  </a:lnTo>
                  <a:lnTo>
                    <a:pt x="935" y="3046"/>
                  </a:lnTo>
                  <a:lnTo>
                    <a:pt x="724" y="3105"/>
                  </a:lnTo>
                  <a:lnTo>
                    <a:pt x="537" y="3158"/>
                  </a:lnTo>
                  <a:lnTo>
                    <a:pt x="397" y="3196"/>
                  </a:lnTo>
                  <a:lnTo>
                    <a:pt x="280" y="3239"/>
                  </a:lnTo>
                  <a:lnTo>
                    <a:pt x="187" y="3282"/>
                  </a:lnTo>
                  <a:lnTo>
                    <a:pt x="117" y="3325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3" y="3560"/>
                  </a:lnTo>
                  <a:lnTo>
                    <a:pt x="47" y="3609"/>
                  </a:lnTo>
                  <a:lnTo>
                    <a:pt x="117" y="3652"/>
                  </a:lnTo>
                  <a:lnTo>
                    <a:pt x="187" y="3700"/>
                  </a:lnTo>
                  <a:lnTo>
                    <a:pt x="280" y="3743"/>
                  </a:lnTo>
                  <a:lnTo>
                    <a:pt x="397" y="3780"/>
                  </a:lnTo>
                  <a:lnTo>
                    <a:pt x="537" y="3818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36"/>
                  </a:lnTo>
                  <a:lnTo>
                    <a:pt x="1425" y="3957"/>
                  </a:lnTo>
                  <a:lnTo>
                    <a:pt x="1635" y="3968"/>
                  </a:lnTo>
                  <a:lnTo>
                    <a:pt x="1846" y="3979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9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18"/>
                  </a:lnTo>
                  <a:lnTo>
                    <a:pt x="4065" y="3727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57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4"/>
                  </a:lnTo>
                  <a:lnTo>
                    <a:pt x="6401" y="2751"/>
                  </a:lnTo>
                  <a:lnTo>
                    <a:pt x="6565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2"/>
                  </a:lnTo>
                  <a:lnTo>
                    <a:pt x="7172" y="1786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1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 rot="10800000">
              <a:off x="3907526" y="-635976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25" y="27"/>
                  </a:lnTo>
                  <a:lnTo>
                    <a:pt x="1215" y="49"/>
                  </a:lnTo>
                  <a:lnTo>
                    <a:pt x="1028" y="70"/>
                  </a:lnTo>
                  <a:lnTo>
                    <a:pt x="841" y="97"/>
                  </a:lnTo>
                  <a:lnTo>
                    <a:pt x="701" y="129"/>
                  </a:lnTo>
                  <a:lnTo>
                    <a:pt x="538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79"/>
                  </a:lnTo>
                  <a:lnTo>
                    <a:pt x="117" y="327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38" y="874"/>
                  </a:lnTo>
                  <a:lnTo>
                    <a:pt x="841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1"/>
                  </a:lnTo>
                  <a:lnTo>
                    <a:pt x="2290" y="1512"/>
                  </a:lnTo>
                  <a:lnTo>
                    <a:pt x="2617" y="1609"/>
                  </a:lnTo>
                  <a:lnTo>
                    <a:pt x="2967" y="1700"/>
                  </a:lnTo>
                  <a:lnTo>
                    <a:pt x="3364" y="1796"/>
                  </a:lnTo>
                  <a:lnTo>
                    <a:pt x="3785" y="1887"/>
                  </a:lnTo>
                  <a:lnTo>
                    <a:pt x="4229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15"/>
                  </a:lnTo>
                  <a:lnTo>
                    <a:pt x="8878" y="2573"/>
                  </a:lnTo>
                  <a:lnTo>
                    <a:pt x="9602" y="2616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8"/>
                  </a:lnTo>
                  <a:lnTo>
                    <a:pt x="12873" y="2718"/>
                  </a:lnTo>
                  <a:lnTo>
                    <a:pt x="13107" y="2708"/>
                  </a:lnTo>
                  <a:lnTo>
                    <a:pt x="13317" y="2697"/>
                  </a:lnTo>
                  <a:lnTo>
                    <a:pt x="13527" y="2686"/>
                  </a:lnTo>
                  <a:lnTo>
                    <a:pt x="13737" y="2665"/>
                  </a:lnTo>
                  <a:lnTo>
                    <a:pt x="13924" y="2643"/>
                  </a:lnTo>
                  <a:lnTo>
                    <a:pt x="14111" y="2622"/>
                  </a:lnTo>
                  <a:lnTo>
                    <a:pt x="14275" y="2595"/>
                  </a:lnTo>
                  <a:lnTo>
                    <a:pt x="14415" y="2568"/>
                  </a:lnTo>
                  <a:lnTo>
                    <a:pt x="14555" y="2531"/>
                  </a:lnTo>
                  <a:lnTo>
                    <a:pt x="14695" y="2498"/>
                  </a:lnTo>
                  <a:lnTo>
                    <a:pt x="14789" y="2461"/>
                  </a:lnTo>
                  <a:lnTo>
                    <a:pt x="14882" y="2418"/>
                  </a:lnTo>
                  <a:lnTo>
                    <a:pt x="14952" y="2375"/>
                  </a:lnTo>
                  <a:lnTo>
                    <a:pt x="15022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69" y="2182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6" y="1727"/>
                  </a:lnTo>
                  <a:lnTo>
                    <a:pt x="12359" y="1721"/>
                  </a:lnTo>
                  <a:lnTo>
                    <a:pt x="11798" y="1710"/>
                  </a:lnTo>
                  <a:lnTo>
                    <a:pt x="11238" y="1689"/>
                  </a:lnTo>
                  <a:lnTo>
                    <a:pt x="10724" y="1662"/>
                  </a:lnTo>
                  <a:lnTo>
                    <a:pt x="10210" y="1630"/>
                  </a:lnTo>
                  <a:lnTo>
                    <a:pt x="9742" y="1592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7" y="1453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59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06"/>
                  </a:lnTo>
                  <a:lnTo>
                    <a:pt x="5280" y="783"/>
                  </a:lnTo>
                  <a:lnTo>
                    <a:pt x="4953" y="665"/>
                  </a:lnTo>
                  <a:lnTo>
                    <a:pt x="4673" y="563"/>
                  </a:lnTo>
                  <a:lnTo>
                    <a:pt x="4462" y="472"/>
                  </a:lnTo>
                  <a:lnTo>
                    <a:pt x="4322" y="397"/>
                  </a:lnTo>
                  <a:lnTo>
                    <a:pt x="4182" y="322"/>
                  </a:lnTo>
                  <a:lnTo>
                    <a:pt x="4042" y="252"/>
                  </a:lnTo>
                  <a:lnTo>
                    <a:pt x="3855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 rot="10800000">
              <a:off x="3543087" y="-72928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86" y="1"/>
                  </a:moveTo>
                  <a:lnTo>
                    <a:pt x="1800" y="6"/>
                  </a:lnTo>
                  <a:lnTo>
                    <a:pt x="1613" y="17"/>
                  </a:lnTo>
                  <a:lnTo>
                    <a:pt x="1426" y="27"/>
                  </a:lnTo>
                  <a:lnTo>
                    <a:pt x="1239" y="49"/>
                  </a:lnTo>
                  <a:lnTo>
                    <a:pt x="1052" y="70"/>
                  </a:lnTo>
                  <a:lnTo>
                    <a:pt x="865" y="97"/>
                  </a:lnTo>
                  <a:lnTo>
                    <a:pt x="702" y="129"/>
                  </a:lnTo>
                  <a:lnTo>
                    <a:pt x="561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2"/>
                  </a:lnTo>
                  <a:lnTo>
                    <a:pt x="141" y="660"/>
                  </a:lnTo>
                  <a:lnTo>
                    <a:pt x="328" y="767"/>
                  </a:lnTo>
                  <a:lnTo>
                    <a:pt x="538" y="874"/>
                  </a:lnTo>
                  <a:lnTo>
                    <a:pt x="842" y="1008"/>
                  </a:lnTo>
                  <a:lnTo>
                    <a:pt x="1239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6"/>
                  </a:lnTo>
                  <a:lnTo>
                    <a:pt x="3785" y="1887"/>
                  </a:lnTo>
                  <a:lnTo>
                    <a:pt x="4229" y="1979"/>
                  </a:lnTo>
                  <a:lnTo>
                    <a:pt x="4697" y="2070"/>
                  </a:lnTo>
                  <a:lnTo>
                    <a:pt x="5211" y="2155"/>
                  </a:lnTo>
                  <a:lnTo>
                    <a:pt x="5725" y="2236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3" y="2456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86"/>
                  </a:lnTo>
                  <a:lnTo>
                    <a:pt x="12009" y="2708"/>
                  </a:lnTo>
                  <a:lnTo>
                    <a:pt x="12874" y="2718"/>
                  </a:lnTo>
                  <a:lnTo>
                    <a:pt x="13107" y="2713"/>
                  </a:lnTo>
                  <a:lnTo>
                    <a:pt x="13341" y="2702"/>
                  </a:lnTo>
                  <a:lnTo>
                    <a:pt x="13551" y="2692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9" y="2600"/>
                  </a:lnTo>
                  <a:lnTo>
                    <a:pt x="14439" y="2568"/>
                  </a:lnTo>
                  <a:lnTo>
                    <a:pt x="14579" y="2536"/>
                  </a:lnTo>
                  <a:lnTo>
                    <a:pt x="14719" y="2499"/>
                  </a:lnTo>
                  <a:lnTo>
                    <a:pt x="14813" y="2461"/>
                  </a:lnTo>
                  <a:lnTo>
                    <a:pt x="14906" y="2418"/>
                  </a:lnTo>
                  <a:lnTo>
                    <a:pt x="14976" y="2375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1"/>
                  </a:lnTo>
                  <a:lnTo>
                    <a:pt x="15070" y="2182"/>
                  </a:lnTo>
                  <a:lnTo>
                    <a:pt x="15046" y="2134"/>
                  </a:lnTo>
                  <a:lnTo>
                    <a:pt x="15000" y="2086"/>
                  </a:lnTo>
                  <a:lnTo>
                    <a:pt x="14929" y="2038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18"/>
                  </a:lnTo>
                  <a:lnTo>
                    <a:pt x="13995" y="1791"/>
                  </a:lnTo>
                  <a:lnTo>
                    <a:pt x="13808" y="1770"/>
                  </a:lnTo>
                  <a:lnTo>
                    <a:pt x="13598" y="1753"/>
                  </a:lnTo>
                  <a:lnTo>
                    <a:pt x="13388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60" y="1721"/>
                  </a:lnTo>
                  <a:lnTo>
                    <a:pt x="11775" y="1711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187" y="1630"/>
                  </a:lnTo>
                  <a:lnTo>
                    <a:pt x="9720" y="1587"/>
                  </a:lnTo>
                  <a:lnTo>
                    <a:pt x="9252" y="1544"/>
                  </a:lnTo>
                  <a:lnTo>
                    <a:pt x="8832" y="1501"/>
                  </a:lnTo>
                  <a:lnTo>
                    <a:pt x="8411" y="1448"/>
                  </a:lnTo>
                  <a:lnTo>
                    <a:pt x="8014" y="1394"/>
                  </a:lnTo>
                  <a:lnTo>
                    <a:pt x="7664" y="1335"/>
                  </a:lnTo>
                  <a:lnTo>
                    <a:pt x="7313" y="1276"/>
                  </a:lnTo>
                  <a:lnTo>
                    <a:pt x="6986" y="1212"/>
                  </a:lnTo>
                  <a:lnTo>
                    <a:pt x="6682" y="1153"/>
                  </a:lnTo>
                  <a:lnTo>
                    <a:pt x="6379" y="1089"/>
                  </a:lnTo>
                  <a:lnTo>
                    <a:pt x="6122" y="1024"/>
                  </a:lnTo>
                  <a:lnTo>
                    <a:pt x="5654" y="896"/>
                  </a:lnTo>
                  <a:lnTo>
                    <a:pt x="5234" y="767"/>
                  </a:lnTo>
                  <a:lnTo>
                    <a:pt x="4907" y="655"/>
                  </a:lnTo>
                  <a:lnTo>
                    <a:pt x="4650" y="547"/>
                  </a:lnTo>
                  <a:lnTo>
                    <a:pt x="4440" y="456"/>
                  </a:lnTo>
                  <a:lnTo>
                    <a:pt x="4299" y="392"/>
                  </a:lnTo>
                  <a:lnTo>
                    <a:pt x="4183" y="328"/>
                  </a:lnTo>
                  <a:lnTo>
                    <a:pt x="4042" y="252"/>
                  </a:lnTo>
                  <a:lnTo>
                    <a:pt x="3856" y="188"/>
                  </a:lnTo>
                  <a:lnTo>
                    <a:pt x="3645" y="135"/>
                  </a:lnTo>
                  <a:lnTo>
                    <a:pt x="3388" y="86"/>
                  </a:lnTo>
                  <a:lnTo>
                    <a:pt x="3108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 rot="10800000">
              <a:off x="3249542" y="-720463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02" y="27"/>
                  </a:lnTo>
                  <a:lnTo>
                    <a:pt x="1215" y="49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678" y="129"/>
                  </a:lnTo>
                  <a:lnTo>
                    <a:pt x="538" y="167"/>
                  </a:lnTo>
                  <a:lnTo>
                    <a:pt x="397" y="204"/>
                  </a:lnTo>
                  <a:lnTo>
                    <a:pt x="304" y="242"/>
                  </a:lnTo>
                  <a:lnTo>
                    <a:pt x="187" y="284"/>
                  </a:lnTo>
                  <a:lnTo>
                    <a:pt x="117" y="327"/>
                  </a:lnTo>
                  <a:lnTo>
                    <a:pt x="47" y="370"/>
                  </a:lnTo>
                  <a:lnTo>
                    <a:pt x="24" y="418"/>
                  </a:lnTo>
                  <a:lnTo>
                    <a:pt x="0" y="467"/>
                  </a:lnTo>
                  <a:lnTo>
                    <a:pt x="0" y="515"/>
                  </a:lnTo>
                  <a:lnTo>
                    <a:pt x="0" y="563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14" y="874"/>
                  </a:lnTo>
                  <a:lnTo>
                    <a:pt x="818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09"/>
                  </a:lnTo>
                  <a:lnTo>
                    <a:pt x="2967" y="1705"/>
                  </a:lnTo>
                  <a:lnTo>
                    <a:pt x="3364" y="1796"/>
                  </a:lnTo>
                  <a:lnTo>
                    <a:pt x="3762" y="1887"/>
                  </a:lnTo>
                  <a:lnTo>
                    <a:pt x="4206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69" y="2391"/>
                  </a:lnTo>
                  <a:lnTo>
                    <a:pt x="7500" y="2456"/>
                  </a:lnTo>
                  <a:lnTo>
                    <a:pt x="8177" y="2520"/>
                  </a:lnTo>
                  <a:lnTo>
                    <a:pt x="8855" y="2573"/>
                  </a:lnTo>
                  <a:lnTo>
                    <a:pt x="9602" y="2622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7"/>
                  </a:lnTo>
                  <a:lnTo>
                    <a:pt x="12873" y="2718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68"/>
                  </a:lnTo>
                  <a:lnTo>
                    <a:pt x="14579" y="2536"/>
                  </a:lnTo>
                  <a:lnTo>
                    <a:pt x="14695" y="2498"/>
                  </a:lnTo>
                  <a:lnTo>
                    <a:pt x="14812" y="2461"/>
                  </a:lnTo>
                  <a:lnTo>
                    <a:pt x="14882" y="2423"/>
                  </a:lnTo>
                  <a:lnTo>
                    <a:pt x="14952" y="2375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46" y="2182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12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298" y="1850"/>
                  </a:lnTo>
                  <a:lnTo>
                    <a:pt x="14135" y="1818"/>
                  </a:lnTo>
                  <a:lnTo>
                    <a:pt x="13971" y="1796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43" y="1732"/>
                  </a:lnTo>
                  <a:lnTo>
                    <a:pt x="12359" y="1721"/>
                  </a:lnTo>
                  <a:lnTo>
                    <a:pt x="11775" y="1710"/>
                  </a:lnTo>
                  <a:lnTo>
                    <a:pt x="11238" y="1689"/>
                  </a:lnTo>
                  <a:lnTo>
                    <a:pt x="10700" y="1662"/>
                  </a:lnTo>
                  <a:lnTo>
                    <a:pt x="10210" y="1630"/>
                  </a:lnTo>
                  <a:lnTo>
                    <a:pt x="9743" y="1592"/>
                  </a:lnTo>
                  <a:lnTo>
                    <a:pt x="9275" y="1550"/>
                  </a:lnTo>
                  <a:lnTo>
                    <a:pt x="8855" y="1507"/>
                  </a:lnTo>
                  <a:lnTo>
                    <a:pt x="8434" y="1453"/>
                  </a:lnTo>
                  <a:lnTo>
                    <a:pt x="8060" y="1399"/>
                  </a:lnTo>
                  <a:lnTo>
                    <a:pt x="7687" y="1346"/>
                  </a:lnTo>
                  <a:lnTo>
                    <a:pt x="7336" y="1287"/>
                  </a:lnTo>
                  <a:lnTo>
                    <a:pt x="7009" y="1228"/>
                  </a:lnTo>
                  <a:lnTo>
                    <a:pt x="6705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12"/>
                  </a:lnTo>
                  <a:lnTo>
                    <a:pt x="5280" y="788"/>
                  </a:lnTo>
                  <a:lnTo>
                    <a:pt x="4930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299" y="397"/>
                  </a:lnTo>
                  <a:lnTo>
                    <a:pt x="4159" y="322"/>
                  </a:lnTo>
                  <a:lnTo>
                    <a:pt x="4019" y="252"/>
                  </a:lnTo>
                  <a:lnTo>
                    <a:pt x="3832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 rot="10800000">
              <a:off x="3339185" y="-886496"/>
              <a:ext cx="151528" cy="98405"/>
            </a:xfrm>
            <a:custGeom>
              <a:avLst/>
              <a:gdLst/>
              <a:ahLst/>
              <a:cxnLst/>
              <a:rect l="l" t="t" r="r" b="b"/>
              <a:pathLst>
                <a:path w="15678" h="2510" extrusionOk="0">
                  <a:moveTo>
                    <a:pt x="2150" y="0"/>
                  </a:moveTo>
                  <a:lnTo>
                    <a:pt x="1917" y="6"/>
                  </a:lnTo>
                  <a:lnTo>
                    <a:pt x="1706" y="11"/>
                  </a:lnTo>
                  <a:lnTo>
                    <a:pt x="1473" y="27"/>
                  </a:lnTo>
                  <a:lnTo>
                    <a:pt x="1262" y="43"/>
                  </a:lnTo>
                  <a:lnTo>
                    <a:pt x="1052" y="70"/>
                  </a:lnTo>
                  <a:lnTo>
                    <a:pt x="889" y="97"/>
                  </a:lnTo>
                  <a:lnTo>
                    <a:pt x="725" y="129"/>
                  </a:lnTo>
                  <a:lnTo>
                    <a:pt x="562" y="161"/>
                  </a:lnTo>
                  <a:lnTo>
                    <a:pt x="421" y="199"/>
                  </a:lnTo>
                  <a:lnTo>
                    <a:pt x="305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65"/>
                  </a:lnTo>
                  <a:lnTo>
                    <a:pt x="24" y="413"/>
                  </a:lnTo>
                  <a:lnTo>
                    <a:pt x="1" y="461"/>
                  </a:lnTo>
                  <a:lnTo>
                    <a:pt x="1" y="510"/>
                  </a:lnTo>
                  <a:lnTo>
                    <a:pt x="24" y="558"/>
                  </a:lnTo>
                  <a:lnTo>
                    <a:pt x="48" y="606"/>
                  </a:lnTo>
                  <a:lnTo>
                    <a:pt x="118" y="654"/>
                  </a:lnTo>
                  <a:lnTo>
                    <a:pt x="188" y="703"/>
                  </a:lnTo>
                  <a:lnTo>
                    <a:pt x="421" y="804"/>
                  </a:lnTo>
                  <a:lnTo>
                    <a:pt x="678" y="906"/>
                  </a:lnTo>
                  <a:lnTo>
                    <a:pt x="1029" y="1035"/>
                  </a:lnTo>
                  <a:lnTo>
                    <a:pt x="1449" y="1180"/>
                  </a:lnTo>
                  <a:lnTo>
                    <a:pt x="2010" y="1341"/>
                  </a:lnTo>
                  <a:lnTo>
                    <a:pt x="2314" y="1421"/>
                  </a:lnTo>
                  <a:lnTo>
                    <a:pt x="2641" y="1507"/>
                  </a:lnTo>
                  <a:lnTo>
                    <a:pt x="3015" y="1592"/>
                  </a:lnTo>
                  <a:lnTo>
                    <a:pt x="3388" y="1678"/>
                  </a:lnTo>
                  <a:lnTo>
                    <a:pt x="3809" y="1764"/>
                  </a:lnTo>
                  <a:lnTo>
                    <a:pt x="4253" y="1844"/>
                  </a:lnTo>
                  <a:lnTo>
                    <a:pt x="4720" y="1930"/>
                  </a:lnTo>
                  <a:lnTo>
                    <a:pt x="5234" y="2011"/>
                  </a:lnTo>
                  <a:lnTo>
                    <a:pt x="5771" y="2086"/>
                  </a:lnTo>
                  <a:lnTo>
                    <a:pt x="6332" y="2155"/>
                  </a:lnTo>
                  <a:lnTo>
                    <a:pt x="6916" y="2225"/>
                  </a:lnTo>
                  <a:lnTo>
                    <a:pt x="7547" y="2284"/>
                  </a:lnTo>
                  <a:lnTo>
                    <a:pt x="8201" y="2338"/>
                  </a:lnTo>
                  <a:lnTo>
                    <a:pt x="8879" y="2386"/>
                  </a:lnTo>
                  <a:lnTo>
                    <a:pt x="9603" y="2429"/>
                  </a:lnTo>
                  <a:lnTo>
                    <a:pt x="10351" y="2461"/>
                  </a:lnTo>
                  <a:lnTo>
                    <a:pt x="11121" y="2488"/>
                  </a:lnTo>
                  <a:lnTo>
                    <a:pt x="11939" y="2504"/>
                  </a:lnTo>
                  <a:lnTo>
                    <a:pt x="12780" y="2509"/>
                  </a:lnTo>
                  <a:lnTo>
                    <a:pt x="13668" y="2498"/>
                  </a:lnTo>
                  <a:lnTo>
                    <a:pt x="13878" y="2493"/>
                  </a:lnTo>
                  <a:lnTo>
                    <a:pt x="14089" y="2482"/>
                  </a:lnTo>
                  <a:lnTo>
                    <a:pt x="14299" y="2466"/>
                  </a:lnTo>
                  <a:lnTo>
                    <a:pt x="14486" y="2450"/>
                  </a:lnTo>
                  <a:lnTo>
                    <a:pt x="14673" y="2423"/>
                  </a:lnTo>
                  <a:lnTo>
                    <a:pt x="14836" y="2397"/>
                  </a:lnTo>
                  <a:lnTo>
                    <a:pt x="15000" y="2364"/>
                  </a:lnTo>
                  <a:lnTo>
                    <a:pt x="15140" y="2332"/>
                  </a:lnTo>
                  <a:lnTo>
                    <a:pt x="15280" y="2295"/>
                  </a:lnTo>
                  <a:lnTo>
                    <a:pt x="15374" y="2257"/>
                  </a:lnTo>
                  <a:lnTo>
                    <a:pt x="15490" y="2214"/>
                  </a:lnTo>
                  <a:lnTo>
                    <a:pt x="15560" y="2166"/>
                  </a:lnTo>
                  <a:lnTo>
                    <a:pt x="15607" y="2123"/>
                  </a:lnTo>
                  <a:lnTo>
                    <a:pt x="15654" y="2075"/>
                  </a:lnTo>
                  <a:lnTo>
                    <a:pt x="15677" y="2027"/>
                  </a:lnTo>
                  <a:lnTo>
                    <a:pt x="15677" y="1973"/>
                  </a:lnTo>
                  <a:lnTo>
                    <a:pt x="15654" y="1925"/>
                  </a:lnTo>
                  <a:lnTo>
                    <a:pt x="15607" y="1877"/>
                  </a:lnTo>
                  <a:lnTo>
                    <a:pt x="15537" y="1828"/>
                  </a:lnTo>
                  <a:lnTo>
                    <a:pt x="15444" y="1785"/>
                  </a:lnTo>
                  <a:lnTo>
                    <a:pt x="15350" y="1743"/>
                  </a:lnTo>
                  <a:lnTo>
                    <a:pt x="15210" y="1705"/>
                  </a:lnTo>
                  <a:lnTo>
                    <a:pt x="15093" y="1668"/>
                  </a:lnTo>
                  <a:lnTo>
                    <a:pt x="14930" y="1635"/>
                  </a:lnTo>
                  <a:lnTo>
                    <a:pt x="14766" y="1603"/>
                  </a:lnTo>
                  <a:lnTo>
                    <a:pt x="14603" y="1576"/>
                  </a:lnTo>
                  <a:lnTo>
                    <a:pt x="14416" y="1555"/>
                  </a:lnTo>
                  <a:lnTo>
                    <a:pt x="14229" y="1539"/>
                  </a:lnTo>
                  <a:lnTo>
                    <a:pt x="14018" y="1523"/>
                  </a:lnTo>
                  <a:lnTo>
                    <a:pt x="13808" y="1517"/>
                  </a:lnTo>
                  <a:lnTo>
                    <a:pt x="13598" y="1512"/>
                  </a:lnTo>
                  <a:lnTo>
                    <a:pt x="13388" y="1512"/>
                  </a:lnTo>
                  <a:lnTo>
                    <a:pt x="12780" y="1523"/>
                  </a:lnTo>
                  <a:lnTo>
                    <a:pt x="12196" y="1517"/>
                  </a:lnTo>
                  <a:lnTo>
                    <a:pt x="11635" y="1512"/>
                  </a:lnTo>
                  <a:lnTo>
                    <a:pt x="11098" y="1496"/>
                  </a:lnTo>
                  <a:lnTo>
                    <a:pt x="10584" y="1475"/>
                  </a:lnTo>
                  <a:lnTo>
                    <a:pt x="10070" y="1442"/>
                  </a:lnTo>
                  <a:lnTo>
                    <a:pt x="9603" y="1410"/>
                  </a:lnTo>
                  <a:lnTo>
                    <a:pt x="9159" y="1373"/>
                  </a:lnTo>
                  <a:lnTo>
                    <a:pt x="8738" y="1330"/>
                  </a:lnTo>
                  <a:lnTo>
                    <a:pt x="8318" y="1282"/>
                  </a:lnTo>
                  <a:lnTo>
                    <a:pt x="7921" y="1233"/>
                  </a:lnTo>
                  <a:lnTo>
                    <a:pt x="7570" y="1180"/>
                  </a:lnTo>
                  <a:lnTo>
                    <a:pt x="7220" y="1126"/>
                  </a:lnTo>
                  <a:lnTo>
                    <a:pt x="6893" y="1067"/>
                  </a:lnTo>
                  <a:lnTo>
                    <a:pt x="6566" y="1008"/>
                  </a:lnTo>
                  <a:lnTo>
                    <a:pt x="6285" y="949"/>
                  </a:lnTo>
                  <a:lnTo>
                    <a:pt x="5771" y="831"/>
                  </a:lnTo>
                  <a:lnTo>
                    <a:pt x="5328" y="713"/>
                  </a:lnTo>
                  <a:lnTo>
                    <a:pt x="4954" y="601"/>
                  </a:lnTo>
                  <a:lnTo>
                    <a:pt x="4650" y="504"/>
                  </a:lnTo>
                  <a:lnTo>
                    <a:pt x="4416" y="418"/>
                  </a:lnTo>
                  <a:lnTo>
                    <a:pt x="4253" y="349"/>
                  </a:lnTo>
                  <a:lnTo>
                    <a:pt x="4113" y="290"/>
                  </a:lnTo>
                  <a:lnTo>
                    <a:pt x="3949" y="225"/>
                  </a:lnTo>
                  <a:lnTo>
                    <a:pt x="3762" y="167"/>
                  </a:lnTo>
                  <a:lnTo>
                    <a:pt x="3552" y="118"/>
                  </a:lnTo>
                  <a:lnTo>
                    <a:pt x="3295" y="75"/>
                  </a:lnTo>
                  <a:lnTo>
                    <a:pt x="3038" y="43"/>
                  </a:lnTo>
                  <a:lnTo>
                    <a:pt x="2758" y="22"/>
                  </a:lnTo>
                  <a:lnTo>
                    <a:pt x="2454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 rot="10800000">
              <a:off x="3801626" y="-827218"/>
              <a:ext cx="149489" cy="101149"/>
            </a:xfrm>
            <a:custGeom>
              <a:avLst/>
              <a:gdLst/>
              <a:ahLst/>
              <a:cxnLst/>
              <a:rect l="l" t="t" r="r" b="b"/>
              <a:pathLst>
                <a:path w="15467" h="2580" extrusionOk="0">
                  <a:moveTo>
                    <a:pt x="1939" y="1"/>
                  </a:moveTo>
                  <a:lnTo>
                    <a:pt x="1729" y="12"/>
                  </a:lnTo>
                  <a:lnTo>
                    <a:pt x="1519" y="22"/>
                  </a:lnTo>
                  <a:lnTo>
                    <a:pt x="1308" y="38"/>
                  </a:lnTo>
                  <a:lnTo>
                    <a:pt x="1122" y="60"/>
                  </a:lnTo>
                  <a:lnTo>
                    <a:pt x="935" y="87"/>
                  </a:lnTo>
                  <a:lnTo>
                    <a:pt x="771" y="119"/>
                  </a:lnTo>
                  <a:lnTo>
                    <a:pt x="608" y="151"/>
                  </a:lnTo>
                  <a:lnTo>
                    <a:pt x="467" y="189"/>
                  </a:lnTo>
                  <a:lnTo>
                    <a:pt x="351" y="226"/>
                  </a:lnTo>
                  <a:lnTo>
                    <a:pt x="234" y="264"/>
                  </a:lnTo>
                  <a:lnTo>
                    <a:pt x="164" y="307"/>
                  </a:lnTo>
                  <a:lnTo>
                    <a:pt x="94" y="355"/>
                  </a:lnTo>
                  <a:lnTo>
                    <a:pt x="47" y="398"/>
                  </a:lnTo>
                  <a:lnTo>
                    <a:pt x="0" y="446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47" y="591"/>
                  </a:lnTo>
                  <a:lnTo>
                    <a:pt x="94" y="639"/>
                  </a:lnTo>
                  <a:lnTo>
                    <a:pt x="164" y="687"/>
                  </a:lnTo>
                  <a:lnTo>
                    <a:pt x="374" y="794"/>
                  </a:lnTo>
                  <a:lnTo>
                    <a:pt x="631" y="896"/>
                  </a:lnTo>
                  <a:lnTo>
                    <a:pt x="958" y="1019"/>
                  </a:lnTo>
                  <a:lnTo>
                    <a:pt x="1379" y="1170"/>
                  </a:lnTo>
                  <a:lnTo>
                    <a:pt x="1893" y="1330"/>
                  </a:lnTo>
                  <a:lnTo>
                    <a:pt x="2196" y="1416"/>
                  </a:lnTo>
                  <a:lnTo>
                    <a:pt x="2523" y="1502"/>
                  </a:lnTo>
                  <a:lnTo>
                    <a:pt x="2874" y="1588"/>
                  </a:lnTo>
                  <a:lnTo>
                    <a:pt x="3248" y="1679"/>
                  </a:lnTo>
                  <a:lnTo>
                    <a:pt x="3645" y="1765"/>
                  </a:lnTo>
                  <a:lnTo>
                    <a:pt x="4089" y="1850"/>
                  </a:lnTo>
                  <a:lnTo>
                    <a:pt x="4556" y="1936"/>
                  </a:lnTo>
                  <a:lnTo>
                    <a:pt x="5046" y="2017"/>
                  </a:lnTo>
                  <a:lnTo>
                    <a:pt x="5560" y="2097"/>
                  </a:lnTo>
                  <a:lnTo>
                    <a:pt x="6121" y="2172"/>
                  </a:lnTo>
                  <a:lnTo>
                    <a:pt x="6705" y="2247"/>
                  </a:lnTo>
                  <a:lnTo>
                    <a:pt x="7313" y="2311"/>
                  </a:lnTo>
                  <a:lnTo>
                    <a:pt x="7943" y="2370"/>
                  </a:lnTo>
                  <a:lnTo>
                    <a:pt x="8621" y="2429"/>
                  </a:lnTo>
                  <a:lnTo>
                    <a:pt x="9345" y="2472"/>
                  </a:lnTo>
                  <a:lnTo>
                    <a:pt x="10093" y="2515"/>
                  </a:lnTo>
                  <a:lnTo>
                    <a:pt x="10864" y="2542"/>
                  </a:lnTo>
                  <a:lnTo>
                    <a:pt x="11658" y="2569"/>
                  </a:lnTo>
                  <a:lnTo>
                    <a:pt x="12523" y="2579"/>
                  </a:lnTo>
                  <a:lnTo>
                    <a:pt x="13387" y="2579"/>
                  </a:lnTo>
                  <a:lnTo>
                    <a:pt x="13621" y="2574"/>
                  </a:lnTo>
                  <a:lnTo>
                    <a:pt x="13831" y="2569"/>
                  </a:lnTo>
                  <a:lnTo>
                    <a:pt x="14018" y="2553"/>
                  </a:lnTo>
                  <a:lnTo>
                    <a:pt x="14228" y="2537"/>
                  </a:lnTo>
                  <a:lnTo>
                    <a:pt x="14415" y="2515"/>
                  </a:lnTo>
                  <a:lnTo>
                    <a:pt x="14578" y="2488"/>
                  </a:lnTo>
                  <a:lnTo>
                    <a:pt x="14742" y="2456"/>
                  </a:lnTo>
                  <a:lnTo>
                    <a:pt x="14882" y="2424"/>
                  </a:lnTo>
                  <a:lnTo>
                    <a:pt x="15022" y="2386"/>
                  </a:lnTo>
                  <a:lnTo>
                    <a:pt x="15139" y="2349"/>
                  </a:lnTo>
                  <a:lnTo>
                    <a:pt x="15233" y="2306"/>
                  </a:lnTo>
                  <a:lnTo>
                    <a:pt x="15326" y="2263"/>
                  </a:lnTo>
                  <a:lnTo>
                    <a:pt x="15396" y="2215"/>
                  </a:lnTo>
                  <a:lnTo>
                    <a:pt x="15443" y="2167"/>
                  </a:lnTo>
                  <a:lnTo>
                    <a:pt x="15466" y="2118"/>
                  </a:lnTo>
                  <a:lnTo>
                    <a:pt x="15466" y="2070"/>
                  </a:lnTo>
                  <a:lnTo>
                    <a:pt x="15443" y="2017"/>
                  </a:lnTo>
                  <a:lnTo>
                    <a:pt x="15396" y="1968"/>
                  </a:lnTo>
                  <a:lnTo>
                    <a:pt x="15349" y="1925"/>
                  </a:lnTo>
                  <a:lnTo>
                    <a:pt x="15279" y="1883"/>
                  </a:lnTo>
                  <a:lnTo>
                    <a:pt x="15163" y="1840"/>
                  </a:lnTo>
                  <a:lnTo>
                    <a:pt x="15069" y="1802"/>
                  </a:lnTo>
                  <a:lnTo>
                    <a:pt x="14929" y="1765"/>
                  </a:lnTo>
                  <a:lnTo>
                    <a:pt x="14789" y="1732"/>
                  </a:lnTo>
                  <a:lnTo>
                    <a:pt x="14625" y="1700"/>
                  </a:lnTo>
                  <a:lnTo>
                    <a:pt x="14462" y="1673"/>
                  </a:lnTo>
                  <a:lnTo>
                    <a:pt x="14275" y="1652"/>
                  </a:lnTo>
                  <a:lnTo>
                    <a:pt x="14088" y="1631"/>
                  </a:lnTo>
                  <a:lnTo>
                    <a:pt x="13878" y="1615"/>
                  </a:lnTo>
                  <a:lnTo>
                    <a:pt x="13667" y="1604"/>
                  </a:lnTo>
                  <a:lnTo>
                    <a:pt x="13457" y="1598"/>
                  </a:lnTo>
                  <a:lnTo>
                    <a:pt x="13247" y="1593"/>
                  </a:lnTo>
                  <a:lnTo>
                    <a:pt x="12639" y="1593"/>
                  </a:lnTo>
                  <a:lnTo>
                    <a:pt x="12055" y="1582"/>
                  </a:lnTo>
                  <a:lnTo>
                    <a:pt x="11518" y="1572"/>
                  </a:lnTo>
                  <a:lnTo>
                    <a:pt x="10981" y="1550"/>
                  </a:lnTo>
                  <a:lnTo>
                    <a:pt x="10467" y="1523"/>
                  </a:lnTo>
                  <a:lnTo>
                    <a:pt x="9999" y="1491"/>
                  </a:lnTo>
                  <a:lnTo>
                    <a:pt x="9532" y="1454"/>
                  </a:lnTo>
                  <a:lnTo>
                    <a:pt x="9088" y="1411"/>
                  </a:lnTo>
                  <a:lnTo>
                    <a:pt x="8668" y="1363"/>
                  </a:lnTo>
                  <a:lnTo>
                    <a:pt x="8247" y="1314"/>
                  </a:lnTo>
                  <a:lnTo>
                    <a:pt x="7873" y="1261"/>
                  </a:lnTo>
                  <a:lnTo>
                    <a:pt x="7523" y="1207"/>
                  </a:lnTo>
                  <a:lnTo>
                    <a:pt x="7172" y="1148"/>
                  </a:lnTo>
                  <a:lnTo>
                    <a:pt x="6845" y="1089"/>
                  </a:lnTo>
                  <a:lnTo>
                    <a:pt x="6542" y="1030"/>
                  </a:lnTo>
                  <a:lnTo>
                    <a:pt x="6261" y="966"/>
                  </a:lnTo>
                  <a:lnTo>
                    <a:pt x="5747" y="848"/>
                  </a:lnTo>
                  <a:lnTo>
                    <a:pt x="5303" y="730"/>
                  </a:lnTo>
                  <a:lnTo>
                    <a:pt x="4953" y="617"/>
                  </a:lnTo>
                  <a:lnTo>
                    <a:pt x="4649" y="516"/>
                  </a:lnTo>
                  <a:lnTo>
                    <a:pt x="4439" y="430"/>
                  </a:lnTo>
                  <a:lnTo>
                    <a:pt x="4276" y="365"/>
                  </a:lnTo>
                  <a:lnTo>
                    <a:pt x="4135" y="307"/>
                  </a:lnTo>
                  <a:lnTo>
                    <a:pt x="3995" y="237"/>
                  </a:lnTo>
                  <a:lnTo>
                    <a:pt x="3808" y="178"/>
                  </a:lnTo>
                  <a:lnTo>
                    <a:pt x="3575" y="124"/>
                  </a:lnTo>
                  <a:lnTo>
                    <a:pt x="3318" y="81"/>
                  </a:lnTo>
                  <a:lnTo>
                    <a:pt x="3061" y="49"/>
                  </a:lnTo>
                  <a:lnTo>
                    <a:pt x="2757" y="22"/>
                  </a:lnTo>
                  <a:lnTo>
                    <a:pt x="2453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 rot="10800000">
              <a:off x="4387354" y="-37640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76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41" y="103"/>
                  </a:lnTo>
                  <a:lnTo>
                    <a:pt x="701" y="130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4" y="242"/>
                  </a:lnTo>
                  <a:lnTo>
                    <a:pt x="211" y="285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6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92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3083" y="2713"/>
                  </a:lnTo>
                  <a:lnTo>
                    <a:pt x="13294" y="2708"/>
                  </a:lnTo>
                  <a:lnTo>
                    <a:pt x="13504" y="2692"/>
                  </a:lnTo>
                  <a:lnTo>
                    <a:pt x="13691" y="2676"/>
                  </a:lnTo>
                  <a:lnTo>
                    <a:pt x="13878" y="2654"/>
                  </a:lnTo>
                  <a:lnTo>
                    <a:pt x="14065" y="2633"/>
                  </a:lnTo>
                  <a:lnTo>
                    <a:pt x="14228" y="2606"/>
                  </a:lnTo>
                  <a:lnTo>
                    <a:pt x="14392" y="2574"/>
                  </a:lnTo>
                  <a:lnTo>
                    <a:pt x="14532" y="2542"/>
                  </a:lnTo>
                  <a:lnTo>
                    <a:pt x="14672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69" y="2236"/>
                  </a:lnTo>
                  <a:lnTo>
                    <a:pt x="15069" y="2183"/>
                  </a:lnTo>
                  <a:lnTo>
                    <a:pt x="15023" y="2135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2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7"/>
                  </a:lnTo>
                  <a:lnTo>
                    <a:pt x="13784" y="1775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32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60" y="1288"/>
                  </a:lnTo>
                  <a:lnTo>
                    <a:pt x="7032" y="1229"/>
                  </a:lnTo>
                  <a:lnTo>
                    <a:pt x="6729" y="1164"/>
                  </a:lnTo>
                  <a:lnTo>
                    <a:pt x="6425" y="1100"/>
                  </a:lnTo>
                  <a:lnTo>
                    <a:pt x="6168" y="1036"/>
                  </a:lnTo>
                  <a:lnTo>
                    <a:pt x="5701" y="912"/>
                  </a:lnTo>
                  <a:lnTo>
                    <a:pt x="5280" y="789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2" y="135"/>
                  </a:lnTo>
                  <a:lnTo>
                    <a:pt x="3365" y="87"/>
                  </a:lnTo>
                  <a:lnTo>
                    <a:pt x="3084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 rot="10800000">
              <a:off x="4223648" y="-635976"/>
              <a:ext cx="145652" cy="106794"/>
            </a:xfrm>
            <a:custGeom>
              <a:avLst/>
              <a:gdLst/>
              <a:ahLst/>
              <a:cxnLst/>
              <a:rect l="l" t="t" r="r" b="b"/>
              <a:pathLst>
                <a:path w="15070" h="2724" extrusionOk="0">
                  <a:moveTo>
                    <a:pt x="2150" y="0"/>
                  </a:moveTo>
                  <a:lnTo>
                    <a:pt x="1963" y="5"/>
                  </a:lnTo>
                  <a:lnTo>
                    <a:pt x="1776" y="11"/>
                  </a:lnTo>
                  <a:lnTo>
                    <a:pt x="1612" y="16"/>
                  </a:lnTo>
                  <a:lnTo>
                    <a:pt x="1425" y="32"/>
                  </a:lnTo>
                  <a:lnTo>
                    <a:pt x="1215" y="48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701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1"/>
                  </a:lnTo>
                  <a:lnTo>
                    <a:pt x="211" y="284"/>
                  </a:lnTo>
                  <a:lnTo>
                    <a:pt x="117" y="327"/>
                  </a:lnTo>
                  <a:lnTo>
                    <a:pt x="70" y="375"/>
                  </a:lnTo>
                  <a:lnTo>
                    <a:pt x="24" y="418"/>
                  </a:lnTo>
                  <a:lnTo>
                    <a:pt x="0" y="466"/>
                  </a:lnTo>
                  <a:lnTo>
                    <a:pt x="0" y="515"/>
                  </a:lnTo>
                  <a:lnTo>
                    <a:pt x="24" y="563"/>
                  </a:lnTo>
                  <a:lnTo>
                    <a:pt x="47" y="616"/>
                  </a:lnTo>
                  <a:lnTo>
                    <a:pt x="117" y="665"/>
                  </a:lnTo>
                  <a:lnTo>
                    <a:pt x="304" y="772"/>
                  </a:lnTo>
                  <a:lnTo>
                    <a:pt x="538" y="879"/>
                  </a:lnTo>
                  <a:lnTo>
                    <a:pt x="818" y="1013"/>
                  </a:lnTo>
                  <a:lnTo>
                    <a:pt x="1215" y="1169"/>
                  </a:lnTo>
                  <a:lnTo>
                    <a:pt x="1706" y="1340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67" y="1705"/>
                  </a:lnTo>
                  <a:lnTo>
                    <a:pt x="3365" y="1801"/>
                  </a:lnTo>
                  <a:lnTo>
                    <a:pt x="3762" y="1892"/>
                  </a:lnTo>
                  <a:lnTo>
                    <a:pt x="4206" y="1983"/>
                  </a:lnTo>
                  <a:lnTo>
                    <a:pt x="4696" y="2075"/>
                  </a:lnTo>
                  <a:lnTo>
                    <a:pt x="5187" y="2160"/>
                  </a:lnTo>
                  <a:lnTo>
                    <a:pt x="5724" y="2241"/>
                  </a:lnTo>
                  <a:lnTo>
                    <a:pt x="6285" y="2321"/>
                  </a:lnTo>
                  <a:lnTo>
                    <a:pt x="6869" y="2391"/>
                  </a:lnTo>
                  <a:lnTo>
                    <a:pt x="7500" y="2461"/>
                  </a:lnTo>
                  <a:lnTo>
                    <a:pt x="8177" y="2520"/>
                  </a:lnTo>
                  <a:lnTo>
                    <a:pt x="8855" y="2578"/>
                  </a:lnTo>
                  <a:lnTo>
                    <a:pt x="9602" y="2621"/>
                  </a:lnTo>
                  <a:lnTo>
                    <a:pt x="10350" y="2664"/>
                  </a:lnTo>
                  <a:lnTo>
                    <a:pt x="11144" y="2691"/>
                  </a:lnTo>
                  <a:lnTo>
                    <a:pt x="11985" y="2713"/>
                  </a:lnTo>
                  <a:lnTo>
                    <a:pt x="12873" y="2723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48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73"/>
                  </a:lnTo>
                  <a:lnTo>
                    <a:pt x="14579" y="2536"/>
                  </a:lnTo>
                  <a:lnTo>
                    <a:pt x="14695" y="2503"/>
                  </a:lnTo>
                  <a:lnTo>
                    <a:pt x="14812" y="2466"/>
                  </a:lnTo>
                  <a:lnTo>
                    <a:pt x="14882" y="2423"/>
                  </a:lnTo>
                  <a:lnTo>
                    <a:pt x="14952" y="2380"/>
                  </a:lnTo>
                  <a:lnTo>
                    <a:pt x="15023" y="2337"/>
                  </a:lnTo>
                  <a:lnTo>
                    <a:pt x="15046" y="2289"/>
                  </a:lnTo>
                  <a:lnTo>
                    <a:pt x="15069" y="2235"/>
                  </a:lnTo>
                  <a:lnTo>
                    <a:pt x="15046" y="2187"/>
                  </a:lnTo>
                  <a:lnTo>
                    <a:pt x="15023" y="2139"/>
                  </a:lnTo>
                  <a:lnTo>
                    <a:pt x="14976" y="2091"/>
                  </a:lnTo>
                  <a:lnTo>
                    <a:pt x="14906" y="2042"/>
                  </a:lnTo>
                  <a:lnTo>
                    <a:pt x="14812" y="2000"/>
                  </a:lnTo>
                  <a:lnTo>
                    <a:pt x="14719" y="1962"/>
                  </a:lnTo>
                  <a:lnTo>
                    <a:pt x="14602" y="1919"/>
                  </a:lnTo>
                  <a:lnTo>
                    <a:pt x="14462" y="1887"/>
                  </a:lnTo>
                  <a:lnTo>
                    <a:pt x="14298" y="1855"/>
                  </a:lnTo>
                  <a:lnTo>
                    <a:pt x="14135" y="1823"/>
                  </a:lnTo>
                  <a:lnTo>
                    <a:pt x="13971" y="1796"/>
                  </a:lnTo>
                  <a:lnTo>
                    <a:pt x="13784" y="1774"/>
                  </a:lnTo>
                  <a:lnTo>
                    <a:pt x="13597" y="1758"/>
                  </a:lnTo>
                  <a:lnTo>
                    <a:pt x="13387" y="1748"/>
                  </a:lnTo>
                  <a:lnTo>
                    <a:pt x="13177" y="1737"/>
                  </a:lnTo>
                  <a:lnTo>
                    <a:pt x="12943" y="1732"/>
                  </a:lnTo>
                  <a:lnTo>
                    <a:pt x="12359" y="1726"/>
                  </a:lnTo>
                  <a:lnTo>
                    <a:pt x="11775" y="1715"/>
                  </a:lnTo>
                  <a:lnTo>
                    <a:pt x="11214" y="1694"/>
                  </a:lnTo>
                  <a:lnTo>
                    <a:pt x="10677" y="1667"/>
                  </a:lnTo>
                  <a:lnTo>
                    <a:pt x="10186" y="1630"/>
                  </a:lnTo>
                  <a:lnTo>
                    <a:pt x="9696" y="1592"/>
                  </a:lnTo>
                  <a:lnTo>
                    <a:pt x="9252" y="1549"/>
                  </a:lnTo>
                  <a:lnTo>
                    <a:pt x="8808" y="1501"/>
                  </a:lnTo>
                  <a:lnTo>
                    <a:pt x="8388" y="1453"/>
                  </a:lnTo>
                  <a:lnTo>
                    <a:pt x="8014" y="1399"/>
                  </a:lnTo>
                  <a:lnTo>
                    <a:pt x="7640" y="1340"/>
                  </a:lnTo>
                  <a:lnTo>
                    <a:pt x="7289" y="1281"/>
                  </a:lnTo>
                  <a:lnTo>
                    <a:pt x="6962" y="1217"/>
                  </a:lnTo>
                  <a:lnTo>
                    <a:pt x="6659" y="1153"/>
                  </a:lnTo>
                  <a:lnTo>
                    <a:pt x="6378" y="1088"/>
                  </a:lnTo>
                  <a:lnTo>
                    <a:pt x="6098" y="1024"/>
                  </a:lnTo>
                  <a:lnTo>
                    <a:pt x="5631" y="895"/>
                  </a:lnTo>
                  <a:lnTo>
                    <a:pt x="5234" y="772"/>
                  </a:lnTo>
                  <a:lnTo>
                    <a:pt x="4906" y="654"/>
                  </a:lnTo>
                  <a:lnTo>
                    <a:pt x="4626" y="552"/>
                  </a:lnTo>
                  <a:lnTo>
                    <a:pt x="4439" y="461"/>
                  </a:lnTo>
                  <a:lnTo>
                    <a:pt x="4299" y="391"/>
                  </a:lnTo>
                  <a:lnTo>
                    <a:pt x="4182" y="332"/>
                  </a:lnTo>
                  <a:lnTo>
                    <a:pt x="4042" y="257"/>
                  </a:lnTo>
                  <a:lnTo>
                    <a:pt x="3855" y="193"/>
                  </a:lnTo>
                  <a:lnTo>
                    <a:pt x="3622" y="139"/>
                  </a:lnTo>
                  <a:lnTo>
                    <a:pt x="3365" y="91"/>
                  </a:lnTo>
                  <a:lnTo>
                    <a:pt x="3084" y="54"/>
                  </a:lnTo>
                  <a:lnTo>
                    <a:pt x="2804" y="27"/>
                  </a:lnTo>
                  <a:lnTo>
                    <a:pt x="2477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 rot="10800000">
              <a:off x="4060175" y="-410234"/>
              <a:ext cx="145652" cy="106559"/>
            </a:xfrm>
            <a:custGeom>
              <a:avLst/>
              <a:gdLst/>
              <a:ahLst/>
              <a:cxnLst/>
              <a:rect l="l" t="t" r="r" b="b"/>
              <a:pathLst>
                <a:path w="15070" h="2718" extrusionOk="0">
                  <a:moveTo>
                    <a:pt x="1987" y="0"/>
                  </a:moveTo>
                  <a:lnTo>
                    <a:pt x="1800" y="5"/>
                  </a:lnTo>
                  <a:lnTo>
                    <a:pt x="1613" y="16"/>
                  </a:lnTo>
                  <a:lnTo>
                    <a:pt x="1449" y="32"/>
                  </a:lnTo>
                  <a:lnTo>
                    <a:pt x="1239" y="48"/>
                  </a:lnTo>
                  <a:lnTo>
                    <a:pt x="1052" y="75"/>
                  </a:lnTo>
                  <a:lnTo>
                    <a:pt x="865" y="102"/>
                  </a:lnTo>
                  <a:lnTo>
                    <a:pt x="702" y="129"/>
                  </a:lnTo>
                  <a:lnTo>
                    <a:pt x="562" y="166"/>
                  </a:lnTo>
                  <a:lnTo>
                    <a:pt x="421" y="204"/>
                  </a:lnTo>
                  <a:lnTo>
                    <a:pt x="328" y="241"/>
                  </a:lnTo>
                  <a:lnTo>
                    <a:pt x="211" y="284"/>
                  </a:lnTo>
                  <a:lnTo>
                    <a:pt x="141" y="327"/>
                  </a:lnTo>
                  <a:lnTo>
                    <a:pt x="71" y="370"/>
                  </a:lnTo>
                  <a:lnTo>
                    <a:pt x="48" y="418"/>
                  </a:lnTo>
                  <a:lnTo>
                    <a:pt x="24" y="466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41" y="659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39" y="1163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41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6" y="1892"/>
                  </a:lnTo>
                  <a:lnTo>
                    <a:pt x="4230" y="1983"/>
                  </a:lnTo>
                  <a:lnTo>
                    <a:pt x="4697" y="2069"/>
                  </a:lnTo>
                  <a:lnTo>
                    <a:pt x="5211" y="2155"/>
                  </a:lnTo>
                  <a:lnTo>
                    <a:pt x="5748" y="2241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1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07"/>
                  </a:lnTo>
                  <a:lnTo>
                    <a:pt x="12874" y="2718"/>
                  </a:lnTo>
                  <a:lnTo>
                    <a:pt x="13131" y="2718"/>
                  </a:lnTo>
                  <a:lnTo>
                    <a:pt x="13364" y="2713"/>
                  </a:lnTo>
                  <a:lnTo>
                    <a:pt x="13575" y="2702"/>
                  </a:lnTo>
                  <a:lnTo>
                    <a:pt x="13785" y="2686"/>
                  </a:lnTo>
                  <a:lnTo>
                    <a:pt x="13972" y="2670"/>
                  </a:lnTo>
                  <a:lnTo>
                    <a:pt x="14159" y="2643"/>
                  </a:lnTo>
                  <a:lnTo>
                    <a:pt x="14322" y="2616"/>
                  </a:lnTo>
                  <a:lnTo>
                    <a:pt x="14462" y="2584"/>
                  </a:lnTo>
                  <a:lnTo>
                    <a:pt x="14603" y="2546"/>
                  </a:lnTo>
                  <a:lnTo>
                    <a:pt x="14719" y="2509"/>
                  </a:lnTo>
                  <a:lnTo>
                    <a:pt x="14813" y="2471"/>
                  </a:lnTo>
                  <a:lnTo>
                    <a:pt x="14906" y="2428"/>
                  </a:lnTo>
                  <a:lnTo>
                    <a:pt x="14976" y="2380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5"/>
                  </a:lnTo>
                  <a:lnTo>
                    <a:pt x="15070" y="2182"/>
                  </a:lnTo>
                  <a:lnTo>
                    <a:pt x="15047" y="2134"/>
                  </a:lnTo>
                  <a:lnTo>
                    <a:pt x="15000" y="2085"/>
                  </a:lnTo>
                  <a:lnTo>
                    <a:pt x="14930" y="2042"/>
                  </a:lnTo>
                  <a:lnTo>
                    <a:pt x="14836" y="2000"/>
                  </a:lnTo>
                  <a:lnTo>
                    <a:pt x="14743" y="1957"/>
                  </a:lnTo>
                  <a:lnTo>
                    <a:pt x="14603" y="1919"/>
                  </a:lnTo>
                  <a:lnTo>
                    <a:pt x="14486" y="1882"/>
                  </a:lnTo>
                  <a:lnTo>
                    <a:pt x="14322" y="1849"/>
                  </a:lnTo>
                  <a:lnTo>
                    <a:pt x="14159" y="1823"/>
                  </a:lnTo>
                  <a:lnTo>
                    <a:pt x="13995" y="1796"/>
                  </a:lnTo>
                  <a:lnTo>
                    <a:pt x="13808" y="1774"/>
                  </a:lnTo>
                  <a:lnTo>
                    <a:pt x="13598" y="1758"/>
                  </a:lnTo>
                  <a:lnTo>
                    <a:pt x="13411" y="1742"/>
                  </a:lnTo>
                  <a:lnTo>
                    <a:pt x="13178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76" y="1710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210" y="1630"/>
                  </a:lnTo>
                  <a:lnTo>
                    <a:pt x="9720" y="1592"/>
                  </a:lnTo>
                  <a:lnTo>
                    <a:pt x="9253" y="1549"/>
                  </a:lnTo>
                  <a:lnTo>
                    <a:pt x="8832" y="1501"/>
                  </a:lnTo>
                  <a:lnTo>
                    <a:pt x="8412" y="1447"/>
                  </a:lnTo>
                  <a:lnTo>
                    <a:pt x="8014" y="1394"/>
                  </a:lnTo>
                  <a:lnTo>
                    <a:pt x="7664" y="1340"/>
                  </a:lnTo>
                  <a:lnTo>
                    <a:pt x="7313" y="1276"/>
                  </a:lnTo>
                  <a:lnTo>
                    <a:pt x="6986" y="1217"/>
                  </a:lnTo>
                  <a:lnTo>
                    <a:pt x="6683" y="1153"/>
                  </a:lnTo>
                  <a:lnTo>
                    <a:pt x="6402" y="1088"/>
                  </a:lnTo>
                  <a:lnTo>
                    <a:pt x="6122" y="1024"/>
                  </a:lnTo>
                  <a:lnTo>
                    <a:pt x="5655" y="895"/>
                  </a:lnTo>
                  <a:lnTo>
                    <a:pt x="5258" y="772"/>
                  </a:lnTo>
                  <a:lnTo>
                    <a:pt x="4907" y="654"/>
                  </a:lnTo>
                  <a:lnTo>
                    <a:pt x="4650" y="547"/>
                  </a:lnTo>
                  <a:lnTo>
                    <a:pt x="4440" y="461"/>
                  </a:lnTo>
                  <a:lnTo>
                    <a:pt x="4300" y="391"/>
                  </a:lnTo>
                  <a:lnTo>
                    <a:pt x="4183" y="327"/>
                  </a:lnTo>
                  <a:lnTo>
                    <a:pt x="4043" y="257"/>
                  </a:lnTo>
                  <a:lnTo>
                    <a:pt x="3879" y="193"/>
                  </a:lnTo>
                  <a:lnTo>
                    <a:pt x="3646" y="134"/>
                  </a:lnTo>
                  <a:lnTo>
                    <a:pt x="3389" y="91"/>
                  </a:lnTo>
                  <a:lnTo>
                    <a:pt x="3108" y="54"/>
                  </a:lnTo>
                  <a:lnTo>
                    <a:pt x="2804" y="21"/>
                  </a:lnTo>
                  <a:lnTo>
                    <a:pt x="2501" y="5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10800000">
              <a:off x="3751504" y="-48884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1"/>
                  </a:moveTo>
                  <a:lnTo>
                    <a:pt x="1963" y="6"/>
                  </a:lnTo>
                  <a:lnTo>
                    <a:pt x="1776" y="12"/>
                  </a:lnTo>
                  <a:lnTo>
                    <a:pt x="1589" y="17"/>
                  </a:lnTo>
                  <a:lnTo>
                    <a:pt x="1426" y="33"/>
                  </a:lnTo>
                  <a:lnTo>
                    <a:pt x="1216" y="49"/>
                  </a:lnTo>
                  <a:lnTo>
                    <a:pt x="1029" y="76"/>
                  </a:lnTo>
                  <a:lnTo>
                    <a:pt x="842" y="103"/>
                  </a:lnTo>
                  <a:lnTo>
                    <a:pt x="678" y="135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5" y="242"/>
                  </a:lnTo>
                  <a:lnTo>
                    <a:pt x="211" y="285"/>
                  </a:lnTo>
                  <a:lnTo>
                    <a:pt x="118" y="328"/>
                  </a:lnTo>
                  <a:lnTo>
                    <a:pt x="71" y="376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6"/>
                  </a:lnTo>
                  <a:lnTo>
                    <a:pt x="24" y="564"/>
                  </a:lnTo>
                  <a:lnTo>
                    <a:pt x="48" y="612"/>
                  </a:lnTo>
                  <a:lnTo>
                    <a:pt x="118" y="660"/>
                  </a:lnTo>
                  <a:lnTo>
                    <a:pt x="305" y="773"/>
                  </a:lnTo>
                  <a:lnTo>
                    <a:pt x="538" y="880"/>
                  </a:lnTo>
                  <a:lnTo>
                    <a:pt x="819" y="1014"/>
                  </a:lnTo>
                  <a:lnTo>
                    <a:pt x="1216" y="1164"/>
                  </a:lnTo>
                  <a:lnTo>
                    <a:pt x="1706" y="1336"/>
                  </a:lnTo>
                  <a:lnTo>
                    <a:pt x="1987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68" y="1706"/>
                  </a:lnTo>
                  <a:lnTo>
                    <a:pt x="3365" y="1797"/>
                  </a:lnTo>
                  <a:lnTo>
                    <a:pt x="3786" y="1893"/>
                  </a:lnTo>
                  <a:lnTo>
                    <a:pt x="4229" y="1984"/>
                  </a:lnTo>
                  <a:lnTo>
                    <a:pt x="4697" y="2070"/>
                  </a:lnTo>
                  <a:lnTo>
                    <a:pt x="5187" y="2156"/>
                  </a:lnTo>
                  <a:lnTo>
                    <a:pt x="5725" y="2242"/>
                  </a:lnTo>
                  <a:lnTo>
                    <a:pt x="6285" y="2317"/>
                  </a:lnTo>
                  <a:lnTo>
                    <a:pt x="6893" y="2392"/>
                  </a:lnTo>
                  <a:lnTo>
                    <a:pt x="7500" y="2461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51" y="2660"/>
                  </a:lnTo>
                  <a:lnTo>
                    <a:pt x="11168" y="2692"/>
                  </a:lnTo>
                  <a:lnTo>
                    <a:pt x="11986" y="2713"/>
                  </a:lnTo>
                  <a:lnTo>
                    <a:pt x="12874" y="2719"/>
                  </a:lnTo>
                  <a:lnTo>
                    <a:pt x="13107" y="2719"/>
                  </a:lnTo>
                  <a:lnTo>
                    <a:pt x="13341" y="2713"/>
                  </a:lnTo>
                  <a:lnTo>
                    <a:pt x="13575" y="2697"/>
                  </a:lnTo>
                  <a:lnTo>
                    <a:pt x="13785" y="2681"/>
                  </a:lnTo>
                  <a:lnTo>
                    <a:pt x="13972" y="2665"/>
                  </a:lnTo>
                  <a:lnTo>
                    <a:pt x="14159" y="2638"/>
                  </a:lnTo>
                  <a:lnTo>
                    <a:pt x="14322" y="2612"/>
                  </a:lnTo>
                  <a:lnTo>
                    <a:pt x="14462" y="2579"/>
                  </a:lnTo>
                  <a:lnTo>
                    <a:pt x="14603" y="2547"/>
                  </a:lnTo>
                  <a:lnTo>
                    <a:pt x="14719" y="2510"/>
                  </a:lnTo>
                  <a:lnTo>
                    <a:pt x="14813" y="2467"/>
                  </a:lnTo>
                  <a:lnTo>
                    <a:pt x="14906" y="2424"/>
                  </a:lnTo>
                  <a:lnTo>
                    <a:pt x="14976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70" y="2236"/>
                  </a:lnTo>
                  <a:lnTo>
                    <a:pt x="15046" y="2188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3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9" y="1824"/>
                  </a:lnTo>
                  <a:lnTo>
                    <a:pt x="13972" y="1797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3"/>
                  </a:lnTo>
                  <a:lnTo>
                    <a:pt x="13177" y="1738"/>
                  </a:lnTo>
                  <a:lnTo>
                    <a:pt x="12944" y="1732"/>
                  </a:lnTo>
                  <a:lnTo>
                    <a:pt x="12360" y="1727"/>
                  </a:lnTo>
                  <a:lnTo>
                    <a:pt x="11776" y="1711"/>
                  </a:lnTo>
                  <a:lnTo>
                    <a:pt x="11238" y="1695"/>
                  </a:lnTo>
                  <a:lnTo>
                    <a:pt x="10724" y="1668"/>
                  </a:lnTo>
                  <a:lnTo>
                    <a:pt x="10210" y="1636"/>
                  </a:lnTo>
                  <a:lnTo>
                    <a:pt x="9743" y="1598"/>
                  </a:lnTo>
                  <a:lnTo>
                    <a:pt x="9276" y="1556"/>
                  </a:lnTo>
                  <a:lnTo>
                    <a:pt x="8855" y="1507"/>
                  </a:lnTo>
                  <a:lnTo>
                    <a:pt x="8458" y="1459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37" y="1287"/>
                  </a:lnTo>
                  <a:lnTo>
                    <a:pt x="7033" y="1229"/>
                  </a:lnTo>
                  <a:lnTo>
                    <a:pt x="6706" y="1164"/>
                  </a:lnTo>
                  <a:lnTo>
                    <a:pt x="6426" y="1105"/>
                  </a:lnTo>
                  <a:lnTo>
                    <a:pt x="6169" y="1041"/>
                  </a:lnTo>
                  <a:lnTo>
                    <a:pt x="5678" y="912"/>
                  </a:lnTo>
                  <a:lnTo>
                    <a:pt x="5281" y="789"/>
                  </a:lnTo>
                  <a:lnTo>
                    <a:pt x="4954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00" y="403"/>
                  </a:lnTo>
                  <a:lnTo>
                    <a:pt x="4183" y="328"/>
                  </a:lnTo>
                  <a:lnTo>
                    <a:pt x="4019" y="253"/>
                  </a:lnTo>
                  <a:lnTo>
                    <a:pt x="3856" y="194"/>
                  </a:lnTo>
                  <a:lnTo>
                    <a:pt x="3622" y="135"/>
                  </a:lnTo>
                  <a:lnTo>
                    <a:pt x="3365" y="92"/>
                  </a:lnTo>
                  <a:lnTo>
                    <a:pt x="3085" y="55"/>
                  </a:lnTo>
                  <a:lnTo>
                    <a:pt x="2781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10800000">
              <a:off x="4171718" y="-13011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0"/>
                  </a:moveTo>
                  <a:lnTo>
                    <a:pt x="1963" y="6"/>
                  </a:lnTo>
                  <a:lnTo>
                    <a:pt x="1776" y="11"/>
                  </a:lnTo>
                  <a:lnTo>
                    <a:pt x="1613" y="16"/>
                  </a:lnTo>
                  <a:lnTo>
                    <a:pt x="1426" y="32"/>
                  </a:lnTo>
                  <a:lnTo>
                    <a:pt x="1216" y="54"/>
                  </a:lnTo>
                  <a:lnTo>
                    <a:pt x="1029" y="75"/>
                  </a:lnTo>
                  <a:lnTo>
                    <a:pt x="865" y="102"/>
                  </a:lnTo>
                  <a:lnTo>
                    <a:pt x="702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2"/>
                  </a:lnTo>
                  <a:lnTo>
                    <a:pt x="211" y="284"/>
                  </a:lnTo>
                  <a:lnTo>
                    <a:pt x="118" y="327"/>
                  </a:lnTo>
                  <a:lnTo>
                    <a:pt x="71" y="376"/>
                  </a:lnTo>
                  <a:lnTo>
                    <a:pt x="24" y="418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18" y="660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16" y="1164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5" y="1893"/>
                  </a:lnTo>
                  <a:lnTo>
                    <a:pt x="4229" y="1984"/>
                  </a:lnTo>
                  <a:lnTo>
                    <a:pt x="4697" y="2069"/>
                  </a:lnTo>
                  <a:lnTo>
                    <a:pt x="5187" y="2155"/>
                  </a:lnTo>
                  <a:lnTo>
                    <a:pt x="5725" y="2241"/>
                  </a:lnTo>
                  <a:lnTo>
                    <a:pt x="6285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13"/>
                  </a:lnTo>
                  <a:lnTo>
                    <a:pt x="12874" y="2718"/>
                  </a:lnTo>
                  <a:lnTo>
                    <a:pt x="13084" y="2713"/>
                  </a:lnTo>
                  <a:lnTo>
                    <a:pt x="13294" y="2707"/>
                  </a:lnTo>
                  <a:lnTo>
                    <a:pt x="13504" y="2691"/>
                  </a:lnTo>
                  <a:lnTo>
                    <a:pt x="13715" y="2675"/>
                  </a:lnTo>
                  <a:lnTo>
                    <a:pt x="13902" y="2654"/>
                  </a:lnTo>
                  <a:lnTo>
                    <a:pt x="14065" y="2632"/>
                  </a:lnTo>
                  <a:lnTo>
                    <a:pt x="14252" y="2606"/>
                  </a:lnTo>
                  <a:lnTo>
                    <a:pt x="14392" y="2573"/>
                  </a:lnTo>
                  <a:lnTo>
                    <a:pt x="14532" y="2541"/>
                  </a:lnTo>
                  <a:lnTo>
                    <a:pt x="14673" y="2504"/>
                  </a:lnTo>
                  <a:lnTo>
                    <a:pt x="14789" y="2466"/>
                  </a:lnTo>
                  <a:lnTo>
                    <a:pt x="14883" y="2423"/>
                  </a:lnTo>
                  <a:lnTo>
                    <a:pt x="14953" y="2380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70" y="2236"/>
                  </a:lnTo>
                  <a:lnTo>
                    <a:pt x="15070" y="2187"/>
                  </a:lnTo>
                  <a:lnTo>
                    <a:pt x="15023" y="2134"/>
                  </a:lnTo>
                  <a:lnTo>
                    <a:pt x="14976" y="2091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7"/>
                  </a:lnTo>
                  <a:lnTo>
                    <a:pt x="14602" y="1919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23"/>
                  </a:lnTo>
                  <a:lnTo>
                    <a:pt x="13972" y="1796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2"/>
                  </a:lnTo>
                  <a:lnTo>
                    <a:pt x="13177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99" y="1710"/>
                  </a:lnTo>
                  <a:lnTo>
                    <a:pt x="11238" y="1694"/>
                  </a:lnTo>
                  <a:lnTo>
                    <a:pt x="10724" y="1667"/>
                  </a:lnTo>
                  <a:lnTo>
                    <a:pt x="10234" y="1635"/>
                  </a:lnTo>
                  <a:lnTo>
                    <a:pt x="9743" y="1598"/>
                  </a:lnTo>
                  <a:lnTo>
                    <a:pt x="9299" y="1555"/>
                  </a:lnTo>
                  <a:lnTo>
                    <a:pt x="8855" y="1507"/>
                  </a:lnTo>
                  <a:lnTo>
                    <a:pt x="8458" y="1458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60" y="1287"/>
                  </a:lnTo>
                  <a:lnTo>
                    <a:pt x="7033" y="1228"/>
                  </a:lnTo>
                  <a:lnTo>
                    <a:pt x="6729" y="1164"/>
                  </a:lnTo>
                  <a:lnTo>
                    <a:pt x="6425" y="1105"/>
                  </a:lnTo>
                  <a:lnTo>
                    <a:pt x="6168" y="1040"/>
                  </a:lnTo>
                  <a:lnTo>
                    <a:pt x="5701" y="912"/>
                  </a:lnTo>
                  <a:lnTo>
                    <a:pt x="5281" y="788"/>
                  </a:lnTo>
                  <a:lnTo>
                    <a:pt x="4954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323" y="402"/>
                  </a:lnTo>
                  <a:lnTo>
                    <a:pt x="4183" y="327"/>
                  </a:lnTo>
                  <a:lnTo>
                    <a:pt x="4042" y="258"/>
                  </a:lnTo>
                  <a:lnTo>
                    <a:pt x="3856" y="193"/>
                  </a:lnTo>
                  <a:lnTo>
                    <a:pt x="3622" y="134"/>
                  </a:lnTo>
                  <a:lnTo>
                    <a:pt x="3365" y="91"/>
                  </a:lnTo>
                  <a:lnTo>
                    <a:pt x="3085" y="54"/>
                  </a:lnTo>
                  <a:lnTo>
                    <a:pt x="2804" y="27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10800000">
              <a:off x="4776409" y="-6932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99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65" y="97"/>
                  </a:lnTo>
                  <a:lnTo>
                    <a:pt x="701" y="130"/>
                  </a:lnTo>
                  <a:lnTo>
                    <a:pt x="538" y="162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80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0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2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4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2920" y="2719"/>
                  </a:lnTo>
                  <a:lnTo>
                    <a:pt x="13130" y="2713"/>
                  </a:lnTo>
                  <a:lnTo>
                    <a:pt x="13340" y="2708"/>
                  </a:lnTo>
                  <a:lnTo>
                    <a:pt x="13551" y="2697"/>
                  </a:lnTo>
                  <a:lnTo>
                    <a:pt x="13738" y="2681"/>
                  </a:lnTo>
                  <a:lnTo>
                    <a:pt x="13924" y="2660"/>
                  </a:lnTo>
                  <a:lnTo>
                    <a:pt x="14111" y="2633"/>
                  </a:lnTo>
                  <a:lnTo>
                    <a:pt x="14275" y="2606"/>
                  </a:lnTo>
                  <a:lnTo>
                    <a:pt x="14415" y="2574"/>
                  </a:lnTo>
                  <a:lnTo>
                    <a:pt x="14555" y="2542"/>
                  </a:lnTo>
                  <a:lnTo>
                    <a:pt x="14695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76"/>
                  </a:lnTo>
                  <a:lnTo>
                    <a:pt x="15022" y="2333"/>
                  </a:lnTo>
                  <a:lnTo>
                    <a:pt x="15046" y="2285"/>
                  </a:lnTo>
                  <a:lnTo>
                    <a:pt x="15069" y="2231"/>
                  </a:lnTo>
                  <a:lnTo>
                    <a:pt x="15069" y="2183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8"/>
                  </a:lnTo>
                  <a:lnTo>
                    <a:pt x="14836" y="1995"/>
                  </a:lnTo>
                  <a:lnTo>
                    <a:pt x="14719" y="1958"/>
                  </a:lnTo>
                  <a:lnTo>
                    <a:pt x="14602" y="1915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70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710" y="1346"/>
                  </a:lnTo>
                  <a:lnTo>
                    <a:pt x="7360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48" y="1100"/>
                  </a:lnTo>
                  <a:lnTo>
                    <a:pt x="6168" y="1036"/>
                  </a:lnTo>
                  <a:lnTo>
                    <a:pt x="5701" y="907"/>
                  </a:lnTo>
                  <a:lnTo>
                    <a:pt x="5280" y="784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1" y="135"/>
                  </a:lnTo>
                  <a:lnTo>
                    <a:pt x="3364" y="87"/>
                  </a:lnTo>
                  <a:lnTo>
                    <a:pt x="3107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 rot="10800000">
              <a:off x="4648387" y="-261451"/>
              <a:ext cx="125548" cy="127612"/>
            </a:xfrm>
            <a:custGeom>
              <a:avLst/>
              <a:gdLst/>
              <a:ahLst/>
              <a:cxnLst/>
              <a:rect l="l" t="t" r="r" b="b"/>
              <a:pathLst>
                <a:path w="12990" h="3255" extrusionOk="0">
                  <a:moveTo>
                    <a:pt x="2150" y="1"/>
                  </a:moveTo>
                  <a:lnTo>
                    <a:pt x="1939" y="6"/>
                  </a:lnTo>
                  <a:lnTo>
                    <a:pt x="1706" y="11"/>
                  </a:lnTo>
                  <a:lnTo>
                    <a:pt x="1495" y="27"/>
                  </a:lnTo>
                  <a:lnTo>
                    <a:pt x="1309" y="44"/>
                  </a:lnTo>
                  <a:lnTo>
                    <a:pt x="1122" y="65"/>
                  </a:lnTo>
                  <a:lnTo>
                    <a:pt x="935" y="86"/>
                  </a:lnTo>
                  <a:lnTo>
                    <a:pt x="771" y="119"/>
                  </a:lnTo>
                  <a:lnTo>
                    <a:pt x="631" y="151"/>
                  </a:lnTo>
                  <a:lnTo>
                    <a:pt x="491" y="183"/>
                  </a:lnTo>
                  <a:lnTo>
                    <a:pt x="374" y="220"/>
                  </a:lnTo>
                  <a:lnTo>
                    <a:pt x="257" y="263"/>
                  </a:lnTo>
                  <a:lnTo>
                    <a:pt x="164" y="306"/>
                  </a:lnTo>
                  <a:lnTo>
                    <a:pt x="94" y="354"/>
                  </a:lnTo>
                  <a:lnTo>
                    <a:pt x="47" y="397"/>
                  </a:lnTo>
                  <a:lnTo>
                    <a:pt x="24" y="446"/>
                  </a:lnTo>
                  <a:lnTo>
                    <a:pt x="0" y="499"/>
                  </a:lnTo>
                  <a:lnTo>
                    <a:pt x="24" y="547"/>
                  </a:lnTo>
                  <a:lnTo>
                    <a:pt x="94" y="665"/>
                  </a:lnTo>
                  <a:lnTo>
                    <a:pt x="187" y="778"/>
                  </a:lnTo>
                  <a:lnTo>
                    <a:pt x="351" y="928"/>
                  </a:lnTo>
                  <a:lnTo>
                    <a:pt x="561" y="1100"/>
                  </a:lnTo>
                  <a:lnTo>
                    <a:pt x="865" y="1287"/>
                  </a:lnTo>
                  <a:lnTo>
                    <a:pt x="1028" y="1394"/>
                  </a:lnTo>
                  <a:lnTo>
                    <a:pt x="1238" y="1496"/>
                  </a:lnTo>
                  <a:lnTo>
                    <a:pt x="1472" y="1603"/>
                  </a:lnTo>
                  <a:lnTo>
                    <a:pt x="1706" y="1716"/>
                  </a:lnTo>
                  <a:lnTo>
                    <a:pt x="1986" y="1829"/>
                  </a:lnTo>
                  <a:lnTo>
                    <a:pt x="2290" y="1941"/>
                  </a:lnTo>
                  <a:lnTo>
                    <a:pt x="2640" y="2054"/>
                  </a:lnTo>
                  <a:lnTo>
                    <a:pt x="3014" y="2166"/>
                  </a:lnTo>
                  <a:lnTo>
                    <a:pt x="3411" y="2274"/>
                  </a:lnTo>
                  <a:lnTo>
                    <a:pt x="3832" y="2386"/>
                  </a:lnTo>
                  <a:lnTo>
                    <a:pt x="4299" y="2493"/>
                  </a:lnTo>
                  <a:lnTo>
                    <a:pt x="4813" y="2595"/>
                  </a:lnTo>
                  <a:lnTo>
                    <a:pt x="5350" y="2697"/>
                  </a:lnTo>
                  <a:lnTo>
                    <a:pt x="5911" y="2788"/>
                  </a:lnTo>
                  <a:lnTo>
                    <a:pt x="6542" y="2879"/>
                  </a:lnTo>
                  <a:lnTo>
                    <a:pt x="7196" y="2965"/>
                  </a:lnTo>
                  <a:lnTo>
                    <a:pt x="7897" y="3045"/>
                  </a:lnTo>
                  <a:lnTo>
                    <a:pt x="8644" y="3115"/>
                  </a:lnTo>
                  <a:lnTo>
                    <a:pt x="9439" y="3179"/>
                  </a:lnTo>
                  <a:lnTo>
                    <a:pt x="10280" y="3238"/>
                  </a:lnTo>
                  <a:lnTo>
                    <a:pt x="10490" y="3249"/>
                  </a:lnTo>
                  <a:lnTo>
                    <a:pt x="10700" y="3255"/>
                  </a:lnTo>
                  <a:lnTo>
                    <a:pt x="10911" y="3255"/>
                  </a:lnTo>
                  <a:lnTo>
                    <a:pt x="11121" y="3249"/>
                  </a:lnTo>
                  <a:lnTo>
                    <a:pt x="11331" y="3244"/>
                  </a:lnTo>
                  <a:lnTo>
                    <a:pt x="11541" y="3228"/>
                  </a:lnTo>
                  <a:lnTo>
                    <a:pt x="11728" y="3212"/>
                  </a:lnTo>
                  <a:lnTo>
                    <a:pt x="11915" y="3190"/>
                  </a:lnTo>
                  <a:lnTo>
                    <a:pt x="12079" y="3163"/>
                  </a:lnTo>
                  <a:lnTo>
                    <a:pt x="12242" y="3131"/>
                  </a:lnTo>
                  <a:lnTo>
                    <a:pt x="12406" y="3099"/>
                  </a:lnTo>
                  <a:lnTo>
                    <a:pt x="12546" y="3062"/>
                  </a:lnTo>
                  <a:lnTo>
                    <a:pt x="12663" y="3024"/>
                  </a:lnTo>
                  <a:lnTo>
                    <a:pt x="12756" y="2981"/>
                  </a:lnTo>
                  <a:lnTo>
                    <a:pt x="12850" y="2933"/>
                  </a:lnTo>
                  <a:lnTo>
                    <a:pt x="12920" y="2885"/>
                  </a:lnTo>
                  <a:lnTo>
                    <a:pt x="12967" y="2836"/>
                  </a:lnTo>
                  <a:lnTo>
                    <a:pt x="12990" y="2788"/>
                  </a:lnTo>
                  <a:lnTo>
                    <a:pt x="12990" y="2740"/>
                  </a:lnTo>
                  <a:lnTo>
                    <a:pt x="12967" y="2692"/>
                  </a:lnTo>
                  <a:lnTo>
                    <a:pt x="12920" y="2643"/>
                  </a:lnTo>
                  <a:lnTo>
                    <a:pt x="12873" y="2601"/>
                  </a:lnTo>
                  <a:lnTo>
                    <a:pt x="12780" y="2552"/>
                  </a:lnTo>
                  <a:lnTo>
                    <a:pt x="12686" y="2509"/>
                  </a:lnTo>
                  <a:lnTo>
                    <a:pt x="12569" y="2472"/>
                  </a:lnTo>
                  <a:lnTo>
                    <a:pt x="12453" y="2434"/>
                  </a:lnTo>
                  <a:lnTo>
                    <a:pt x="12312" y="2402"/>
                  </a:lnTo>
                  <a:lnTo>
                    <a:pt x="12149" y="2370"/>
                  </a:lnTo>
                  <a:lnTo>
                    <a:pt x="11985" y="2343"/>
                  </a:lnTo>
                  <a:lnTo>
                    <a:pt x="11798" y="2316"/>
                  </a:lnTo>
                  <a:lnTo>
                    <a:pt x="11588" y="2300"/>
                  </a:lnTo>
                  <a:lnTo>
                    <a:pt x="11378" y="2284"/>
                  </a:lnTo>
                  <a:lnTo>
                    <a:pt x="10794" y="2241"/>
                  </a:lnTo>
                  <a:lnTo>
                    <a:pt x="10256" y="2198"/>
                  </a:lnTo>
                  <a:lnTo>
                    <a:pt x="9742" y="2150"/>
                  </a:lnTo>
                  <a:lnTo>
                    <a:pt x="9252" y="2097"/>
                  </a:lnTo>
                  <a:lnTo>
                    <a:pt x="8808" y="2032"/>
                  </a:lnTo>
                  <a:lnTo>
                    <a:pt x="8364" y="1973"/>
                  </a:lnTo>
                  <a:lnTo>
                    <a:pt x="7967" y="1904"/>
                  </a:lnTo>
                  <a:lnTo>
                    <a:pt x="7593" y="1834"/>
                  </a:lnTo>
                  <a:lnTo>
                    <a:pt x="7243" y="1764"/>
                  </a:lnTo>
                  <a:lnTo>
                    <a:pt x="6916" y="1689"/>
                  </a:lnTo>
                  <a:lnTo>
                    <a:pt x="6635" y="1614"/>
                  </a:lnTo>
                  <a:lnTo>
                    <a:pt x="6355" y="1534"/>
                  </a:lnTo>
                  <a:lnTo>
                    <a:pt x="6098" y="1459"/>
                  </a:lnTo>
                  <a:lnTo>
                    <a:pt x="5864" y="1378"/>
                  </a:lnTo>
                  <a:lnTo>
                    <a:pt x="5654" y="1303"/>
                  </a:lnTo>
                  <a:lnTo>
                    <a:pt x="5467" y="1223"/>
                  </a:lnTo>
                  <a:lnTo>
                    <a:pt x="5140" y="1073"/>
                  </a:lnTo>
                  <a:lnTo>
                    <a:pt x="4860" y="933"/>
                  </a:lnTo>
                  <a:lnTo>
                    <a:pt x="4673" y="799"/>
                  </a:lnTo>
                  <a:lnTo>
                    <a:pt x="4509" y="681"/>
                  </a:lnTo>
                  <a:lnTo>
                    <a:pt x="4416" y="585"/>
                  </a:lnTo>
                  <a:lnTo>
                    <a:pt x="4346" y="510"/>
                  </a:lnTo>
                  <a:lnTo>
                    <a:pt x="4299" y="446"/>
                  </a:lnTo>
                  <a:lnTo>
                    <a:pt x="4276" y="397"/>
                  </a:lnTo>
                  <a:lnTo>
                    <a:pt x="4229" y="354"/>
                  </a:lnTo>
                  <a:lnTo>
                    <a:pt x="4159" y="312"/>
                  </a:lnTo>
                  <a:lnTo>
                    <a:pt x="4065" y="269"/>
                  </a:lnTo>
                  <a:lnTo>
                    <a:pt x="3972" y="231"/>
                  </a:lnTo>
                  <a:lnTo>
                    <a:pt x="3855" y="194"/>
                  </a:lnTo>
                  <a:lnTo>
                    <a:pt x="3738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94" y="76"/>
                  </a:lnTo>
                  <a:lnTo>
                    <a:pt x="3107" y="54"/>
                  </a:lnTo>
                  <a:lnTo>
                    <a:pt x="2944" y="33"/>
                  </a:lnTo>
                  <a:lnTo>
                    <a:pt x="2757" y="22"/>
                  </a:lnTo>
                  <a:lnTo>
                    <a:pt x="2570" y="11"/>
                  </a:lnTo>
                  <a:lnTo>
                    <a:pt x="2360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 rot="10800000">
              <a:off x="4449906" y="-96280"/>
              <a:ext cx="124650" cy="128240"/>
            </a:xfrm>
            <a:custGeom>
              <a:avLst/>
              <a:gdLst/>
              <a:ahLst/>
              <a:cxnLst/>
              <a:rect l="l" t="t" r="r" b="b"/>
              <a:pathLst>
                <a:path w="12897" h="3271" extrusionOk="0">
                  <a:moveTo>
                    <a:pt x="2150" y="0"/>
                  </a:moveTo>
                  <a:lnTo>
                    <a:pt x="1940" y="5"/>
                  </a:lnTo>
                  <a:lnTo>
                    <a:pt x="1729" y="11"/>
                  </a:lnTo>
                  <a:lnTo>
                    <a:pt x="1519" y="22"/>
                  </a:lnTo>
                  <a:lnTo>
                    <a:pt x="1309" y="43"/>
                  </a:lnTo>
                  <a:lnTo>
                    <a:pt x="1122" y="59"/>
                  </a:lnTo>
                  <a:lnTo>
                    <a:pt x="935" y="86"/>
                  </a:lnTo>
                  <a:lnTo>
                    <a:pt x="772" y="113"/>
                  </a:lnTo>
                  <a:lnTo>
                    <a:pt x="631" y="145"/>
                  </a:lnTo>
                  <a:lnTo>
                    <a:pt x="491" y="182"/>
                  </a:lnTo>
                  <a:lnTo>
                    <a:pt x="351" y="220"/>
                  </a:lnTo>
                  <a:lnTo>
                    <a:pt x="258" y="263"/>
                  </a:lnTo>
                  <a:lnTo>
                    <a:pt x="164" y="306"/>
                  </a:lnTo>
                  <a:lnTo>
                    <a:pt x="94" y="349"/>
                  </a:lnTo>
                  <a:lnTo>
                    <a:pt x="47" y="397"/>
                  </a:lnTo>
                  <a:lnTo>
                    <a:pt x="1" y="445"/>
                  </a:lnTo>
                  <a:lnTo>
                    <a:pt x="1" y="493"/>
                  </a:lnTo>
                  <a:lnTo>
                    <a:pt x="1" y="541"/>
                  </a:lnTo>
                  <a:lnTo>
                    <a:pt x="71" y="659"/>
                  </a:lnTo>
                  <a:lnTo>
                    <a:pt x="164" y="777"/>
                  </a:lnTo>
                  <a:lnTo>
                    <a:pt x="328" y="922"/>
                  </a:lnTo>
                  <a:lnTo>
                    <a:pt x="538" y="1094"/>
                  </a:lnTo>
                  <a:lnTo>
                    <a:pt x="818" y="1287"/>
                  </a:lnTo>
                  <a:lnTo>
                    <a:pt x="1005" y="1388"/>
                  </a:lnTo>
                  <a:lnTo>
                    <a:pt x="1192" y="1496"/>
                  </a:lnTo>
                  <a:lnTo>
                    <a:pt x="1426" y="1603"/>
                  </a:lnTo>
                  <a:lnTo>
                    <a:pt x="1659" y="1715"/>
                  </a:lnTo>
                  <a:lnTo>
                    <a:pt x="1940" y="1828"/>
                  </a:lnTo>
                  <a:lnTo>
                    <a:pt x="2243" y="1941"/>
                  </a:lnTo>
                  <a:lnTo>
                    <a:pt x="2570" y="2053"/>
                  </a:lnTo>
                  <a:lnTo>
                    <a:pt x="2944" y="2166"/>
                  </a:lnTo>
                  <a:lnTo>
                    <a:pt x="3341" y="2278"/>
                  </a:lnTo>
                  <a:lnTo>
                    <a:pt x="3762" y="2386"/>
                  </a:lnTo>
                  <a:lnTo>
                    <a:pt x="4229" y="2498"/>
                  </a:lnTo>
                  <a:lnTo>
                    <a:pt x="4720" y="2600"/>
                  </a:lnTo>
                  <a:lnTo>
                    <a:pt x="5257" y="2702"/>
                  </a:lnTo>
                  <a:lnTo>
                    <a:pt x="5841" y="2798"/>
                  </a:lnTo>
                  <a:lnTo>
                    <a:pt x="6472" y="2889"/>
                  </a:lnTo>
                  <a:lnTo>
                    <a:pt x="7126" y="2975"/>
                  </a:lnTo>
                  <a:lnTo>
                    <a:pt x="7827" y="3056"/>
                  </a:lnTo>
                  <a:lnTo>
                    <a:pt x="8575" y="3131"/>
                  </a:lnTo>
                  <a:lnTo>
                    <a:pt x="9346" y="3195"/>
                  </a:lnTo>
                  <a:lnTo>
                    <a:pt x="10187" y="3254"/>
                  </a:lnTo>
                  <a:lnTo>
                    <a:pt x="10397" y="3265"/>
                  </a:lnTo>
                  <a:lnTo>
                    <a:pt x="10607" y="3270"/>
                  </a:lnTo>
                  <a:lnTo>
                    <a:pt x="10817" y="3270"/>
                  </a:lnTo>
                  <a:lnTo>
                    <a:pt x="11028" y="3265"/>
                  </a:lnTo>
                  <a:lnTo>
                    <a:pt x="11238" y="3254"/>
                  </a:lnTo>
                  <a:lnTo>
                    <a:pt x="11448" y="3243"/>
                  </a:lnTo>
                  <a:lnTo>
                    <a:pt x="11635" y="3227"/>
                  </a:lnTo>
                  <a:lnTo>
                    <a:pt x="11822" y="3206"/>
                  </a:lnTo>
                  <a:lnTo>
                    <a:pt x="11986" y="3179"/>
                  </a:lnTo>
                  <a:lnTo>
                    <a:pt x="12149" y="3147"/>
                  </a:lnTo>
                  <a:lnTo>
                    <a:pt x="12313" y="3115"/>
                  </a:lnTo>
                  <a:lnTo>
                    <a:pt x="12453" y="3082"/>
                  </a:lnTo>
                  <a:lnTo>
                    <a:pt x="12570" y="3040"/>
                  </a:lnTo>
                  <a:lnTo>
                    <a:pt x="12663" y="2997"/>
                  </a:lnTo>
                  <a:lnTo>
                    <a:pt x="12757" y="2954"/>
                  </a:lnTo>
                  <a:lnTo>
                    <a:pt x="12827" y="2906"/>
                  </a:lnTo>
                  <a:lnTo>
                    <a:pt x="12873" y="2857"/>
                  </a:lnTo>
                  <a:lnTo>
                    <a:pt x="12897" y="2804"/>
                  </a:lnTo>
                  <a:lnTo>
                    <a:pt x="12897" y="2755"/>
                  </a:lnTo>
                  <a:lnTo>
                    <a:pt x="12897" y="2707"/>
                  </a:lnTo>
                  <a:lnTo>
                    <a:pt x="12850" y="2664"/>
                  </a:lnTo>
                  <a:lnTo>
                    <a:pt x="12780" y="2616"/>
                  </a:lnTo>
                  <a:lnTo>
                    <a:pt x="12710" y="2573"/>
                  </a:lnTo>
                  <a:lnTo>
                    <a:pt x="12616" y="2530"/>
                  </a:lnTo>
                  <a:lnTo>
                    <a:pt x="12500" y="2487"/>
                  </a:lnTo>
                  <a:lnTo>
                    <a:pt x="12383" y="2450"/>
                  </a:lnTo>
                  <a:lnTo>
                    <a:pt x="12243" y="2418"/>
                  </a:lnTo>
                  <a:lnTo>
                    <a:pt x="12079" y="2386"/>
                  </a:lnTo>
                  <a:lnTo>
                    <a:pt x="11916" y="2359"/>
                  </a:lnTo>
                  <a:lnTo>
                    <a:pt x="11729" y="2332"/>
                  </a:lnTo>
                  <a:lnTo>
                    <a:pt x="11518" y="2316"/>
                  </a:lnTo>
                  <a:lnTo>
                    <a:pt x="11308" y="2300"/>
                  </a:lnTo>
                  <a:lnTo>
                    <a:pt x="10747" y="2257"/>
                  </a:lnTo>
                  <a:lnTo>
                    <a:pt x="10187" y="2214"/>
                  </a:lnTo>
                  <a:lnTo>
                    <a:pt x="9673" y="2160"/>
                  </a:lnTo>
                  <a:lnTo>
                    <a:pt x="9205" y="2107"/>
                  </a:lnTo>
                  <a:lnTo>
                    <a:pt x="8738" y="2048"/>
                  </a:lnTo>
                  <a:lnTo>
                    <a:pt x="8318" y="1984"/>
                  </a:lnTo>
                  <a:lnTo>
                    <a:pt x="7921" y="1914"/>
                  </a:lnTo>
                  <a:lnTo>
                    <a:pt x="7547" y="1844"/>
                  </a:lnTo>
                  <a:lnTo>
                    <a:pt x="7196" y="1774"/>
                  </a:lnTo>
                  <a:lnTo>
                    <a:pt x="6869" y="1699"/>
                  </a:lnTo>
                  <a:lnTo>
                    <a:pt x="6589" y="1619"/>
                  </a:lnTo>
                  <a:lnTo>
                    <a:pt x="6308" y="1544"/>
                  </a:lnTo>
                  <a:lnTo>
                    <a:pt x="6051" y="1464"/>
                  </a:lnTo>
                  <a:lnTo>
                    <a:pt x="5818" y="1388"/>
                  </a:lnTo>
                  <a:lnTo>
                    <a:pt x="5631" y="1308"/>
                  </a:lnTo>
                  <a:lnTo>
                    <a:pt x="5421" y="1233"/>
                  </a:lnTo>
                  <a:lnTo>
                    <a:pt x="5094" y="1078"/>
                  </a:lnTo>
                  <a:lnTo>
                    <a:pt x="4837" y="938"/>
                  </a:lnTo>
                  <a:lnTo>
                    <a:pt x="4650" y="804"/>
                  </a:lnTo>
                  <a:lnTo>
                    <a:pt x="4510" y="686"/>
                  </a:lnTo>
                  <a:lnTo>
                    <a:pt x="4393" y="590"/>
                  </a:lnTo>
                  <a:lnTo>
                    <a:pt x="4346" y="515"/>
                  </a:lnTo>
                  <a:lnTo>
                    <a:pt x="4299" y="450"/>
                  </a:lnTo>
                  <a:lnTo>
                    <a:pt x="4253" y="402"/>
                  </a:lnTo>
                  <a:lnTo>
                    <a:pt x="4206" y="354"/>
                  </a:lnTo>
                  <a:lnTo>
                    <a:pt x="4159" y="311"/>
                  </a:lnTo>
                  <a:lnTo>
                    <a:pt x="4066" y="273"/>
                  </a:lnTo>
                  <a:lnTo>
                    <a:pt x="3972" y="231"/>
                  </a:lnTo>
                  <a:lnTo>
                    <a:pt x="3855" y="193"/>
                  </a:lnTo>
                  <a:lnTo>
                    <a:pt x="3739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71" y="75"/>
                  </a:lnTo>
                  <a:lnTo>
                    <a:pt x="3108" y="54"/>
                  </a:lnTo>
                  <a:lnTo>
                    <a:pt x="2921" y="38"/>
                  </a:lnTo>
                  <a:lnTo>
                    <a:pt x="2757" y="22"/>
                  </a:lnTo>
                  <a:lnTo>
                    <a:pt x="2547" y="11"/>
                  </a:lnTo>
                  <a:lnTo>
                    <a:pt x="2360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 rot="10800000">
              <a:off x="3201227" y="400699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40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50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61"/>
                  </a:lnTo>
                  <a:lnTo>
                    <a:pt x="2570" y="2252"/>
                  </a:lnTo>
                  <a:lnTo>
                    <a:pt x="2454" y="2338"/>
                  </a:lnTo>
                  <a:lnTo>
                    <a:pt x="2337" y="2424"/>
                  </a:lnTo>
                  <a:lnTo>
                    <a:pt x="2080" y="2579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9"/>
                  </a:lnTo>
                  <a:lnTo>
                    <a:pt x="982" y="3035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6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6"/>
                  </a:lnTo>
                  <a:lnTo>
                    <a:pt x="71" y="3614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3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70" y="3978"/>
                  </a:lnTo>
                  <a:lnTo>
                    <a:pt x="205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818" y="3083"/>
                  </a:lnTo>
                  <a:lnTo>
                    <a:pt x="6005" y="2976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79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4"/>
                  </a:lnTo>
                  <a:lnTo>
                    <a:pt x="4253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 rot="10800000">
              <a:off x="3059422" y="417490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6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5"/>
                  </a:lnTo>
                  <a:lnTo>
                    <a:pt x="2640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3" y="2434"/>
                  </a:lnTo>
                  <a:lnTo>
                    <a:pt x="2033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35" y="3040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187" y="3281"/>
                  </a:lnTo>
                  <a:lnTo>
                    <a:pt x="117" y="3324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3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17" y="3651"/>
                  </a:lnTo>
                  <a:lnTo>
                    <a:pt x="211" y="3699"/>
                  </a:lnTo>
                  <a:lnTo>
                    <a:pt x="304" y="3737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1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7"/>
                  </a:lnTo>
                  <a:lnTo>
                    <a:pt x="1846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607" y="3179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 rot="10800000">
              <a:off x="2924170" y="4157031"/>
              <a:ext cx="63228" cy="157055"/>
            </a:xfrm>
            <a:custGeom>
              <a:avLst/>
              <a:gdLst/>
              <a:ahLst/>
              <a:cxnLst/>
              <a:rect l="l" t="t" r="r" b="b"/>
              <a:pathLst>
                <a:path w="6542" h="4006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22"/>
                  </a:lnTo>
                  <a:lnTo>
                    <a:pt x="1659" y="44"/>
                  </a:lnTo>
                  <a:lnTo>
                    <a:pt x="1379" y="81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8"/>
                  </a:lnTo>
                  <a:lnTo>
                    <a:pt x="771" y="215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44"/>
                  </a:lnTo>
                  <a:lnTo>
                    <a:pt x="444" y="387"/>
                  </a:lnTo>
                  <a:lnTo>
                    <a:pt x="398" y="435"/>
                  </a:lnTo>
                  <a:lnTo>
                    <a:pt x="374" y="483"/>
                  </a:lnTo>
                  <a:lnTo>
                    <a:pt x="374" y="531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4" y="671"/>
                  </a:lnTo>
                  <a:lnTo>
                    <a:pt x="608" y="719"/>
                  </a:lnTo>
                  <a:lnTo>
                    <a:pt x="701" y="762"/>
                  </a:lnTo>
                  <a:lnTo>
                    <a:pt x="1005" y="880"/>
                  </a:lnTo>
                  <a:lnTo>
                    <a:pt x="1285" y="998"/>
                  </a:lnTo>
                  <a:lnTo>
                    <a:pt x="1496" y="1110"/>
                  </a:lnTo>
                  <a:lnTo>
                    <a:pt x="1706" y="1228"/>
                  </a:lnTo>
                  <a:lnTo>
                    <a:pt x="1846" y="1341"/>
                  </a:lnTo>
                  <a:lnTo>
                    <a:pt x="1986" y="1453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81"/>
                  </a:lnTo>
                  <a:lnTo>
                    <a:pt x="2126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16" y="2445"/>
                  </a:lnTo>
                  <a:lnTo>
                    <a:pt x="1706" y="2606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7"/>
                  </a:lnTo>
                  <a:lnTo>
                    <a:pt x="304" y="3260"/>
                  </a:lnTo>
                  <a:lnTo>
                    <a:pt x="187" y="3303"/>
                  </a:lnTo>
                  <a:lnTo>
                    <a:pt x="117" y="3346"/>
                  </a:lnTo>
                  <a:lnTo>
                    <a:pt x="47" y="3394"/>
                  </a:lnTo>
                  <a:lnTo>
                    <a:pt x="24" y="3437"/>
                  </a:lnTo>
                  <a:lnTo>
                    <a:pt x="0" y="3485"/>
                  </a:lnTo>
                  <a:lnTo>
                    <a:pt x="0" y="3533"/>
                  </a:lnTo>
                  <a:lnTo>
                    <a:pt x="24" y="3582"/>
                  </a:lnTo>
                  <a:lnTo>
                    <a:pt x="47" y="3630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65" y="3903"/>
                  </a:lnTo>
                  <a:lnTo>
                    <a:pt x="1028" y="3935"/>
                  </a:lnTo>
                  <a:lnTo>
                    <a:pt x="1215" y="3957"/>
                  </a:lnTo>
                  <a:lnTo>
                    <a:pt x="1426" y="3978"/>
                  </a:lnTo>
                  <a:lnTo>
                    <a:pt x="1612" y="3989"/>
                  </a:lnTo>
                  <a:lnTo>
                    <a:pt x="1823" y="4000"/>
                  </a:lnTo>
                  <a:lnTo>
                    <a:pt x="2033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40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4" y="3941"/>
                  </a:lnTo>
                  <a:lnTo>
                    <a:pt x="3388" y="3914"/>
                  </a:lnTo>
                  <a:lnTo>
                    <a:pt x="3552" y="3882"/>
                  </a:lnTo>
                  <a:lnTo>
                    <a:pt x="3715" y="3850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14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7"/>
                  </a:lnTo>
                  <a:lnTo>
                    <a:pt x="5631" y="3029"/>
                  </a:lnTo>
                  <a:lnTo>
                    <a:pt x="5794" y="2922"/>
                  </a:lnTo>
                  <a:lnTo>
                    <a:pt x="5958" y="2810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34"/>
                  </a:lnTo>
                  <a:lnTo>
                    <a:pt x="6425" y="2300"/>
                  </a:lnTo>
                  <a:lnTo>
                    <a:pt x="6495" y="2161"/>
                  </a:lnTo>
                  <a:lnTo>
                    <a:pt x="6519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28" y="1078"/>
                  </a:lnTo>
                  <a:lnTo>
                    <a:pt x="5794" y="917"/>
                  </a:lnTo>
                  <a:lnTo>
                    <a:pt x="5514" y="746"/>
                  </a:lnTo>
                  <a:lnTo>
                    <a:pt x="5187" y="580"/>
                  </a:lnTo>
                  <a:lnTo>
                    <a:pt x="4813" y="408"/>
                  </a:lnTo>
                  <a:lnTo>
                    <a:pt x="4369" y="231"/>
                  </a:lnTo>
                  <a:lnTo>
                    <a:pt x="4182" y="183"/>
                  </a:lnTo>
                  <a:lnTo>
                    <a:pt x="3995" y="135"/>
                  </a:lnTo>
                  <a:lnTo>
                    <a:pt x="3785" y="97"/>
                  </a:lnTo>
                  <a:lnTo>
                    <a:pt x="3552" y="65"/>
                  </a:lnTo>
                  <a:lnTo>
                    <a:pt x="3318" y="38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 rot="10800000">
              <a:off x="4900604" y="386385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3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8"/>
                  </a:lnTo>
                  <a:lnTo>
                    <a:pt x="1496" y="2842"/>
                  </a:lnTo>
                  <a:lnTo>
                    <a:pt x="1215" y="2944"/>
                  </a:lnTo>
                  <a:lnTo>
                    <a:pt x="982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1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 rot="10800000">
              <a:off x="5081243" y="373397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0"/>
                  </a:moveTo>
                  <a:lnTo>
                    <a:pt x="3435" y="6"/>
                  </a:lnTo>
                  <a:lnTo>
                    <a:pt x="3201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66" y="440"/>
                  </a:lnTo>
                  <a:lnTo>
                    <a:pt x="1543" y="488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67" y="970"/>
                  </a:lnTo>
                  <a:lnTo>
                    <a:pt x="2454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2"/>
                  </a:lnTo>
                  <a:lnTo>
                    <a:pt x="2828" y="1555"/>
                  </a:lnTo>
                  <a:lnTo>
                    <a:pt x="2851" y="1667"/>
                  </a:lnTo>
                  <a:lnTo>
                    <a:pt x="2851" y="1775"/>
                  </a:lnTo>
                  <a:lnTo>
                    <a:pt x="2828" y="1882"/>
                  </a:lnTo>
                  <a:lnTo>
                    <a:pt x="2781" y="1984"/>
                  </a:lnTo>
                  <a:lnTo>
                    <a:pt x="2734" y="2080"/>
                  </a:lnTo>
                  <a:lnTo>
                    <a:pt x="2641" y="2177"/>
                  </a:lnTo>
                  <a:lnTo>
                    <a:pt x="2547" y="2268"/>
                  </a:lnTo>
                  <a:lnTo>
                    <a:pt x="2430" y="2353"/>
                  </a:lnTo>
                  <a:lnTo>
                    <a:pt x="2314" y="2439"/>
                  </a:lnTo>
                  <a:lnTo>
                    <a:pt x="2033" y="2595"/>
                  </a:lnTo>
                  <a:lnTo>
                    <a:pt x="1753" y="2739"/>
                  </a:lnTo>
                  <a:lnTo>
                    <a:pt x="1473" y="2857"/>
                  </a:lnTo>
                  <a:lnTo>
                    <a:pt x="1192" y="2965"/>
                  </a:lnTo>
                  <a:lnTo>
                    <a:pt x="959" y="3045"/>
                  </a:lnTo>
                  <a:lnTo>
                    <a:pt x="748" y="3109"/>
                  </a:lnTo>
                  <a:lnTo>
                    <a:pt x="561" y="3158"/>
                  </a:lnTo>
                  <a:lnTo>
                    <a:pt x="421" y="3200"/>
                  </a:lnTo>
                  <a:lnTo>
                    <a:pt x="304" y="3238"/>
                  </a:lnTo>
                  <a:lnTo>
                    <a:pt x="211" y="3286"/>
                  </a:lnTo>
                  <a:lnTo>
                    <a:pt x="118" y="3329"/>
                  </a:lnTo>
                  <a:lnTo>
                    <a:pt x="71" y="3372"/>
                  </a:lnTo>
                  <a:lnTo>
                    <a:pt x="24" y="3420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08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9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60" y="3972"/>
                  </a:lnTo>
                  <a:lnTo>
                    <a:pt x="1846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87" y="3972"/>
                  </a:lnTo>
                  <a:lnTo>
                    <a:pt x="2874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9" y="3860"/>
                  </a:lnTo>
                  <a:lnTo>
                    <a:pt x="3762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7" y="3511"/>
                  </a:lnTo>
                  <a:lnTo>
                    <a:pt x="5187" y="3361"/>
                  </a:lnTo>
                  <a:lnTo>
                    <a:pt x="5608" y="3179"/>
                  </a:lnTo>
                  <a:lnTo>
                    <a:pt x="5818" y="3083"/>
                  </a:lnTo>
                  <a:lnTo>
                    <a:pt x="6028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89" y="2627"/>
                  </a:lnTo>
                  <a:lnTo>
                    <a:pt x="6753" y="2498"/>
                  </a:lnTo>
                  <a:lnTo>
                    <a:pt x="6893" y="2370"/>
                  </a:lnTo>
                  <a:lnTo>
                    <a:pt x="7010" y="2230"/>
                  </a:lnTo>
                  <a:lnTo>
                    <a:pt x="7103" y="2085"/>
                  </a:lnTo>
                  <a:lnTo>
                    <a:pt x="7150" y="1941"/>
                  </a:lnTo>
                  <a:lnTo>
                    <a:pt x="7196" y="1791"/>
                  </a:lnTo>
                  <a:lnTo>
                    <a:pt x="7196" y="1635"/>
                  </a:lnTo>
                  <a:lnTo>
                    <a:pt x="7150" y="1474"/>
                  </a:lnTo>
                  <a:lnTo>
                    <a:pt x="7080" y="1314"/>
                  </a:lnTo>
                  <a:lnTo>
                    <a:pt x="6963" y="1147"/>
                  </a:lnTo>
                  <a:lnTo>
                    <a:pt x="6799" y="976"/>
                  </a:lnTo>
                  <a:lnTo>
                    <a:pt x="6566" y="804"/>
                  </a:lnTo>
                  <a:lnTo>
                    <a:pt x="6309" y="627"/>
                  </a:lnTo>
                  <a:lnTo>
                    <a:pt x="5982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 rot="10800000">
              <a:off x="4929280" y="3592322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2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1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 rot="10800000">
              <a:off x="5131820" y="3509952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66" y="440"/>
                  </a:lnTo>
                  <a:lnTo>
                    <a:pt x="1542" y="488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67" y="971"/>
                  </a:lnTo>
                  <a:lnTo>
                    <a:pt x="2430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3"/>
                  </a:lnTo>
                  <a:lnTo>
                    <a:pt x="2827" y="1561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7" y="1882"/>
                  </a:lnTo>
                  <a:lnTo>
                    <a:pt x="2781" y="1984"/>
                  </a:lnTo>
                  <a:lnTo>
                    <a:pt x="2734" y="2081"/>
                  </a:lnTo>
                  <a:lnTo>
                    <a:pt x="2640" y="2177"/>
                  </a:lnTo>
                  <a:lnTo>
                    <a:pt x="2547" y="2268"/>
                  </a:lnTo>
                  <a:lnTo>
                    <a:pt x="2430" y="2359"/>
                  </a:lnTo>
                  <a:lnTo>
                    <a:pt x="2313" y="2440"/>
                  </a:lnTo>
                  <a:lnTo>
                    <a:pt x="2033" y="2601"/>
                  </a:lnTo>
                  <a:lnTo>
                    <a:pt x="1753" y="2740"/>
                  </a:lnTo>
                  <a:lnTo>
                    <a:pt x="1472" y="2863"/>
                  </a:lnTo>
                  <a:lnTo>
                    <a:pt x="1192" y="2965"/>
                  </a:lnTo>
                  <a:lnTo>
                    <a:pt x="935" y="3045"/>
                  </a:lnTo>
                  <a:lnTo>
                    <a:pt x="748" y="3110"/>
                  </a:lnTo>
                  <a:lnTo>
                    <a:pt x="561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211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4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2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4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35" y="3892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41"/>
                  </a:lnTo>
                  <a:lnTo>
                    <a:pt x="4766" y="3512"/>
                  </a:lnTo>
                  <a:lnTo>
                    <a:pt x="5164" y="3362"/>
                  </a:lnTo>
                  <a:lnTo>
                    <a:pt x="5608" y="3185"/>
                  </a:lnTo>
                  <a:lnTo>
                    <a:pt x="5818" y="3083"/>
                  </a:lnTo>
                  <a:lnTo>
                    <a:pt x="6028" y="2981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52" y="2504"/>
                  </a:lnTo>
                  <a:lnTo>
                    <a:pt x="6893" y="2370"/>
                  </a:lnTo>
                  <a:lnTo>
                    <a:pt x="7009" y="2231"/>
                  </a:lnTo>
                  <a:lnTo>
                    <a:pt x="7103" y="2091"/>
                  </a:lnTo>
                  <a:lnTo>
                    <a:pt x="7149" y="1941"/>
                  </a:lnTo>
                  <a:lnTo>
                    <a:pt x="7196" y="1791"/>
                  </a:lnTo>
                  <a:lnTo>
                    <a:pt x="7196" y="1636"/>
                  </a:lnTo>
                  <a:lnTo>
                    <a:pt x="7149" y="1480"/>
                  </a:lnTo>
                  <a:lnTo>
                    <a:pt x="7079" y="1314"/>
                  </a:lnTo>
                  <a:lnTo>
                    <a:pt x="6963" y="1148"/>
                  </a:lnTo>
                  <a:lnTo>
                    <a:pt x="6776" y="982"/>
                  </a:lnTo>
                  <a:lnTo>
                    <a:pt x="6565" y="805"/>
                  </a:lnTo>
                  <a:lnTo>
                    <a:pt x="6308" y="633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6"/>
                  </a:lnTo>
                  <a:lnTo>
                    <a:pt x="4533" y="44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 rot="10800000">
              <a:off x="4947344" y="3392259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21" y="33"/>
                  </a:lnTo>
                  <a:lnTo>
                    <a:pt x="2687" y="60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83"/>
                  </a:lnTo>
                  <a:lnTo>
                    <a:pt x="1893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66" y="392"/>
                  </a:lnTo>
                  <a:lnTo>
                    <a:pt x="1542" y="440"/>
                  </a:lnTo>
                  <a:lnTo>
                    <a:pt x="1519" y="488"/>
                  </a:lnTo>
                  <a:lnTo>
                    <a:pt x="1519" y="537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59" y="676"/>
                  </a:lnTo>
                  <a:lnTo>
                    <a:pt x="1752" y="724"/>
                  </a:lnTo>
                  <a:lnTo>
                    <a:pt x="2009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57" y="1437"/>
                  </a:lnTo>
                  <a:lnTo>
                    <a:pt x="2827" y="1550"/>
                  </a:lnTo>
                  <a:lnTo>
                    <a:pt x="2850" y="1657"/>
                  </a:lnTo>
                  <a:lnTo>
                    <a:pt x="2850" y="1764"/>
                  </a:lnTo>
                  <a:lnTo>
                    <a:pt x="2827" y="1866"/>
                  </a:lnTo>
                  <a:lnTo>
                    <a:pt x="2780" y="1968"/>
                  </a:lnTo>
                  <a:lnTo>
                    <a:pt x="2710" y="2064"/>
                  </a:lnTo>
                  <a:lnTo>
                    <a:pt x="2640" y="2161"/>
                  </a:lnTo>
                  <a:lnTo>
                    <a:pt x="2547" y="2252"/>
                  </a:lnTo>
                  <a:lnTo>
                    <a:pt x="2453" y="2338"/>
                  </a:lnTo>
                  <a:lnTo>
                    <a:pt x="2313" y="2424"/>
                  </a:lnTo>
                  <a:lnTo>
                    <a:pt x="2056" y="2579"/>
                  </a:lnTo>
                  <a:lnTo>
                    <a:pt x="1776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58" y="3035"/>
                  </a:lnTo>
                  <a:lnTo>
                    <a:pt x="748" y="3099"/>
                  </a:lnTo>
                  <a:lnTo>
                    <a:pt x="538" y="3163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47" y="3378"/>
                  </a:lnTo>
                  <a:lnTo>
                    <a:pt x="24" y="3426"/>
                  </a:lnTo>
                  <a:lnTo>
                    <a:pt x="0" y="3474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14"/>
                  </a:lnTo>
                  <a:lnTo>
                    <a:pt x="117" y="3657"/>
                  </a:lnTo>
                  <a:lnTo>
                    <a:pt x="210" y="3705"/>
                  </a:lnTo>
                  <a:lnTo>
                    <a:pt x="304" y="3748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01" y="3860"/>
                  </a:lnTo>
                  <a:lnTo>
                    <a:pt x="888" y="3892"/>
                  </a:lnTo>
                  <a:lnTo>
                    <a:pt x="1052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36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53" y="3978"/>
                  </a:lnTo>
                  <a:lnTo>
                    <a:pt x="2664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11" y="3892"/>
                  </a:lnTo>
                  <a:lnTo>
                    <a:pt x="3575" y="3860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5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378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91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74"/>
                  </a:lnTo>
                  <a:lnTo>
                    <a:pt x="5420" y="210"/>
                  </a:lnTo>
                  <a:lnTo>
                    <a:pt x="5233" y="156"/>
                  </a:lnTo>
                  <a:lnTo>
                    <a:pt x="5023" y="113"/>
                  </a:lnTo>
                  <a:lnTo>
                    <a:pt x="4790" y="76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 rot="10800000">
              <a:off x="5105183" y="3973787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178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1" y="1443"/>
                  </a:lnTo>
                  <a:lnTo>
                    <a:pt x="2828" y="1555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81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33" y="2595"/>
                  </a:lnTo>
                  <a:lnTo>
                    <a:pt x="1753" y="2735"/>
                  </a:lnTo>
                  <a:lnTo>
                    <a:pt x="1449" y="2858"/>
                  </a:lnTo>
                  <a:lnTo>
                    <a:pt x="1192" y="2960"/>
                  </a:lnTo>
                  <a:lnTo>
                    <a:pt x="935" y="3046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6"/>
                  </a:lnTo>
                  <a:lnTo>
                    <a:pt x="304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80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2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 rot="10800000">
              <a:off x="4963379" y="414189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0"/>
                  </a:moveTo>
                  <a:lnTo>
                    <a:pt x="3435" y="5"/>
                  </a:lnTo>
                  <a:lnTo>
                    <a:pt x="3178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42" y="434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43" y="965"/>
                  </a:lnTo>
                  <a:lnTo>
                    <a:pt x="2430" y="1088"/>
                  </a:lnTo>
                  <a:lnTo>
                    <a:pt x="2570" y="1206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44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7"/>
                  </a:lnTo>
                  <a:lnTo>
                    <a:pt x="2734" y="2064"/>
                  </a:lnTo>
                  <a:lnTo>
                    <a:pt x="2664" y="2160"/>
                  </a:lnTo>
                  <a:lnTo>
                    <a:pt x="2570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80" y="2579"/>
                  </a:lnTo>
                  <a:lnTo>
                    <a:pt x="1799" y="2718"/>
                  </a:lnTo>
                  <a:lnTo>
                    <a:pt x="1496" y="2841"/>
                  </a:lnTo>
                  <a:lnTo>
                    <a:pt x="1215" y="2948"/>
                  </a:lnTo>
                  <a:lnTo>
                    <a:pt x="982" y="3034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7" y="3286"/>
                  </a:lnTo>
                  <a:lnTo>
                    <a:pt x="117" y="3329"/>
                  </a:lnTo>
                  <a:lnTo>
                    <a:pt x="71" y="3377"/>
                  </a:lnTo>
                  <a:lnTo>
                    <a:pt x="24" y="3426"/>
                  </a:lnTo>
                  <a:lnTo>
                    <a:pt x="0" y="3468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8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59" y="3972"/>
                  </a:lnTo>
                  <a:lnTo>
                    <a:pt x="1869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6"/>
                  </a:lnTo>
                  <a:lnTo>
                    <a:pt x="3061" y="3935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8" y="3854"/>
                  </a:lnTo>
                  <a:lnTo>
                    <a:pt x="3739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6" y="3511"/>
                  </a:lnTo>
                  <a:lnTo>
                    <a:pt x="5164" y="3361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5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65" y="2627"/>
                  </a:lnTo>
                  <a:lnTo>
                    <a:pt x="6729" y="2498"/>
                  </a:lnTo>
                  <a:lnTo>
                    <a:pt x="6869" y="2364"/>
                  </a:lnTo>
                  <a:lnTo>
                    <a:pt x="6986" y="2230"/>
                  </a:lnTo>
                  <a:lnTo>
                    <a:pt x="7079" y="2085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49" y="1474"/>
                  </a:lnTo>
                  <a:lnTo>
                    <a:pt x="7056" y="1313"/>
                  </a:lnTo>
                  <a:lnTo>
                    <a:pt x="6939" y="1147"/>
                  </a:lnTo>
                  <a:lnTo>
                    <a:pt x="6776" y="976"/>
                  </a:lnTo>
                  <a:lnTo>
                    <a:pt x="6565" y="804"/>
                  </a:lnTo>
                  <a:lnTo>
                    <a:pt x="6308" y="627"/>
                  </a:lnTo>
                  <a:lnTo>
                    <a:pt x="5981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23" y="107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 rot="10800000">
              <a:off x="4828349" y="4124059"/>
              <a:ext cx="63006" cy="156820"/>
            </a:xfrm>
            <a:custGeom>
              <a:avLst/>
              <a:gdLst/>
              <a:ahLst/>
              <a:cxnLst/>
              <a:rect l="l" t="t" r="r" b="b"/>
              <a:pathLst>
                <a:path w="6519" h="4000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17"/>
                  </a:lnTo>
                  <a:lnTo>
                    <a:pt x="1659" y="44"/>
                  </a:lnTo>
                  <a:lnTo>
                    <a:pt x="1379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2"/>
                  </a:lnTo>
                  <a:lnTo>
                    <a:pt x="772" y="210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38"/>
                  </a:lnTo>
                  <a:lnTo>
                    <a:pt x="421" y="387"/>
                  </a:lnTo>
                  <a:lnTo>
                    <a:pt x="398" y="430"/>
                  </a:lnTo>
                  <a:lnTo>
                    <a:pt x="374" y="478"/>
                  </a:lnTo>
                  <a:lnTo>
                    <a:pt x="374" y="526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5" y="671"/>
                  </a:lnTo>
                  <a:lnTo>
                    <a:pt x="608" y="714"/>
                  </a:lnTo>
                  <a:lnTo>
                    <a:pt x="701" y="757"/>
                  </a:lnTo>
                  <a:lnTo>
                    <a:pt x="1005" y="874"/>
                  </a:lnTo>
                  <a:lnTo>
                    <a:pt x="1286" y="992"/>
                  </a:lnTo>
                  <a:lnTo>
                    <a:pt x="1496" y="1110"/>
                  </a:lnTo>
                  <a:lnTo>
                    <a:pt x="1706" y="1223"/>
                  </a:lnTo>
                  <a:lnTo>
                    <a:pt x="1846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73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75"/>
                  </a:lnTo>
                  <a:lnTo>
                    <a:pt x="2127" y="2172"/>
                  </a:lnTo>
                  <a:lnTo>
                    <a:pt x="2080" y="2263"/>
                  </a:lnTo>
                  <a:lnTo>
                    <a:pt x="2010" y="2354"/>
                  </a:lnTo>
                  <a:lnTo>
                    <a:pt x="1916" y="2440"/>
                  </a:lnTo>
                  <a:lnTo>
                    <a:pt x="1706" y="2601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2"/>
                  </a:lnTo>
                  <a:lnTo>
                    <a:pt x="281" y="3255"/>
                  </a:lnTo>
                  <a:lnTo>
                    <a:pt x="187" y="3298"/>
                  </a:lnTo>
                  <a:lnTo>
                    <a:pt x="117" y="3346"/>
                  </a:lnTo>
                  <a:lnTo>
                    <a:pt x="47" y="3389"/>
                  </a:lnTo>
                  <a:lnTo>
                    <a:pt x="1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47" y="3625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42" y="3903"/>
                  </a:lnTo>
                  <a:lnTo>
                    <a:pt x="1029" y="3930"/>
                  </a:lnTo>
                  <a:lnTo>
                    <a:pt x="1215" y="3957"/>
                  </a:lnTo>
                  <a:lnTo>
                    <a:pt x="1426" y="3973"/>
                  </a:lnTo>
                  <a:lnTo>
                    <a:pt x="1613" y="3989"/>
                  </a:lnTo>
                  <a:lnTo>
                    <a:pt x="1823" y="3994"/>
                  </a:lnTo>
                  <a:lnTo>
                    <a:pt x="2033" y="4000"/>
                  </a:lnTo>
                  <a:lnTo>
                    <a:pt x="2454" y="4000"/>
                  </a:lnTo>
                  <a:lnTo>
                    <a:pt x="2641" y="3989"/>
                  </a:lnTo>
                  <a:lnTo>
                    <a:pt x="2851" y="3978"/>
                  </a:lnTo>
                  <a:lnTo>
                    <a:pt x="3038" y="3957"/>
                  </a:lnTo>
                  <a:lnTo>
                    <a:pt x="3225" y="3935"/>
                  </a:lnTo>
                  <a:lnTo>
                    <a:pt x="3388" y="3909"/>
                  </a:lnTo>
                  <a:lnTo>
                    <a:pt x="3552" y="3882"/>
                  </a:lnTo>
                  <a:lnTo>
                    <a:pt x="3715" y="3844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08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35" y="2804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72" y="2156"/>
                  </a:lnTo>
                  <a:lnTo>
                    <a:pt x="6519" y="2011"/>
                  </a:lnTo>
                  <a:lnTo>
                    <a:pt x="6519" y="1866"/>
                  </a:lnTo>
                  <a:lnTo>
                    <a:pt x="6495" y="1716"/>
                  </a:lnTo>
                  <a:lnTo>
                    <a:pt x="6449" y="1561"/>
                  </a:lnTo>
                  <a:lnTo>
                    <a:pt x="6355" y="1400"/>
                  </a:lnTo>
                  <a:lnTo>
                    <a:pt x="6215" y="1239"/>
                  </a:lnTo>
                  <a:lnTo>
                    <a:pt x="6028" y="1078"/>
                  </a:lnTo>
                  <a:lnTo>
                    <a:pt x="5795" y="912"/>
                  </a:lnTo>
                  <a:lnTo>
                    <a:pt x="5514" y="746"/>
                  </a:lnTo>
                  <a:lnTo>
                    <a:pt x="5187" y="574"/>
                  </a:lnTo>
                  <a:lnTo>
                    <a:pt x="4790" y="403"/>
                  </a:lnTo>
                  <a:lnTo>
                    <a:pt x="4346" y="231"/>
                  </a:lnTo>
                  <a:lnTo>
                    <a:pt x="4183" y="178"/>
                  </a:lnTo>
                  <a:lnTo>
                    <a:pt x="3996" y="135"/>
                  </a:lnTo>
                  <a:lnTo>
                    <a:pt x="3785" y="92"/>
                  </a:lnTo>
                  <a:lnTo>
                    <a:pt x="3552" y="60"/>
                  </a:lnTo>
                  <a:lnTo>
                    <a:pt x="3318" y="33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9373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1" y="77155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b="1" dirty="0" smtClean="0">
                <a:solidFill>
                  <a:srgbClr val="C00000"/>
                </a:solidFill>
              </a:rPr>
              <a:t>THẢO LUẬN: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Đếm </a:t>
            </a:r>
            <a:r>
              <a:rPr lang="vi-VN" sz="2000" dirty="0"/>
              <a:t>số tiếng của từng dòng để nhận diện dòng sáu tiếng, dòng tám </a:t>
            </a:r>
            <a:r>
              <a:rPr lang="vi-VN" sz="2000" dirty="0" smtClean="0"/>
              <a:t>tiếng.</a:t>
            </a:r>
            <a:endParaRPr lang="vi-VN" sz="2000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Xác định vần được gieo ở dòng sáu, dòng </a:t>
            </a:r>
            <a:r>
              <a:rPr lang="vi-VN" sz="2000" dirty="0" smtClean="0"/>
              <a:t>tám</a:t>
            </a:r>
            <a:r>
              <a:rPr lang="vi-VN" sz="2000" dirty="0"/>
              <a:t>.</a:t>
            </a:r>
            <a:endParaRPr lang="vi-VN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Xác định thanh điệu của các tiếng 4 – 6 trong dòng sáu tiếng và các tiếng 4 – 6 – 8 trong dòng tám </a:t>
            </a:r>
            <a:r>
              <a:rPr lang="vi-VN" sz="2000" dirty="0" smtClean="0"/>
              <a:t>tiếng.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Xác định cách ngắt nhịp trong các dòng thơ lục </a:t>
            </a:r>
            <a:r>
              <a:rPr lang="vi-VN" sz="2000" dirty="0" smtClean="0"/>
              <a:t>bát.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8727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52536" y="411510"/>
            <a:ext cx="5904656" cy="2376264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vi-VN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Việt Nam đất nước ta ơi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Mênh mông biển lúa đâu trời đẹp hơn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Cánh cò bay lả rập rờn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Mây mờ che đỉnh Trường Sơn sớm chiều</a:t>
            </a:r>
          </a:p>
          <a:p>
            <a:pPr marL="114300" indent="0" algn="r">
              <a:lnSpc>
                <a:spcPct val="150000"/>
              </a:lnSpc>
              <a:buNone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</a:t>
            </a:r>
            <a:r>
              <a:rPr lang="vi-VN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Việt Nam quê hương ta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– Nguyễn Đình Thi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2768" y="5874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sym typeface="Wingdings" pitchFamily="2" charset="2"/>
              </a:rPr>
              <a:t> 6 tiếng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028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sym typeface="Wingdings" pitchFamily="2" charset="2"/>
              </a:rPr>
              <a:t> 8 tiếng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948" y="14916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sym typeface="Wingdings" pitchFamily="2" charset="2"/>
              </a:rPr>
              <a:t> 6 tiếng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92367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sym typeface="Wingdings" pitchFamily="2" charset="2"/>
              </a:rPr>
              <a:t> 8 tiếng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76042" y="875700"/>
            <a:ext cx="218840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7015" y="1351680"/>
            <a:ext cx="357224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8523" y="1361517"/>
            <a:ext cx="451509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71973" y="1791596"/>
            <a:ext cx="357224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89890" y="2283718"/>
            <a:ext cx="456170" cy="0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11760" y="627534"/>
            <a:ext cx="144016" cy="288032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15816" y="1084843"/>
            <a:ext cx="144016" cy="288032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11760" y="1503564"/>
            <a:ext cx="144016" cy="288032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79717"/>
            <a:ext cx="144016" cy="288032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41446" y="1974545"/>
            <a:ext cx="144016" cy="288032"/>
          </a:xfrm>
          <a:prstGeom prst="line">
            <a:avLst/>
          </a:prstGeom>
          <a:ln w="1905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33" y="2787774"/>
            <a:ext cx="4555581" cy="21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3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303290"/>
            <a:ext cx="6576000" cy="828300"/>
          </a:xfrm>
        </p:spPr>
        <p:txBody>
          <a:bodyPr anchor="ctr"/>
          <a:lstStyle/>
          <a:p>
            <a:r>
              <a:rPr lang="vi-VN" sz="2800" b="1" dirty="0" smtClean="0">
                <a:solidFill>
                  <a:srgbClr val="0070C0"/>
                </a:solidFill>
                <a:latin typeface="+mn-lt"/>
              </a:rPr>
              <a:t>Những đặc điểm của thơ lục bát</a:t>
            </a:r>
            <a:endParaRPr lang="vi-V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27113"/>
            <a:ext cx="45365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b="1" dirty="0" smtClean="0"/>
              <a:t>Các </a:t>
            </a:r>
            <a:r>
              <a:rPr lang="vi-VN" sz="1800" b="1" dirty="0"/>
              <a:t>dòng thơ</a:t>
            </a:r>
            <a:r>
              <a:rPr lang="vi-VN" sz="1800" dirty="0"/>
              <a:t> được sắp xếp thành từng cặp, một dòng sáu tiếng và một dòng tám </a:t>
            </a:r>
            <a:r>
              <a:rPr lang="vi-VN" sz="1800" dirty="0" smtClean="0"/>
              <a:t>tiếng.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b="1" dirty="0" smtClean="0"/>
              <a:t>Vần </a:t>
            </a:r>
            <a:r>
              <a:rPr lang="vi-VN" sz="1800" b="1" dirty="0"/>
              <a:t>trong lục bát: </a:t>
            </a:r>
            <a:r>
              <a:rPr lang="vi-VN" sz="1800" dirty="0"/>
              <a:t>Tiếng cuối của dòng sáu vần với </a:t>
            </a:r>
            <a:r>
              <a:rPr lang="vi-VN" sz="1800" dirty="0" smtClean="0"/>
              <a:t>tiếng </a:t>
            </a:r>
            <a:r>
              <a:rPr lang="vi-VN" sz="1800" dirty="0"/>
              <a:t>thứ sáu của dòng tám; tiếng cuối của dòng tám lại vần với tiếng cuối của dòng sáu tiếp </a:t>
            </a:r>
            <a:r>
              <a:rPr lang="vi-VN" sz="1800" dirty="0" smtClean="0"/>
              <a:t>theo.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1399"/>
            <a:ext cx="370831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5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Save the Elephant Day by Slidesgo">
  <a:themeElements>
    <a:clrScheme name="Simple Light">
      <a:dk1>
        <a:srgbClr val="5CBFC2"/>
      </a:dk1>
      <a:lt1>
        <a:srgbClr val="FFFCF3"/>
      </a:lt1>
      <a:dk2>
        <a:srgbClr val="4D4848"/>
      </a:dk2>
      <a:lt2>
        <a:srgbClr val="EEEEEE"/>
      </a:lt2>
      <a:accent1>
        <a:srgbClr val="578CCF"/>
      </a:accent1>
      <a:accent2>
        <a:srgbClr val="F58A28"/>
      </a:accent2>
      <a:accent3>
        <a:srgbClr val="E8E0D1"/>
      </a:accent3>
      <a:accent4>
        <a:srgbClr val="9BD5CA"/>
      </a:accent4>
      <a:accent5>
        <a:srgbClr val="C0B1BC"/>
      </a:accent5>
      <a:accent6>
        <a:srgbClr val="FACF74"/>
      </a:accent6>
      <a:hlink>
        <a:srgbClr val="5CBF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602</Words>
  <PresentationFormat>On-screen Show (16:9)</PresentationFormat>
  <Paragraphs>68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Nunito</vt:lpstr>
      <vt:lpstr>Century Gothic</vt:lpstr>
      <vt:lpstr>Wingdings</vt:lpstr>
      <vt:lpstr>Bebas Neue</vt:lpstr>
      <vt:lpstr>Titan One</vt:lpstr>
      <vt:lpstr>Save the Elephant Day by Slidesgo</vt:lpstr>
      <vt:lpstr>Chào mừng các em đến với bài học hôm nay!</vt:lpstr>
      <vt:lpstr>KHỞI ĐỘNG</vt:lpstr>
      <vt:lpstr>KHỞI ĐỘNG</vt:lpstr>
      <vt:lpstr>Bài 4: Quê hương yêu dấu Tiết 45: Giới thiệu bài học và tri thức ngữ văn</vt:lpstr>
      <vt:lpstr>Nội dung bài học</vt:lpstr>
      <vt:lpstr>Khám phá tri thức ngữ văn</vt:lpstr>
      <vt:lpstr>PowerPoint Presentation</vt:lpstr>
      <vt:lpstr>PowerPoint Presentation</vt:lpstr>
      <vt:lpstr>Những đặc điểm của thơ lục bát</vt:lpstr>
      <vt:lpstr>Những đặc điểm của thơ lục bát</vt:lpstr>
      <vt:lpstr>Những đặc điểm của thơ lục bát</vt:lpstr>
      <vt:lpstr>Xét ví dụ</vt:lpstr>
      <vt:lpstr>PowerPoint Presentation</vt:lpstr>
      <vt:lpstr>PowerPoint Presentation</vt:lpstr>
      <vt:lpstr>PowerPoint Presentation</vt:lpstr>
      <vt:lpstr>Lục bát biến thể</vt:lpstr>
      <vt:lpstr>Luyện tập</vt:lpstr>
      <vt:lpstr>THẢO LUẬN NHÓM</vt:lpstr>
      <vt:lpstr>Hướng dẫn về nhà</vt:lpstr>
      <vt:lpstr>Hẹn gặp lại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2021-09-28T09:47:49Z</dcterms:modified>
</cp:coreProperties>
</file>