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319" r:id="rId3"/>
    <p:sldId id="320" r:id="rId4"/>
    <p:sldId id="272" r:id="rId5"/>
    <p:sldId id="341" r:id="rId6"/>
    <p:sldId id="269" r:id="rId7"/>
    <p:sldId id="324" r:id="rId8"/>
    <p:sldId id="326" r:id="rId9"/>
    <p:sldId id="327" r:id="rId10"/>
    <p:sldId id="279" r:id="rId11"/>
    <p:sldId id="386" r:id="rId12"/>
  </p:sldIdLst>
  <p:sldSz cx="12188825" cy="6858000"/>
  <p:notesSz cx="6858000" cy="9144000"/>
  <p:defaultTextStyle>
    <a:defPPr>
      <a:defRPr lang="en-US"/>
    </a:defPPr>
    <a:lvl1pPr marL="0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D84D"/>
    <a:srgbClr val="CC00FF"/>
    <a:srgbClr val="DD9BDD"/>
    <a:srgbClr val="EFECA7"/>
    <a:srgbClr val="EBBAAB"/>
    <a:srgbClr val="DCD202"/>
    <a:srgbClr val="4218F4"/>
    <a:srgbClr val="C10520"/>
    <a:srgbClr val="1070A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2" autoAdjust="0"/>
    <p:restoredTop sz="92909" autoAdjust="0"/>
  </p:normalViewPr>
  <p:slideViewPr>
    <p:cSldViewPr>
      <p:cViewPr varScale="1">
        <p:scale>
          <a:sx n="63" d="100"/>
          <a:sy n="63" d="100"/>
        </p:scale>
        <p:origin x="978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61507C-CD09-4047-B86C-C7A8EA8CAB0D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1EF12-26DB-42A5-9971-24726267C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6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1EF12-26DB-42A5-9971-24726267C5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16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1EF12-26DB-42A5-9971-24726267C5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6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10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54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81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2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8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B697E-A285-47D7-92DB-83388DE676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7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8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3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7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2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6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1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5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4" y="4406902"/>
            <a:ext cx="10360501" cy="1362075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4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47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895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434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790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238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68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13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58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0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2"/>
            <a:ext cx="5383398" cy="452596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2"/>
            <a:ext cx="5383398" cy="4525963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4"/>
            <a:ext cx="538551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77" indent="0">
              <a:buNone/>
              <a:defRPr sz="2700" b="1"/>
            </a:lvl2pPr>
            <a:lvl3pPr marL="1228954" indent="0">
              <a:buNone/>
              <a:defRPr sz="2400" b="1"/>
            </a:lvl3pPr>
            <a:lvl4pPr marL="1843430" indent="0">
              <a:buNone/>
              <a:defRPr sz="2200" b="1"/>
            </a:lvl4pPr>
            <a:lvl5pPr marL="2457907" indent="0">
              <a:buNone/>
              <a:defRPr sz="2200" b="1"/>
            </a:lvl5pPr>
            <a:lvl6pPr marL="3072384" indent="0">
              <a:buNone/>
              <a:defRPr sz="2200" b="1"/>
            </a:lvl6pPr>
            <a:lvl7pPr marL="3686861" indent="0">
              <a:buNone/>
              <a:defRPr sz="2200" b="1"/>
            </a:lvl7pPr>
            <a:lvl8pPr marL="4301338" indent="0">
              <a:buNone/>
              <a:defRPr sz="2200" b="1"/>
            </a:lvl8pPr>
            <a:lvl9pPr marL="4915814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4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77" indent="0">
              <a:buNone/>
              <a:defRPr sz="2700" b="1"/>
            </a:lvl2pPr>
            <a:lvl3pPr marL="1228954" indent="0">
              <a:buNone/>
              <a:defRPr sz="2400" b="1"/>
            </a:lvl3pPr>
            <a:lvl4pPr marL="1843430" indent="0">
              <a:buNone/>
              <a:defRPr sz="2200" b="1"/>
            </a:lvl4pPr>
            <a:lvl5pPr marL="2457907" indent="0">
              <a:buNone/>
              <a:defRPr sz="2200" b="1"/>
            </a:lvl5pPr>
            <a:lvl6pPr marL="3072384" indent="0">
              <a:buNone/>
              <a:defRPr sz="2200" b="1"/>
            </a:lvl6pPr>
            <a:lvl7pPr marL="3686861" indent="0">
              <a:buNone/>
              <a:defRPr sz="2200" b="1"/>
            </a:lvl7pPr>
            <a:lvl8pPr marL="4301338" indent="0">
              <a:buNone/>
              <a:defRPr sz="2200" b="1"/>
            </a:lvl8pPr>
            <a:lvl9pPr marL="4915814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9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4" y="273050"/>
            <a:ext cx="4010040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3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4" y="1435103"/>
            <a:ext cx="4010040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14477" indent="0">
              <a:buNone/>
              <a:defRPr sz="1600"/>
            </a:lvl2pPr>
            <a:lvl3pPr marL="1228954" indent="0">
              <a:buNone/>
              <a:defRPr sz="1300"/>
            </a:lvl3pPr>
            <a:lvl4pPr marL="1843430" indent="0">
              <a:buNone/>
              <a:defRPr sz="1200"/>
            </a:lvl4pPr>
            <a:lvl5pPr marL="2457907" indent="0">
              <a:buNone/>
              <a:defRPr sz="1200"/>
            </a:lvl5pPr>
            <a:lvl6pPr marL="3072384" indent="0">
              <a:buNone/>
              <a:defRPr sz="1200"/>
            </a:lvl6pPr>
            <a:lvl7pPr marL="3686861" indent="0">
              <a:buNone/>
              <a:defRPr sz="1200"/>
            </a:lvl7pPr>
            <a:lvl8pPr marL="4301338" indent="0">
              <a:buNone/>
              <a:defRPr sz="1200"/>
            </a:lvl8pPr>
            <a:lvl9pPr marL="491581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1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14477" indent="0">
              <a:buNone/>
              <a:defRPr sz="3800"/>
            </a:lvl2pPr>
            <a:lvl3pPr marL="1228954" indent="0">
              <a:buNone/>
              <a:defRPr sz="3200"/>
            </a:lvl3pPr>
            <a:lvl4pPr marL="1843430" indent="0">
              <a:buNone/>
              <a:defRPr sz="2700"/>
            </a:lvl4pPr>
            <a:lvl5pPr marL="2457907" indent="0">
              <a:buNone/>
              <a:defRPr sz="2700"/>
            </a:lvl5pPr>
            <a:lvl6pPr marL="3072384" indent="0">
              <a:buNone/>
              <a:defRPr sz="2700"/>
            </a:lvl6pPr>
            <a:lvl7pPr marL="3686861" indent="0">
              <a:buNone/>
              <a:defRPr sz="2700"/>
            </a:lvl7pPr>
            <a:lvl8pPr marL="4301338" indent="0">
              <a:buNone/>
              <a:defRPr sz="2700"/>
            </a:lvl8pPr>
            <a:lvl9pPr marL="4915814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9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14477" indent="0">
              <a:buNone/>
              <a:defRPr sz="1600"/>
            </a:lvl2pPr>
            <a:lvl3pPr marL="1228954" indent="0">
              <a:buNone/>
              <a:defRPr sz="1300"/>
            </a:lvl3pPr>
            <a:lvl4pPr marL="1843430" indent="0">
              <a:buNone/>
              <a:defRPr sz="1200"/>
            </a:lvl4pPr>
            <a:lvl5pPr marL="2457907" indent="0">
              <a:buNone/>
              <a:defRPr sz="1200"/>
            </a:lvl5pPr>
            <a:lvl6pPr marL="3072384" indent="0">
              <a:buNone/>
              <a:defRPr sz="1200"/>
            </a:lvl6pPr>
            <a:lvl7pPr marL="3686861" indent="0">
              <a:buNone/>
              <a:defRPr sz="1200"/>
            </a:lvl7pPr>
            <a:lvl8pPr marL="4301338" indent="0">
              <a:buNone/>
              <a:defRPr sz="1200"/>
            </a:lvl8pPr>
            <a:lvl9pPr marL="491581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1143000"/>
          </a:xfrm>
          <a:prstGeom prst="rect">
            <a:avLst/>
          </a:prstGeom>
        </p:spPr>
        <p:txBody>
          <a:bodyPr vert="horz" lIns="122895" tIns="61448" rIns="122895" bIns="6144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2"/>
            <a:ext cx="10969943" cy="4525963"/>
          </a:xfrm>
          <a:prstGeom prst="rect">
            <a:avLst/>
          </a:prstGeom>
        </p:spPr>
        <p:txBody>
          <a:bodyPr vert="horz" lIns="122895" tIns="61448" rIns="122895" bIns="6144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122895" tIns="61448" rIns="122895" bIns="6144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AF971-25D1-411E-8B62-14DAB1AB2062}" type="datetimeFigureOut">
              <a:rPr lang="en-US" smtClean="0"/>
              <a:t>25/9/2021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122895" tIns="61448" rIns="122895" bIns="6144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2"/>
            <a:ext cx="2844059" cy="365125"/>
          </a:xfrm>
          <a:prstGeom prst="rect">
            <a:avLst/>
          </a:prstGeom>
        </p:spPr>
        <p:txBody>
          <a:bodyPr vert="horz" lIns="122895" tIns="61448" rIns="122895" bIns="61448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9D7C-6DFF-4048-936F-9650D8E64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8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8954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858" indent="-460858" algn="l" defTabSz="1228954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525" indent="-384048" algn="l" defTabSz="1228954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192" indent="-307238" algn="l" defTabSz="12289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669" indent="-307238" algn="l" defTabSz="1228954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5146" indent="-307238" algn="l" defTabSz="1228954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9622" indent="-307238" algn="l" defTabSz="122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4099" indent="-307238" algn="l" defTabSz="122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576" indent="-307238" algn="l" defTabSz="122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3053" indent="-307238" algn="l" defTabSz="122895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477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8954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430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907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384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6861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1338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5814" algn="l" defTabSz="122895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qkkich@gmail.com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10" Type="http://schemas.openxmlformats.org/officeDocument/2006/relationships/image" Target="../media/image38.png"/><Relationship Id="rId4" Type="http://schemas.openxmlformats.org/officeDocument/2006/relationships/image" Target="../media/image26.jpeg"/><Relationship Id="rId9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1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8.png"/><Relationship Id="rId7" Type="http://schemas.openxmlformats.org/officeDocument/2006/relationships/image" Target="../media/image8.png"/><Relationship Id="rId12" Type="http://schemas.openxmlformats.org/officeDocument/2006/relationships/image" Target="../media/image14.png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5.wmf"/><Relationship Id="rId20" Type="http://schemas.openxmlformats.org/officeDocument/2006/relationships/image" Target="../media/image17.png"/><Relationship Id="rId1" Type="http://schemas.openxmlformats.org/officeDocument/2006/relationships/tags" Target="../tags/tag2.xml"/><Relationship Id="rId11" Type="http://schemas.openxmlformats.org/officeDocument/2006/relationships/image" Target="../media/image12.png"/><Relationship Id="rId24" Type="http://schemas.openxmlformats.org/officeDocument/2006/relationships/image" Target="../media/image21.png"/><Relationship Id="rId15" Type="http://schemas.openxmlformats.org/officeDocument/2006/relationships/oleObject" Target="../embeddings/oleObject1.bin"/><Relationship Id="rId23" Type="http://schemas.openxmlformats.org/officeDocument/2006/relationships/image" Target="../media/image20.png"/><Relationship Id="rId10" Type="http://schemas.openxmlformats.org/officeDocument/2006/relationships/image" Target="../media/image11.png"/><Relationship Id="rId19" Type="http://schemas.openxmlformats.org/officeDocument/2006/relationships/image" Target="../media/image7.wmf"/><Relationship Id="rId9" Type="http://schemas.openxmlformats.org/officeDocument/2006/relationships/image" Target="../media/image10.png"/><Relationship Id="rId14" Type="http://schemas.openxmlformats.org/officeDocument/2006/relationships/image" Target="../media/image13.png"/><Relationship Id="rId22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31.png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11" Type="http://schemas.openxmlformats.org/officeDocument/2006/relationships/image" Target="../media/image30.png"/><Relationship Id="rId10" Type="http://schemas.openxmlformats.org/officeDocument/2006/relationships/image" Target="../media/image29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310.png"/><Relationship Id="rId18" Type="http://schemas.openxmlformats.org/officeDocument/2006/relationships/image" Target="../media/image25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6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0.png"/><Relationship Id="rId11" Type="http://schemas.openxmlformats.org/officeDocument/2006/relationships/oleObject" Target="../embeddings/oleObject5.bin"/><Relationship Id="rId15" Type="http://schemas.openxmlformats.org/officeDocument/2006/relationships/image" Target="../media/image33.png"/><Relationship Id="rId10" Type="http://schemas.openxmlformats.org/officeDocument/2006/relationships/image" Target="../media/image22.png"/><Relationship Id="rId9" Type="http://schemas.openxmlformats.org/officeDocument/2006/relationships/image" Target="../media/image16.png"/><Relationship Id="rId1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22.pn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33.png"/><Relationship Id="rId17" Type="http://schemas.openxmlformats.org/officeDocument/2006/relationships/image" Target="../media/image25.wmf"/><Relationship Id="rId2" Type="http://schemas.openxmlformats.org/officeDocument/2006/relationships/notesSlide" Target="../notesSlides/notesSlide5.xml"/><Relationship Id="rId16" Type="http://schemas.openxmlformats.org/officeDocument/2006/relationships/oleObject" Target="../embeddings/oleObject9.bin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0.png"/><Relationship Id="rId11" Type="http://schemas.openxmlformats.org/officeDocument/2006/relationships/image" Target="../media/image32.png"/><Relationship Id="rId15" Type="http://schemas.openxmlformats.org/officeDocument/2006/relationships/image" Target="../media/image24.png"/><Relationship Id="rId10" Type="http://schemas.openxmlformats.org/officeDocument/2006/relationships/image" Target="../media/image310.png"/><Relationship Id="rId9" Type="http://schemas.openxmlformats.org/officeDocument/2006/relationships/image" Target="../media/image16.png"/><Relationship Id="rId14" Type="http://schemas.openxmlformats.org/officeDocument/2006/relationships/image" Target="../media/image2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310.png"/><Relationship Id="rId18" Type="http://schemas.openxmlformats.org/officeDocument/2006/relationships/image" Target="../media/image25.w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12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oleObject" Target="../embeddings/oleObject11.bin"/><Relationship Id="rId15" Type="http://schemas.openxmlformats.org/officeDocument/2006/relationships/image" Target="../media/image33.png"/><Relationship Id="rId10" Type="http://schemas.openxmlformats.org/officeDocument/2006/relationships/image" Target="../media/image22.png"/><Relationship Id="rId9" Type="http://schemas.openxmlformats.org/officeDocument/2006/relationships/image" Target="../media/image16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24.png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.png"/><Relationship Id="rId11" Type="http://schemas.openxmlformats.org/officeDocument/2006/relationships/oleObject" Target="../embeddings/oleObject14.bin"/><Relationship Id="rId15" Type="http://schemas.openxmlformats.org/officeDocument/2006/relationships/image" Target="../media/image25.wmf"/><Relationship Id="rId10" Type="http://schemas.openxmlformats.org/officeDocument/2006/relationships/image" Target="../media/image22.png"/><Relationship Id="rId9" Type="http://schemas.openxmlformats.org/officeDocument/2006/relationships/image" Target="../media/image16.png"/><Relationship Id="rId1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AA69398B-3770-4C33-9919-FBC5EB02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122" y="1539876"/>
            <a:ext cx="11710583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 LÍ 12</a:t>
            </a:r>
          </a:p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14</a:t>
            </a: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MẠCH RLC MẮC NỐI TIẾP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457200" marR="0" lvl="0" indent="-457200" algn="l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AutoNum type="romanUcPeriod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32422CC5-0345-4A42-8B23-1D265055A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23" y="3668427"/>
            <a:ext cx="7770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Thầy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Đoàn văn Doanh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THPT Nam Trực –  Nam Định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4018C51D-8D66-4FD4-9094-3C9276C91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2612" y="304800"/>
            <a:ext cx="64406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CLB VẬT LÝ TRƯỜNG </a:t>
            </a: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THPT NAM TRỰC - NAM ĐỊNH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3DAB4938-1322-4050-95CB-2A97123DC98A}"/>
              </a:ext>
            </a:extLst>
          </p:cNvPr>
          <p:cNvSpPr/>
          <p:nvPr/>
        </p:nvSpPr>
        <p:spPr>
          <a:xfrm>
            <a:off x="4648897" y="4902625"/>
            <a:ext cx="33881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qkkich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gmail.com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Phone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0981.120681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60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46823" y="275063"/>
            <a:ext cx="133081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79148" y="1303940"/>
            <a:ext cx="1378030" cy="905420"/>
            <a:chOff x="946056" y="2066700"/>
            <a:chExt cx="1378030" cy="905420"/>
          </a:xfrm>
        </p:grpSpPr>
        <p:sp>
          <p:nvSpPr>
            <p:cNvPr id="7" name="Rectangle 6"/>
            <p:cNvSpPr/>
            <p:nvPr/>
          </p:nvSpPr>
          <p:spPr>
            <a:xfrm>
              <a:off x="946056" y="2140218"/>
              <a:ext cx="1378030" cy="831902"/>
            </a:xfrm>
            <a:prstGeom prst="rect">
              <a:avLst/>
            </a:prstGeom>
            <a:solidFill>
              <a:srgbClr val="FF7C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4" name="Group 193"/>
            <p:cNvGrpSpPr/>
            <p:nvPr/>
          </p:nvGrpSpPr>
          <p:grpSpPr>
            <a:xfrm>
              <a:off x="1019278" y="2066700"/>
              <a:ext cx="1228956" cy="779571"/>
              <a:chOff x="2302418" y="2497754"/>
              <a:chExt cx="1228956" cy="724760"/>
            </a:xfrm>
          </p:grpSpPr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302418" y="3049525"/>
                <a:ext cx="27432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grpSp>
            <p:nvGrpSpPr>
              <p:cNvPr id="196" name="Group 195"/>
              <p:cNvGrpSpPr/>
              <p:nvPr/>
            </p:nvGrpSpPr>
            <p:grpSpPr>
              <a:xfrm>
                <a:off x="2585844" y="2918108"/>
                <a:ext cx="945530" cy="304406"/>
                <a:chOff x="2758122" y="1243406"/>
                <a:chExt cx="945776" cy="304485"/>
              </a:xfrm>
            </p:grpSpPr>
            <p:grpSp>
              <p:nvGrpSpPr>
                <p:cNvPr id="198" name="Group 197">
                  <a:extLst>
                    <a:ext uri="{FF2B5EF4-FFF2-40B4-BE49-F238E27FC236}">
                      <a16:creationId xmlns:a16="http://schemas.microsoft.com/office/drawing/2014/main" id="{901A6FB0-3E29-47A4-9C1A-D82D1E6AD72E}"/>
                    </a:ext>
                  </a:extLst>
                </p:cNvPr>
                <p:cNvGrpSpPr/>
                <p:nvPr/>
              </p:nvGrpSpPr>
              <p:grpSpPr>
                <a:xfrm>
                  <a:off x="2758122" y="1243406"/>
                  <a:ext cx="773677" cy="304485"/>
                  <a:chOff x="875792" y="213053"/>
                  <a:chExt cx="558920" cy="180000"/>
                </a:xfrm>
              </p:grpSpPr>
              <p:sp>
                <p:nvSpPr>
                  <p:cNvPr id="200" name="Arc 199">
                    <a:extLst>
                      <a:ext uri="{FF2B5EF4-FFF2-40B4-BE49-F238E27FC236}">
                        <a16:creationId xmlns:a16="http://schemas.microsoft.com/office/drawing/2014/main" id="{48952EEE-F77C-412F-9290-3ED8F40145D7}"/>
                      </a:ext>
                    </a:extLst>
                  </p:cNvPr>
                  <p:cNvSpPr/>
                  <p:nvPr/>
                </p:nvSpPr>
                <p:spPr>
                  <a:xfrm>
                    <a:off x="875792" y="213053"/>
                    <a:ext cx="93357" cy="180000"/>
                  </a:xfrm>
                  <a:prstGeom prst="arc">
                    <a:avLst>
                      <a:gd name="adj1" fmla="val 10754521"/>
                      <a:gd name="adj2" fmla="val 3631560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1" name="Arc 200">
                    <a:extLst>
                      <a:ext uri="{FF2B5EF4-FFF2-40B4-BE49-F238E27FC236}">
                        <a16:creationId xmlns:a16="http://schemas.microsoft.com/office/drawing/2014/main" id="{776D8203-3387-4CF3-A016-A5B544740A11}"/>
                      </a:ext>
                    </a:extLst>
                  </p:cNvPr>
                  <p:cNvSpPr/>
                  <p:nvPr/>
                </p:nvSpPr>
                <p:spPr>
                  <a:xfrm>
                    <a:off x="940419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2" name="Arc 201">
                    <a:extLst>
                      <a:ext uri="{FF2B5EF4-FFF2-40B4-BE49-F238E27FC236}">
                        <a16:creationId xmlns:a16="http://schemas.microsoft.com/office/drawing/2014/main" id="{38FE32E4-2736-428C-AFD1-7281DAFEED4C}"/>
                      </a:ext>
                    </a:extLst>
                  </p:cNvPr>
                  <p:cNvSpPr/>
                  <p:nvPr/>
                </p:nvSpPr>
                <p:spPr>
                  <a:xfrm>
                    <a:off x="1007205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3" name="Arc 202">
                    <a:extLst>
                      <a:ext uri="{FF2B5EF4-FFF2-40B4-BE49-F238E27FC236}">
                        <a16:creationId xmlns:a16="http://schemas.microsoft.com/office/drawing/2014/main" id="{FAC72B5F-904D-4E73-844E-D0E3A88B72E9}"/>
                      </a:ext>
                    </a:extLst>
                  </p:cNvPr>
                  <p:cNvSpPr/>
                  <p:nvPr/>
                </p:nvSpPr>
                <p:spPr>
                  <a:xfrm>
                    <a:off x="1073991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4" name="Arc 203">
                    <a:extLst>
                      <a:ext uri="{FF2B5EF4-FFF2-40B4-BE49-F238E27FC236}">
                        <a16:creationId xmlns:a16="http://schemas.microsoft.com/office/drawing/2014/main" id="{3D9B3667-B49B-457E-A9C2-A3A02136854E}"/>
                      </a:ext>
                    </a:extLst>
                  </p:cNvPr>
                  <p:cNvSpPr/>
                  <p:nvPr/>
                </p:nvSpPr>
                <p:spPr>
                  <a:xfrm>
                    <a:off x="1140776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5" name="Arc 204">
                    <a:extLst>
                      <a:ext uri="{FF2B5EF4-FFF2-40B4-BE49-F238E27FC236}">
                        <a16:creationId xmlns:a16="http://schemas.microsoft.com/office/drawing/2014/main" id="{E14F37B1-BC2C-408E-8431-A2119902B2F1}"/>
                      </a:ext>
                    </a:extLst>
                  </p:cNvPr>
                  <p:cNvSpPr/>
                  <p:nvPr/>
                </p:nvSpPr>
                <p:spPr>
                  <a:xfrm>
                    <a:off x="1207562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6" name="Arc 205">
                    <a:extLst>
                      <a:ext uri="{FF2B5EF4-FFF2-40B4-BE49-F238E27FC236}">
                        <a16:creationId xmlns:a16="http://schemas.microsoft.com/office/drawing/2014/main" id="{E1E6A181-578C-4767-BE7F-EF25687202A1}"/>
                      </a:ext>
                    </a:extLst>
                  </p:cNvPr>
                  <p:cNvSpPr/>
                  <p:nvPr/>
                </p:nvSpPr>
                <p:spPr>
                  <a:xfrm>
                    <a:off x="1274348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07" name="Arc 206">
                    <a:extLst>
                      <a:ext uri="{FF2B5EF4-FFF2-40B4-BE49-F238E27FC236}">
                        <a16:creationId xmlns:a16="http://schemas.microsoft.com/office/drawing/2014/main" id="{4D3FC073-DD5F-4316-92F5-09A661B9EEB6}"/>
                      </a:ext>
                    </a:extLst>
                  </p:cNvPr>
                  <p:cNvSpPr/>
                  <p:nvPr/>
                </p:nvSpPr>
                <p:spPr>
                  <a:xfrm>
                    <a:off x="1341355" y="213053"/>
                    <a:ext cx="93357" cy="180000"/>
                  </a:xfrm>
                  <a:prstGeom prst="arc">
                    <a:avLst>
                      <a:gd name="adj1" fmla="val 7196761"/>
                      <a:gd name="adj2" fmla="val 200583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199" name="Straight Connector 198">
                  <a:extLst>
                    <a:ext uri="{FF2B5EF4-FFF2-40B4-BE49-F238E27FC236}">
                      <a16:creationId xmlns:a16="http://schemas.microsoft.com/office/drawing/2014/main" id="{7B4DC6B4-6D1C-4456-BC16-54C6FCF95D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21018" y="1393950"/>
                  <a:ext cx="1828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7" name="TextBox 196"/>
              <p:cNvSpPr txBox="1"/>
              <p:nvPr/>
            </p:nvSpPr>
            <p:spPr>
              <a:xfrm>
                <a:off x="2739877" y="2497754"/>
                <a:ext cx="452816" cy="371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99" b="1" i="1" dirty="0" err="1"/>
                  <a:t>L,r</a:t>
                </a:r>
                <a:endParaRPr lang="en-US" sz="1999" b="1" i="1" dirty="0"/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3548632" y="1341473"/>
            <a:ext cx="1749464" cy="867959"/>
            <a:chOff x="3406461" y="2154649"/>
            <a:chExt cx="1749464" cy="867959"/>
          </a:xfrm>
        </p:grpSpPr>
        <p:sp>
          <p:nvSpPr>
            <p:cNvPr id="209" name="Rectangle 208"/>
            <p:cNvSpPr/>
            <p:nvPr/>
          </p:nvSpPr>
          <p:spPr>
            <a:xfrm>
              <a:off x="3406461" y="2190706"/>
              <a:ext cx="1749464" cy="831902"/>
            </a:xfrm>
            <a:prstGeom prst="rect">
              <a:avLst/>
            </a:prstGeom>
            <a:solidFill>
              <a:srgbClr val="FF7C8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4" name="Group 223"/>
            <p:cNvGrpSpPr/>
            <p:nvPr/>
          </p:nvGrpSpPr>
          <p:grpSpPr>
            <a:xfrm>
              <a:off x="3487080" y="2154649"/>
              <a:ext cx="1585610" cy="706503"/>
              <a:chOff x="4464587" y="2457541"/>
              <a:chExt cx="1585610" cy="706503"/>
            </a:xfrm>
          </p:grpSpPr>
          <p:grpSp>
            <p:nvGrpSpPr>
              <p:cNvPr id="225" name="Group 224"/>
              <p:cNvGrpSpPr/>
              <p:nvPr/>
            </p:nvGrpSpPr>
            <p:grpSpPr>
              <a:xfrm>
                <a:off x="5104667" y="2859638"/>
                <a:ext cx="945530" cy="304406"/>
                <a:chOff x="2758122" y="1243406"/>
                <a:chExt cx="945776" cy="304485"/>
              </a:xfrm>
            </p:grpSpPr>
            <p:grpSp>
              <p:nvGrpSpPr>
                <p:cNvPr id="230" name="Group 229">
                  <a:extLst>
                    <a:ext uri="{FF2B5EF4-FFF2-40B4-BE49-F238E27FC236}">
                      <a16:creationId xmlns:a16="http://schemas.microsoft.com/office/drawing/2014/main" id="{901A6FB0-3E29-47A4-9C1A-D82D1E6AD72E}"/>
                    </a:ext>
                  </a:extLst>
                </p:cNvPr>
                <p:cNvGrpSpPr/>
                <p:nvPr/>
              </p:nvGrpSpPr>
              <p:grpSpPr>
                <a:xfrm>
                  <a:off x="2758122" y="1243406"/>
                  <a:ext cx="773677" cy="304485"/>
                  <a:chOff x="875792" y="213053"/>
                  <a:chExt cx="558920" cy="180000"/>
                </a:xfrm>
              </p:grpSpPr>
              <p:sp>
                <p:nvSpPr>
                  <p:cNvPr id="232" name="Arc 231">
                    <a:extLst>
                      <a:ext uri="{FF2B5EF4-FFF2-40B4-BE49-F238E27FC236}">
                        <a16:creationId xmlns:a16="http://schemas.microsoft.com/office/drawing/2014/main" id="{48952EEE-F77C-412F-9290-3ED8F40145D7}"/>
                      </a:ext>
                    </a:extLst>
                  </p:cNvPr>
                  <p:cNvSpPr/>
                  <p:nvPr/>
                </p:nvSpPr>
                <p:spPr>
                  <a:xfrm>
                    <a:off x="875792" y="213053"/>
                    <a:ext cx="93357" cy="180000"/>
                  </a:xfrm>
                  <a:prstGeom prst="arc">
                    <a:avLst>
                      <a:gd name="adj1" fmla="val 10754521"/>
                      <a:gd name="adj2" fmla="val 3631560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3" name="Arc 232">
                    <a:extLst>
                      <a:ext uri="{FF2B5EF4-FFF2-40B4-BE49-F238E27FC236}">
                        <a16:creationId xmlns:a16="http://schemas.microsoft.com/office/drawing/2014/main" id="{776D8203-3387-4CF3-A016-A5B544740A11}"/>
                      </a:ext>
                    </a:extLst>
                  </p:cNvPr>
                  <p:cNvSpPr/>
                  <p:nvPr/>
                </p:nvSpPr>
                <p:spPr>
                  <a:xfrm>
                    <a:off x="940419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4" name="Arc 233">
                    <a:extLst>
                      <a:ext uri="{FF2B5EF4-FFF2-40B4-BE49-F238E27FC236}">
                        <a16:creationId xmlns:a16="http://schemas.microsoft.com/office/drawing/2014/main" id="{38FE32E4-2736-428C-AFD1-7281DAFEED4C}"/>
                      </a:ext>
                    </a:extLst>
                  </p:cNvPr>
                  <p:cNvSpPr/>
                  <p:nvPr/>
                </p:nvSpPr>
                <p:spPr>
                  <a:xfrm>
                    <a:off x="1007205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5" name="Arc 234">
                    <a:extLst>
                      <a:ext uri="{FF2B5EF4-FFF2-40B4-BE49-F238E27FC236}">
                        <a16:creationId xmlns:a16="http://schemas.microsoft.com/office/drawing/2014/main" id="{FAC72B5F-904D-4E73-844E-D0E3A88B72E9}"/>
                      </a:ext>
                    </a:extLst>
                  </p:cNvPr>
                  <p:cNvSpPr/>
                  <p:nvPr/>
                </p:nvSpPr>
                <p:spPr>
                  <a:xfrm>
                    <a:off x="1073991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6" name="Arc 235">
                    <a:extLst>
                      <a:ext uri="{FF2B5EF4-FFF2-40B4-BE49-F238E27FC236}">
                        <a16:creationId xmlns:a16="http://schemas.microsoft.com/office/drawing/2014/main" id="{3D9B3667-B49B-457E-A9C2-A3A02136854E}"/>
                      </a:ext>
                    </a:extLst>
                  </p:cNvPr>
                  <p:cNvSpPr/>
                  <p:nvPr/>
                </p:nvSpPr>
                <p:spPr>
                  <a:xfrm>
                    <a:off x="1140776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7" name="Arc 236">
                    <a:extLst>
                      <a:ext uri="{FF2B5EF4-FFF2-40B4-BE49-F238E27FC236}">
                        <a16:creationId xmlns:a16="http://schemas.microsoft.com/office/drawing/2014/main" id="{E14F37B1-BC2C-408E-8431-A2119902B2F1}"/>
                      </a:ext>
                    </a:extLst>
                  </p:cNvPr>
                  <p:cNvSpPr/>
                  <p:nvPr/>
                </p:nvSpPr>
                <p:spPr>
                  <a:xfrm>
                    <a:off x="1207562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8" name="Arc 237">
                    <a:extLst>
                      <a:ext uri="{FF2B5EF4-FFF2-40B4-BE49-F238E27FC236}">
                        <a16:creationId xmlns:a16="http://schemas.microsoft.com/office/drawing/2014/main" id="{E1E6A181-578C-4767-BE7F-EF25687202A1}"/>
                      </a:ext>
                    </a:extLst>
                  </p:cNvPr>
                  <p:cNvSpPr/>
                  <p:nvPr/>
                </p:nvSpPr>
                <p:spPr>
                  <a:xfrm>
                    <a:off x="1274348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239" name="Arc 238">
                    <a:extLst>
                      <a:ext uri="{FF2B5EF4-FFF2-40B4-BE49-F238E27FC236}">
                        <a16:creationId xmlns:a16="http://schemas.microsoft.com/office/drawing/2014/main" id="{4D3FC073-DD5F-4316-92F5-09A661B9EEB6}"/>
                      </a:ext>
                    </a:extLst>
                  </p:cNvPr>
                  <p:cNvSpPr/>
                  <p:nvPr/>
                </p:nvSpPr>
                <p:spPr>
                  <a:xfrm>
                    <a:off x="1341355" y="213053"/>
                    <a:ext cx="93357" cy="180000"/>
                  </a:xfrm>
                  <a:prstGeom prst="arc">
                    <a:avLst>
                      <a:gd name="adj1" fmla="val 7196761"/>
                      <a:gd name="adj2" fmla="val 200583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231" name="Straight Connector 230">
                  <a:extLst>
                    <a:ext uri="{FF2B5EF4-FFF2-40B4-BE49-F238E27FC236}">
                      <a16:creationId xmlns:a16="http://schemas.microsoft.com/office/drawing/2014/main" id="{7B4DC6B4-6D1C-4456-BC16-54C6FCF95D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21018" y="1393950"/>
                  <a:ext cx="1828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6" name="Rectangle 225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4652212" y="2920313"/>
                <a:ext cx="274320" cy="182880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64587" y="3010143"/>
                <a:ext cx="6400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228" name="TextBox 227"/>
              <p:cNvSpPr txBox="1"/>
              <p:nvPr/>
            </p:nvSpPr>
            <p:spPr>
              <a:xfrm>
                <a:off x="4659797" y="2531621"/>
                <a:ext cx="276038" cy="39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99" b="1" i="1" dirty="0"/>
                  <a:t>r</a:t>
                </a: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5361004" y="2457541"/>
                <a:ext cx="293670" cy="39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99" b="1" i="1" dirty="0"/>
                  <a:t>L</a:t>
                </a:r>
              </a:p>
            </p:txBody>
          </p:sp>
        </p:grpSp>
      </p:grpSp>
      <p:cxnSp>
        <p:nvCxnSpPr>
          <p:cNvPr id="26" name="Straight Arrow Connector 25"/>
          <p:cNvCxnSpPr/>
          <p:nvPr/>
        </p:nvCxnSpPr>
        <p:spPr>
          <a:xfrm flipV="1">
            <a:off x="2553470" y="1857631"/>
            <a:ext cx="731520" cy="0"/>
          </a:xfrm>
          <a:prstGeom prst="straightConnector1">
            <a:avLst/>
          </a:prstGeom>
          <a:ln w="127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4" name="Picture 2" descr="Các loại cuộn cảm được sử dụng nhiều cho phân tần lo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7" t="24107" r="8610" b="19306"/>
          <a:stretch/>
        </p:blipFill>
        <p:spPr bwMode="auto">
          <a:xfrm>
            <a:off x="7068268" y="930893"/>
            <a:ext cx="3428348" cy="2697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6471" y="2305381"/>
                <a:ext cx="2472657" cy="843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Z</a:t>
                </a:r>
                <a:r>
                  <a:rPr lang="en-US" baseline="-25000" dirty="0" err="1">
                    <a:solidFill>
                      <a:schemeClr val="bg1"/>
                    </a:solidFill>
                  </a:rPr>
                  <a:t>cd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sub>
                          <m:sup>
                            <m:r>
                              <a:rPr lang="en-US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vi-VN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471" y="2305381"/>
                <a:ext cx="2472657" cy="843885"/>
              </a:xfrm>
              <a:prstGeom prst="rect">
                <a:avLst/>
              </a:prstGeom>
              <a:blipFill rotWithShape="0">
                <a:blip r:embed="rId7"/>
                <a:stretch>
                  <a:fillRect l="-3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546823" y="786870"/>
            <a:ext cx="4443845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cuộn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thuần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17755" y="3482655"/>
            <a:ext cx="2730087" cy="799183"/>
            <a:chOff x="3194747" y="4441446"/>
            <a:chExt cx="3120031" cy="799183"/>
          </a:xfrm>
        </p:grpSpPr>
        <p:sp>
          <p:nvSpPr>
            <p:cNvPr id="42" name="Rounded Rectangle 41"/>
            <p:cNvSpPr/>
            <p:nvPr/>
          </p:nvSpPr>
          <p:spPr>
            <a:xfrm>
              <a:off x="3194747" y="4491860"/>
              <a:ext cx="3120031" cy="74876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/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3474381" y="4470320"/>
              <a:ext cx="2467711" cy="725525"/>
              <a:chOff x="1659313" y="842169"/>
              <a:chExt cx="2468354" cy="725714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1659313" y="863750"/>
                <a:ext cx="1097280" cy="632815"/>
                <a:chOff x="1645950" y="877953"/>
                <a:chExt cx="1097280" cy="632815"/>
              </a:xfrm>
            </p:grpSpPr>
            <p:sp>
              <p:nvSpPr>
                <p:cNvPr id="64" name="TextBox 63"/>
                <p:cNvSpPr txBox="1"/>
                <p:nvPr/>
              </p:nvSpPr>
              <p:spPr>
                <a:xfrm>
                  <a:off x="2048801" y="877953"/>
                  <a:ext cx="32893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999" b="1" i="1" dirty="0"/>
                    <a:t>R</a:t>
                  </a:r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1645950" y="1268009"/>
                  <a:ext cx="1097280" cy="242759"/>
                  <a:chOff x="1645950" y="1268009"/>
                  <a:chExt cx="1097280" cy="242759"/>
                </a:xfrm>
              </p:grpSpPr>
              <p:cxnSp>
                <p:nvCxnSpPr>
                  <p:cNvPr id="66" name="Straight Connector 65">
                    <a:extLst>
                      <a:ext uri="{FF2B5EF4-FFF2-40B4-BE49-F238E27FC236}">
                        <a16:creationId xmlns:a16="http://schemas.microsoft.com/office/drawing/2014/main" id="{7B4DC6B4-6D1C-4456-BC16-54C6FCF95D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645950" y="1378512"/>
                    <a:ext cx="109728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  <a:headEnd type="oval" w="sm" len="sm"/>
                    <a:tailEnd type="oval" w="sm" len="sm"/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E2602B9B-C599-48CC-A3BE-A48C798531DC}"/>
                      </a:ext>
                    </a:extLst>
                  </p:cNvPr>
                  <p:cNvSpPr/>
                  <p:nvPr/>
                </p:nvSpPr>
                <p:spPr>
                  <a:xfrm>
                    <a:off x="1881654" y="1268009"/>
                    <a:ext cx="647816" cy="242759"/>
                  </a:xfrm>
                  <a:prstGeom prst="rect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16" tIns="45708" rIns="91416" bIns="45708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45" name="Group 44"/>
              <p:cNvGrpSpPr/>
              <p:nvPr/>
            </p:nvGrpSpPr>
            <p:grpSpPr>
              <a:xfrm>
                <a:off x="2758122" y="1243406"/>
                <a:ext cx="945776" cy="304485"/>
                <a:chOff x="2758122" y="1243406"/>
                <a:chExt cx="945776" cy="304485"/>
              </a:xfrm>
            </p:grpSpPr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901A6FB0-3E29-47A4-9C1A-D82D1E6AD72E}"/>
                    </a:ext>
                  </a:extLst>
                </p:cNvPr>
                <p:cNvGrpSpPr/>
                <p:nvPr/>
              </p:nvGrpSpPr>
              <p:grpSpPr>
                <a:xfrm>
                  <a:off x="2758122" y="1243406"/>
                  <a:ext cx="773677" cy="304485"/>
                  <a:chOff x="875792" y="213053"/>
                  <a:chExt cx="558920" cy="180000"/>
                </a:xfrm>
              </p:grpSpPr>
              <p:sp>
                <p:nvSpPr>
                  <p:cNvPr id="55" name="Arc 54">
                    <a:extLst>
                      <a:ext uri="{FF2B5EF4-FFF2-40B4-BE49-F238E27FC236}">
                        <a16:creationId xmlns:a16="http://schemas.microsoft.com/office/drawing/2014/main" id="{48952EEE-F77C-412F-9290-3ED8F40145D7}"/>
                      </a:ext>
                    </a:extLst>
                  </p:cNvPr>
                  <p:cNvSpPr/>
                  <p:nvPr/>
                </p:nvSpPr>
                <p:spPr>
                  <a:xfrm>
                    <a:off x="875792" y="213053"/>
                    <a:ext cx="93357" cy="180000"/>
                  </a:xfrm>
                  <a:prstGeom prst="arc">
                    <a:avLst>
                      <a:gd name="adj1" fmla="val 10754521"/>
                      <a:gd name="adj2" fmla="val 3631560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6" name="Arc 55">
                    <a:extLst>
                      <a:ext uri="{FF2B5EF4-FFF2-40B4-BE49-F238E27FC236}">
                        <a16:creationId xmlns:a16="http://schemas.microsoft.com/office/drawing/2014/main" id="{776D8203-3387-4CF3-A016-A5B544740A11}"/>
                      </a:ext>
                    </a:extLst>
                  </p:cNvPr>
                  <p:cNvSpPr/>
                  <p:nvPr/>
                </p:nvSpPr>
                <p:spPr>
                  <a:xfrm>
                    <a:off x="940419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7" name="Arc 56">
                    <a:extLst>
                      <a:ext uri="{FF2B5EF4-FFF2-40B4-BE49-F238E27FC236}">
                        <a16:creationId xmlns:a16="http://schemas.microsoft.com/office/drawing/2014/main" id="{38FE32E4-2736-428C-AFD1-7281DAFEED4C}"/>
                      </a:ext>
                    </a:extLst>
                  </p:cNvPr>
                  <p:cNvSpPr/>
                  <p:nvPr/>
                </p:nvSpPr>
                <p:spPr>
                  <a:xfrm>
                    <a:off x="1007205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8" name="Arc 57">
                    <a:extLst>
                      <a:ext uri="{FF2B5EF4-FFF2-40B4-BE49-F238E27FC236}">
                        <a16:creationId xmlns:a16="http://schemas.microsoft.com/office/drawing/2014/main" id="{FAC72B5F-904D-4E73-844E-D0E3A88B72E9}"/>
                      </a:ext>
                    </a:extLst>
                  </p:cNvPr>
                  <p:cNvSpPr/>
                  <p:nvPr/>
                </p:nvSpPr>
                <p:spPr>
                  <a:xfrm>
                    <a:off x="1073991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59" name="Arc 58">
                    <a:extLst>
                      <a:ext uri="{FF2B5EF4-FFF2-40B4-BE49-F238E27FC236}">
                        <a16:creationId xmlns:a16="http://schemas.microsoft.com/office/drawing/2014/main" id="{3D9B3667-B49B-457E-A9C2-A3A02136854E}"/>
                      </a:ext>
                    </a:extLst>
                  </p:cNvPr>
                  <p:cNvSpPr/>
                  <p:nvPr/>
                </p:nvSpPr>
                <p:spPr>
                  <a:xfrm>
                    <a:off x="1140776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0" name="Arc 59">
                    <a:extLst>
                      <a:ext uri="{FF2B5EF4-FFF2-40B4-BE49-F238E27FC236}">
                        <a16:creationId xmlns:a16="http://schemas.microsoft.com/office/drawing/2014/main" id="{E14F37B1-BC2C-408E-8431-A2119902B2F1}"/>
                      </a:ext>
                    </a:extLst>
                  </p:cNvPr>
                  <p:cNvSpPr/>
                  <p:nvPr/>
                </p:nvSpPr>
                <p:spPr>
                  <a:xfrm>
                    <a:off x="1207562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2" name="Arc 61">
                    <a:extLst>
                      <a:ext uri="{FF2B5EF4-FFF2-40B4-BE49-F238E27FC236}">
                        <a16:creationId xmlns:a16="http://schemas.microsoft.com/office/drawing/2014/main" id="{E1E6A181-578C-4767-BE7F-EF25687202A1}"/>
                      </a:ext>
                    </a:extLst>
                  </p:cNvPr>
                  <p:cNvSpPr/>
                  <p:nvPr/>
                </p:nvSpPr>
                <p:spPr>
                  <a:xfrm>
                    <a:off x="1274348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63" name="Arc 62">
                    <a:extLst>
                      <a:ext uri="{FF2B5EF4-FFF2-40B4-BE49-F238E27FC236}">
                        <a16:creationId xmlns:a16="http://schemas.microsoft.com/office/drawing/2014/main" id="{4D3FC073-DD5F-4316-92F5-09A661B9EEB6}"/>
                      </a:ext>
                    </a:extLst>
                  </p:cNvPr>
                  <p:cNvSpPr/>
                  <p:nvPr/>
                </p:nvSpPr>
                <p:spPr>
                  <a:xfrm>
                    <a:off x="1341355" y="213053"/>
                    <a:ext cx="93357" cy="180000"/>
                  </a:xfrm>
                  <a:prstGeom prst="arc">
                    <a:avLst>
                      <a:gd name="adj1" fmla="val 7196761"/>
                      <a:gd name="adj2" fmla="val 200583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7B4DC6B4-6D1C-4456-BC16-54C6FCF95D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21018" y="1393950"/>
                  <a:ext cx="1828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/>
              <p:cNvGrpSpPr/>
              <p:nvPr/>
            </p:nvGrpSpPr>
            <p:grpSpPr>
              <a:xfrm>
                <a:off x="3669585" y="842169"/>
                <a:ext cx="458082" cy="725714"/>
                <a:chOff x="3669585" y="842169"/>
                <a:chExt cx="458082" cy="725714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3721714" y="1201519"/>
                  <a:ext cx="405953" cy="366364"/>
                  <a:chOff x="3721714" y="1201519"/>
                  <a:chExt cx="405953" cy="366364"/>
                </a:xfrm>
              </p:grpSpPr>
              <p:grpSp>
                <p:nvGrpSpPr>
                  <p:cNvPr id="49" name="Group 48"/>
                  <p:cNvGrpSpPr/>
                  <p:nvPr/>
                </p:nvGrpSpPr>
                <p:grpSpPr>
                  <a:xfrm>
                    <a:off x="3721714" y="1201519"/>
                    <a:ext cx="119498" cy="366364"/>
                    <a:chOff x="3721714" y="1201519"/>
                    <a:chExt cx="119498" cy="366364"/>
                  </a:xfrm>
                </p:grpSpPr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EAF127DD-F9A0-4E17-8F2F-9EF02142DEC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841212" y="1202123"/>
                      <a:ext cx="0" cy="36576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EAF127DD-F9A0-4E17-8F2F-9EF02142DEC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721714" y="1201519"/>
                      <a:ext cx="0" cy="36576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0" name="Straight Connector 49">
                    <a:extLst>
                      <a:ext uri="{FF2B5EF4-FFF2-40B4-BE49-F238E27FC236}">
                        <a16:creationId xmlns:a16="http://schemas.microsoft.com/office/drawing/2014/main" id="{7B4DC6B4-6D1C-4456-BC16-54C6FCF95D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853347" y="1392922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  <a:headEnd type="oval" w="sm" len="sm"/>
                    <a:tailEnd type="oval" w="sm" len="sm"/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3669585" y="842169"/>
                  <a:ext cx="32092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999" b="1" i="1" dirty="0"/>
                    <a:t>C</a:t>
                  </a:r>
                </a:p>
              </p:txBody>
            </p:sp>
          </p:grpSp>
        </p:grpSp>
        <p:sp>
          <p:nvSpPr>
            <p:cNvPr id="68" name="TextBox 67"/>
            <p:cNvSpPr txBox="1"/>
            <p:nvPr/>
          </p:nvSpPr>
          <p:spPr>
            <a:xfrm>
              <a:off x="4815274" y="4441446"/>
              <a:ext cx="454548" cy="399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i="1" dirty="0" err="1"/>
                <a:t>L,r</a:t>
              </a:r>
              <a:endParaRPr lang="en-US" sz="1999" b="1" i="1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294851" y="3453942"/>
            <a:ext cx="2724580" cy="833686"/>
            <a:chOff x="6093364" y="868478"/>
            <a:chExt cx="3245017" cy="833686"/>
          </a:xfrm>
        </p:grpSpPr>
        <p:sp>
          <p:nvSpPr>
            <p:cNvPr id="70" name="Rounded Rectangle 69"/>
            <p:cNvSpPr/>
            <p:nvPr/>
          </p:nvSpPr>
          <p:spPr>
            <a:xfrm>
              <a:off x="6093364" y="953395"/>
              <a:ext cx="3245017" cy="748769"/>
            </a:xfrm>
            <a:prstGeom prst="roundRect">
              <a:avLst/>
            </a:prstGeom>
            <a:solidFill>
              <a:schemeClr val="bg1"/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399"/>
            </a:p>
          </p:txBody>
        </p:sp>
        <p:grpSp>
          <p:nvGrpSpPr>
            <p:cNvPr id="71" name="Group 70"/>
            <p:cNvGrpSpPr/>
            <p:nvPr/>
          </p:nvGrpSpPr>
          <p:grpSpPr>
            <a:xfrm>
              <a:off x="6194563" y="868478"/>
              <a:ext cx="3010200" cy="725525"/>
              <a:chOff x="6194563" y="868478"/>
              <a:chExt cx="3010200" cy="725525"/>
            </a:xfrm>
          </p:grpSpPr>
          <p:grpSp>
            <p:nvGrpSpPr>
              <p:cNvPr id="72" name="Group 71"/>
              <p:cNvGrpSpPr/>
              <p:nvPr/>
            </p:nvGrpSpPr>
            <p:grpSpPr>
              <a:xfrm>
                <a:off x="6194563" y="904740"/>
                <a:ext cx="1096994" cy="632650"/>
                <a:chOff x="1645950" y="877953"/>
                <a:chExt cx="1097280" cy="632815"/>
              </a:xfrm>
            </p:grpSpPr>
            <p:sp>
              <p:nvSpPr>
                <p:cNvPr id="95" name="TextBox 94"/>
                <p:cNvSpPr txBox="1"/>
                <p:nvPr/>
              </p:nvSpPr>
              <p:spPr>
                <a:xfrm>
                  <a:off x="2048801" y="877953"/>
                  <a:ext cx="32893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999" b="1" i="1" dirty="0"/>
                    <a:t>R</a:t>
                  </a:r>
                </a:p>
              </p:txBody>
            </p:sp>
            <p:grpSp>
              <p:nvGrpSpPr>
                <p:cNvPr id="96" name="Group 95"/>
                <p:cNvGrpSpPr/>
                <p:nvPr/>
              </p:nvGrpSpPr>
              <p:grpSpPr>
                <a:xfrm>
                  <a:off x="1645950" y="1268009"/>
                  <a:ext cx="1097280" cy="242759"/>
                  <a:chOff x="1645950" y="1268009"/>
                  <a:chExt cx="1097280" cy="242759"/>
                </a:xfrm>
              </p:grpSpPr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7B4DC6B4-6D1C-4456-BC16-54C6FCF95D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645950" y="1378512"/>
                    <a:ext cx="109728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  <a:headEnd type="oval" w="sm" len="sm"/>
                    <a:tailEnd type="oval" w="sm" len="sm"/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E2602B9B-C599-48CC-A3BE-A48C798531DC}"/>
                      </a:ext>
                    </a:extLst>
                  </p:cNvPr>
                  <p:cNvSpPr/>
                  <p:nvPr/>
                </p:nvSpPr>
                <p:spPr>
                  <a:xfrm>
                    <a:off x="1881654" y="1268009"/>
                    <a:ext cx="647816" cy="242759"/>
                  </a:xfrm>
                  <a:prstGeom prst="rect">
                    <a:avLst/>
                  </a:prstGeom>
                  <a:solidFill>
                    <a:srgbClr val="002060"/>
                  </a:solidFill>
                  <a:ln>
                    <a:solidFill>
                      <a:srgbClr val="002060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16" tIns="45708" rIns="91416" bIns="45708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ysClr val="windowText" lastClr="000000"/>
                      </a:solidFill>
                    </a:endParaRPr>
                  </a:p>
                </p:txBody>
              </p:sp>
            </p:grpSp>
          </p:grpSp>
          <p:grpSp>
            <p:nvGrpSpPr>
              <p:cNvPr id="73" name="Group 72"/>
              <p:cNvGrpSpPr/>
              <p:nvPr/>
            </p:nvGrpSpPr>
            <p:grpSpPr>
              <a:xfrm>
                <a:off x="8746800" y="868478"/>
                <a:ext cx="457963" cy="725525"/>
                <a:chOff x="3669585" y="842169"/>
                <a:chExt cx="458082" cy="725714"/>
              </a:xfrm>
            </p:grpSpPr>
            <p:grpSp>
              <p:nvGrpSpPr>
                <p:cNvPr id="89" name="Group 88"/>
                <p:cNvGrpSpPr/>
                <p:nvPr/>
              </p:nvGrpSpPr>
              <p:grpSpPr>
                <a:xfrm>
                  <a:off x="3721714" y="1201519"/>
                  <a:ext cx="405953" cy="366364"/>
                  <a:chOff x="3721714" y="1201519"/>
                  <a:chExt cx="405953" cy="366364"/>
                </a:xfrm>
              </p:grpSpPr>
              <p:grpSp>
                <p:nvGrpSpPr>
                  <p:cNvPr id="91" name="Group 90"/>
                  <p:cNvGrpSpPr/>
                  <p:nvPr/>
                </p:nvGrpSpPr>
                <p:grpSpPr>
                  <a:xfrm>
                    <a:off x="3721714" y="1201519"/>
                    <a:ext cx="119498" cy="366364"/>
                    <a:chOff x="3721714" y="1201519"/>
                    <a:chExt cx="119498" cy="366364"/>
                  </a:xfrm>
                </p:grpSpPr>
                <p:cxnSp>
                  <p:nvCxnSpPr>
                    <p:cNvPr id="93" name="Straight Connector 92">
                      <a:extLst>
                        <a:ext uri="{FF2B5EF4-FFF2-40B4-BE49-F238E27FC236}">
                          <a16:creationId xmlns:a16="http://schemas.microsoft.com/office/drawing/2014/main" id="{EAF127DD-F9A0-4E17-8F2F-9EF02142DEC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841212" y="1202123"/>
                      <a:ext cx="0" cy="36576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Connector 93">
                      <a:extLst>
                        <a:ext uri="{FF2B5EF4-FFF2-40B4-BE49-F238E27FC236}">
                          <a16:creationId xmlns:a16="http://schemas.microsoft.com/office/drawing/2014/main" id="{EAF127DD-F9A0-4E17-8F2F-9EF02142DEC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3721714" y="1201519"/>
                      <a:ext cx="0" cy="36576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7B4DC6B4-6D1C-4456-BC16-54C6FCF95D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3853347" y="1392922"/>
                    <a:ext cx="274320" cy="0"/>
                  </a:xfrm>
                  <a:prstGeom prst="line">
                    <a:avLst/>
                  </a:prstGeom>
                  <a:ln w="28575">
                    <a:solidFill>
                      <a:srgbClr val="002060"/>
                    </a:solidFill>
                    <a:headEnd type="oval" w="sm" len="sm"/>
                    <a:tailEnd type="oval" w="sm" len="sm"/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0" name="TextBox 89"/>
                <p:cNvSpPr txBox="1"/>
                <p:nvPr/>
              </p:nvSpPr>
              <p:spPr>
                <a:xfrm>
                  <a:off x="3669585" y="842169"/>
                  <a:ext cx="32092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999" b="1" i="1" dirty="0"/>
                    <a:t>C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7801270" y="1276579"/>
                <a:ext cx="945530" cy="304406"/>
                <a:chOff x="2758122" y="1243406"/>
                <a:chExt cx="945776" cy="304485"/>
              </a:xfrm>
            </p:grpSpPr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id="{901A6FB0-3E29-47A4-9C1A-D82D1E6AD72E}"/>
                    </a:ext>
                  </a:extLst>
                </p:cNvPr>
                <p:cNvGrpSpPr/>
                <p:nvPr/>
              </p:nvGrpSpPr>
              <p:grpSpPr>
                <a:xfrm>
                  <a:off x="2758122" y="1243406"/>
                  <a:ext cx="773677" cy="304485"/>
                  <a:chOff x="875792" y="213053"/>
                  <a:chExt cx="558920" cy="180000"/>
                </a:xfrm>
              </p:grpSpPr>
              <p:sp>
                <p:nvSpPr>
                  <p:cNvPr id="81" name="Arc 80">
                    <a:extLst>
                      <a:ext uri="{FF2B5EF4-FFF2-40B4-BE49-F238E27FC236}">
                        <a16:creationId xmlns:a16="http://schemas.microsoft.com/office/drawing/2014/main" id="{48952EEE-F77C-412F-9290-3ED8F40145D7}"/>
                      </a:ext>
                    </a:extLst>
                  </p:cNvPr>
                  <p:cNvSpPr/>
                  <p:nvPr/>
                </p:nvSpPr>
                <p:spPr>
                  <a:xfrm>
                    <a:off x="875792" y="213053"/>
                    <a:ext cx="93357" cy="180000"/>
                  </a:xfrm>
                  <a:prstGeom prst="arc">
                    <a:avLst>
                      <a:gd name="adj1" fmla="val 10754521"/>
                      <a:gd name="adj2" fmla="val 3631560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2" name="Arc 81">
                    <a:extLst>
                      <a:ext uri="{FF2B5EF4-FFF2-40B4-BE49-F238E27FC236}">
                        <a16:creationId xmlns:a16="http://schemas.microsoft.com/office/drawing/2014/main" id="{776D8203-3387-4CF3-A016-A5B544740A11}"/>
                      </a:ext>
                    </a:extLst>
                  </p:cNvPr>
                  <p:cNvSpPr/>
                  <p:nvPr/>
                </p:nvSpPr>
                <p:spPr>
                  <a:xfrm>
                    <a:off x="940419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3" name="Arc 82">
                    <a:extLst>
                      <a:ext uri="{FF2B5EF4-FFF2-40B4-BE49-F238E27FC236}">
                        <a16:creationId xmlns:a16="http://schemas.microsoft.com/office/drawing/2014/main" id="{38FE32E4-2736-428C-AFD1-7281DAFEED4C}"/>
                      </a:ext>
                    </a:extLst>
                  </p:cNvPr>
                  <p:cNvSpPr/>
                  <p:nvPr/>
                </p:nvSpPr>
                <p:spPr>
                  <a:xfrm>
                    <a:off x="1007205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4" name="Arc 83">
                    <a:extLst>
                      <a:ext uri="{FF2B5EF4-FFF2-40B4-BE49-F238E27FC236}">
                        <a16:creationId xmlns:a16="http://schemas.microsoft.com/office/drawing/2014/main" id="{FAC72B5F-904D-4E73-844E-D0E3A88B72E9}"/>
                      </a:ext>
                    </a:extLst>
                  </p:cNvPr>
                  <p:cNvSpPr/>
                  <p:nvPr/>
                </p:nvSpPr>
                <p:spPr>
                  <a:xfrm>
                    <a:off x="1073991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5" name="Arc 84">
                    <a:extLst>
                      <a:ext uri="{FF2B5EF4-FFF2-40B4-BE49-F238E27FC236}">
                        <a16:creationId xmlns:a16="http://schemas.microsoft.com/office/drawing/2014/main" id="{3D9B3667-B49B-457E-A9C2-A3A02136854E}"/>
                      </a:ext>
                    </a:extLst>
                  </p:cNvPr>
                  <p:cNvSpPr/>
                  <p:nvPr/>
                </p:nvSpPr>
                <p:spPr>
                  <a:xfrm>
                    <a:off x="1140776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6" name="Arc 85">
                    <a:extLst>
                      <a:ext uri="{FF2B5EF4-FFF2-40B4-BE49-F238E27FC236}">
                        <a16:creationId xmlns:a16="http://schemas.microsoft.com/office/drawing/2014/main" id="{E14F37B1-BC2C-408E-8431-A2119902B2F1}"/>
                      </a:ext>
                    </a:extLst>
                  </p:cNvPr>
                  <p:cNvSpPr/>
                  <p:nvPr/>
                </p:nvSpPr>
                <p:spPr>
                  <a:xfrm>
                    <a:off x="1207562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7" name="Arc 86">
                    <a:extLst>
                      <a:ext uri="{FF2B5EF4-FFF2-40B4-BE49-F238E27FC236}">
                        <a16:creationId xmlns:a16="http://schemas.microsoft.com/office/drawing/2014/main" id="{E1E6A181-578C-4767-BE7F-EF25687202A1}"/>
                      </a:ext>
                    </a:extLst>
                  </p:cNvPr>
                  <p:cNvSpPr/>
                  <p:nvPr/>
                </p:nvSpPr>
                <p:spPr>
                  <a:xfrm>
                    <a:off x="1274348" y="213053"/>
                    <a:ext cx="93357" cy="180000"/>
                  </a:xfrm>
                  <a:prstGeom prst="arc">
                    <a:avLst>
                      <a:gd name="adj1" fmla="val 7196761"/>
                      <a:gd name="adj2" fmla="val 3682181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  <p:sp>
                <p:nvSpPr>
                  <p:cNvPr id="88" name="Arc 87">
                    <a:extLst>
                      <a:ext uri="{FF2B5EF4-FFF2-40B4-BE49-F238E27FC236}">
                        <a16:creationId xmlns:a16="http://schemas.microsoft.com/office/drawing/2014/main" id="{4D3FC073-DD5F-4316-92F5-09A661B9EEB6}"/>
                      </a:ext>
                    </a:extLst>
                  </p:cNvPr>
                  <p:cNvSpPr/>
                  <p:nvPr/>
                </p:nvSpPr>
                <p:spPr>
                  <a:xfrm>
                    <a:off x="1341355" y="213053"/>
                    <a:ext cx="93357" cy="180000"/>
                  </a:xfrm>
                  <a:prstGeom prst="arc">
                    <a:avLst>
                      <a:gd name="adj1" fmla="val 7196761"/>
                      <a:gd name="adj2" fmla="val 200583"/>
                    </a:avLst>
                  </a:prstGeom>
                  <a:ln w="28575">
                    <a:solidFill>
                      <a:srgbClr val="00206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 sz="1799">
                      <a:solidFill>
                        <a:schemeClr val="bg1"/>
                      </a:solidFill>
                    </a:endParaRPr>
                  </a:p>
                </p:txBody>
              </p:sp>
            </p:grp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7B4DC6B4-6D1C-4456-BC16-54C6FCF95D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521018" y="1393950"/>
                  <a:ext cx="182880" cy="0"/>
                </a:xfrm>
                <a:prstGeom prst="line">
                  <a:avLst/>
                </a:prstGeom>
                <a:ln w="28575">
                  <a:solidFill>
                    <a:srgbClr val="002060"/>
                  </a:solidFill>
                  <a:headEnd type="oval" w="sm" len="sm"/>
                  <a:tailEnd type="oval" w="sm" len="sm"/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7326237" y="1303387"/>
                <a:ext cx="274320" cy="182880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23250" y="1404467"/>
                <a:ext cx="1828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7356400" y="948562"/>
                <a:ext cx="276038" cy="39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99" b="1" i="1" dirty="0"/>
                  <a:t>r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8057607" y="874482"/>
                <a:ext cx="293670" cy="39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999" b="1" i="1" dirty="0"/>
                  <a:t>L</a:t>
                </a:r>
              </a:p>
            </p:txBody>
          </p:sp>
        </p:grpSp>
      </p:grpSp>
      <p:cxnSp>
        <p:nvCxnSpPr>
          <p:cNvPr id="99" name="Straight Arrow Connector 98"/>
          <p:cNvCxnSpPr/>
          <p:nvPr/>
        </p:nvCxnSpPr>
        <p:spPr>
          <a:xfrm flipV="1">
            <a:off x="3368979" y="3951521"/>
            <a:ext cx="731520" cy="0"/>
          </a:xfrm>
          <a:prstGeom prst="straightConnector1">
            <a:avLst/>
          </a:prstGeom>
          <a:ln w="127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495257" y="5303670"/>
            <a:ext cx="4010432" cy="863628"/>
            <a:chOff x="488440" y="4643320"/>
            <a:chExt cx="4010432" cy="863628"/>
          </a:xfrm>
        </p:grpSpPr>
        <p:sp>
          <p:nvSpPr>
            <p:cNvPr id="112" name="Rounded Rectangle 111"/>
            <p:cNvSpPr/>
            <p:nvPr/>
          </p:nvSpPr>
          <p:spPr>
            <a:xfrm>
              <a:off x="488440" y="4643320"/>
              <a:ext cx="3962749" cy="863628"/>
            </a:xfrm>
            <a:prstGeom prst="roundRect">
              <a:avLst/>
            </a:prstGeom>
            <a:solidFill>
              <a:srgbClr val="CC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Rectangle 112"/>
                <p:cNvSpPr/>
                <p:nvPr/>
              </p:nvSpPr>
              <p:spPr>
                <a:xfrm>
                  <a:off x="493160" y="4824703"/>
                  <a:ext cx="4005712" cy="50231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  <m:r>
                          <a:rPr lang="en-US" sz="22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2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  <m:r>
                                      <a:rPr lang="en-US" sz="22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2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2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2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2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2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2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 sz="2200" dirty="0"/>
                </a:p>
              </p:txBody>
            </p:sp>
          </mc:Choice>
          <mc:Fallback xmlns="">
            <p:sp>
              <p:nvSpPr>
                <p:cNvPr id="113" name="Rectangle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3160" y="4824703"/>
                  <a:ext cx="4005712" cy="50231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4608211" y="5186603"/>
            <a:ext cx="3730336" cy="1139010"/>
            <a:chOff x="4576512" y="4731279"/>
            <a:chExt cx="3730336" cy="1139010"/>
          </a:xfrm>
        </p:grpSpPr>
        <p:sp>
          <p:nvSpPr>
            <p:cNvPr id="110" name="Rounded Rectangle 109"/>
            <p:cNvSpPr/>
            <p:nvPr/>
          </p:nvSpPr>
          <p:spPr>
            <a:xfrm>
              <a:off x="4576512" y="4748791"/>
              <a:ext cx="3730336" cy="1121498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1" name="Rectangle 110"/>
                <p:cNvSpPr/>
                <p:nvPr/>
              </p:nvSpPr>
              <p:spPr>
                <a:xfrm>
                  <a:off x="4586909" y="4731279"/>
                  <a:ext cx="3708458" cy="103925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num>
                          <m:den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𝑍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  <m: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ớ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  <m: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R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+</m:t>
                                    </m:r>
                                    <m: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𝑟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0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11" name="Rectangle 1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6909" y="4731279"/>
                  <a:ext cx="3708458" cy="1039259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6" name="Group 105"/>
          <p:cNvGrpSpPr/>
          <p:nvPr/>
        </p:nvGrpSpPr>
        <p:grpSpPr>
          <a:xfrm>
            <a:off x="8507061" y="5261935"/>
            <a:ext cx="3279476" cy="965914"/>
            <a:chOff x="6828230" y="4664093"/>
            <a:chExt cx="3279476" cy="965914"/>
          </a:xfrm>
        </p:grpSpPr>
        <p:sp>
          <p:nvSpPr>
            <p:cNvPr id="108" name="Rounded Rectangle 107"/>
            <p:cNvSpPr/>
            <p:nvPr/>
          </p:nvSpPr>
          <p:spPr>
            <a:xfrm>
              <a:off x="6849901" y="4664093"/>
              <a:ext cx="3257805" cy="965914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9" name="Rectangle 108"/>
                <p:cNvSpPr/>
                <p:nvPr/>
              </p:nvSpPr>
              <p:spPr>
                <a:xfrm>
                  <a:off x="6828230" y="4771135"/>
                  <a:ext cx="3186834" cy="7188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tan</m:t>
                        </m:r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</m:t>
                                </m:r>
                              </m:sub>
                            </m:sSub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</m:sub>
                            </m:sSub>
                            <m: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𝑟</m:t>
                                </m:r>
                              </m:sub>
                            </m:sSub>
                          </m:den>
                        </m:f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</m:t>
                                </m:r>
                              </m:sub>
                            </m:sSub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  <m:r>
                              <a:rPr lang="en-US" sz="2000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>
                              <a:rPr lang="en-US" sz="20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09" name="Rectangle 10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8230" y="4771135"/>
                  <a:ext cx="3186834" cy="718851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" name="Straight Arrow Connector 8"/>
          <p:cNvCxnSpPr/>
          <p:nvPr/>
        </p:nvCxnSpPr>
        <p:spPr>
          <a:xfrm flipH="1">
            <a:off x="2537396" y="4267351"/>
            <a:ext cx="2955880" cy="102183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81535" y="4311979"/>
            <a:ext cx="0" cy="865868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269795" y="4281838"/>
            <a:ext cx="3088102" cy="89600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2552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60985" y="716504"/>
            <a:ext cx="4857420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CỐ. DẶN DÒ</a:t>
            </a:r>
            <a:endParaRPr lang="vi-VN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so-do-mach-dien-bep-hong-ngoai-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97" y="624032"/>
            <a:ext cx="7964944" cy="597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Picture 6" descr="ƯU VÀ NHƯỢC ĐIỂM CỦA BẾP TỪ Â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325" y="629522"/>
            <a:ext cx="2993003" cy="219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313028" y="162367"/>
            <a:ext cx="34911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420745" algn="l"/>
              </a:tabLst>
            </a:pP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Mạch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bếp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82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lh5.googleusercontent.com/1G86dW6Z5m9dMEPVgZEZaxvfarNIUasrFT7akpodrC3xrekApxO_NQnVYBciDeUUAIvE62ljEMd6yCJMWw8IPwosmvA2BsXvl3v2WBRet05ICWYVIg87clta3pPVPZCeYAvqK7oH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85" y="924465"/>
            <a:ext cx="7225397" cy="51608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13028" y="235115"/>
            <a:ext cx="45536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42074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420745" algn="l"/>
              </a:tabLst>
            </a:pP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Sơ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đồ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mạch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điện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bếp</a:t>
            </a:r>
            <a:r>
              <a:rPr lang="en-US" b="1" dirty="0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endParaRPr kumimoji="0" lang="pt-BR" b="0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598947" y="2138785"/>
            <a:ext cx="2747593" cy="1479017"/>
          </a:xfrm>
          <a:prstGeom prst="roundRect">
            <a:avLst>
              <a:gd name="adj" fmla="val 10000"/>
            </a:avLst>
          </a:prstGeom>
          <a:blipFill rotWithShape="0">
            <a:blip r:embed="rId4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241129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690959" y="2600543"/>
            <a:ext cx="2573709" cy="720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10335807" y="1838325"/>
            <a:ext cx="1442005" cy="3691274"/>
          </a:xfrm>
          <a:prstGeom prst="roundRect">
            <a:avLst/>
          </a:prstGeom>
          <a:solidFill>
            <a:srgbClr val="1070A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/>
              <p:cNvSpPr/>
              <p:nvPr/>
            </p:nvSpPr>
            <p:spPr>
              <a:xfrm>
                <a:off x="10491705" y="2293560"/>
                <a:ext cx="1130208" cy="40000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L</m:t>
                          </m:r>
                        </m:sub>
                      </m:sSub>
                      <m:r>
                        <a:rPr lang="en-US" sz="20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</m:sub>
                      </m:sSub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2" name="Rectangle 1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1705" y="2293560"/>
                <a:ext cx="1130208" cy="400006"/>
              </a:xfrm>
              <a:prstGeom prst="rect">
                <a:avLst/>
              </a:prstGeom>
              <a:blipFill rotWithShape="0">
                <a:blip r:embed="rId7"/>
                <a:stretch>
                  <a:fillRect b="-454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TextBox 112"/>
          <p:cNvSpPr txBox="1"/>
          <p:nvPr/>
        </p:nvSpPr>
        <p:spPr>
          <a:xfrm>
            <a:off x="10238657" y="1314141"/>
            <a:ext cx="175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hưởng</a:t>
            </a:r>
            <a:endParaRPr lang="en-US" sz="2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32788" y="621424"/>
            <a:ext cx="2674134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9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2399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399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2399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b="1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endParaRPr lang="en-US" sz="2399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10590414" y="3388231"/>
                <a:ext cx="875688" cy="6664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𝐼</m:t>
                      </m:r>
                      <m:r>
                        <a:rPr lang="en-US" sz="200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0414" y="3388231"/>
                <a:ext cx="875688" cy="66646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667378" y="4083074"/>
                <a:ext cx="9387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en-US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0</a:t>
                </a:r>
                <a:endParaRPr lang="vi-VN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378" y="4083074"/>
                <a:ext cx="938783" cy="461665"/>
              </a:xfrm>
              <a:prstGeom prst="rect">
                <a:avLst/>
              </a:prstGeom>
              <a:blipFill rotWithShape="0">
                <a:blip r:embed="rId9"/>
                <a:stretch>
                  <a:fillRect l="-1948" t="-10526" r="-8442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0513136" y="4584977"/>
                <a:ext cx="124726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𝑈</m:t>
                          </m:r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sub>
                        <m:sup/>
                      </m:sSubSup>
                    </m:oMath>
                  </m:oMathPara>
                </a14:m>
                <a:endParaRPr lang="vi-VN" i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3136" y="4584977"/>
                <a:ext cx="1247265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Rectangle 83"/>
              <p:cNvSpPr/>
              <p:nvPr/>
            </p:nvSpPr>
            <p:spPr>
              <a:xfrm>
                <a:off x="10590414" y="3031947"/>
                <a:ext cx="9001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bg1"/>
                        </a:solidFill>
                        <a:latin typeface="Cambria Math"/>
                        <a:cs typeface="Arial" panose="020B0604020202020204" pitchFamily="34" charset="0"/>
                      </a:rPr>
                      <m:t>Z</m:t>
                    </m:r>
                    <m:r>
                      <a:rPr lang="en-US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R</a:t>
                </a:r>
                <a:endParaRPr lang="vi-VN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4" name="Rectangle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0414" y="3031947"/>
                <a:ext cx="900118" cy="461665"/>
              </a:xfrm>
              <a:prstGeom prst="rect">
                <a:avLst/>
              </a:prstGeom>
              <a:blipFill rotWithShape="0">
                <a:blip r:embed="rId11"/>
                <a:stretch>
                  <a:fillRect l="-1351" t="-10526" r="-9459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185049" y="199665"/>
            <a:ext cx="4786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I. MẠCH CÓ </a:t>
            </a:r>
            <a:r>
              <a:rPr lang="en-US" b="1" i="1" dirty="0">
                <a:solidFill>
                  <a:srgbClr val="FFFF00"/>
                </a:solidFill>
              </a:rPr>
              <a:t>R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i="1" dirty="0">
                <a:solidFill>
                  <a:srgbClr val="FFFF00"/>
                </a:solidFill>
              </a:rPr>
              <a:t>L</a:t>
            </a:r>
            <a:r>
              <a:rPr lang="en-US" b="1" dirty="0">
                <a:solidFill>
                  <a:srgbClr val="FFFF00"/>
                </a:solidFill>
              </a:rPr>
              <a:t>, </a:t>
            </a:r>
            <a:r>
              <a:rPr lang="en-US" b="1" i="1" dirty="0">
                <a:solidFill>
                  <a:srgbClr val="FFFF00"/>
                </a:solidFill>
              </a:rPr>
              <a:t>C</a:t>
            </a:r>
            <a:r>
              <a:rPr lang="en-US" b="1" dirty="0">
                <a:solidFill>
                  <a:srgbClr val="FFFF00"/>
                </a:solidFill>
              </a:rPr>
              <a:t> MẮC NỐI TIẾP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91269" y="2593919"/>
            <a:ext cx="2192932" cy="2205483"/>
            <a:chOff x="291269" y="2593919"/>
            <a:chExt cx="2192932" cy="2205483"/>
          </a:xfrm>
        </p:grpSpPr>
        <p:sp>
          <p:nvSpPr>
            <p:cNvPr id="49" name="TextBox 48"/>
            <p:cNvSpPr txBox="1"/>
            <p:nvPr/>
          </p:nvSpPr>
          <p:spPr>
            <a:xfrm>
              <a:off x="370784" y="3130046"/>
              <a:ext cx="2035698" cy="830997"/>
            </a:xfrm>
            <a:prstGeom prst="rect">
              <a:avLst/>
            </a:prstGeom>
            <a:solidFill>
              <a:srgbClr val="4218F4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chemeClr val="bg1"/>
                  </a:solidFill>
                </a:rPr>
                <a:t>i = </a:t>
              </a:r>
              <a:r>
                <a:rPr lang="en-US" i="1" dirty="0" err="1">
                  <a:solidFill>
                    <a:schemeClr val="bg1"/>
                  </a:solidFill>
                </a:rPr>
                <a:t>i</a:t>
              </a:r>
              <a:r>
                <a:rPr lang="en-US" baseline="-25000" dirty="0" err="1">
                  <a:solidFill>
                    <a:schemeClr val="bg1"/>
                  </a:solidFill>
                </a:rPr>
                <a:t>R</a:t>
              </a:r>
              <a:r>
                <a:rPr lang="en-US" dirty="0">
                  <a:solidFill>
                    <a:schemeClr val="bg1"/>
                  </a:solidFill>
                </a:rPr>
                <a:t> = </a:t>
              </a:r>
              <a:r>
                <a:rPr lang="en-US" i="1" dirty="0" err="1">
                  <a:solidFill>
                    <a:schemeClr val="bg1"/>
                  </a:solidFill>
                </a:rPr>
                <a:t>i</a:t>
              </a:r>
              <a:r>
                <a:rPr lang="en-US" baseline="-25000" dirty="0" err="1">
                  <a:solidFill>
                    <a:schemeClr val="bg1"/>
                  </a:solidFill>
                </a:rPr>
                <a:t>L</a:t>
              </a:r>
              <a:r>
                <a:rPr lang="en-US" dirty="0">
                  <a:solidFill>
                    <a:schemeClr val="bg1"/>
                  </a:solidFill>
                </a:rPr>
                <a:t> = </a:t>
              </a:r>
              <a:r>
                <a:rPr lang="en-US" i="1" dirty="0" err="1">
                  <a:solidFill>
                    <a:schemeClr val="bg1"/>
                  </a:solidFill>
                </a:rPr>
                <a:t>i</a:t>
              </a:r>
              <a:r>
                <a:rPr lang="en-US" baseline="-25000" dirty="0" err="1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 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endParaRPr lang="en-US" i="1" dirty="0">
                <a:solidFill>
                  <a:schemeClr val="bg1"/>
                </a:solidFill>
              </a:endParaRPr>
            </a:p>
            <a:p>
              <a:r>
                <a:rPr lang="en-US" i="1" dirty="0">
                  <a:solidFill>
                    <a:schemeClr val="bg1"/>
                  </a:solidFill>
                </a:rPr>
                <a:t>u = </a:t>
              </a:r>
              <a:r>
                <a:rPr lang="en-US" i="1" dirty="0" err="1">
                  <a:solidFill>
                    <a:schemeClr val="bg1"/>
                  </a:solidFill>
                </a:rPr>
                <a:t>u</a:t>
              </a:r>
              <a:r>
                <a:rPr lang="en-US" baseline="-25000" dirty="0" err="1">
                  <a:solidFill>
                    <a:schemeClr val="bg1"/>
                  </a:solidFill>
                </a:rPr>
                <a:t>R</a:t>
              </a:r>
              <a:r>
                <a:rPr lang="en-US" dirty="0">
                  <a:solidFill>
                    <a:schemeClr val="bg1"/>
                  </a:solidFill>
                </a:rPr>
                <a:t> + </a:t>
              </a:r>
              <a:r>
                <a:rPr lang="en-US" i="1" dirty="0" err="1">
                  <a:solidFill>
                    <a:schemeClr val="bg1"/>
                  </a:solidFill>
                </a:rPr>
                <a:t>u</a:t>
              </a:r>
              <a:r>
                <a:rPr lang="en-US" baseline="-25000" dirty="0" err="1">
                  <a:solidFill>
                    <a:schemeClr val="bg1"/>
                  </a:solidFill>
                </a:rPr>
                <a:t>L</a:t>
              </a:r>
              <a:r>
                <a:rPr lang="en-US" dirty="0">
                  <a:solidFill>
                    <a:schemeClr val="bg1"/>
                  </a:solidFill>
                </a:rPr>
                <a:t> + </a:t>
              </a:r>
              <a:r>
                <a:rPr lang="en-US" i="1" dirty="0" err="1">
                  <a:solidFill>
                    <a:schemeClr val="bg1"/>
                  </a:solidFill>
                </a:rPr>
                <a:t>u</a:t>
              </a:r>
              <a:r>
                <a:rPr lang="en-US" baseline="-25000" dirty="0" err="1">
                  <a:solidFill>
                    <a:schemeClr val="bg1"/>
                  </a:solidFill>
                </a:rPr>
                <a:t>C</a:t>
              </a:r>
              <a:r>
                <a:rPr lang="en-US" baseline="-25000" dirty="0">
                  <a:solidFill>
                    <a:schemeClr val="bg1"/>
                  </a:solidFill>
                </a:rPr>
                <a:t> </a:t>
              </a:r>
              <a:r>
                <a:rPr lang="en-US" dirty="0">
                  <a:solidFill>
                    <a:schemeClr val="bg1"/>
                  </a:solidFill>
                </a:rPr>
                <a:t> </a:t>
              </a:r>
              <a:endParaRPr lang="en-US" i="1" dirty="0">
                <a:solidFill>
                  <a:schemeClr val="bg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01848" y="2593919"/>
              <a:ext cx="13244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Đặc</a:t>
              </a:r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điểm</a:t>
              </a:r>
              <a:endPara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91269" y="4121715"/>
              <a:ext cx="2192932" cy="677687"/>
              <a:chOff x="949562" y="5551158"/>
              <a:chExt cx="2192932" cy="677687"/>
            </a:xfrm>
          </p:grpSpPr>
          <p:sp>
            <p:nvSpPr>
              <p:cNvPr id="2" name="Rounded Rectangle 1"/>
              <p:cNvSpPr/>
              <p:nvPr/>
            </p:nvSpPr>
            <p:spPr>
              <a:xfrm>
                <a:off x="949562" y="5638159"/>
                <a:ext cx="2192932" cy="590686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2" name="Group 91"/>
              <p:cNvGrpSpPr/>
              <p:nvPr/>
            </p:nvGrpSpPr>
            <p:grpSpPr>
              <a:xfrm>
                <a:off x="1082289" y="5551158"/>
                <a:ext cx="1928235" cy="640528"/>
                <a:chOff x="5209246" y="1956171"/>
                <a:chExt cx="2468354" cy="754596"/>
              </a:xfrm>
            </p:grpSpPr>
            <p:grpSp>
              <p:nvGrpSpPr>
                <p:cNvPr id="93" name="Group 92"/>
                <p:cNvGrpSpPr/>
                <p:nvPr/>
              </p:nvGrpSpPr>
              <p:grpSpPr>
                <a:xfrm>
                  <a:off x="5209246" y="1985053"/>
                  <a:ext cx="2468354" cy="725714"/>
                  <a:chOff x="1659313" y="842169"/>
                  <a:chExt cx="2468354" cy="725714"/>
                </a:xfrm>
              </p:grpSpPr>
              <p:grpSp>
                <p:nvGrpSpPr>
                  <p:cNvPr id="95" name="Group 94"/>
                  <p:cNvGrpSpPr/>
                  <p:nvPr/>
                </p:nvGrpSpPr>
                <p:grpSpPr>
                  <a:xfrm>
                    <a:off x="1659313" y="863750"/>
                    <a:ext cx="1097280" cy="632815"/>
                    <a:chOff x="1645950" y="877953"/>
                    <a:chExt cx="1097280" cy="632815"/>
                  </a:xfrm>
                </p:grpSpPr>
                <p:sp>
                  <p:nvSpPr>
                    <p:cNvPr id="124" name="TextBox 123"/>
                    <p:cNvSpPr txBox="1"/>
                    <p:nvPr/>
                  </p:nvSpPr>
                  <p:spPr>
                    <a:xfrm>
                      <a:off x="2048801" y="877953"/>
                      <a:ext cx="32893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999" b="1" i="1" dirty="0"/>
                        <a:t>R</a:t>
                      </a:r>
                    </a:p>
                  </p:txBody>
                </p:sp>
                <p:grpSp>
                  <p:nvGrpSpPr>
                    <p:cNvPr id="125" name="Group 124"/>
                    <p:cNvGrpSpPr/>
                    <p:nvPr/>
                  </p:nvGrpSpPr>
                  <p:grpSpPr>
                    <a:xfrm>
                      <a:off x="1645950" y="1268009"/>
                      <a:ext cx="1097280" cy="242759"/>
                      <a:chOff x="1645950" y="1268009"/>
                      <a:chExt cx="1097280" cy="242759"/>
                    </a:xfrm>
                  </p:grpSpPr>
                  <p:cxnSp>
                    <p:nvCxnSpPr>
                      <p:cNvPr id="126" name="Straight Connector 125">
                        <a:extLst>
                          <a:ext uri="{FF2B5EF4-FFF2-40B4-BE49-F238E27FC236}">
                            <a16:creationId xmlns:a16="http://schemas.microsoft.com/office/drawing/2014/main" id="{7B4DC6B4-6D1C-4456-BC16-54C6FCF95D0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1645950" y="1378512"/>
                        <a:ext cx="109728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  <a:headEnd type="oval" w="sm" len="sm"/>
                        <a:tailEnd type="oval" w="sm" len="sm"/>
                      </a:ln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27" name="Rectangle 126">
                        <a:extLst>
                          <a:ext uri="{FF2B5EF4-FFF2-40B4-BE49-F238E27FC236}">
                            <a16:creationId xmlns:a16="http://schemas.microsoft.com/office/drawing/2014/main" id="{E2602B9B-C599-48CC-A3BE-A48C798531D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881654" y="1268009"/>
                        <a:ext cx="647816" cy="242759"/>
                      </a:xfrm>
                      <a:prstGeom prst="rect">
                        <a:avLst/>
                      </a:prstGeom>
                      <a:solidFill>
                        <a:srgbClr val="002060"/>
                      </a:solidFill>
                      <a:ln>
                        <a:solidFill>
                          <a:srgbClr val="002060"/>
                        </a:solidFill>
                      </a:ln>
                    </p:spPr>
                    <p:style>
                      <a:lnRef idx="2">
                        <a:schemeClr val="accent4"/>
                      </a:lnRef>
                      <a:fillRef idx="1">
                        <a:schemeClr val="lt1"/>
                      </a:fillRef>
                      <a:effectRef idx="0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16" tIns="45708" rIns="91416" bIns="45708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ysClr val="windowText" lastClr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96" name="Group 95"/>
                  <p:cNvGrpSpPr/>
                  <p:nvPr/>
                </p:nvGrpSpPr>
                <p:grpSpPr>
                  <a:xfrm>
                    <a:off x="2758122" y="1243406"/>
                    <a:ext cx="945776" cy="304485"/>
                    <a:chOff x="2758122" y="1243406"/>
                    <a:chExt cx="945776" cy="304485"/>
                  </a:xfrm>
                </p:grpSpPr>
                <p:grpSp>
                  <p:nvGrpSpPr>
                    <p:cNvPr id="106" name="Group 105">
                      <a:extLst>
                        <a:ext uri="{FF2B5EF4-FFF2-40B4-BE49-F238E27FC236}">
                          <a16:creationId xmlns:a16="http://schemas.microsoft.com/office/drawing/2014/main" id="{901A6FB0-3E29-47A4-9C1A-D82D1E6AD72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758122" y="1243406"/>
                      <a:ext cx="773677" cy="304485"/>
                      <a:chOff x="875792" y="213053"/>
                      <a:chExt cx="558920" cy="180000"/>
                    </a:xfrm>
                  </p:grpSpPr>
                  <p:sp>
                    <p:nvSpPr>
                      <p:cNvPr id="114" name="Arc 113">
                        <a:extLst>
                          <a:ext uri="{FF2B5EF4-FFF2-40B4-BE49-F238E27FC236}">
                            <a16:creationId xmlns:a16="http://schemas.microsoft.com/office/drawing/2014/main" id="{48952EEE-F77C-412F-9290-3ED8F40145D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75792" y="213053"/>
                        <a:ext cx="93357" cy="180000"/>
                      </a:xfrm>
                      <a:prstGeom prst="arc">
                        <a:avLst>
                          <a:gd name="adj1" fmla="val 10754521"/>
                          <a:gd name="adj2" fmla="val 3631560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17" name="Arc 116">
                        <a:extLst>
                          <a:ext uri="{FF2B5EF4-FFF2-40B4-BE49-F238E27FC236}">
                            <a16:creationId xmlns:a16="http://schemas.microsoft.com/office/drawing/2014/main" id="{776D8203-3387-4CF3-A016-A5B544740A1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40419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18" name="Arc 117">
                        <a:extLst>
                          <a:ext uri="{FF2B5EF4-FFF2-40B4-BE49-F238E27FC236}">
                            <a16:creationId xmlns:a16="http://schemas.microsoft.com/office/drawing/2014/main" id="{38FE32E4-2736-428C-AFD1-7281DAFEED4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07205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19" name="Arc 118">
                        <a:extLst>
                          <a:ext uri="{FF2B5EF4-FFF2-40B4-BE49-F238E27FC236}">
                            <a16:creationId xmlns:a16="http://schemas.microsoft.com/office/drawing/2014/main" id="{FAC72B5F-904D-4E73-844E-D0E3A88B72E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073991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20" name="Arc 119">
                        <a:extLst>
                          <a:ext uri="{FF2B5EF4-FFF2-40B4-BE49-F238E27FC236}">
                            <a16:creationId xmlns:a16="http://schemas.microsoft.com/office/drawing/2014/main" id="{3D9B3667-B49B-457E-A9C2-A3A02136854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140776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21" name="Arc 120">
                        <a:extLst>
                          <a:ext uri="{FF2B5EF4-FFF2-40B4-BE49-F238E27FC236}">
                            <a16:creationId xmlns:a16="http://schemas.microsoft.com/office/drawing/2014/main" id="{E14F37B1-BC2C-408E-8431-A2119902B2F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207562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22" name="Arc 121">
                        <a:extLst>
                          <a:ext uri="{FF2B5EF4-FFF2-40B4-BE49-F238E27FC236}">
                            <a16:creationId xmlns:a16="http://schemas.microsoft.com/office/drawing/2014/main" id="{E1E6A181-578C-4767-BE7F-EF25687202A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274348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3682181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  <p:sp>
                    <p:nvSpPr>
                      <p:cNvPr id="123" name="Arc 122">
                        <a:extLst>
                          <a:ext uri="{FF2B5EF4-FFF2-40B4-BE49-F238E27FC236}">
                            <a16:creationId xmlns:a16="http://schemas.microsoft.com/office/drawing/2014/main" id="{4D3FC073-DD5F-4316-92F5-09A661B9EEB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341355" y="213053"/>
                        <a:ext cx="93357" cy="180000"/>
                      </a:xfrm>
                      <a:prstGeom prst="arc">
                        <a:avLst>
                          <a:gd name="adj1" fmla="val 7196761"/>
                          <a:gd name="adj2" fmla="val 200583"/>
                        </a:avLst>
                      </a:prstGeom>
                      <a:ln w="28575">
                        <a:solidFill>
                          <a:srgbClr val="00206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>
                        <a:defPPr>
                          <a:defRPr lang="en-US"/>
                        </a:defPPr>
                        <a:lvl1pPr marL="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algn="l" defTabSz="914400" rtl="0" eaLnBrk="1" latinLnBrk="0" hangingPunct="1">
                          <a:defRPr sz="1800" kern="120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endParaRPr lang="en-US" sz="1799">
                          <a:solidFill>
                            <a:schemeClr val="bg1"/>
                          </a:solidFill>
                        </a:endParaRPr>
                      </a:p>
                    </p:txBody>
                  </p:sp>
                </p:grpSp>
                <p:cxnSp>
                  <p:nvCxnSpPr>
                    <p:cNvPr id="108" name="Straight Connector 107">
                      <a:extLst>
                        <a:ext uri="{FF2B5EF4-FFF2-40B4-BE49-F238E27FC236}">
                          <a16:creationId xmlns:a16="http://schemas.microsoft.com/office/drawing/2014/main" id="{7B4DC6B4-6D1C-4456-BC16-54C6FCF95D0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521018" y="1393950"/>
                      <a:ext cx="182880" cy="0"/>
                    </a:xfrm>
                    <a:prstGeom prst="line">
                      <a:avLst/>
                    </a:prstGeom>
                    <a:ln w="28575">
                      <a:solidFill>
                        <a:srgbClr val="002060"/>
                      </a:solidFill>
                      <a:headEnd type="oval" w="sm" len="sm"/>
                      <a:tailEnd type="oval" w="sm" len="sm"/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7" name="Group 96"/>
                  <p:cNvGrpSpPr/>
                  <p:nvPr/>
                </p:nvGrpSpPr>
                <p:grpSpPr>
                  <a:xfrm>
                    <a:off x="3669585" y="842169"/>
                    <a:ext cx="458082" cy="725714"/>
                    <a:chOff x="3669585" y="842169"/>
                    <a:chExt cx="458082" cy="725714"/>
                  </a:xfrm>
                </p:grpSpPr>
                <p:grpSp>
                  <p:nvGrpSpPr>
                    <p:cNvPr id="98" name="Group 97"/>
                    <p:cNvGrpSpPr/>
                    <p:nvPr/>
                  </p:nvGrpSpPr>
                  <p:grpSpPr>
                    <a:xfrm>
                      <a:off x="3721714" y="1201519"/>
                      <a:ext cx="405953" cy="366364"/>
                      <a:chOff x="3721714" y="1201519"/>
                      <a:chExt cx="405953" cy="366364"/>
                    </a:xfrm>
                  </p:grpSpPr>
                  <p:grpSp>
                    <p:nvGrpSpPr>
                      <p:cNvPr id="100" name="Group 99"/>
                      <p:cNvGrpSpPr/>
                      <p:nvPr/>
                    </p:nvGrpSpPr>
                    <p:grpSpPr>
                      <a:xfrm>
                        <a:off x="3721714" y="1201519"/>
                        <a:ext cx="119498" cy="366364"/>
                        <a:chOff x="3721714" y="1201519"/>
                        <a:chExt cx="119498" cy="366364"/>
                      </a:xfrm>
                    </p:grpSpPr>
                    <p:cxnSp>
                      <p:nvCxnSpPr>
                        <p:cNvPr id="102" name="Straight Connector 101">
                          <a:extLst>
                            <a:ext uri="{FF2B5EF4-FFF2-40B4-BE49-F238E27FC236}">
                              <a16:creationId xmlns:a16="http://schemas.microsoft.com/office/drawing/2014/main" id="{EAF127DD-F9A0-4E17-8F2F-9EF02142DEC7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3841212" y="1202123"/>
                          <a:ext cx="0" cy="36576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3" name="Straight Connector 102">
                          <a:extLst>
                            <a:ext uri="{FF2B5EF4-FFF2-40B4-BE49-F238E27FC236}">
                              <a16:creationId xmlns:a16="http://schemas.microsoft.com/office/drawing/2014/main" id="{EAF127DD-F9A0-4E17-8F2F-9EF02142DEC7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3721714" y="1201519"/>
                          <a:ext cx="0" cy="365760"/>
                        </a:xfrm>
                        <a:prstGeom prst="line">
                          <a:avLst/>
                        </a:prstGeom>
                        <a:ln w="28575">
                          <a:solidFill>
                            <a:srgbClr val="00206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01" name="Straight Connector 100">
                        <a:extLst>
                          <a:ext uri="{FF2B5EF4-FFF2-40B4-BE49-F238E27FC236}">
                            <a16:creationId xmlns:a16="http://schemas.microsoft.com/office/drawing/2014/main" id="{7B4DC6B4-6D1C-4456-BC16-54C6FCF95D06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3853347" y="1392922"/>
                        <a:ext cx="274320" cy="0"/>
                      </a:xfrm>
                      <a:prstGeom prst="line">
                        <a:avLst/>
                      </a:prstGeom>
                      <a:ln w="28575">
                        <a:solidFill>
                          <a:srgbClr val="002060"/>
                        </a:solidFill>
                        <a:headEnd type="oval" w="sm" len="sm"/>
                        <a:tailEnd type="oval" w="sm" len="sm"/>
                      </a:ln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99" name="TextBox 98"/>
                    <p:cNvSpPr txBox="1"/>
                    <p:nvPr/>
                  </p:nvSpPr>
                  <p:spPr>
                    <a:xfrm>
                      <a:off x="3669585" y="842169"/>
                      <a:ext cx="320922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US" sz="1999" b="1" i="1" dirty="0"/>
                        <a:t>C</a:t>
                      </a:r>
                    </a:p>
                  </p:txBody>
                </p:sp>
              </p:grpSp>
            </p:grpSp>
            <p:sp>
              <p:nvSpPr>
                <p:cNvPr id="94" name="TextBox 93"/>
                <p:cNvSpPr txBox="1"/>
                <p:nvPr/>
              </p:nvSpPr>
              <p:spPr>
                <a:xfrm>
                  <a:off x="6550488" y="1956171"/>
                  <a:ext cx="29206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999" b="1" i="1" dirty="0"/>
                    <a:t>L</a:t>
                  </a:r>
                </a:p>
              </p:txBody>
            </p:sp>
          </p:grpSp>
        </p:grpSp>
      </p:grpSp>
      <p:grpSp>
        <p:nvGrpSpPr>
          <p:cNvPr id="21" name="Group 20"/>
          <p:cNvGrpSpPr/>
          <p:nvPr/>
        </p:nvGrpSpPr>
        <p:grpSpPr>
          <a:xfrm>
            <a:off x="5654628" y="1073719"/>
            <a:ext cx="4082744" cy="4708026"/>
            <a:chOff x="5654628" y="1073719"/>
            <a:chExt cx="4082744" cy="4708026"/>
          </a:xfrm>
        </p:grpSpPr>
        <p:sp>
          <p:nvSpPr>
            <p:cNvPr id="57" name="TextBox 56"/>
            <p:cNvSpPr txBox="1"/>
            <p:nvPr/>
          </p:nvSpPr>
          <p:spPr>
            <a:xfrm>
              <a:off x="7272215" y="1073719"/>
              <a:ext cx="15536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b="1" dirty="0" err="1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thức</a:t>
              </a:r>
              <a:r>
                <a:rPr lang="en-US" sz="2000" b="1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30" name="Right Arrow 129"/>
            <p:cNvSpPr/>
            <p:nvPr/>
          </p:nvSpPr>
          <p:spPr>
            <a:xfrm>
              <a:off x="5654628" y="3115863"/>
              <a:ext cx="457200" cy="9144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6170307" y="1587591"/>
              <a:ext cx="3567065" cy="41941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6280184" y="1872350"/>
            <a:ext cx="3312200" cy="900187"/>
            <a:chOff x="6732939" y="1997548"/>
            <a:chExt cx="3312200" cy="900187"/>
          </a:xfrm>
        </p:grpSpPr>
        <p:sp>
          <p:nvSpPr>
            <p:cNvPr id="142" name="Rounded Rectangle 141"/>
            <p:cNvSpPr/>
            <p:nvPr/>
          </p:nvSpPr>
          <p:spPr>
            <a:xfrm>
              <a:off x="6732939" y="2034107"/>
              <a:ext cx="3312200" cy="863628"/>
            </a:xfrm>
            <a:prstGeom prst="roundRect">
              <a:avLst/>
            </a:prstGeom>
            <a:solidFill>
              <a:srgbClr val="CC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3" name="Rectangle 142"/>
                <p:cNvSpPr/>
                <p:nvPr/>
              </p:nvSpPr>
              <p:spPr>
                <a:xfrm>
                  <a:off x="6737658" y="1997548"/>
                  <a:ext cx="3283271" cy="8438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  <m:r>
                          <a:rPr lang="en-US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bSup>
                              <m:sSubSupPr>
                                <m:ctrlP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en-US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</m:sub>
                              <m:sup>
                                <m:r>
                                  <a:rPr lang="en-US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3" name="Rectangle 1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7658" y="1997548"/>
                  <a:ext cx="3283271" cy="843885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4" name="Group 143"/>
          <p:cNvGrpSpPr/>
          <p:nvPr/>
        </p:nvGrpSpPr>
        <p:grpSpPr>
          <a:xfrm>
            <a:off x="6214012" y="3109993"/>
            <a:ext cx="3354162" cy="1153852"/>
            <a:chOff x="6366682" y="3034538"/>
            <a:chExt cx="3133811" cy="1153852"/>
          </a:xfrm>
        </p:grpSpPr>
        <p:sp>
          <p:nvSpPr>
            <p:cNvPr id="145" name="Rounded Rectangle 144"/>
            <p:cNvSpPr/>
            <p:nvPr/>
          </p:nvSpPr>
          <p:spPr>
            <a:xfrm>
              <a:off x="6447457" y="3066892"/>
              <a:ext cx="3053036" cy="1121498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6" name="Rectangle 145"/>
                <p:cNvSpPr/>
                <p:nvPr/>
              </p:nvSpPr>
              <p:spPr>
                <a:xfrm>
                  <a:off x="6366682" y="3034538"/>
                  <a:ext cx="3125471" cy="103925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num>
                          <m:den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𝑍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  <m: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ớ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i</m:t>
                        </m:r>
                        <m:r>
                          <a:rPr lang="en-US" sz="2000" b="0" i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  <m:r>
                          <a:rPr lang="en-US" sz="200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20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00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0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46" name="Rectangle 1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6682" y="3034538"/>
                  <a:ext cx="3125471" cy="103925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7" name="Group 146"/>
          <p:cNvGrpSpPr/>
          <p:nvPr/>
        </p:nvGrpSpPr>
        <p:grpSpPr>
          <a:xfrm>
            <a:off x="6300467" y="4563685"/>
            <a:ext cx="3279476" cy="965914"/>
            <a:chOff x="6828230" y="4664093"/>
            <a:chExt cx="3279476" cy="965914"/>
          </a:xfrm>
        </p:grpSpPr>
        <p:sp>
          <p:nvSpPr>
            <p:cNvPr id="148" name="Rounded Rectangle 147"/>
            <p:cNvSpPr/>
            <p:nvPr/>
          </p:nvSpPr>
          <p:spPr>
            <a:xfrm>
              <a:off x="6849901" y="4664093"/>
              <a:ext cx="3257805" cy="965914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Rectangle 148"/>
                <p:cNvSpPr/>
                <p:nvPr/>
              </p:nvSpPr>
              <p:spPr>
                <a:xfrm>
                  <a:off x="6828230" y="4771135"/>
                  <a:ext cx="3182473" cy="71885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tan</m:t>
                        </m:r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  <m:r>
                          <a:rPr lang="en-US" sz="200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</m:t>
                                </m:r>
                              </m:sub>
                            </m:sSub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R</m:t>
                                </m:r>
                              </m:sub>
                            </m:sSub>
                          </m:den>
                        </m:f>
                        <m:r>
                          <a:rPr lang="en-US" sz="20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L</m:t>
                                </m:r>
                              </m:sub>
                            </m:sSub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C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0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den>
                        </m:f>
                      </m:oMath>
                    </m:oMathPara>
                  </a14:m>
                  <a:endParaRPr lang="en-US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49" name="Rectangle 1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28230" y="4771135"/>
                  <a:ext cx="3182473" cy="718851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50" name="Straight Arrow Connector 149"/>
          <p:cNvCxnSpPr/>
          <p:nvPr/>
        </p:nvCxnSpPr>
        <p:spPr>
          <a:xfrm flipH="1">
            <a:off x="7886630" y="2788909"/>
            <a:ext cx="0" cy="337456"/>
          </a:xfrm>
          <a:prstGeom prst="straightConnector1">
            <a:avLst/>
          </a:prstGeom>
          <a:ln w="57150">
            <a:solidFill>
              <a:srgbClr val="CC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ight Arrow 151"/>
          <p:cNvSpPr/>
          <p:nvPr/>
        </p:nvSpPr>
        <p:spPr>
          <a:xfrm>
            <a:off x="9842362" y="3136820"/>
            <a:ext cx="457200" cy="9144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157" name="Straight Arrow Connector 156"/>
          <p:cNvCxnSpPr/>
          <p:nvPr/>
        </p:nvCxnSpPr>
        <p:spPr>
          <a:xfrm flipH="1">
            <a:off x="11042577" y="2651749"/>
            <a:ext cx="0" cy="27432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Group 157"/>
          <p:cNvGrpSpPr/>
          <p:nvPr/>
        </p:nvGrpSpPr>
        <p:grpSpPr>
          <a:xfrm>
            <a:off x="2605933" y="3417526"/>
            <a:ext cx="2701695" cy="583570"/>
            <a:chOff x="1084206" y="5699806"/>
            <a:chExt cx="2701695" cy="583570"/>
          </a:xfrm>
        </p:grpSpPr>
        <p:sp>
          <p:nvSpPr>
            <p:cNvPr id="159" name="Rounded Rectangle 158"/>
            <p:cNvSpPr/>
            <p:nvPr/>
          </p:nvSpPr>
          <p:spPr>
            <a:xfrm>
              <a:off x="1084206" y="5745280"/>
              <a:ext cx="2701695" cy="492623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60" name="Object 1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27804843"/>
                </p:ext>
              </p:extLst>
            </p:nvPr>
          </p:nvGraphicFramePr>
          <p:xfrm>
            <a:off x="1175216" y="5699806"/>
            <a:ext cx="2567710" cy="583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5" imgW="1117440" imgH="253800" progId="Equation.DSMT4">
                    <p:embed/>
                  </p:oleObj>
                </mc:Choice>
                <mc:Fallback>
                  <p:oleObj name="Equation" r:id="rId15" imgW="1117440" imgH="2538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75216" y="5699806"/>
                          <a:ext cx="2567710" cy="58357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601848" y="4875915"/>
            <a:ext cx="512339" cy="474534"/>
            <a:chOff x="601848" y="4875915"/>
            <a:chExt cx="512339" cy="474534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601848" y="4875915"/>
              <a:ext cx="512339" cy="0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696678" y="4888784"/>
              <a:ext cx="2551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i="1" dirty="0" err="1">
                  <a:solidFill>
                    <a:schemeClr val="bg1"/>
                  </a:solidFill>
                </a:rPr>
                <a:t>i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439198" y="1313751"/>
            <a:ext cx="3143965" cy="4799418"/>
            <a:chOff x="2439198" y="1313751"/>
            <a:chExt cx="3143965" cy="4799418"/>
          </a:xfrm>
        </p:grpSpPr>
        <p:grpSp>
          <p:nvGrpSpPr>
            <p:cNvPr id="20" name="Group 19"/>
            <p:cNvGrpSpPr/>
            <p:nvPr/>
          </p:nvGrpSpPr>
          <p:grpSpPr>
            <a:xfrm>
              <a:off x="2439198" y="1313751"/>
              <a:ext cx="3143965" cy="4799418"/>
              <a:chOff x="2439198" y="1313751"/>
              <a:chExt cx="3143965" cy="4799418"/>
            </a:xfrm>
          </p:grpSpPr>
          <p:pic>
            <p:nvPicPr>
              <p:cNvPr id="154" name="Picture 153"/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966647" y="1818487"/>
                <a:ext cx="2616516" cy="3551066"/>
              </a:xfrm>
              <a:prstGeom prst="rect">
                <a:avLst/>
              </a:prstGeom>
              <a:solidFill>
                <a:srgbClr val="FFC000"/>
              </a:solidFill>
              <a:ln w="38100">
                <a:solidFill>
                  <a:schemeClr val="bg1"/>
                </a:solidFill>
              </a:ln>
            </p:spPr>
          </p:pic>
          <p:sp>
            <p:nvSpPr>
              <p:cNvPr id="4" name="Right Arrow 3"/>
              <p:cNvSpPr/>
              <p:nvPr/>
            </p:nvSpPr>
            <p:spPr>
              <a:xfrm>
                <a:off x="2439198" y="3276411"/>
                <a:ext cx="457200" cy="457200"/>
              </a:xfrm>
              <a:prstGeom prst="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3308935" y="1313751"/>
                <a:ext cx="19752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err="1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Giản</a:t>
                </a:r>
                <a:r>
                  <a:rPr lang="en-US" sz="2000" b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đồ</a:t>
                </a:r>
                <a:r>
                  <a:rPr lang="en-US" sz="2000" b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dirty="0" err="1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vectơ</a:t>
                </a:r>
                <a:r>
                  <a:rPr lang="en-US" sz="2000" b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2870177" y="5529599"/>
                <a:ext cx="2701695" cy="583570"/>
                <a:chOff x="1084206" y="5699018"/>
                <a:chExt cx="2701695" cy="583570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1084206" y="5745280"/>
                  <a:ext cx="2701695" cy="492623"/>
                </a:xfrm>
                <a:prstGeom prst="round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aphicFrame>
              <p:nvGraphicFramePr>
                <p:cNvPr id="128" name="Object 127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2097643773"/>
                    </p:ext>
                  </p:extLst>
                </p:nvPr>
              </p:nvGraphicFramePr>
              <p:xfrm>
                <a:off x="1122627" y="5699018"/>
                <a:ext cx="2567710" cy="58357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name="Equation" r:id="rId18" imgW="1117440" imgH="253800" progId="Equation.DSMT4">
                        <p:embed/>
                      </p:oleObj>
                    </mc:Choice>
                    <mc:Fallback>
                      <p:oleObj name="Equation" r:id="rId18" imgW="1117440" imgH="253800" progId="Equation.DSMT4">
                        <p:embed/>
                        <p:pic>
                          <p:nvPicPr>
                            <p:cNvPr id="0" name=""/>
                            <p:cNvPicPr/>
                            <p:nvPr/>
                          </p:nvPicPr>
                          <p:blipFill>
                            <a:blip r:embed="rId19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122627" y="5699018"/>
                              <a:ext cx="2567710" cy="583570"/>
                            </a:xfrm>
                            <a:prstGeom prst="rect">
                              <a:avLst/>
                            </a:prstGeom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4" name="TextBox 13"/>
            <p:cNvSpPr txBox="1"/>
            <p:nvPr/>
          </p:nvSpPr>
          <p:spPr>
            <a:xfrm>
              <a:off x="3095269" y="3730948"/>
              <a:ext cx="355681" cy="4601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O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5801801" y="2030405"/>
            <a:ext cx="3087952" cy="2865189"/>
            <a:chOff x="5045839" y="1267905"/>
            <a:chExt cx="3087952" cy="2865189"/>
          </a:xfrm>
        </p:grpSpPr>
        <p:sp>
          <p:nvSpPr>
            <p:cNvPr id="90" name="Rectangle 89"/>
            <p:cNvSpPr/>
            <p:nvPr/>
          </p:nvSpPr>
          <p:spPr>
            <a:xfrm>
              <a:off x="5049121" y="1267905"/>
              <a:ext cx="2942666" cy="284414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103"/>
            <p:cNvGrpSpPr/>
            <p:nvPr/>
          </p:nvGrpSpPr>
          <p:grpSpPr>
            <a:xfrm>
              <a:off x="5045839" y="1285368"/>
              <a:ext cx="3087952" cy="2609926"/>
              <a:chOff x="5209897" y="1233536"/>
              <a:chExt cx="3087952" cy="2609926"/>
            </a:xfrm>
          </p:grpSpPr>
          <p:cxnSp>
            <p:nvCxnSpPr>
              <p:cNvPr id="107" name="Straight Arrow Connector 106"/>
              <p:cNvCxnSpPr/>
              <p:nvPr/>
            </p:nvCxnSpPr>
            <p:spPr>
              <a:xfrm flipV="1">
                <a:off x="5568583" y="3612630"/>
                <a:ext cx="2286000" cy="0"/>
              </a:xfrm>
              <a:prstGeom prst="straightConnector1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 flipV="1">
                <a:off x="6884287" y="1394795"/>
                <a:ext cx="0" cy="2194560"/>
              </a:xfrm>
              <a:prstGeom prst="straightConnector1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/>
              <p:cNvCxnSpPr/>
              <p:nvPr/>
            </p:nvCxnSpPr>
            <p:spPr>
              <a:xfrm flipV="1">
                <a:off x="5568583" y="3612630"/>
                <a:ext cx="1371600" cy="0"/>
              </a:xfrm>
              <a:prstGeom prst="straightConnector1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>
                <a:off x="6931218" y="1420965"/>
                <a:ext cx="0" cy="1188720"/>
              </a:xfrm>
              <a:prstGeom prst="straightConnector1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Arrow Connector 130"/>
              <p:cNvCxnSpPr/>
              <p:nvPr/>
            </p:nvCxnSpPr>
            <p:spPr>
              <a:xfrm flipV="1">
                <a:off x="5568583" y="2564861"/>
                <a:ext cx="1335741" cy="1047769"/>
              </a:xfrm>
              <a:prstGeom prst="straightConnector1">
                <a:avLst/>
              </a:prstGeom>
              <a:ln w="28575">
                <a:solidFill>
                  <a:schemeClr val="tx1">
                    <a:lumMod val="95000"/>
                    <a:lumOff val="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Rectangle 131"/>
                  <p:cNvSpPr/>
                  <p:nvPr/>
                </p:nvSpPr>
                <p:spPr>
                  <a:xfrm>
                    <a:off x="7536417" y="3164315"/>
                    <a:ext cx="761432" cy="5064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</m:acc>
                            </m:e>
                            <m:sub/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2" name="Rectangle 1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36417" y="3164315"/>
                    <a:ext cx="761432" cy="506421"/>
                  </a:xfrm>
                  <a:prstGeom prst="rect">
                    <a:avLst/>
                  </a:prstGeom>
                  <a:blipFill rotWithShape="0"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Rectangle 132"/>
                  <p:cNvSpPr/>
                  <p:nvPr/>
                </p:nvSpPr>
                <p:spPr>
                  <a:xfrm>
                    <a:off x="6299030" y="2356474"/>
                    <a:ext cx="471219" cy="5064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3" name="Rectangle 1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299030" y="2356474"/>
                    <a:ext cx="471219" cy="506421"/>
                  </a:xfrm>
                  <a:prstGeom prst="rect">
                    <a:avLst/>
                  </a:prstGeom>
                  <a:blipFill rotWithShape="0"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4" name="Rectangle 133"/>
                  <p:cNvSpPr/>
                  <p:nvPr/>
                </p:nvSpPr>
                <p:spPr>
                  <a:xfrm>
                    <a:off x="6862632" y="2103264"/>
                    <a:ext cx="605294" cy="5064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4" name="Rectangle 1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62632" y="2103264"/>
                    <a:ext cx="605294" cy="506421"/>
                  </a:xfrm>
                  <a:prstGeom prst="rect">
                    <a:avLst/>
                  </a:prstGeom>
                  <a:blipFill rotWithShape="0"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5" name="Rectangle 134"/>
                  <p:cNvSpPr/>
                  <p:nvPr/>
                </p:nvSpPr>
                <p:spPr>
                  <a:xfrm>
                    <a:off x="6335457" y="1233536"/>
                    <a:ext cx="605294" cy="5064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5" name="Rectangle 1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35457" y="1233536"/>
                    <a:ext cx="605294" cy="506421"/>
                  </a:xfrm>
                  <a:prstGeom prst="rect">
                    <a:avLst/>
                  </a:prstGeom>
                  <a:blipFill rotWithShape="0"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6" name="TextBox 135"/>
              <p:cNvSpPr txBox="1"/>
              <p:nvPr/>
            </p:nvSpPr>
            <p:spPr>
              <a:xfrm>
                <a:off x="5209897" y="3381797"/>
                <a:ext cx="3035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O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Rectangle 104"/>
                <p:cNvSpPr/>
                <p:nvPr/>
              </p:nvSpPr>
              <p:spPr>
                <a:xfrm>
                  <a:off x="6177647" y="3626673"/>
                  <a:ext cx="613437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sub>
                            </m:sSub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5" name="Rectangle 10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7647" y="3626673"/>
                  <a:ext cx="613437" cy="506421"/>
                </a:xfrm>
                <a:prstGeom prst="rect">
                  <a:avLst/>
                </a:prstGeom>
                <a:blipFill rotWithShape="0"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343850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12" grpId="0"/>
      <p:bldP spid="113" grpId="0"/>
      <p:bldP spid="115" grpId="0"/>
      <p:bldP spid="8" grpId="0"/>
      <p:bldP spid="9" grpId="0"/>
      <p:bldP spid="84" grpId="0"/>
      <p:bldP spid="1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729483" y="1042718"/>
              <a:ext cx="10753473" cy="547157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136597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i="0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628672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83138"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98715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9369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29483" y="1042718"/>
              <a:ext cx="10753473" cy="547157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/>
                    <a:gridCol w="3584491"/>
                    <a:gridCol w="3584491"/>
                  </a:tblGrid>
                  <a:tr h="11365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70" t="-535" r="-200510" b="-3812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00000" t="-535" r="-100170" b="-38128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200340" t="-535" r="-340" b="-381283"/>
                          </a:stretch>
                        </a:blipFill>
                      </a:tcPr>
                    </a:tc>
                  </a:tr>
                  <a:tr h="1628672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</a:tr>
                  <a:tr h="883138"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98715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370370" r="-200510" b="-858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83601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556204" r="-200510" b="-1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TextBox 49"/>
          <p:cNvSpPr txBox="1"/>
          <p:nvPr/>
        </p:nvSpPr>
        <p:spPr>
          <a:xfrm>
            <a:off x="2950287" y="1071362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i="1" dirty="0"/>
              <a:t>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83830" y="390069"/>
            <a:ext cx="476925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1658881" y="1099687"/>
            <a:ext cx="1096994" cy="632650"/>
            <a:chOff x="1645950" y="877953"/>
            <a:chExt cx="1097280" cy="632815"/>
          </a:xfrm>
        </p:grpSpPr>
        <p:sp>
          <p:nvSpPr>
            <p:cNvPr id="4" name="TextBox 3"/>
            <p:cNvSpPr txBox="1"/>
            <p:nvPr/>
          </p:nvSpPr>
          <p:spPr>
            <a:xfrm>
              <a:off x="2048801" y="8779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i="1" dirty="0"/>
                <a:t>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45950" y="1268009"/>
              <a:ext cx="1097280" cy="242759"/>
              <a:chOff x="1645950" y="1268009"/>
              <a:chExt cx="1097280" cy="24275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50" y="1378512"/>
                <a:ext cx="10972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1881654" y="1268009"/>
                <a:ext cx="647816" cy="242759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1A6FB0-3E29-47A4-9C1A-D82D1E6AD72E}"/>
              </a:ext>
            </a:extLst>
          </p:cNvPr>
          <p:cNvGrpSpPr/>
          <p:nvPr/>
        </p:nvGrpSpPr>
        <p:grpSpPr>
          <a:xfrm>
            <a:off x="2757403" y="1479244"/>
            <a:ext cx="773476" cy="304406"/>
            <a:chOff x="875792" y="213053"/>
            <a:chExt cx="558920" cy="180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48952EEE-F77C-412F-9290-3ED8F40145D7}"/>
                </a:ext>
              </a:extLst>
            </p:cNvPr>
            <p:cNvSpPr/>
            <p:nvPr/>
          </p:nvSpPr>
          <p:spPr>
            <a:xfrm>
              <a:off x="875792" y="213053"/>
              <a:ext cx="93357" cy="180000"/>
            </a:xfrm>
            <a:prstGeom prst="arc">
              <a:avLst>
                <a:gd name="adj1" fmla="val 10754521"/>
                <a:gd name="adj2" fmla="val 363156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76D8203-3387-4CF3-A016-A5B544740A11}"/>
                </a:ext>
              </a:extLst>
            </p:cNvPr>
            <p:cNvSpPr/>
            <p:nvPr/>
          </p:nvSpPr>
          <p:spPr>
            <a:xfrm>
              <a:off x="940419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8FE32E4-2736-428C-AFD1-7281DAFEED4C}"/>
                </a:ext>
              </a:extLst>
            </p:cNvPr>
            <p:cNvSpPr/>
            <p:nvPr/>
          </p:nvSpPr>
          <p:spPr>
            <a:xfrm>
              <a:off x="1007205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FAC72B5F-904D-4E73-844E-D0E3A88B72E9}"/>
                </a:ext>
              </a:extLst>
            </p:cNvPr>
            <p:cNvSpPr/>
            <p:nvPr/>
          </p:nvSpPr>
          <p:spPr>
            <a:xfrm>
              <a:off x="1073991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3D9B3667-B49B-457E-A9C2-A3A02136854E}"/>
                </a:ext>
              </a:extLst>
            </p:cNvPr>
            <p:cNvSpPr/>
            <p:nvPr/>
          </p:nvSpPr>
          <p:spPr>
            <a:xfrm>
              <a:off x="1140776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E14F37B1-BC2C-408E-8431-A2119902B2F1}"/>
                </a:ext>
              </a:extLst>
            </p:cNvPr>
            <p:cNvSpPr/>
            <p:nvPr/>
          </p:nvSpPr>
          <p:spPr>
            <a:xfrm>
              <a:off x="1207562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E1E6A181-578C-4767-BE7F-EF25687202A1}"/>
                </a:ext>
              </a:extLst>
            </p:cNvPr>
            <p:cNvSpPr/>
            <p:nvPr/>
          </p:nvSpPr>
          <p:spPr>
            <a:xfrm>
              <a:off x="1274348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D3FC073-DD5F-4316-92F5-09A661B9EEB6}"/>
                </a:ext>
              </a:extLst>
            </p:cNvPr>
            <p:cNvSpPr/>
            <p:nvPr/>
          </p:nvSpPr>
          <p:spPr>
            <a:xfrm>
              <a:off x="1341355" y="213053"/>
              <a:ext cx="93357" cy="180000"/>
            </a:xfrm>
            <a:prstGeom prst="arc">
              <a:avLst>
                <a:gd name="adj1" fmla="val 7196761"/>
                <a:gd name="adj2" fmla="val 200583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3520101" y="1629748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5609" y="989828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i="1" dirty="0"/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57681" y="1027524"/>
            <a:ext cx="328850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i="1" dirty="0"/>
              <a:t>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507725" y="1302615"/>
            <a:ext cx="405847" cy="366269"/>
            <a:chOff x="3721714" y="1201519"/>
            <a:chExt cx="405953" cy="366364"/>
          </a:xfrm>
        </p:grpSpPr>
        <p:grpSp>
          <p:nvGrpSpPr>
            <p:cNvPr id="11" name="Group 10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367323" y="1383279"/>
            <a:ext cx="1096994" cy="242696"/>
            <a:chOff x="1645950" y="1268009"/>
            <a:chExt cx="1097280" cy="24275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5950" y="1378512"/>
              <a:ext cx="10972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2602B9B-C599-48CC-A3BE-A48C798531DC}"/>
                </a:ext>
              </a:extLst>
            </p:cNvPr>
            <p:cNvSpPr/>
            <p:nvPr/>
          </p:nvSpPr>
          <p:spPr>
            <a:xfrm>
              <a:off x="1881654" y="1268009"/>
              <a:ext cx="647816" cy="24275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735065" y="1383279"/>
            <a:ext cx="945530" cy="304406"/>
            <a:chOff x="2758122" y="1243406"/>
            <a:chExt cx="945776" cy="30448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01A6FB0-3E29-47A4-9C1A-D82D1E6AD72E}"/>
                </a:ext>
              </a:extLst>
            </p:cNvPr>
            <p:cNvGrpSpPr/>
            <p:nvPr/>
          </p:nvGrpSpPr>
          <p:grpSpPr>
            <a:xfrm>
              <a:off x="2758122" y="1243406"/>
              <a:ext cx="773677" cy="304485"/>
              <a:chOff x="875792" y="213053"/>
              <a:chExt cx="558920" cy="180000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48952EEE-F77C-412F-9290-3ED8F40145D7}"/>
                  </a:ext>
                </a:extLst>
              </p:cNvPr>
              <p:cNvSpPr/>
              <p:nvPr/>
            </p:nvSpPr>
            <p:spPr>
              <a:xfrm>
                <a:off x="875792" y="213053"/>
                <a:ext cx="93357" cy="180000"/>
              </a:xfrm>
              <a:prstGeom prst="arc">
                <a:avLst>
                  <a:gd name="adj1" fmla="val 10754521"/>
                  <a:gd name="adj2" fmla="val 363156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76D8203-3387-4CF3-A016-A5B544740A11}"/>
                  </a:ext>
                </a:extLst>
              </p:cNvPr>
              <p:cNvSpPr/>
              <p:nvPr/>
            </p:nvSpPr>
            <p:spPr>
              <a:xfrm>
                <a:off x="940419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Arc 98">
                <a:extLst>
                  <a:ext uri="{FF2B5EF4-FFF2-40B4-BE49-F238E27FC236}">
                    <a16:creationId xmlns:a16="http://schemas.microsoft.com/office/drawing/2014/main" id="{38FE32E4-2736-428C-AFD1-7281DAFEED4C}"/>
                  </a:ext>
                </a:extLst>
              </p:cNvPr>
              <p:cNvSpPr/>
              <p:nvPr/>
            </p:nvSpPr>
            <p:spPr>
              <a:xfrm>
                <a:off x="1007205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Arc 99">
                <a:extLst>
                  <a:ext uri="{FF2B5EF4-FFF2-40B4-BE49-F238E27FC236}">
                    <a16:creationId xmlns:a16="http://schemas.microsoft.com/office/drawing/2014/main" id="{FAC72B5F-904D-4E73-844E-D0E3A88B72E9}"/>
                  </a:ext>
                </a:extLst>
              </p:cNvPr>
              <p:cNvSpPr/>
              <p:nvPr/>
            </p:nvSpPr>
            <p:spPr>
              <a:xfrm>
                <a:off x="1073991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3D9B3667-B49B-457E-A9C2-A3A02136854E}"/>
                  </a:ext>
                </a:extLst>
              </p:cNvPr>
              <p:cNvSpPr/>
              <p:nvPr/>
            </p:nvSpPr>
            <p:spPr>
              <a:xfrm>
                <a:off x="1140776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rc 101">
                <a:extLst>
                  <a:ext uri="{FF2B5EF4-FFF2-40B4-BE49-F238E27FC236}">
                    <a16:creationId xmlns:a16="http://schemas.microsoft.com/office/drawing/2014/main" id="{E14F37B1-BC2C-408E-8431-A2119902B2F1}"/>
                  </a:ext>
                </a:extLst>
              </p:cNvPr>
              <p:cNvSpPr/>
              <p:nvPr/>
            </p:nvSpPr>
            <p:spPr>
              <a:xfrm>
                <a:off x="1207562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Arc 102">
                <a:extLst>
                  <a:ext uri="{FF2B5EF4-FFF2-40B4-BE49-F238E27FC236}">
                    <a16:creationId xmlns:a16="http://schemas.microsoft.com/office/drawing/2014/main" id="{E1E6A181-578C-4767-BE7F-EF25687202A1}"/>
                  </a:ext>
                </a:extLst>
              </p:cNvPr>
              <p:cNvSpPr/>
              <p:nvPr/>
            </p:nvSpPr>
            <p:spPr>
              <a:xfrm>
                <a:off x="1274348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4D3FC073-DD5F-4316-92F5-09A661B9EEB6}"/>
                  </a:ext>
                </a:extLst>
              </p:cNvPr>
              <p:cNvSpPr/>
              <p:nvPr/>
            </p:nvSpPr>
            <p:spPr>
              <a:xfrm>
                <a:off x="1341355" y="213053"/>
                <a:ext cx="93357" cy="180000"/>
              </a:xfrm>
              <a:prstGeom prst="arc">
                <a:avLst>
                  <a:gd name="adj1" fmla="val 7196761"/>
                  <a:gd name="adj2" fmla="val 200583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018" y="1393950"/>
              <a:ext cx="1828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9691792" y="1331543"/>
            <a:ext cx="405847" cy="366269"/>
            <a:chOff x="3721714" y="1201519"/>
            <a:chExt cx="405953" cy="366364"/>
          </a:xfrm>
        </p:grpSpPr>
        <p:grpSp>
          <p:nvGrpSpPr>
            <p:cNvPr id="106" name="Group 105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9610914" y="965863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i="1" dirty="0"/>
              <a:t>C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30967" y="1011437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i="1" dirty="0"/>
              <a:t>L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8552233" y="1514376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482707"/>
              </p:ext>
            </p:extLst>
          </p:nvPr>
        </p:nvGraphicFramePr>
        <p:xfrm>
          <a:off x="928333" y="2452840"/>
          <a:ext cx="1377423" cy="417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333" y="2452840"/>
                        <a:ext cx="1377423" cy="4170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" name="Rectangle 210"/>
          <p:cNvSpPr/>
          <p:nvPr/>
        </p:nvSpPr>
        <p:spPr>
          <a:xfrm>
            <a:off x="7058786" y="2401822"/>
            <a:ext cx="2573709" cy="7205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9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167220" y="1500308"/>
            <a:ext cx="3567065" cy="4194154"/>
            <a:chOff x="6170307" y="1587591"/>
            <a:chExt cx="3567065" cy="4194154"/>
          </a:xfrm>
        </p:grpSpPr>
        <p:sp>
          <p:nvSpPr>
            <p:cNvPr id="88" name="Rounded Rectangle 87"/>
            <p:cNvSpPr/>
            <p:nvPr/>
          </p:nvSpPr>
          <p:spPr>
            <a:xfrm>
              <a:off x="6170307" y="1587591"/>
              <a:ext cx="3567065" cy="41941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6280184" y="1872350"/>
              <a:ext cx="3312200" cy="900187"/>
              <a:chOff x="6732939" y="1997548"/>
              <a:chExt cx="3312200" cy="900187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6732939" y="2034107"/>
                <a:ext cx="3312200" cy="863628"/>
              </a:xfrm>
              <a:prstGeom prst="roundRect">
                <a:avLst/>
              </a:prstGeom>
              <a:solidFill>
                <a:srgbClr val="CC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Rectangle 90"/>
                  <p:cNvSpPr/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91" name="Rectangle 9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  <a:blipFill rotWithShape="0"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2" name="Group 91"/>
            <p:cNvGrpSpPr/>
            <p:nvPr/>
          </p:nvGrpSpPr>
          <p:grpSpPr>
            <a:xfrm>
              <a:off x="6214012" y="3109993"/>
              <a:ext cx="3354162" cy="1153852"/>
              <a:chOff x="6366682" y="3034538"/>
              <a:chExt cx="3133811" cy="1153852"/>
            </a:xfrm>
          </p:grpSpPr>
          <p:sp>
            <p:nvSpPr>
              <p:cNvPr id="93" name="Rounded Rectangle 92"/>
              <p:cNvSpPr/>
              <p:nvPr/>
            </p:nvSpPr>
            <p:spPr>
              <a:xfrm>
                <a:off x="6447457" y="3066892"/>
                <a:ext cx="3053036" cy="1121498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Rectangle 111"/>
                  <p:cNvSpPr/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 sz="200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2" name="Rectangle 11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3" name="Group 112"/>
            <p:cNvGrpSpPr/>
            <p:nvPr/>
          </p:nvGrpSpPr>
          <p:grpSpPr>
            <a:xfrm>
              <a:off x="6300467" y="4563685"/>
              <a:ext cx="3279476" cy="965914"/>
              <a:chOff x="6828230" y="4664093"/>
              <a:chExt cx="3279476" cy="965914"/>
            </a:xfrm>
          </p:grpSpPr>
          <p:sp>
            <p:nvSpPr>
              <p:cNvPr id="115" name="Rounded Rectangle 114"/>
              <p:cNvSpPr/>
              <p:nvPr/>
            </p:nvSpPr>
            <p:spPr>
              <a:xfrm>
                <a:off x="6849901" y="4664093"/>
                <a:ext cx="3257805" cy="96591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Rectangle 115"/>
                  <p:cNvSpPr/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𝜑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16" name="Rectangle 11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17" name="Straight Arrow Connector 116"/>
            <p:cNvCxnSpPr/>
            <p:nvPr/>
          </p:nvCxnSpPr>
          <p:spPr>
            <a:xfrm flipH="1">
              <a:off x="7886630" y="2788909"/>
              <a:ext cx="0" cy="337456"/>
            </a:xfrm>
            <a:prstGeom prst="straightConnector1">
              <a:avLst/>
            </a:prstGeom>
            <a:ln w="57150">
              <a:solidFill>
                <a:srgbClr val="CC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5" name="Picture 1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35736" y="2314289"/>
            <a:ext cx="1924514" cy="13669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15464" y="3829499"/>
                <a:ext cx="2215415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  <m:sup>
                              <m:r>
                                <a:rPr lang="en-US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464" y="3829499"/>
                <a:ext cx="2215415" cy="84388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807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5855878"/>
                  </p:ext>
                </p:extLst>
              </p:nvPr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6309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i="0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R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1235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99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48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55855878"/>
                  </p:ext>
                </p:extLst>
              </p:nvPr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/>
                    <a:gridCol w="3584491"/>
                    <a:gridCol w="3584491"/>
                  </a:tblGrid>
                  <a:tr h="12630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70" t="-481" r="-20051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00000" t="-481" r="-10017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200340" t="-481" r="-340" b="-341827"/>
                          </a:stretch>
                        </a:blipFill>
                      </a:tcPr>
                    </a:tc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</a:tr>
                  <a:tr h="835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360584" r="-20051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8899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429252" r="-20051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85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555714" r="-20051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TextBox 49"/>
          <p:cNvSpPr txBox="1"/>
          <p:nvPr/>
        </p:nvSpPr>
        <p:spPr>
          <a:xfrm>
            <a:off x="2950287" y="836094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658881" y="864419"/>
            <a:ext cx="1096994" cy="632650"/>
            <a:chOff x="1645950" y="877953"/>
            <a:chExt cx="1097280" cy="632815"/>
          </a:xfrm>
        </p:grpSpPr>
        <p:sp>
          <p:nvSpPr>
            <p:cNvPr id="4" name="TextBox 3"/>
            <p:cNvSpPr txBox="1"/>
            <p:nvPr/>
          </p:nvSpPr>
          <p:spPr>
            <a:xfrm>
              <a:off x="2048801" y="8779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dirty="0"/>
                <a:t>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45950" y="1268009"/>
              <a:ext cx="1097280" cy="242759"/>
              <a:chOff x="1645950" y="1268009"/>
              <a:chExt cx="1097280" cy="24275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50" y="1378512"/>
                <a:ext cx="10972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1881654" y="1268009"/>
                <a:ext cx="647816" cy="242759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1A6FB0-3E29-47A4-9C1A-D82D1E6AD72E}"/>
              </a:ext>
            </a:extLst>
          </p:cNvPr>
          <p:cNvGrpSpPr/>
          <p:nvPr/>
        </p:nvGrpSpPr>
        <p:grpSpPr>
          <a:xfrm>
            <a:off x="2757403" y="1243976"/>
            <a:ext cx="773476" cy="304406"/>
            <a:chOff x="875792" y="213053"/>
            <a:chExt cx="558920" cy="180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48952EEE-F77C-412F-9290-3ED8F40145D7}"/>
                </a:ext>
              </a:extLst>
            </p:cNvPr>
            <p:cNvSpPr/>
            <p:nvPr/>
          </p:nvSpPr>
          <p:spPr>
            <a:xfrm>
              <a:off x="875792" y="213053"/>
              <a:ext cx="93357" cy="180000"/>
            </a:xfrm>
            <a:prstGeom prst="arc">
              <a:avLst>
                <a:gd name="adj1" fmla="val 10754521"/>
                <a:gd name="adj2" fmla="val 363156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76D8203-3387-4CF3-A016-A5B544740A11}"/>
                </a:ext>
              </a:extLst>
            </p:cNvPr>
            <p:cNvSpPr/>
            <p:nvPr/>
          </p:nvSpPr>
          <p:spPr>
            <a:xfrm>
              <a:off x="940419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8FE32E4-2736-428C-AFD1-7281DAFEED4C}"/>
                </a:ext>
              </a:extLst>
            </p:cNvPr>
            <p:cNvSpPr/>
            <p:nvPr/>
          </p:nvSpPr>
          <p:spPr>
            <a:xfrm>
              <a:off x="1007205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FAC72B5F-904D-4E73-844E-D0E3A88B72E9}"/>
                </a:ext>
              </a:extLst>
            </p:cNvPr>
            <p:cNvSpPr/>
            <p:nvPr/>
          </p:nvSpPr>
          <p:spPr>
            <a:xfrm>
              <a:off x="1073991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3D9B3667-B49B-457E-A9C2-A3A02136854E}"/>
                </a:ext>
              </a:extLst>
            </p:cNvPr>
            <p:cNvSpPr/>
            <p:nvPr/>
          </p:nvSpPr>
          <p:spPr>
            <a:xfrm>
              <a:off x="1140776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E14F37B1-BC2C-408E-8431-A2119902B2F1}"/>
                </a:ext>
              </a:extLst>
            </p:cNvPr>
            <p:cNvSpPr/>
            <p:nvPr/>
          </p:nvSpPr>
          <p:spPr>
            <a:xfrm>
              <a:off x="1207562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E1E6A181-578C-4767-BE7F-EF25687202A1}"/>
                </a:ext>
              </a:extLst>
            </p:cNvPr>
            <p:cNvSpPr/>
            <p:nvPr/>
          </p:nvSpPr>
          <p:spPr>
            <a:xfrm>
              <a:off x="1274348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D3FC073-DD5F-4316-92F5-09A661B9EEB6}"/>
                </a:ext>
              </a:extLst>
            </p:cNvPr>
            <p:cNvSpPr/>
            <p:nvPr/>
          </p:nvSpPr>
          <p:spPr>
            <a:xfrm>
              <a:off x="1341355" y="213053"/>
              <a:ext cx="93357" cy="180000"/>
            </a:xfrm>
            <a:prstGeom prst="arc">
              <a:avLst>
                <a:gd name="adj1" fmla="val 7196761"/>
                <a:gd name="adj2" fmla="val 200583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3520101" y="1394480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5609" y="754560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57681" y="792256"/>
            <a:ext cx="328850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507725" y="1067347"/>
            <a:ext cx="405847" cy="366269"/>
            <a:chOff x="3721714" y="1201519"/>
            <a:chExt cx="405953" cy="366364"/>
          </a:xfrm>
        </p:grpSpPr>
        <p:grpSp>
          <p:nvGrpSpPr>
            <p:cNvPr id="11" name="Group 10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367323" y="1148011"/>
            <a:ext cx="1096994" cy="242696"/>
            <a:chOff x="1645950" y="1268009"/>
            <a:chExt cx="1097280" cy="24275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5950" y="1378512"/>
              <a:ext cx="10972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2602B9B-C599-48CC-A3BE-A48C798531DC}"/>
                </a:ext>
              </a:extLst>
            </p:cNvPr>
            <p:cNvSpPr/>
            <p:nvPr/>
          </p:nvSpPr>
          <p:spPr>
            <a:xfrm>
              <a:off x="1881654" y="1268009"/>
              <a:ext cx="647816" cy="24275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735065" y="1148011"/>
            <a:ext cx="945530" cy="304406"/>
            <a:chOff x="2758122" y="1243406"/>
            <a:chExt cx="945776" cy="30448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01A6FB0-3E29-47A4-9C1A-D82D1E6AD72E}"/>
                </a:ext>
              </a:extLst>
            </p:cNvPr>
            <p:cNvGrpSpPr/>
            <p:nvPr/>
          </p:nvGrpSpPr>
          <p:grpSpPr>
            <a:xfrm>
              <a:off x="2758122" y="1243406"/>
              <a:ext cx="773677" cy="304485"/>
              <a:chOff x="875792" y="213053"/>
              <a:chExt cx="558920" cy="180000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48952EEE-F77C-412F-9290-3ED8F40145D7}"/>
                  </a:ext>
                </a:extLst>
              </p:cNvPr>
              <p:cNvSpPr/>
              <p:nvPr/>
            </p:nvSpPr>
            <p:spPr>
              <a:xfrm>
                <a:off x="875792" y="213053"/>
                <a:ext cx="93357" cy="180000"/>
              </a:xfrm>
              <a:prstGeom prst="arc">
                <a:avLst>
                  <a:gd name="adj1" fmla="val 10754521"/>
                  <a:gd name="adj2" fmla="val 363156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76D8203-3387-4CF3-A016-A5B544740A11}"/>
                  </a:ext>
                </a:extLst>
              </p:cNvPr>
              <p:cNvSpPr/>
              <p:nvPr/>
            </p:nvSpPr>
            <p:spPr>
              <a:xfrm>
                <a:off x="940419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Arc 98">
                <a:extLst>
                  <a:ext uri="{FF2B5EF4-FFF2-40B4-BE49-F238E27FC236}">
                    <a16:creationId xmlns:a16="http://schemas.microsoft.com/office/drawing/2014/main" id="{38FE32E4-2736-428C-AFD1-7281DAFEED4C}"/>
                  </a:ext>
                </a:extLst>
              </p:cNvPr>
              <p:cNvSpPr/>
              <p:nvPr/>
            </p:nvSpPr>
            <p:spPr>
              <a:xfrm>
                <a:off x="1007205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Arc 99">
                <a:extLst>
                  <a:ext uri="{FF2B5EF4-FFF2-40B4-BE49-F238E27FC236}">
                    <a16:creationId xmlns:a16="http://schemas.microsoft.com/office/drawing/2014/main" id="{FAC72B5F-904D-4E73-844E-D0E3A88B72E9}"/>
                  </a:ext>
                </a:extLst>
              </p:cNvPr>
              <p:cNvSpPr/>
              <p:nvPr/>
            </p:nvSpPr>
            <p:spPr>
              <a:xfrm>
                <a:off x="1073991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3D9B3667-B49B-457E-A9C2-A3A02136854E}"/>
                  </a:ext>
                </a:extLst>
              </p:cNvPr>
              <p:cNvSpPr/>
              <p:nvPr/>
            </p:nvSpPr>
            <p:spPr>
              <a:xfrm>
                <a:off x="1140776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rc 101">
                <a:extLst>
                  <a:ext uri="{FF2B5EF4-FFF2-40B4-BE49-F238E27FC236}">
                    <a16:creationId xmlns:a16="http://schemas.microsoft.com/office/drawing/2014/main" id="{E14F37B1-BC2C-408E-8431-A2119902B2F1}"/>
                  </a:ext>
                </a:extLst>
              </p:cNvPr>
              <p:cNvSpPr/>
              <p:nvPr/>
            </p:nvSpPr>
            <p:spPr>
              <a:xfrm>
                <a:off x="1207562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Arc 102">
                <a:extLst>
                  <a:ext uri="{FF2B5EF4-FFF2-40B4-BE49-F238E27FC236}">
                    <a16:creationId xmlns:a16="http://schemas.microsoft.com/office/drawing/2014/main" id="{E1E6A181-578C-4767-BE7F-EF25687202A1}"/>
                  </a:ext>
                </a:extLst>
              </p:cNvPr>
              <p:cNvSpPr/>
              <p:nvPr/>
            </p:nvSpPr>
            <p:spPr>
              <a:xfrm>
                <a:off x="1274348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4D3FC073-DD5F-4316-92F5-09A661B9EEB6}"/>
                  </a:ext>
                </a:extLst>
              </p:cNvPr>
              <p:cNvSpPr/>
              <p:nvPr/>
            </p:nvSpPr>
            <p:spPr>
              <a:xfrm>
                <a:off x="1341355" y="213053"/>
                <a:ext cx="93357" cy="180000"/>
              </a:xfrm>
              <a:prstGeom prst="arc">
                <a:avLst>
                  <a:gd name="adj1" fmla="val 7196761"/>
                  <a:gd name="adj2" fmla="val 200583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018" y="1393950"/>
              <a:ext cx="1828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9691792" y="1096275"/>
            <a:ext cx="405847" cy="366269"/>
            <a:chOff x="3721714" y="1201519"/>
            <a:chExt cx="405953" cy="366364"/>
          </a:xfrm>
        </p:grpSpPr>
        <p:grpSp>
          <p:nvGrpSpPr>
            <p:cNvPr id="106" name="Group 105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9610914" y="730595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30967" y="776169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8552233" y="1279108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3048072"/>
              </p:ext>
            </p:extLst>
          </p:nvPr>
        </p:nvGraphicFramePr>
        <p:xfrm>
          <a:off x="734371" y="2663904"/>
          <a:ext cx="1607148" cy="48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1" y="2663904"/>
                        <a:ext cx="1607148" cy="486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683830" y="242336"/>
            <a:ext cx="476925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7148" y="2280237"/>
            <a:ext cx="1924514" cy="1366944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03936" y="2217492"/>
            <a:ext cx="1878884" cy="1379434"/>
          </a:xfrm>
          <a:prstGeom prst="rect">
            <a:avLst/>
          </a:prstGeom>
        </p:spPr>
      </p:pic>
      <p:graphicFrame>
        <p:nvGraphicFramePr>
          <p:cNvPr id="129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255046"/>
              </p:ext>
            </p:extLst>
          </p:nvPr>
        </p:nvGraphicFramePr>
        <p:xfrm>
          <a:off x="4313531" y="2592329"/>
          <a:ext cx="1550908" cy="488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53800" progId="Equation.DSMT4">
                  <p:embed/>
                </p:oleObj>
              </mc:Choice>
              <mc:Fallback>
                <p:oleObj name="Equation" r:id="rId11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531" y="2592329"/>
                        <a:ext cx="1550908" cy="488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0" name="Group 129"/>
          <p:cNvGrpSpPr/>
          <p:nvPr/>
        </p:nvGrpSpPr>
        <p:grpSpPr>
          <a:xfrm>
            <a:off x="758638" y="2192028"/>
            <a:ext cx="3567065" cy="4194154"/>
            <a:chOff x="6170307" y="1587591"/>
            <a:chExt cx="3567065" cy="4194154"/>
          </a:xfrm>
        </p:grpSpPr>
        <p:sp>
          <p:nvSpPr>
            <p:cNvPr id="131" name="Rounded Rectangle 130"/>
            <p:cNvSpPr/>
            <p:nvPr/>
          </p:nvSpPr>
          <p:spPr>
            <a:xfrm>
              <a:off x="6170307" y="1587591"/>
              <a:ext cx="3567065" cy="41941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2" name="Group 131"/>
            <p:cNvGrpSpPr/>
            <p:nvPr/>
          </p:nvGrpSpPr>
          <p:grpSpPr>
            <a:xfrm>
              <a:off x="6280184" y="1872350"/>
              <a:ext cx="3312200" cy="900187"/>
              <a:chOff x="6732939" y="1997548"/>
              <a:chExt cx="3312200" cy="900187"/>
            </a:xfrm>
          </p:grpSpPr>
          <p:sp>
            <p:nvSpPr>
              <p:cNvPr id="140" name="Rounded Rectangle 139"/>
              <p:cNvSpPr/>
              <p:nvPr/>
            </p:nvSpPr>
            <p:spPr>
              <a:xfrm>
                <a:off x="6732939" y="2034107"/>
                <a:ext cx="3312200" cy="863628"/>
              </a:xfrm>
              <a:prstGeom prst="roundRect">
                <a:avLst/>
              </a:prstGeom>
              <a:solidFill>
                <a:srgbClr val="CC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1" name="Rectangle 140"/>
                  <p:cNvSpPr/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41" name="Rectangle 140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3" name="Group 132"/>
            <p:cNvGrpSpPr/>
            <p:nvPr/>
          </p:nvGrpSpPr>
          <p:grpSpPr>
            <a:xfrm>
              <a:off x="6214012" y="3109993"/>
              <a:ext cx="3354162" cy="1153852"/>
              <a:chOff x="6366682" y="3034538"/>
              <a:chExt cx="3133811" cy="1153852"/>
            </a:xfrm>
          </p:grpSpPr>
          <p:sp>
            <p:nvSpPr>
              <p:cNvPr id="138" name="Rounded Rectangle 137"/>
              <p:cNvSpPr/>
              <p:nvPr/>
            </p:nvSpPr>
            <p:spPr>
              <a:xfrm>
                <a:off x="6447457" y="3066892"/>
                <a:ext cx="3053036" cy="1121498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9" name="Rectangle 138"/>
                  <p:cNvSpPr/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 sz="200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9" name="Rectangle 13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4" name="Group 133"/>
            <p:cNvGrpSpPr/>
            <p:nvPr/>
          </p:nvGrpSpPr>
          <p:grpSpPr>
            <a:xfrm>
              <a:off x="6300467" y="4563685"/>
              <a:ext cx="3279476" cy="965914"/>
              <a:chOff x="6828230" y="4664093"/>
              <a:chExt cx="3279476" cy="965914"/>
            </a:xfrm>
          </p:grpSpPr>
          <p:sp>
            <p:nvSpPr>
              <p:cNvPr id="136" name="Rounded Rectangle 135"/>
              <p:cNvSpPr/>
              <p:nvPr/>
            </p:nvSpPr>
            <p:spPr>
              <a:xfrm>
                <a:off x="6849901" y="4664093"/>
                <a:ext cx="3257805" cy="96591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7" name="Rectangle 136"/>
                  <p:cNvSpPr/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𝜑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7" name="Rectangle 13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5" name="Straight Arrow Connector 134"/>
            <p:cNvCxnSpPr/>
            <p:nvPr/>
          </p:nvCxnSpPr>
          <p:spPr>
            <a:xfrm flipH="1">
              <a:off x="7886630" y="2788909"/>
              <a:ext cx="0" cy="337456"/>
            </a:xfrm>
            <a:prstGeom prst="straightConnector1">
              <a:avLst/>
            </a:prstGeom>
            <a:ln w="57150">
              <a:solidFill>
                <a:srgbClr val="CC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6" name="Picture 6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14121" y="2142977"/>
            <a:ext cx="1670837" cy="1453949"/>
          </a:xfrm>
          <a:prstGeom prst="rect">
            <a:avLst/>
          </a:prstGeom>
        </p:spPr>
      </p:pic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328228"/>
              </p:ext>
            </p:extLst>
          </p:nvPr>
        </p:nvGraphicFramePr>
        <p:xfrm>
          <a:off x="8001608" y="2565023"/>
          <a:ext cx="148569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38080" imgH="253800" progId="Equation.DSMT4">
                  <p:embed/>
                </p:oleObj>
              </mc:Choice>
              <mc:Fallback>
                <p:oleObj name="Equation" r:id="rId17" imgW="838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608" y="2565023"/>
                        <a:ext cx="1485692" cy="457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076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6309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</m:t>
                                    </m:r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i="0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R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1235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99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48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24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/>
                    <a:gridCol w="3584491"/>
                    <a:gridCol w="3584491"/>
                  </a:tblGrid>
                  <a:tr h="12630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70" t="-481" r="-20051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00000" t="-481" r="-10017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200340" t="-481" r="-340" b="-341827"/>
                          </a:stretch>
                        </a:blipFill>
                      </a:tcPr>
                    </a:tc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</a:tr>
                  <a:tr h="835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360584" r="-20051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360584" r="-10017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8899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429252" r="-20051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429252" r="-10017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0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  <a:tr h="85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555714" r="-20051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555714" r="-10017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TextBox 49"/>
          <p:cNvSpPr txBox="1"/>
          <p:nvPr/>
        </p:nvSpPr>
        <p:spPr>
          <a:xfrm>
            <a:off x="2950287" y="836094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658881" y="864419"/>
            <a:ext cx="1096994" cy="632650"/>
            <a:chOff x="1645950" y="877953"/>
            <a:chExt cx="1097280" cy="632815"/>
          </a:xfrm>
        </p:grpSpPr>
        <p:sp>
          <p:nvSpPr>
            <p:cNvPr id="4" name="TextBox 3"/>
            <p:cNvSpPr txBox="1"/>
            <p:nvPr/>
          </p:nvSpPr>
          <p:spPr>
            <a:xfrm>
              <a:off x="2048801" y="8779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dirty="0"/>
                <a:t>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45950" y="1268009"/>
              <a:ext cx="1097280" cy="242759"/>
              <a:chOff x="1645950" y="1268009"/>
              <a:chExt cx="1097280" cy="24275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50" y="1378512"/>
                <a:ext cx="10972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1881654" y="1268009"/>
                <a:ext cx="647816" cy="242759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1A6FB0-3E29-47A4-9C1A-D82D1E6AD72E}"/>
              </a:ext>
            </a:extLst>
          </p:cNvPr>
          <p:cNvGrpSpPr/>
          <p:nvPr/>
        </p:nvGrpSpPr>
        <p:grpSpPr>
          <a:xfrm>
            <a:off x="2757403" y="1243976"/>
            <a:ext cx="773476" cy="304406"/>
            <a:chOff x="875792" y="213053"/>
            <a:chExt cx="558920" cy="180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48952EEE-F77C-412F-9290-3ED8F40145D7}"/>
                </a:ext>
              </a:extLst>
            </p:cNvPr>
            <p:cNvSpPr/>
            <p:nvPr/>
          </p:nvSpPr>
          <p:spPr>
            <a:xfrm>
              <a:off x="875792" y="213053"/>
              <a:ext cx="93357" cy="180000"/>
            </a:xfrm>
            <a:prstGeom prst="arc">
              <a:avLst>
                <a:gd name="adj1" fmla="val 10754521"/>
                <a:gd name="adj2" fmla="val 363156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76D8203-3387-4CF3-A016-A5B544740A11}"/>
                </a:ext>
              </a:extLst>
            </p:cNvPr>
            <p:cNvSpPr/>
            <p:nvPr/>
          </p:nvSpPr>
          <p:spPr>
            <a:xfrm>
              <a:off x="940419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8FE32E4-2736-428C-AFD1-7281DAFEED4C}"/>
                </a:ext>
              </a:extLst>
            </p:cNvPr>
            <p:cNvSpPr/>
            <p:nvPr/>
          </p:nvSpPr>
          <p:spPr>
            <a:xfrm>
              <a:off x="1007205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FAC72B5F-904D-4E73-844E-D0E3A88B72E9}"/>
                </a:ext>
              </a:extLst>
            </p:cNvPr>
            <p:cNvSpPr/>
            <p:nvPr/>
          </p:nvSpPr>
          <p:spPr>
            <a:xfrm>
              <a:off x="1073991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3D9B3667-B49B-457E-A9C2-A3A02136854E}"/>
                </a:ext>
              </a:extLst>
            </p:cNvPr>
            <p:cNvSpPr/>
            <p:nvPr/>
          </p:nvSpPr>
          <p:spPr>
            <a:xfrm>
              <a:off x="1140776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E14F37B1-BC2C-408E-8431-A2119902B2F1}"/>
                </a:ext>
              </a:extLst>
            </p:cNvPr>
            <p:cNvSpPr/>
            <p:nvPr/>
          </p:nvSpPr>
          <p:spPr>
            <a:xfrm>
              <a:off x="1207562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E1E6A181-578C-4767-BE7F-EF25687202A1}"/>
                </a:ext>
              </a:extLst>
            </p:cNvPr>
            <p:cNvSpPr/>
            <p:nvPr/>
          </p:nvSpPr>
          <p:spPr>
            <a:xfrm>
              <a:off x="1274348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D3FC073-DD5F-4316-92F5-09A661B9EEB6}"/>
                </a:ext>
              </a:extLst>
            </p:cNvPr>
            <p:cNvSpPr/>
            <p:nvPr/>
          </p:nvSpPr>
          <p:spPr>
            <a:xfrm>
              <a:off x="1341355" y="213053"/>
              <a:ext cx="93357" cy="180000"/>
            </a:xfrm>
            <a:prstGeom prst="arc">
              <a:avLst>
                <a:gd name="adj1" fmla="val 7196761"/>
                <a:gd name="adj2" fmla="val 200583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3520101" y="1394480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5609" y="754560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57681" y="792256"/>
            <a:ext cx="328850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507725" y="1067347"/>
            <a:ext cx="405847" cy="366269"/>
            <a:chOff x="3721714" y="1201519"/>
            <a:chExt cx="405953" cy="366364"/>
          </a:xfrm>
        </p:grpSpPr>
        <p:grpSp>
          <p:nvGrpSpPr>
            <p:cNvPr id="11" name="Group 10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367323" y="1148011"/>
            <a:ext cx="1096994" cy="242696"/>
            <a:chOff x="1645950" y="1268009"/>
            <a:chExt cx="1097280" cy="24275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5950" y="1378512"/>
              <a:ext cx="10972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2602B9B-C599-48CC-A3BE-A48C798531DC}"/>
                </a:ext>
              </a:extLst>
            </p:cNvPr>
            <p:cNvSpPr/>
            <p:nvPr/>
          </p:nvSpPr>
          <p:spPr>
            <a:xfrm>
              <a:off x="1881654" y="1268009"/>
              <a:ext cx="647816" cy="24275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735065" y="1148011"/>
            <a:ext cx="945530" cy="304406"/>
            <a:chOff x="2758122" y="1243406"/>
            <a:chExt cx="945776" cy="30448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01A6FB0-3E29-47A4-9C1A-D82D1E6AD72E}"/>
                </a:ext>
              </a:extLst>
            </p:cNvPr>
            <p:cNvGrpSpPr/>
            <p:nvPr/>
          </p:nvGrpSpPr>
          <p:grpSpPr>
            <a:xfrm>
              <a:off x="2758122" y="1243406"/>
              <a:ext cx="773677" cy="304485"/>
              <a:chOff x="875792" y="213053"/>
              <a:chExt cx="558920" cy="180000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48952EEE-F77C-412F-9290-3ED8F40145D7}"/>
                  </a:ext>
                </a:extLst>
              </p:cNvPr>
              <p:cNvSpPr/>
              <p:nvPr/>
            </p:nvSpPr>
            <p:spPr>
              <a:xfrm>
                <a:off x="875792" y="213053"/>
                <a:ext cx="93357" cy="180000"/>
              </a:xfrm>
              <a:prstGeom prst="arc">
                <a:avLst>
                  <a:gd name="adj1" fmla="val 10754521"/>
                  <a:gd name="adj2" fmla="val 363156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76D8203-3387-4CF3-A016-A5B544740A11}"/>
                  </a:ext>
                </a:extLst>
              </p:cNvPr>
              <p:cNvSpPr/>
              <p:nvPr/>
            </p:nvSpPr>
            <p:spPr>
              <a:xfrm>
                <a:off x="940419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Arc 98">
                <a:extLst>
                  <a:ext uri="{FF2B5EF4-FFF2-40B4-BE49-F238E27FC236}">
                    <a16:creationId xmlns:a16="http://schemas.microsoft.com/office/drawing/2014/main" id="{38FE32E4-2736-428C-AFD1-7281DAFEED4C}"/>
                  </a:ext>
                </a:extLst>
              </p:cNvPr>
              <p:cNvSpPr/>
              <p:nvPr/>
            </p:nvSpPr>
            <p:spPr>
              <a:xfrm>
                <a:off x="1007205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Arc 99">
                <a:extLst>
                  <a:ext uri="{FF2B5EF4-FFF2-40B4-BE49-F238E27FC236}">
                    <a16:creationId xmlns:a16="http://schemas.microsoft.com/office/drawing/2014/main" id="{FAC72B5F-904D-4E73-844E-D0E3A88B72E9}"/>
                  </a:ext>
                </a:extLst>
              </p:cNvPr>
              <p:cNvSpPr/>
              <p:nvPr/>
            </p:nvSpPr>
            <p:spPr>
              <a:xfrm>
                <a:off x="1073991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3D9B3667-B49B-457E-A9C2-A3A02136854E}"/>
                  </a:ext>
                </a:extLst>
              </p:cNvPr>
              <p:cNvSpPr/>
              <p:nvPr/>
            </p:nvSpPr>
            <p:spPr>
              <a:xfrm>
                <a:off x="1140776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rc 101">
                <a:extLst>
                  <a:ext uri="{FF2B5EF4-FFF2-40B4-BE49-F238E27FC236}">
                    <a16:creationId xmlns:a16="http://schemas.microsoft.com/office/drawing/2014/main" id="{E14F37B1-BC2C-408E-8431-A2119902B2F1}"/>
                  </a:ext>
                </a:extLst>
              </p:cNvPr>
              <p:cNvSpPr/>
              <p:nvPr/>
            </p:nvSpPr>
            <p:spPr>
              <a:xfrm>
                <a:off x="1207562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Arc 102">
                <a:extLst>
                  <a:ext uri="{FF2B5EF4-FFF2-40B4-BE49-F238E27FC236}">
                    <a16:creationId xmlns:a16="http://schemas.microsoft.com/office/drawing/2014/main" id="{E1E6A181-578C-4767-BE7F-EF25687202A1}"/>
                  </a:ext>
                </a:extLst>
              </p:cNvPr>
              <p:cNvSpPr/>
              <p:nvPr/>
            </p:nvSpPr>
            <p:spPr>
              <a:xfrm>
                <a:off x="1274348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4D3FC073-DD5F-4316-92F5-09A661B9EEB6}"/>
                  </a:ext>
                </a:extLst>
              </p:cNvPr>
              <p:cNvSpPr/>
              <p:nvPr/>
            </p:nvSpPr>
            <p:spPr>
              <a:xfrm>
                <a:off x="1341355" y="213053"/>
                <a:ext cx="93357" cy="180000"/>
              </a:xfrm>
              <a:prstGeom prst="arc">
                <a:avLst>
                  <a:gd name="adj1" fmla="val 7196761"/>
                  <a:gd name="adj2" fmla="val 200583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018" y="1393950"/>
              <a:ext cx="1828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9691792" y="1096275"/>
            <a:ext cx="405847" cy="366269"/>
            <a:chOff x="3721714" y="1201519"/>
            <a:chExt cx="405953" cy="366364"/>
          </a:xfrm>
        </p:grpSpPr>
        <p:grpSp>
          <p:nvGrpSpPr>
            <p:cNvPr id="106" name="Group 105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9610914" y="730595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30967" y="776169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8552233" y="1279108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734371" y="2663904"/>
          <a:ext cx="1607148" cy="48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1" y="2663904"/>
                        <a:ext cx="1607148" cy="486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683830" y="242336"/>
            <a:ext cx="476925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7148" y="2280237"/>
            <a:ext cx="1924514" cy="1366944"/>
          </a:xfrm>
          <a:prstGeom prst="rect">
            <a:avLst/>
          </a:prstGeom>
        </p:spPr>
      </p:pic>
      <p:grpSp>
        <p:nvGrpSpPr>
          <p:cNvPr id="86" name="Group 85"/>
          <p:cNvGrpSpPr/>
          <p:nvPr/>
        </p:nvGrpSpPr>
        <p:grpSpPr>
          <a:xfrm>
            <a:off x="758638" y="2192028"/>
            <a:ext cx="3567065" cy="4194154"/>
            <a:chOff x="6170307" y="1587591"/>
            <a:chExt cx="3567065" cy="4194154"/>
          </a:xfrm>
        </p:grpSpPr>
        <p:sp>
          <p:nvSpPr>
            <p:cNvPr id="87" name="Rounded Rectangle 86"/>
            <p:cNvSpPr/>
            <p:nvPr/>
          </p:nvSpPr>
          <p:spPr>
            <a:xfrm>
              <a:off x="6170307" y="1587591"/>
              <a:ext cx="3567065" cy="41941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6280184" y="1872350"/>
              <a:ext cx="3312200" cy="900187"/>
              <a:chOff x="6732939" y="1997548"/>
              <a:chExt cx="3312200" cy="900187"/>
            </a:xfrm>
          </p:grpSpPr>
          <p:sp>
            <p:nvSpPr>
              <p:cNvPr id="126" name="Rounded Rectangle 125"/>
              <p:cNvSpPr/>
              <p:nvPr/>
            </p:nvSpPr>
            <p:spPr>
              <a:xfrm>
                <a:off x="6732939" y="2034107"/>
                <a:ext cx="3312200" cy="863628"/>
              </a:xfrm>
              <a:prstGeom prst="roundRect">
                <a:avLst/>
              </a:prstGeom>
              <a:solidFill>
                <a:srgbClr val="CC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7" name="Rectangle 126"/>
                  <p:cNvSpPr/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27" name="Rectangle 1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  <a:blipFill rotWithShape="0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89" name="Group 88"/>
            <p:cNvGrpSpPr/>
            <p:nvPr/>
          </p:nvGrpSpPr>
          <p:grpSpPr>
            <a:xfrm>
              <a:off x="6214012" y="3109993"/>
              <a:ext cx="3354162" cy="1153852"/>
              <a:chOff x="6366682" y="3034538"/>
              <a:chExt cx="3133811" cy="1153852"/>
            </a:xfrm>
          </p:grpSpPr>
          <p:sp>
            <p:nvSpPr>
              <p:cNvPr id="124" name="Rounded Rectangle 123"/>
              <p:cNvSpPr/>
              <p:nvPr/>
            </p:nvSpPr>
            <p:spPr>
              <a:xfrm>
                <a:off x="6447457" y="3066892"/>
                <a:ext cx="3053036" cy="1121498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5" name="Rectangle 124"/>
                  <p:cNvSpPr/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 sz="200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5" name="Rectangle 1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0" name="Group 89"/>
            <p:cNvGrpSpPr/>
            <p:nvPr/>
          </p:nvGrpSpPr>
          <p:grpSpPr>
            <a:xfrm>
              <a:off x="6300467" y="4563685"/>
              <a:ext cx="3279476" cy="965914"/>
              <a:chOff x="6828230" y="4664093"/>
              <a:chExt cx="3279476" cy="965914"/>
            </a:xfrm>
          </p:grpSpPr>
          <p:sp>
            <p:nvSpPr>
              <p:cNvPr id="92" name="Rounded Rectangle 91"/>
              <p:cNvSpPr/>
              <p:nvPr/>
            </p:nvSpPr>
            <p:spPr>
              <a:xfrm>
                <a:off x="6849901" y="4664093"/>
                <a:ext cx="3257805" cy="96591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3" name="Rectangle 92"/>
                  <p:cNvSpPr/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𝜑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93" name="Rectangle 9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1" name="Straight Arrow Connector 90"/>
            <p:cNvCxnSpPr/>
            <p:nvPr/>
          </p:nvCxnSpPr>
          <p:spPr>
            <a:xfrm flipH="1">
              <a:off x="7886630" y="2788909"/>
              <a:ext cx="0" cy="337456"/>
            </a:xfrm>
            <a:prstGeom prst="straightConnector1">
              <a:avLst/>
            </a:prstGeom>
            <a:ln w="57150">
              <a:solidFill>
                <a:srgbClr val="CC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9" name="Object 128"/>
          <p:cNvGraphicFramePr>
            <a:graphicFrameLocks noChangeAspect="1"/>
          </p:cNvGraphicFramePr>
          <p:nvPr/>
        </p:nvGraphicFramePr>
        <p:xfrm>
          <a:off x="4313531" y="2592329"/>
          <a:ext cx="1550908" cy="488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531" y="2592329"/>
                        <a:ext cx="1550908" cy="488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6" name="Picture 6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614121" y="2142977"/>
            <a:ext cx="1670837" cy="1453949"/>
          </a:xfrm>
          <a:prstGeom prst="rect">
            <a:avLst/>
          </a:prstGeom>
        </p:spPr>
      </p:pic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328228"/>
              </p:ext>
            </p:extLst>
          </p:nvPr>
        </p:nvGraphicFramePr>
        <p:xfrm>
          <a:off x="8001608" y="2565023"/>
          <a:ext cx="148569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38080" imgH="253800" progId="Equation.DSMT4">
                  <p:embed/>
                </p:oleObj>
              </mc:Choice>
              <mc:Fallback>
                <p:oleObj name="Equation" r:id="rId16" imgW="838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608" y="2565023"/>
                        <a:ext cx="1485692" cy="457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8" name="Picture 67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03936" y="2217492"/>
            <a:ext cx="1878884" cy="1379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633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6309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i="0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R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1235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99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48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24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π</m:t>
                                    </m:r>
                                  </m:num>
                                  <m:den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/>
                    <a:gridCol w="3584491"/>
                    <a:gridCol w="3584491"/>
                  </a:tblGrid>
                  <a:tr h="12630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70" t="-481" r="-20051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00000" t="-481" r="-10017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200340" t="-481" r="-340" b="-341827"/>
                          </a:stretch>
                        </a:blipFill>
                      </a:tcPr>
                    </a:tc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</a:tr>
                  <a:tr h="835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360584" r="-20051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360584" r="-10017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360584" r="-340" b="-210949"/>
                          </a:stretch>
                        </a:blipFill>
                      </a:tcPr>
                    </a:tc>
                  </a:tr>
                  <a:tr h="8899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429252" r="-20051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429252" r="-10017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429252" r="-340" b="-96599"/>
                          </a:stretch>
                        </a:blipFill>
                      </a:tcPr>
                    </a:tc>
                  </a:tr>
                  <a:tr h="85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555714" r="-20051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555714" r="-10017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555714" r="-340" b="-142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TextBox 49"/>
          <p:cNvSpPr txBox="1"/>
          <p:nvPr/>
        </p:nvSpPr>
        <p:spPr>
          <a:xfrm>
            <a:off x="2950287" y="836094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658881" y="864419"/>
            <a:ext cx="1096994" cy="632650"/>
            <a:chOff x="1645950" y="877953"/>
            <a:chExt cx="1097280" cy="632815"/>
          </a:xfrm>
        </p:grpSpPr>
        <p:sp>
          <p:nvSpPr>
            <p:cNvPr id="4" name="TextBox 3"/>
            <p:cNvSpPr txBox="1"/>
            <p:nvPr/>
          </p:nvSpPr>
          <p:spPr>
            <a:xfrm>
              <a:off x="2048801" y="8779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dirty="0"/>
                <a:t>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45950" y="1268009"/>
              <a:ext cx="1097280" cy="242759"/>
              <a:chOff x="1645950" y="1268009"/>
              <a:chExt cx="1097280" cy="24275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50" y="1378512"/>
                <a:ext cx="10972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1881654" y="1268009"/>
                <a:ext cx="647816" cy="242759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1A6FB0-3E29-47A4-9C1A-D82D1E6AD72E}"/>
              </a:ext>
            </a:extLst>
          </p:cNvPr>
          <p:cNvGrpSpPr/>
          <p:nvPr/>
        </p:nvGrpSpPr>
        <p:grpSpPr>
          <a:xfrm>
            <a:off x="2757403" y="1243976"/>
            <a:ext cx="773476" cy="304406"/>
            <a:chOff x="875792" y="213053"/>
            <a:chExt cx="558920" cy="180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48952EEE-F77C-412F-9290-3ED8F40145D7}"/>
                </a:ext>
              </a:extLst>
            </p:cNvPr>
            <p:cNvSpPr/>
            <p:nvPr/>
          </p:nvSpPr>
          <p:spPr>
            <a:xfrm>
              <a:off x="875792" y="213053"/>
              <a:ext cx="93357" cy="180000"/>
            </a:xfrm>
            <a:prstGeom prst="arc">
              <a:avLst>
                <a:gd name="adj1" fmla="val 10754521"/>
                <a:gd name="adj2" fmla="val 363156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76D8203-3387-4CF3-A016-A5B544740A11}"/>
                </a:ext>
              </a:extLst>
            </p:cNvPr>
            <p:cNvSpPr/>
            <p:nvPr/>
          </p:nvSpPr>
          <p:spPr>
            <a:xfrm>
              <a:off x="940419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8FE32E4-2736-428C-AFD1-7281DAFEED4C}"/>
                </a:ext>
              </a:extLst>
            </p:cNvPr>
            <p:cNvSpPr/>
            <p:nvPr/>
          </p:nvSpPr>
          <p:spPr>
            <a:xfrm>
              <a:off x="1007205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FAC72B5F-904D-4E73-844E-D0E3A88B72E9}"/>
                </a:ext>
              </a:extLst>
            </p:cNvPr>
            <p:cNvSpPr/>
            <p:nvPr/>
          </p:nvSpPr>
          <p:spPr>
            <a:xfrm>
              <a:off x="1073991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3D9B3667-B49B-457E-A9C2-A3A02136854E}"/>
                </a:ext>
              </a:extLst>
            </p:cNvPr>
            <p:cNvSpPr/>
            <p:nvPr/>
          </p:nvSpPr>
          <p:spPr>
            <a:xfrm>
              <a:off x="1140776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E14F37B1-BC2C-408E-8431-A2119902B2F1}"/>
                </a:ext>
              </a:extLst>
            </p:cNvPr>
            <p:cNvSpPr/>
            <p:nvPr/>
          </p:nvSpPr>
          <p:spPr>
            <a:xfrm>
              <a:off x="1207562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E1E6A181-578C-4767-BE7F-EF25687202A1}"/>
                </a:ext>
              </a:extLst>
            </p:cNvPr>
            <p:cNvSpPr/>
            <p:nvPr/>
          </p:nvSpPr>
          <p:spPr>
            <a:xfrm>
              <a:off x="1274348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D3FC073-DD5F-4316-92F5-09A661B9EEB6}"/>
                </a:ext>
              </a:extLst>
            </p:cNvPr>
            <p:cNvSpPr/>
            <p:nvPr/>
          </p:nvSpPr>
          <p:spPr>
            <a:xfrm>
              <a:off x="1341355" y="213053"/>
              <a:ext cx="93357" cy="180000"/>
            </a:xfrm>
            <a:prstGeom prst="arc">
              <a:avLst>
                <a:gd name="adj1" fmla="val 7196761"/>
                <a:gd name="adj2" fmla="val 200583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3520101" y="1394480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5609" y="754560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57681" y="792256"/>
            <a:ext cx="328850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507725" y="1067347"/>
            <a:ext cx="405847" cy="366269"/>
            <a:chOff x="3721714" y="1201519"/>
            <a:chExt cx="405953" cy="366364"/>
          </a:xfrm>
        </p:grpSpPr>
        <p:grpSp>
          <p:nvGrpSpPr>
            <p:cNvPr id="11" name="Group 10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367323" y="1148011"/>
            <a:ext cx="1096994" cy="242696"/>
            <a:chOff x="1645950" y="1268009"/>
            <a:chExt cx="1097280" cy="24275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5950" y="1378512"/>
              <a:ext cx="10972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2602B9B-C599-48CC-A3BE-A48C798531DC}"/>
                </a:ext>
              </a:extLst>
            </p:cNvPr>
            <p:cNvSpPr/>
            <p:nvPr/>
          </p:nvSpPr>
          <p:spPr>
            <a:xfrm>
              <a:off x="1881654" y="1268009"/>
              <a:ext cx="647816" cy="24275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735065" y="1148011"/>
            <a:ext cx="945530" cy="304406"/>
            <a:chOff x="2758122" y="1243406"/>
            <a:chExt cx="945776" cy="30448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01A6FB0-3E29-47A4-9C1A-D82D1E6AD72E}"/>
                </a:ext>
              </a:extLst>
            </p:cNvPr>
            <p:cNvGrpSpPr/>
            <p:nvPr/>
          </p:nvGrpSpPr>
          <p:grpSpPr>
            <a:xfrm>
              <a:off x="2758122" y="1243406"/>
              <a:ext cx="773677" cy="304485"/>
              <a:chOff x="875792" y="213053"/>
              <a:chExt cx="558920" cy="180000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48952EEE-F77C-412F-9290-3ED8F40145D7}"/>
                  </a:ext>
                </a:extLst>
              </p:cNvPr>
              <p:cNvSpPr/>
              <p:nvPr/>
            </p:nvSpPr>
            <p:spPr>
              <a:xfrm>
                <a:off x="875792" y="213053"/>
                <a:ext cx="93357" cy="180000"/>
              </a:xfrm>
              <a:prstGeom prst="arc">
                <a:avLst>
                  <a:gd name="adj1" fmla="val 10754521"/>
                  <a:gd name="adj2" fmla="val 363156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76D8203-3387-4CF3-A016-A5B544740A11}"/>
                  </a:ext>
                </a:extLst>
              </p:cNvPr>
              <p:cNvSpPr/>
              <p:nvPr/>
            </p:nvSpPr>
            <p:spPr>
              <a:xfrm>
                <a:off x="940419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Arc 98">
                <a:extLst>
                  <a:ext uri="{FF2B5EF4-FFF2-40B4-BE49-F238E27FC236}">
                    <a16:creationId xmlns:a16="http://schemas.microsoft.com/office/drawing/2014/main" id="{38FE32E4-2736-428C-AFD1-7281DAFEED4C}"/>
                  </a:ext>
                </a:extLst>
              </p:cNvPr>
              <p:cNvSpPr/>
              <p:nvPr/>
            </p:nvSpPr>
            <p:spPr>
              <a:xfrm>
                <a:off x="1007205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Arc 99">
                <a:extLst>
                  <a:ext uri="{FF2B5EF4-FFF2-40B4-BE49-F238E27FC236}">
                    <a16:creationId xmlns:a16="http://schemas.microsoft.com/office/drawing/2014/main" id="{FAC72B5F-904D-4E73-844E-D0E3A88B72E9}"/>
                  </a:ext>
                </a:extLst>
              </p:cNvPr>
              <p:cNvSpPr/>
              <p:nvPr/>
            </p:nvSpPr>
            <p:spPr>
              <a:xfrm>
                <a:off x="1073991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3D9B3667-B49B-457E-A9C2-A3A02136854E}"/>
                  </a:ext>
                </a:extLst>
              </p:cNvPr>
              <p:cNvSpPr/>
              <p:nvPr/>
            </p:nvSpPr>
            <p:spPr>
              <a:xfrm>
                <a:off x="1140776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rc 101">
                <a:extLst>
                  <a:ext uri="{FF2B5EF4-FFF2-40B4-BE49-F238E27FC236}">
                    <a16:creationId xmlns:a16="http://schemas.microsoft.com/office/drawing/2014/main" id="{E14F37B1-BC2C-408E-8431-A2119902B2F1}"/>
                  </a:ext>
                </a:extLst>
              </p:cNvPr>
              <p:cNvSpPr/>
              <p:nvPr/>
            </p:nvSpPr>
            <p:spPr>
              <a:xfrm>
                <a:off x="1207562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Arc 102">
                <a:extLst>
                  <a:ext uri="{FF2B5EF4-FFF2-40B4-BE49-F238E27FC236}">
                    <a16:creationId xmlns:a16="http://schemas.microsoft.com/office/drawing/2014/main" id="{E1E6A181-578C-4767-BE7F-EF25687202A1}"/>
                  </a:ext>
                </a:extLst>
              </p:cNvPr>
              <p:cNvSpPr/>
              <p:nvPr/>
            </p:nvSpPr>
            <p:spPr>
              <a:xfrm>
                <a:off x="1274348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4D3FC073-DD5F-4316-92F5-09A661B9EEB6}"/>
                  </a:ext>
                </a:extLst>
              </p:cNvPr>
              <p:cNvSpPr/>
              <p:nvPr/>
            </p:nvSpPr>
            <p:spPr>
              <a:xfrm>
                <a:off x="1341355" y="213053"/>
                <a:ext cx="93357" cy="180000"/>
              </a:xfrm>
              <a:prstGeom prst="arc">
                <a:avLst>
                  <a:gd name="adj1" fmla="val 7196761"/>
                  <a:gd name="adj2" fmla="val 200583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018" y="1393950"/>
              <a:ext cx="1828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9691792" y="1096275"/>
            <a:ext cx="405847" cy="366269"/>
            <a:chOff x="3721714" y="1201519"/>
            <a:chExt cx="405953" cy="366364"/>
          </a:xfrm>
        </p:grpSpPr>
        <p:grpSp>
          <p:nvGrpSpPr>
            <p:cNvPr id="106" name="Group 105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9610914" y="730595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30967" y="776169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8552233" y="1279108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734371" y="2663904"/>
          <a:ext cx="1607148" cy="48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1" y="2663904"/>
                        <a:ext cx="1607148" cy="486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683830" y="242336"/>
            <a:ext cx="476925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7148" y="2280237"/>
            <a:ext cx="1924514" cy="1366944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03936" y="2217492"/>
            <a:ext cx="1878884" cy="1379434"/>
          </a:xfrm>
          <a:prstGeom prst="rect">
            <a:avLst/>
          </a:prstGeom>
        </p:spPr>
      </p:pic>
      <p:graphicFrame>
        <p:nvGraphicFramePr>
          <p:cNvPr id="129" name="Object 128"/>
          <p:cNvGraphicFramePr>
            <a:graphicFrameLocks noChangeAspect="1"/>
          </p:cNvGraphicFramePr>
          <p:nvPr/>
        </p:nvGraphicFramePr>
        <p:xfrm>
          <a:off x="4313531" y="2592329"/>
          <a:ext cx="1550908" cy="488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53800" progId="Equation.DSMT4">
                  <p:embed/>
                </p:oleObj>
              </mc:Choice>
              <mc:Fallback>
                <p:oleObj name="Equation" r:id="rId11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531" y="2592329"/>
                        <a:ext cx="1550908" cy="488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5" name="Group 114"/>
          <p:cNvGrpSpPr/>
          <p:nvPr/>
        </p:nvGrpSpPr>
        <p:grpSpPr>
          <a:xfrm>
            <a:off x="758638" y="2192028"/>
            <a:ext cx="3567065" cy="4194154"/>
            <a:chOff x="6170307" y="1587591"/>
            <a:chExt cx="3567065" cy="4194154"/>
          </a:xfrm>
        </p:grpSpPr>
        <p:sp>
          <p:nvSpPr>
            <p:cNvPr id="116" name="Rounded Rectangle 115"/>
            <p:cNvSpPr/>
            <p:nvPr/>
          </p:nvSpPr>
          <p:spPr>
            <a:xfrm>
              <a:off x="6170307" y="1587591"/>
              <a:ext cx="3567065" cy="41941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7" name="Group 116"/>
            <p:cNvGrpSpPr/>
            <p:nvPr/>
          </p:nvGrpSpPr>
          <p:grpSpPr>
            <a:xfrm>
              <a:off x="6280184" y="1872350"/>
              <a:ext cx="3312200" cy="900187"/>
              <a:chOff x="6732939" y="1997548"/>
              <a:chExt cx="3312200" cy="900187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6732939" y="2034107"/>
                <a:ext cx="3312200" cy="863628"/>
              </a:xfrm>
              <a:prstGeom prst="roundRect">
                <a:avLst/>
              </a:prstGeom>
              <a:solidFill>
                <a:srgbClr val="CC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2" name="Rectangle 131"/>
                  <p:cNvSpPr/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𝑈</m:t>
                          </m:r>
                          <m:r>
                            <a:rPr lang="en-US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𝑈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32" name="Rectangle 13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37658" y="1997548"/>
                    <a:ext cx="3283271" cy="843885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8" name="Group 117"/>
            <p:cNvGrpSpPr/>
            <p:nvPr/>
          </p:nvGrpSpPr>
          <p:grpSpPr>
            <a:xfrm>
              <a:off x="6214012" y="3109993"/>
              <a:ext cx="3354162" cy="1153852"/>
              <a:chOff x="6366682" y="3034538"/>
              <a:chExt cx="3133811" cy="1153852"/>
            </a:xfrm>
          </p:grpSpPr>
          <p:sp>
            <p:nvSpPr>
              <p:cNvPr id="123" name="Rounded Rectangle 122"/>
              <p:cNvSpPr/>
              <p:nvPr/>
            </p:nvSpPr>
            <p:spPr>
              <a:xfrm>
                <a:off x="6447457" y="3066892"/>
                <a:ext cx="3053036" cy="1121498"/>
              </a:xfrm>
              <a:prstGeom prst="roundRect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0" name="Rectangle 129"/>
                  <p:cNvSpPr/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</m:t>
                          </m:r>
                          <m:r>
                            <a:rPr lang="en-US" sz="200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𝑍</m:t>
                              </m:r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v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ớ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i</m:t>
                          </m:r>
                          <m:r>
                            <a:rPr lang="en-US" sz="20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𝑍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L</m:t>
                                          </m:r>
                                        </m:sub>
                                      </m:sSub>
                                      <m:r>
                                        <a:rPr lang="en-US" sz="200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chemeClr val="bg1"/>
                                              </a:solidFill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C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30" name="Rectangle 1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66682" y="3034538"/>
                    <a:ext cx="3125471" cy="1039259"/>
                  </a:xfrm>
                  <a:prstGeom prst="rect">
                    <a:avLst/>
                  </a:prstGeom>
                  <a:blipFill rotWithShape="0">
                    <a:blip r:embed="rId1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19" name="Group 118"/>
            <p:cNvGrpSpPr/>
            <p:nvPr/>
          </p:nvGrpSpPr>
          <p:grpSpPr>
            <a:xfrm>
              <a:off x="6300467" y="4563685"/>
              <a:ext cx="3279476" cy="965914"/>
              <a:chOff x="6828230" y="4664093"/>
              <a:chExt cx="3279476" cy="965914"/>
            </a:xfrm>
          </p:grpSpPr>
          <p:sp>
            <p:nvSpPr>
              <p:cNvPr id="121" name="Rounded Rectangle 120"/>
              <p:cNvSpPr/>
              <p:nvPr/>
            </p:nvSpPr>
            <p:spPr>
              <a:xfrm>
                <a:off x="6849901" y="4664093"/>
                <a:ext cx="3257805" cy="965914"/>
              </a:xfrm>
              <a:prstGeom prst="roundRect">
                <a:avLst/>
              </a:prstGeom>
              <a:solidFill>
                <a:schemeClr val="accent5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2" name="Rectangle 121"/>
                  <p:cNvSpPr/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𝜑</m:t>
                          </m:r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den>
                          </m:f>
                          <m:r>
                            <a:rPr lang="en-US" sz="20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L</m:t>
                                  </m:r>
                                </m:sub>
                              </m:sSub>
                              <m:r>
                                <a:rPr lang="en-US" sz="200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C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00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R</m:t>
                                  </m:r>
                                </m:sub>
                              </m:sSub>
                            </m:den>
                          </m:f>
                        </m:oMath>
                      </m:oMathPara>
                    </a14:m>
                    <a:endParaRPr lang="en-US" sz="2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122" name="Rectangle 12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828230" y="4771135"/>
                    <a:ext cx="3219273" cy="718664"/>
                  </a:xfrm>
                  <a:prstGeom prst="rect">
                    <a:avLst/>
                  </a:prstGeom>
                  <a:blipFill rotWithShape="0">
                    <a:blip r:embed="rId1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20" name="Straight Arrow Connector 119"/>
            <p:cNvCxnSpPr/>
            <p:nvPr/>
          </p:nvCxnSpPr>
          <p:spPr>
            <a:xfrm flipH="1">
              <a:off x="7886630" y="2788909"/>
              <a:ext cx="0" cy="337456"/>
            </a:xfrm>
            <a:prstGeom prst="straightConnector1">
              <a:avLst/>
            </a:prstGeom>
            <a:ln w="57150">
              <a:solidFill>
                <a:srgbClr val="CC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3" name="Picture 13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14121" y="2142977"/>
            <a:ext cx="1670837" cy="1453949"/>
          </a:xfrm>
          <a:prstGeom prst="rect">
            <a:avLst/>
          </a:prstGeom>
        </p:spPr>
      </p:pic>
      <p:graphicFrame>
        <p:nvGraphicFramePr>
          <p:cNvPr id="134" name="Object 133"/>
          <p:cNvGraphicFramePr>
            <a:graphicFrameLocks noChangeAspect="1"/>
          </p:cNvGraphicFramePr>
          <p:nvPr/>
        </p:nvGraphicFramePr>
        <p:xfrm>
          <a:off x="8001608" y="2565023"/>
          <a:ext cx="148569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838080" imgH="253800" progId="Equation.DSMT4">
                  <p:embed/>
                </p:oleObj>
              </mc:Choice>
              <mc:Fallback>
                <p:oleObj name="Equation" r:id="rId17" imgW="838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608" y="2565023"/>
                        <a:ext cx="1485692" cy="457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0541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10771" y="-5976"/>
            <a:ext cx="10336695" cy="876072"/>
          </a:xfrm>
          <a:prstGeom prst="rect">
            <a:avLst/>
          </a:prstGeom>
        </p:spPr>
        <p:txBody>
          <a:bodyPr vert="horz" lIns="122863" tIns="61432" rIns="122863" bIns="61432" rtlCol="0" anchor="ctr">
            <a:normAutofit/>
          </a:bodyPr>
          <a:lstStyle>
            <a:lvl1pPr algn="ctr" defTabSz="1228954" rtl="0" eaLnBrk="1" latinLnBrk="0" hangingPunct="1">
              <a:spcBef>
                <a:spcPct val="0"/>
              </a:spcBef>
              <a:buNone/>
              <a:defRPr sz="5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99" b="1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/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58449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1263098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800" i="1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0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0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  <m:r>
                                      <a:rPr lang="en-US" sz="20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000" i="0" kern="1200" dirty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18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Z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18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18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800" b="0" i="0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R</m:t>
                                    </m:r>
                                    <m:r>
                                      <a:rPr lang="en-US" sz="18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=0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 marL="91416" marR="91416" marT="45708" marB="45708" anchor="b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1235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𝑈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8993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radPr>
                                  <m:deg/>
                                  <m:e>
                                    <m:sSup>
                                      <m:s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𝑅</m:t>
                                        </m:r>
                                      </m:e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  <m:sSubSup>
                                      <m:sSubSup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  <m:sup>
                                        <m: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e>
                                </m:ra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𝑍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|"/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548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L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tan</m:t>
                                </m:r>
                                <m:r>
                                  <a:rPr lang="en-US" sz="2400" i="1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𝑍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𝑅</m:t>
                                    </m:r>
                                  </m:den>
                                </m:f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r>
                                  <a:rPr lang="en-US" sz="2400" b="0" i="0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b="0" i="0" kern="1200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C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i="1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𝑈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sz="2400" i="0" kern="120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+mn-ea"/>
                                            <a:cs typeface="+mn-cs"/>
                                          </a:rPr>
                                          <m:t>R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kern="12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𝜑</m:t>
                                </m:r>
                                <m:r>
                                  <a:rPr lang="en-US" sz="2400" i="0" kern="12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en-US" sz="2400" i="1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m:rPr>
                                        <m:sty m:val="p"/>
                                      </m:rP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π</m:t>
                                    </m:r>
                                  </m:num>
                                  <m:den>
                                    <m:r>
                                      <a:rPr lang="en-US" sz="2400" i="0" kern="12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i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91416" marR="91416" marT="45708" marB="45708" anchor="ctr">
                        <a:solidFill>
                          <a:srgbClr val="FFFF99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29483" y="807450"/>
              <a:ext cx="10753473" cy="5581455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584491"/>
                    <a:gridCol w="3584491"/>
                    <a:gridCol w="3584491"/>
                  </a:tblGrid>
                  <a:tr h="126309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70" t="-481" r="-20051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100000" t="-481" r="-100170" b="-3418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b">
                        <a:blipFill rotWithShape="0">
                          <a:blip r:embed="rId6"/>
                          <a:stretch>
                            <a:fillRect l="-200340" t="-481" r="-340" b="-341827"/>
                          </a:stretch>
                        </a:blipFill>
                      </a:tcPr>
                    </a:tc>
                  </a:tr>
                  <a:tr h="1737927"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24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marL="91416" marR="91416" marT="45708" marB="45708">
                        <a:solidFill>
                          <a:srgbClr val="FFFF99"/>
                        </a:solidFill>
                      </a:tcPr>
                    </a:tc>
                  </a:tr>
                  <a:tr h="8357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360584" r="-20051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360584" r="-100170" b="-2109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360584" r="-340" b="-210949"/>
                          </a:stretch>
                        </a:blipFill>
                      </a:tcPr>
                    </a:tc>
                  </a:tr>
                  <a:tr h="88993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429252" r="-20051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429252" r="-100170" b="-965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429252" r="-340" b="-96599"/>
                          </a:stretch>
                        </a:blipFill>
                      </a:tcPr>
                    </a:tc>
                  </a:tr>
                  <a:tr h="85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70" t="-555714" r="-20051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100000" t="-555714" r="-100170" b="-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16" marR="91416" marT="45708" marB="45708" anchor="ctr">
                        <a:blipFill rotWithShape="0">
                          <a:blip r:embed="rId6"/>
                          <a:stretch>
                            <a:fillRect l="-200340" t="-555714" r="-340" b="-142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0" name="TextBox 49"/>
          <p:cNvSpPr txBox="1"/>
          <p:nvPr/>
        </p:nvSpPr>
        <p:spPr>
          <a:xfrm>
            <a:off x="2950287" y="836094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658881" y="864419"/>
            <a:ext cx="1096994" cy="632650"/>
            <a:chOff x="1645950" y="877953"/>
            <a:chExt cx="1097280" cy="632815"/>
          </a:xfrm>
        </p:grpSpPr>
        <p:sp>
          <p:nvSpPr>
            <p:cNvPr id="4" name="TextBox 3"/>
            <p:cNvSpPr txBox="1"/>
            <p:nvPr/>
          </p:nvSpPr>
          <p:spPr>
            <a:xfrm>
              <a:off x="2048801" y="877953"/>
              <a:ext cx="3289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9" b="1" dirty="0"/>
                <a:t>R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645950" y="1268009"/>
              <a:ext cx="1097280" cy="242759"/>
              <a:chOff x="1645950" y="1268009"/>
              <a:chExt cx="1097280" cy="242759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7B4DC6B4-6D1C-4456-BC16-54C6FCF95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645950" y="1378512"/>
                <a:ext cx="109728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headEnd type="oval" w="sm" len="sm"/>
                <a:tailEnd type="oval" w="sm" len="sm"/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2602B9B-C599-48CC-A3BE-A48C798531DC}"/>
                  </a:ext>
                </a:extLst>
              </p:cNvPr>
              <p:cNvSpPr/>
              <p:nvPr/>
            </p:nvSpPr>
            <p:spPr>
              <a:xfrm>
                <a:off x="1881654" y="1268009"/>
                <a:ext cx="647816" cy="242759"/>
              </a:xfrm>
              <a:prstGeom prst="rect">
                <a:avLst/>
              </a:prstGeom>
              <a:solidFill>
                <a:srgbClr val="002060"/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01A6FB0-3E29-47A4-9C1A-D82D1E6AD72E}"/>
              </a:ext>
            </a:extLst>
          </p:cNvPr>
          <p:cNvGrpSpPr/>
          <p:nvPr/>
        </p:nvGrpSpPr>
        <p:grpSpPr>
          <a:xfrm>
            <a:off x="2757403" y="1243976"/>
            <a:ext cx="773476" cy="304406"/>
            <a:chOff x="875792" y="213053"/>
            <a:chExt cx="558920" cy="180000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48952EEE-F77C-412F-9290-3ED8F40145D7}"/>
                </a:ext>
              </a:extLst>
            </p:cNvPr>
            <p:cNvSpPr/>
            <p:nvPr/>
          </p:nvSpPr>
          <p:spPr>
            <a:xfrm>
              <a:off x="875792" y="213053"/>
              <a:ext cx="93357" cy="180000"/>
            </a:xfrm>
            <a:prstGeom prst="arc">
              <a:avLst>
                <a:gd name="adj1" fmla="val 10754521"/>
                <a:gd name="adj2" fmla="val 3631560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19" name="Arc 18">
              <a:extLst>
                <a:ext uri="{FF2B5EF4-FFF2-40B4-BE49-F238E27FC236}">
                  <a16:creationId xmlns:a16="http://schemas.microsoft.com/office/drawing/2014/main" id="{776D8203-3387-4CF3-A016-A5B544740A11}"/>
                </a:ext>
              </a:extLst>
            </p:cNvPr>
            <p:cNvSpPr/>
            <p:nvPr/>
          </p:nvSpPr>
          <p:spPr>
            <a:xfrm>
              <a:off x="940419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0" name="Arc 19">
              <a:extLst>
                <a:ext uri="{FF2B5EF4-FFF2-40B4-BE49-F238E27FC236}">
                  <a16:creationId xmlns:a16="http://schemas.microsoft.com/office/drawing/2014/main" id="{38FE32E4-2736-428C-AFD1-7281DAFEED4C}"/>
                </a:ext>
              </a:extLst>
            </p:cNvPr>
            <p:cNvSpPr/>
            <p:nvPr/>
          </p:nvSpPr>
          <p:spPr>
            <a:xfrm>
              <a:off x="1007205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1" name="Arc 20">
              <a:extLst>
                <a:ext uri="{FF2B5EF4-FFF2-40B4-BE49-F238E27FC236}">
                  <a16:creationId xmlns:a16="http://schemas.microsoft.com/office/drawing/2014/main" id="{FAC72B5F-904D-4E73-844E-D0E3A88B72E9}"/>
                </a:ext>
              </a:extLst>
            </p:cNvPr>
            <p:cNvSpPr/>
            <p:nvPr/>
          </p:nvSpPr>
          <p:spPr>
            <a:xfrm>
              <a:off x="1073991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2" name="Arc 21">
              <a:extLst>
                <a:ext uri="{FF2B5EF4-FFF2-40B4-BE49-F238E27FC236}">
                  <a16:creationId xmlns:a16="http://schemas.microsoft.com/office/drawing/2014/main" id="{3D9B3667-B49B-457E-A9C2-A3A02136854E}"/>
                </a:ext>
              </a:extLst>
            </p:cNvPr>
            <p:cNvSpPr/>
            <p:nvPr/>
          </p:nvSpPr>
          <p:spPr>
            <a:xfrm>
              <a:off x="1140776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3" name="Arc 22">
              <a:extLst>
                <a:ext uri="{FF2B5EF4-FFF2-40B4-BE49-F238E27FC236}">
                  <a16:creationId xmlns:a16="http://schemas.microsoft.com/office/drawing/2014/main" id="{E14F37B1-BC2C-408E-8431-A2119902B2F1}"/>
                </a:ext>
              </a:extLst>
            </p:cNvPr>
            <p:cNvSpPr/>
            <p:nvPr/>
          </p:nvSpPr>
          <p:spPr>
            <a:xfrm>
              <a:off x="1207562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4" name="Arc 23">
              <a:extLst>
                <a:ext uri="{FF2B5EF4-FFF2-40B4-BE49-F238E27FC236}">
                  <a16:creationId xmlns:a16="http://schemas.microsoft.com/office/drawing/2014/main" id="{E1E6A181-578C-4767-BE7F-EF25687202A1}"/>
                </a:ext>
              </a:extLst>
            </p:cNvPr>
            <p:cNvSpPr/>
            <p:nvPr/>
          </p:nvSpPr>
          <p:spPr>
            <a:xfrm>
              <a:off x="1274348" y="213053"/>
              <a:ext cx="93357" cy="180000"/>
            </a:xfrm>
            <a:prstGeom prst="arc">
              <a:avLst>
                <a:gd name="adj1" fmla="val 7196761"/>
                <a:gd name="adj2" fmla="val 3682181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D3FC073-DD5F-4316-92F5-09A661B9EEB6}"/>
                </a:ext>
              </a:extLst>
            </p:cNvPr>
            <p:cNvSpPr/>
            <p:nvPr/>
          </p:nvSpPr>
          <p:spPr>
            <a:xfrm>
              <a:off x="1341355" y="213053"/>
              <a:ext cx="93357" cy="180000"/>
            </a:xfrm>
            <a:prstGeom prst="arc">
              <a:avLst>
                <a:gd name="adj1" fmla="val 7196761"/>
                <a:gd name="adj2" fmla="val 200583"/>
              </a:avLst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chemeClr val="bg1"/>
                </a:solidFill>
              </a:endParaRPr>
            </a:p>
          </p:txBody>
        </p: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3520101" y="1394480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5609" y="754560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757681" y="792256"/>
            <a:ext cx="328850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R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6507725" y="1067347"/>
            <a:ext cx="405847" cy="366269"/>
            <a:chOff x="3721714" y="1201519"/>
            <a:chExt cx="405953" cy="366364"/>
          </a:xfrm>
        </p:grpSpPr>
        <p:grpSp>
          <p:nvGrpSpPr>
            <p:cNvPr id="11" name="Group 10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5367323" y="1148011"/>
            <a:ext cx="1096994" cy="242696"/>
            <a:chOff x="1645950" y="1268009"/>
            <a:chExt cx="1097280" cy="242759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5950" y="1378512"/>
              <a:ext cx="10972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2602B9B-C599-48CC-A3BE-A48C798531DC}"/>
                </a:ext>
              </a:extLst>
            </p:cNvPr>
            <p:cNvSpPr/>
            <p:nvPr/>
          </p:nvSpPr>
          <p:spPr>
            <a:xfrm>
              <a:off x="1881654" y="1268009"/>
              <a:ext cx="647816" cy="242759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16" tIns="45708" rIns="91416" bIns="4570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799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8735065" y="1148011"/>
            <a:ext cx="945530" cy="304406"/>
            <a:chOff x="2758122" y="1243406"/>
            <a:chExt cx="945776" cy="304485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901A6FB0-3E29-47A4-9C1A-D82D1E6AD72E}"/>
                </a:ext>
              </a:extLst>
            </p:cNvPr>
            <p:cNvGrpSpPr/>
            <p:nvPr/>
          </p:nvGrpSpPr>
          <p:grpSpPr>
            <a:xfrm>
              <a:off x="2758122" y="1243406"/>
              <a:ext cx="773677" cy="304485"/>
              <a:chOff x="875792" y="213053"/>
              <a:chExt cx="558920" cy="180000"/>
            </a:xfrm>
          </p:grpSpPr>
          <p:sp>
            <p:nvSpPr>
              <p:cNvPr id="97" name="Arc 96">
                <a:extLst>
                  <a:ext uri="{FF2B5EF4-FFF2-40B4-BE49-F238E27FC236}">
                    <a16:creationId xmlns:a16="http://schemas.microsoft.com/office/drawing/2014/main" id="{48952EEE-F77C-412F-9290-3ED8F40145D7}"/>
                  </a:ext>
                </a:extLst>
              </p:cNvPr>
              <p:cNvSpPr/>
              <p:nvPr/>
            </p:nvSpPr>
            <p:spPr>
              <a:xfrm>
                <a:off x="875792" y="213053"/>
                <a:ext cx="93357" cy="180000"/>
              </a:xfrm>
              <a:prstGeom prst="arc">
                <a:avLst>
                  <a:gd name="adj1" fmla="val 10754521"/>
                  <a:gd name="adj2" fmla="val 3631560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8" name="Arc 97">
                <a:extLst>
                  <a:ext uri="{FF2B5EF4-FFF2-40B4-BE49-F238E27FC236}">
                    <a16:creationId xmlns:a16="http://schemas.microsoft.com/office/drawing/2014/main" id="{776D8203-3387-4CF3-A016-A5B544740A11}"/>
                  </a:ext>
                </a:extLst>
              </p:cNvPr>
              <p:cNvSpPr/>
              <p:nvPr/>
            </p:nvSpPr>
            <p:spPr>
              <a:xfrm>
                <a:off x="940419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Arc 98">
                <a:extLst>
                  <a:ext uri="{FF2B5EF4-FFF2-40B4-BE49-F238E27FC236}">
                    <a16:creationId xmlns:a16="http://schemas.microsoft.com/office/drawing/2014/main" id="{38FE32E4-2736-428C-AFD1-7281DAFEED4C}"/>
                  </a:ext>
                </a:extLst>
              </p:cNvPr>
              <p:cNvSpPr/>
              <p:nvPr/>
            </p:nvSpPr>
            <p:spPr>
              <a:xfrm>
                <a:off x="1007205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0" name="Arc 99">
                <a:extLst>
                  <a:ext uri="{FF2B5EF4-FFF2-40B4-BE49-F238E27FC236}">
                    <a16:creationId xmlns:a16="http://schemas.microsoft.com/office/drawing/2014/main" id="{FAC72B5F-904D-4E73-844E-D0E3A88B72E9}"/>
                  </a:ext>
                </a:extLst>
              </p:cNvPr>
              <p:cNvSpPr/>
              <p:nvPr/>
            </p:nvSpPr>
            <p:spPr>
              <a:xfrm>
                <a:off x="1073991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rc 100">
                <a:extLst>
                  <a:ext uri="{FF2B5EF4-FFF2-40B4-BE49-F238E27FC236}">
                    <a16:creationId xmlns:a16="http://schemas.microsoft.com/office/drawing/2014/main" id="{3D9B3667-B49B-457E-A9C2-A3A02136854E}"/>
                  </a:ext>
                </a:extLst>
              </p:cNvPr>
              <p:cNvSpPr/>
              <p:nvPr/>
            </p:nvSpPr>
            <p:spPr>
              <a:xfrm>
                <a:off x="1140776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rc 101">
                <a:extLst>
                  <a:ext uri="{FF2B5EF4-FFF2-40B4-BE49-F238E27FC236}">
                    <a16:creationId xmlns:a16="http://schemas.microsoft.com/office/drawing/2014/main" id="{E14F37B1-BC2C-408E-8431-A2119902B2F1}"/>
                  </a:ext>
                </a:extLst>
              </p:cNvPr>
              <p:cNvSpPr/>
              <p:nvPr/>
            </p:nvSpPr>
            <p:spPr>
              <a:xfrm>
                <a:off x="1207562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3" name="Arc 102">
                <a:extLst>
                  <a:ext uri="{FF2B5EF4-FFF2-40B4-BE49-F238E27FC236}">
                    <a16:creationId xmlns:a16="http://schemas.microsoft.com/office/drawing/2014/main" id="{E1E6A181-578C-4767-BE7F-EF25687202A1}"/>
                  </a:ext>
                </a:extLst>
              </p:cNvPr>
              <p:cNvSpPr/>
              <p:nvPr/>
            </p:nvSpPr>
            <p:spPr>
              <a:xfrm>
                <a:off x="1274348" y="213053"/>
                <a:ext cx="93357" cy="180000"/>
              </a:xfrm>
              <a:prstGeom prst="arc">
                <a:avLst>
                  <a:gd name="adj1" fmla="val 7196761"/>
                  <a:gd name="adj2" fmla="val 3682181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Arc 103">
                <a:extLst>
                  <a:ext uri="{FF2B5EF4-FFF2-40B4-BE49-F238E27FC236}">
                    <a16:creationId xmlns:a16="http://schemas.microsoft.com/office/drawing/2014/main" id="{4D3FC073-DD5F-4316-92F5-09A661B9EEB6}"/>
                  </a:ext>
                </a:extLst>
              </p:cNvPr>
              <p:cNvSpPr/>
              <p:nvPr/>
            </p:nvSpPr>
            <p:spPr>
              <a:xfrm>
                <a:off x="1341355" y="213053"/>
                <a:ext cx="93357" cy="180000"/>
              </a:xfrm>
              <a:prstGeom prst="arc">
                <a:avLst>
                  <a:gd name="adj1" fmla="val 7196761"/>
                  <a:gd name="adj2" fmla="val 200583"/>
                </a:avLst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1799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21018" y="1393950"/>
              <a:ext cx="18288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104"/>
          <p:cNvGrpSpPr/>
          <p:nvPr/>
        </p:nvGrpSpPr>
        <p:grpSpPr>
          <a:xfrm>
            <a:off x="9691792" y="1096275"/>
            <a:ext cx="405847" cy="366269"/>
            <a:chOff x="3721714" y="1201519"/>
            <a:chExt cx="405953" cy="366364"/>
          </a:xfrm>
        </p:grpSpPr>
        <p:grpSp>
          <p:nvGrpSpPr>
            <p:cNvPr id="106" name="Group 105"/>
            <p:cNvGrpSpPr/>
            <p:nvPr/>
          </p:nvGrpSpPr>
          <p:grpSpPr>
            <a:xfrm>
              <a:off x="3721714" y="1201519"/>
              <a:ext cx="119498" cy="366364"/>
              <a:chOff x="3721714" y="1201519"/>
              <a:chExt cx="119498" cy="366364"/>
            </a:xfrm>
          </p:grpSpPr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841212" y="1202123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EAF127DD-F9A0-4E17-8F2F-9EF02142DEC7}"/>
                  </a:ext>
                </a:extLst>
              </p:cNvPr>
              <p:cNvCxnSpPr/>
              <p:nvPr/>
            </p:nvCxnSpPr>
            <p:spPr>
              <a:xfrm>
                <a:off x="3721714" y="1201519"/>
                <a:ext cx="0" cy="36576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B4DC6B4-6D1C-4456-BC16-54C6FCF95D0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53347" y="1392922"/>
              <a:ext cx="274320" cy="0"/>
            </a:xfrm>
            <a:prstGeom prst="line">
              <a:avLst/>
            </a:prstGeom>
            <a:ln w="28575">
              <a:solidFill>
                <a:srgbClr val="002060"/>
              </a:solidFill>
              <a:headEnd type="oval" w="sm" len="sm"/>
              <a:tailEnd type="oval" w="sm" len="sm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10" name="TextBox 109"/>
          <p:cNvSpPr txBox="1"/>
          <p:nvPr/>
        </p:nvSpPr>
        <p:spPr>
          <a:xfrm>
            <a:off x="9610914" y="730595"/>
            <a:ext cx="320838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C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930967" y="776169"/>
            <a:ext cx="291992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/>
              <a:t>L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B4DC6B4-6D1C-4456-BC16-54C6FCF95D06}"/>
              </a:ext>
            </a:extLst>
          </p:cNvPr>
          <p:cNvCxnSpPr>
            <a:cxnSpLocks/>
          </p:cNvCxnSpPr>
          <p:nvPr/>
        </p:nvCxnSpPr>
        <p:spPr>
          <a:xfrm flipH="1">
            <a:off x="8552233" y="1279108"/>
            <a:ext cx="182832" cy="0"/>
          </a:xfrm>
          <a:prstGeom prst="line">
            <a:avLst/>
          </a:prstGeom>
          <a:ln w="28575">
            <a:solidFill>
              <a:srgbClr val="002060"/>
            </a:solidFill>
            <a:headEnd type="oval" w="sm" len="sm"/>
            <a:tailEnd type="oval" w="sm" len="sm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734371" y="2663904"/>
          <a:ext cx="1607148" cy="486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50680" imgH="253800" progId="Equation.DSMT4">
                  <p:embed/>
                </p:oleObj>
              </mc:Choice>
              <mc:Fallback>
                <p:oleObj name="Equation" r:id="rId7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371" y="2663904"/>
                        <a:ext cx="1607148" cy="4866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683830" y="242336"/>
            <a:ext cx="4769254" cy="461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399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99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biệt</a:t>
            </a:r>
            <a:endParaRPr lang="en-US" sz="2399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7148" y="2280237"/>
            <a:ext cx="1924514" cy="1366944"/>
          </a:xfrm>
          <a:prstGeom prst="rect">
            <a:avLst/>
          </a:prstGeom>
        </p:spPr>
      </p:pic>
      <p:pic>
        <p:nvPicPr>
          <p:cNvPr id="128" name="Picture 12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03936" y="2217492"/>
            <a:ext cx="1878884" cy="1379434"/>
          </a:xfrm>
          <a:prstGeom prst="rect">
            <a:avLst/>
          </a:prstGeom>
        </p:spPr>
      </p:pic>
      <p:graphicFrame>
        <p:nvGraphicFramePr>
          <p:cNvPr id="129" name="Object 128"/>
          <p:cNvGraphicFramePr>
            <a:graphicFrameLocks noChangeAspect="1"/>
          </p:cNvGraphicFramePr>
          <p:nvPr/>
        </p:nvGraphicFramePr>
        <p:xfrm>
          <a:off x="4313531" y="2592329"/>
          <a:ext cx="1550908" cy="488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253800" progId="Equation.DSMT4">
                  <p:embed/>
                </p:oleObj>
              </mc:Choice>
              <mc:Fallback>
                <p:oleObj name="Equation" r:id="rId11" imgW="8506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3531" y="2592329"/>
                        <a:ext cx="1550908" cy="4884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" name="Picture 13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14121" y="2142977"/>
            <a:ext cx="1670837" cy="1453949"/>
          </a:xfrm>
          <a:prstGeom prst="rect">
            <a:avLst/>
          </a:prstGeom>
        </p:spPr>
      </p:pic>
      <p:graphicFrame>
        <p:nvGraphicFramePr>
          <p:cNvPr id="134" name="Object 133"/>
          <p:cNvGraphicFramePr>
            <a:graphicFrameLocks noChangeAspect="1"/>
          </p:cNvGraphicFramePr>
          <p:nvPr/>
        </p:nvGraphicFramePr>
        <p:xfrm>
          <a:off x="8001608" y="2565023"/>
          <a:ext cx="148569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38080" imgH="253800" progId="Equation.DSMT4">
                  <p:embed/>
                </p:oleObj>
              </mc:Choice>
              <mc:Fallback>
                <p:oleObj name="Equation" r:id="rId14" imgW="838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608" y="2565023"/>
                        <a:ext cx="1485692" cy="4570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202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36.4|1.2|17|1|48.8|31.1|1.4|8.1|24.9|2|47.1|96.1|23|0.8|11.4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3.8|8.3|7.2|2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5611</TotalTime>
  <Words>468</Words>
  <PresentationFormat>Tùy chỉnh</PresentationFormat>
  <Paragraphs>165</Paragraphs>
  <Slides>11</Slides>
  <Notes>8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2021-02-17T02:18:53Z</dcterms:created>
  <dcterms:modified xsi:type="dcterms:W3CDTF">2021-09-25T15:17:56Z</dcterms:modified>
</cp:coreProperties>
</file>