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1" r:id="rId3"/>
  </p:sldMasterIdLst>
  <p:notesMasterIdLst>
    <p:notesMasterId r:id="rId25"/>
  </p:notesMasterIdLst>
  <p:sldIdLst>
    <p:sldId id="347" r:id="rId4"/>
    <p:sldId id="2007577236" r:id="rId5"/>
    <p:sldId id="348" r:id="rId6"/>
    <p:sldId id="262" r:id="rId7"/>
    <p:sldId id="256" r:id="rId8"/>
    <p:sldId id="257" r:id="rId9"/>
    <p:sldId id="259" r:id="rId10"/>
    <p:sldId id="258" r:id="rId11"/>
    <p:sldId id="261" r:id="rId12"/>
    <p:sldId id="260" r:id="rId13"/>
    <p:sldId id="350" r:id="rId14"/>
    <p:sldId id="351" r:id="rId15"/>
    <p:sldId id="2007577229" r:id="rId16"/>
    <p:sldId id="2007577230" r:id="rId17"/>
    <p:sldId id="2007577238" r:id="rId18"/>
    <p:sldId id="2007577237" r:id="rId19"/>
    <p:sldId id="2007577235" r:id="rId20"/>
    <p:sldId id="364" r:id="rId21"/>
    <p:sldId id="2007577234" r:id="rId22"/>
    <p:sldId id="36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02E9-8276-45DE-84B8-06C19BE943A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4CA8-065F-48D5-82CA-856923EE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31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6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6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8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2414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878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72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129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489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CACEA48-F0DF-8101-93E5-FD8DB51920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D68621F-F642-CAFB-823B-97B6460CFA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52487" y="395927"/>
            <a:ext cx="11236750" cy="6202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93889" y="518474"/>
            <a:ext cx="10953946" cy="5882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C0B07D1-B85B-8F02-134D-93EBE2F869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21.png"/><Relationship Id="rId17" Type="http://schemas.openxmlformats.org/officeDocument/2006/relationships/slide" Target="slide6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4.gi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31.png"/><Relationship Id="rId5" Type="http://schemas.openxmlformats.org/officeDocument/2006/relationships/image" Target="../media/image16.jpeg"/><Relationship Id="rId15" Type="http://schemas.openxmlformats.org/officeDocument/2006/relationships/image" Target="../media/image23.gif"/><Relationship Id="rId23" Type="http://schemas.openxmlformats.org/officeDocument/2006/relationships/slide" Target="slide9.xml"/><Relationship Id="rId28" Type="http://schemas.openxmlformats.org/officeDocument/2006/relationships/slide" Target="slide11.xml"/><Relationship Id="rId10" Type="http://schemas.openxmlformats.org/officeDocument/2006/relationships/image" Target="../media/image19.png"/><Relationship Id="rId19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gif"/><Relationship Id="rId22" Type="http://schemas.openxmlformats.org/officeDocument/2006/relationships/image" Target="../media/image30.png"/><Relationship Id="rId27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469" y="673180"/>
            <a:ext cx="313971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4A75-B0DA-FA5E-1271-0F160E30D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56" y="1913298"/>
            <a:ext cx="88033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65B5A-7ABD-9F32-10C4-E07CD6CF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165E6E-FE0C-4BFC-3958-E05DD91D092D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 phân số vào dấu chấm trong dãy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r="-1396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E65D8378-B963-E9A6-2CA1-32AFD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/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  <a:blipFill>
                <a:blip r:embed="rId6"/>
                <a:stretch>
                  <a:fillRect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11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4899" y="415694"/>
            <a:ext cx="10410825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61" y="197764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9E87-3AC3-A07C-E1BF-9F73B8F7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281457"/>
            <a:ext cx="5762625" cy="503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/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/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/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/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/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/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/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/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323974" y="565755"/>
            <a:ext cx="959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 thương của mỗi phép chia sau dưới dạng phân số: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640087" y="647700"/>
            <a:ext cx="664837" cy="662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14407-B61E-0578-63A6-086EE91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2152731"/>
            <a:ext cx="10334625" cy="285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/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/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/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/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/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/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/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/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Viết mỗi phân số sau dưới dạng thương của hai số tự nhiên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51B85-863A-A029-E323-C747DCB2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076450"/>
            <a:ext cx="33718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596B3-8794-CA90-D116-8EC1CAA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2119312"/>
            <a:ext cx="610552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686BB-13E4-81F9-C6E8-8D32327D5941}"/>
              </a:ext>
            </a:extLst>
          </p:cNvPr>
          <p:cNvSpPr txBox="1"/>
          <p:nvPr/>
        </p:nvSpPr>
        <p:spPr>
          <a:xfrm>
            <a:off x="6305550" y="3743325"/>
            <a:ext cx="143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0F24-C12E-37F8-1E20-D41D3C248710}"/>
              </a:ext>
            </a:extLst>
          </p:cNvPr>
          <p:cNvSpPr txBox="1"/>
          <p:nvPr/>
        </p:nvSpPr>
        <p:spPr>
          <a:xfrm>
            <a:off x="7962901" y="3724275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EA278-20DE-B9DF-697A-E21D20AF17D2}"/>
              </a:ext>
            </a:extLst>
          </p:cNvPr>
          <p:cNvSpPr txBox="1"/>
          <p:nvPr/>
        </p:nvSpPr>
        <p:spPr>
          <a:xfrm>
            <a:off x="9915526" y="369570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 : 6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Trong mỗi nhóm các phân số cho dưới đây, phân số nào bằng 1?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F8F8-C299-32EE-203C-ACF7A40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289"/>
            <a:ext cx="10848974" cy="14574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E78FA4-80AF-41EE-2A17-151E9DCA05D2}"/>
              </a:ext>
            </a:extLst>
          </p:cNvPr>
          <p:cNvSpPr/>
          <p:nvPr/>
        </p:nvSpPr>
        <p:spPr>
          <a:xfrm>
            <a:off x="261937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27281-6737-A05F-61BD-3FCEC3ADA134}"/>
              </a:ext>
            </a:extLst>
          </p:cNvPr>
          <p:cNvSpPr/>
          <p:nvPr/>
        </p:nvSpPr>
        <p:spPr>
          <a:xfrm>
            <a:off x="5905500" y="2266950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90CAC-94B4-1E7F-CB42-E90B250DF2DC}"/>
              </a:ext>
            </a:extLst>
          </p:cNvPr>
          <p:cNvSpPr/>
          <p:nvPr/>
        </p:nvSpPr>
        <p:spPr>
          <a:xfrm>
            <a:off x="900112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7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349027" y="71053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 các số đo đại lượng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B8325-B438-8072-058F-E1A801A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725379"/>
            <a:ext cx="10582275" cy="3209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32038-34E8-02A9-9334-856D6D0AC288}"/>
              </a:ext>
            </a:extLst>
          </p:cNvPr>
          <p:cNvSpPr/>
          <p:nvPr/>
        </p:nvSpPr>
        <p:spPr>
          <a:xfrm>
            <a:off x="819150" y="4200525"/>
            <a:ext cx="18669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674234-00B0-CA26-9104-77212DEF0BD4}"/>
              </a:ext>
            </a:extLst>
          </p:cNvPr>
          <p:cNvSpPr/>
          <p:nvPr/>
        </p:nvSpPr>
        <p:spPr>
          <a:xfrm>
            <a:off x="2933700" y="4972050"/>
            <a:ext cx="21336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mười đề-xi-mét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24EB6-636F-B587-9ADF-3DD3C1F95D84}"/>
              </a:ext>
            </a:extLst>
          </p:cNvPr>
          <p:cNvSpPr/>
          <p:nvPr/>
        </p:nvSpPr>
        <p:spPr>
          <a:xfrm>
            <a:off x="5143500" y="4048125"/>
            <a:ext cx="20478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tư ki-lô-gam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4D8376-8714-47ED-0932-C1FA06B1C57D}"/>
              </a:ext>
            </a:extLst>
          </p:cNvPr>
          <p:cNvSpPr/>
          <p:nvPr/>
        </p:nvSpPr>
        <p:spPr>
          <a:xfrm>
            <a:off x="7353301" y="4857750"/>
            <a:ext cx="173355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ba phần hai 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ECDF6-454D-B76B-5E7C-6D2E1E3F8C1B}"/>
              </a:ext>
            </a:extLst>
          </p:cNvPr>
          <p:cNvSpPr/>
          <p:nvPr/>
        </p:nvSpPr>
        <p:spPr>
          <a:xfrm>
            <a:off x="9363074" y="4124325"/>
            <a:ext cx="21240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sáu phần năm ki-lô-mét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644302" y="70100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phân số chỉ số phần đã xếp đầy sách trong mỗi hàng của giá sách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984583" y="7486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B7E-6DA0-D3E3-55DF-F255302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95998"/>
            <a:ext cx="8967787" cy="45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791538" y="993267"/>
            <a:ext cx="10263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Chị Hoa có 1 hộp nho khô, chị chia đều nho vào 4 túi thì mỗi túi chiếm bao nhiêu phần nho khô?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/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6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blipFill>
                <a:blip r:embed="rId2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6FB8-AA0D-372A-FC22-7F136D0F2408}"/>
              </a:ext>
            </a:extLst>
          </p:cNvPr>
          <p:cNvSpPr/>
          <p:nvPr/>
        </p:nvSpPr>
        <p:spPr>
          <a:xfrm>
            <a:off x="659787" y="2072698"/>
            <a:ext cx="10217763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phân số; đọc, viết phân số; phân số và phép chia số tự nhiên (phân số như là thương của phép chia một số tự nhiên cho một số tự nhiên khác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89037-0C0A-3AA8-2515-F280C863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33" y="8191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645C20-9790-8AB4-7D78-7F7156E35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21" y="698687"/>
            <a:ext cx="111383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9" y="71370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B4E9C075-620A-4DDD-0CDB-FE969FD6B3CF}"/>
              </a:ext>
            </a:extLst>
          </p:cNvPr>
          <p:cNvSpPr/>
          <p:nvPr/>
        </p:nvSpPr>
        <p:spPr>
          <a:xfrm>
            <a:off x="10515600" y="161925"/>
            <a:ext cx="1228725" cy="409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 và nêu tử số, mẫu số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34" r="-3054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82227-824A-16A4-A6B6-793B8E4FE707}"/>
              </a:ext>
            </a:extLst>
          </p:cNvPr>
          <p:cNvSpPr/>
          <p:nvPr/>
        </p:nvSpPr>
        <p:spPr>
          <a:xfrm>
            <a:off x="4105276" y="3867150"/>
            <a:ext cx="7591424" cy="1838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phần tư: 3 là tử số, 4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 phần tám: 7 là tử số, 8 là mẫu số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phần mười hai: 9 là tử số, 12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295FA-A47C-E90D-AD82-556F4D94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7D0F6-80CD-EB30-5BB6-C97CD42602C2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F2D3149-3B62-4243-D7EB-7ABB46AE0D95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các phân số sau: năm phần mười, tám phần năm.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DF2C099-5148-841F-3248-2DB9BFE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3637-263C-B9F8-93B9-D6871ACF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973B9-C602-AC3B-0997-BB70583BEE61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5E38EEFC-8BDC-B20D-9692-29C19785C120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5 : 8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8A3AEF0-36A3-57DC-D40B-0CFAEFBD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B8B4E-8C44-F026-2FCF-548965C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4FCC79-AF97-A1BE-B1DC-20F2051556A8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A646060-591F-E0A8-EAB7-C3F2829DD4D1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1A7B2C46-2977-86AB-40D1-5408ABA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</TotalTime>
  <Words>358</Words>
  <PresentationFormat>Widescreen</PresentationFormat>
  <Paragraphs>59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Cambria Math</vt:lpstr>
      <vt:lpstr>Wingdings</vt:lpstr>
      <vt:lpstr>思源黑体 CN</vt:lpstr>
      <vt:lpstr>思源黑体 CN Bold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2023-12-22T00:50:23Z</dcterms:created>
  <dcterms:modified xsi:type="dcterms:W3CDTF">2023-12-26T12:44:54Z</dcterms:modified>
</cp:coreProperties>
</file>