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3745540" y="1030057"/>
            <a:ext cx="7105340" cy="4684293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496296" y="3044279"/>
            <a:ext cx="7199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Vo Van Xin Em</cp:lastModifiedBy>
  <cp:revision>53</cp:revision>
  <dcterms:created xsi:type="dcterms:W3CDTF">2018-11-27T03:58:53Z</dcterms:created>
  <dcterms:modified xsi:type="dcterms:W3CDTF">2019-04-02T05:45:42Z</dcterms:modified>
</cp:coreProperties>
</file>