
<file path=[Content_Types].xml><?xml version="1.0" encoding="utf-8"?>
<Types xmlns="http://schemas.openxmlformats.org/package/2006/content-types">
  <Default Extension="fntdata" ContentType="application/x-fontdata"/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</p:sldMasterIdLst>
  <p:sldIdLst>
    <p:sldId id="271" r:id="rId3"/>
    <p:sldId id="256" r:id="rId4"/>
    <p:sldId id="262" r:id="rId5"/>
    <p:sldId id="257" r:id="rId6"/>
    <p:sldId id="259" r:id="rId7"/>
    <p:sldId id="260" r:id="rId8"/>
    <p:sldId id="263" r:id="rId9"/>
    <p:sldId id="264" r:id="rId10"/>
    <p:sldId id="265" r:id="rId11"/>
    <p:sldId id="266" r:id="rId12"/>
    <p:sldId id="267" r:id="rId13"/>
    <p:sldId id="270" r:id="rId14"/>
    <p:sldId id="269" r:id="rId15"/>
    <p:sldId id="425" r:id="rId16"/>
  </p:sldIdLst>
  <p:sldSz cx="12192000" cy="6858000"/>
  <p:notesSz cx="6858000" cy="9144000"/>
  <p:embeddedFontLst>
    <p:embeddedFont>
      <p:font typeface="Calibri" panose="020F0502020204030204" pitchFamily="34" charset="0"/>
      <p:regular r:id="rId17"/>
      <p:bold r:id="rId18"/>
      <p:italic r:id="rId19"/>
      <p:boldItalic r:id="rId20"/>
    </p:embeddedFont>
    <p:embeddedFont>
      <p:font typeface="Calibri Light" panose="020F0302020204030204" pitchFamily="34" charset="0"/>
      <p:regular r:id="rId21"/>
      <p:italic r:id="rId22"/>
    </p:embeddedFont>
    <p:embeddedFont>
      <p:font typeface="VNI Brush" pitchFamily="2" charset="0"/>
      <p:italic r:id="rId23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33CC"/>
    <a:srgbClr val="DE229F"/>
    <a:srgbClr val="FF0300"/>
    <a:srgbClr val="FCDC22"/>
    <a:srgbClr val="0000CC"/>
    <a:srgbClr val="E86189"/>
    <a:srgbClr val="FBDA21"/>
    <a:srgbClr val="FBE230"/>
    <a:srgbClr val="FF0000"/>
    <a:srgbClr val="4B731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3162" autoAdjust="0"/>
    <p:restoredTop sz="94660"/>
  </p:normalViewPr>
  <p:slideViewPr>
    <p:cSldViewPr snapToGrid="0">
      <p:cViewPr varScale="1">
        <p:scale>
          <a:sx n="66" d="100"/>
          <a:sy n="66" d="100"/>
        </p:scale>
        <p:origin x="894" y="6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font" Target="fonts/font2.fntdata"/><Relationship Id="rId26" Type="http://schemas.openxmlformats.org/officeDocument/2006/relationships/theme" Target="theme/theme1.xml"/><Relationship Id="rId3" Type="http://schemas.openxmlformats.org/officeDocument/2006/relationships/slide" Target="slides/slide1.xml"/><Relationship Id="rId21" Type="http://schemas.openxmlformats.org/officeDocument/2006/relationships/font" Target="fonts/font5.fntdata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font" Target="fonts/font1.fntdata"/><Relationship Id="rId25" Type="http://schemas.openxmlformats.org/officeDocument/2006/relationships/viewProps" Target="view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presProps" Target="presProp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font" Target="fonts/font7.fntdata"/><Relationship Id="rId10" Type="http://schemas.openxmlformats.org/officeDocument/2006/relationships/slide" Target="slides/slide8.xml"/><Relationship Id="rId19" Type="http://schemas.openxmlformats.org/officeDocument/2006/relationships/font" Target="fonts/font3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font" Target="fonts/font6.fntdata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813453-03E5-446C-8EFE-AFB68EB874F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1E4D805-86B9-435C-99C1-65AE63E28DDD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B01B533-E632-4315-B3FD-8D7A361D8A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0412E30-B00E-4F97-87E8-A21741F1D75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AE17D20-A33D-47D6-BCE5-BD1BFB46AA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735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8C402B-E5C2-4B64-AC86-E8BBC805C4B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18817C1F-0965-4CBE-B8BD-08A6CC14EA0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E3AB84C-6736-4357-9F21-E89ACC3AC03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7E4744A-A472-4774-8498-354BAC3FF39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715DDDF-005B-47FA-83AF-C1B011A6EA3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183695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BE482865-CB6A-4249-B90C-40F1FB92661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0A11159-9FB9-4199-9E37-6BEEF460868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41C279-D2B6-4A74-8CE5-49FBE52171B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5DA48E3D-C212-4072-9DF4-2F17252C0D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678F69F-9C45-4CCB-B844-8CBA34C3B09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6617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elfol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CDE40F0A-CA60-4B85-B9D5-F51CCD21BB1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Untertitel 2">
            <a:extLst>
              <a:ext uri="{FF2B5EF4-FFF2-40B4-BE49-F238E27FC236}">
                <a16:creationId xmlns:a16="http://schemas.microsoft.com/office/drawing/2014/main" id="{DD9573B9-9648-426C-A1CA-EFCF7E5DDCF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900" indent="0" algn="ctr">
              <a:buNone/>
              <a:defRPr sz="1500"/>
            </a:lvl2pPr>
            <a:lvl3pPr marL="685800" indent="0" algn="ctr">
              <a:buNone/>
              <a:defRPr sz="1350"/>
            </a:lvl3pPr>
            <a:lvl4pPr marL="1028700" indent="0" algn="ctr">
              <a:buNone/>
              <a:defRPr sz="1200"/>
            </a:lvl4pPr>
            <a:lvl5pPr marL="1371600" indent="0" algn="ctr">
              <a:buNone/>
              <a:defRPr sz="1200"/>
            </a:lvl5pPr>
            <a:lvl6pPr marL="1714500" indent="0" algn="ctr">
              <a:buNone/>
              <a:defRPr sz="1200"/>
            </a:lvl6pPr>
            <a:lvl7pPr marL="2057400" indent="0" algn="ctr">
              <a:buNone/>
              <a:defRPr sz="1200"/>
            </a:lvl7pPr>
            <a:lvl8pPr marL="2400300" indent="0" algn="ctr">
              <a:buNone/>
              <a:defRPr sz="1200"/>
            </a:lvl8pPr>
            <a:lvl9pPr marL="2743200" indent="0" algn="ctr">
              <a:buNone/>
              <a:defRPr sz="1200"/>
            </a:lvl9pPr>
          </a:lstStyle>
          <a:p>
            <a:r>
              <a:rPr lang="de-DE"/>
              <a:t>Master-Untertitelformat bearbeiten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54D7147-E393-4FF1-84F7-BE2C9C24084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6E9E79D2-D47A-4B8C-AF14-50F5C0D4BD8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021F92C-E151-4886-ADC3-D2F0B4CA75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8883610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el und Inhal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F3E158FA-9462-4B11-9BBC-5A397833B0A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FE6B70C7-2991-4E5A-BEE5-153DF49FB6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5E51DF9C-A3CF-4902-9D08-A9D00D05CA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1BA2FBF-0F1F-492F-991A-EBB74AAD8F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5F5101AF-0122-4521-83D9-72169DEF5AA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6807036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Abschnitts-&#10;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58CC1C82-651B-484B-999C-617A8C4783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02A25B5D-19FE-45FB-8AE1-A791E959BCD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90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800" indent="0">
              <a:buNone/>
              <a:defRPr sz="1350">
                <a:solidFill>
                  <a:schemeClr val="tx1">
                    <a:tint val="75000"/>
                  </a:schemeClr>
                </a:solidFill>
              </a:defRPr>
            </a:lvl3pPr>
            <a:lvl4pPr marL="10287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6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5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4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3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320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76F1E635-82F1-4C47-9DCA-FCC8FB7ADF5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BDF1A0F6-54BC-4A22-B53C-39B9A25EFE9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21637EB1-BEAC-4B25-8305-6449B1427D4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59586855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Zwei Inhal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93E5E42-9FB1-446D-B9E9-D27F657D743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8351593C-7390-4DF3-A99A-35505379667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F1E6B09-6251-48A7-A878-45D2760D266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23E566C6-62A6-46D9-ACBD-282FBB291D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AEEAF35F-E819-4AB4-8FF5-1FF52B6393A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50D57C17-6E8E-470D-9573-C6DE3195F3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104150436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Verglei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E63FD79-9555-417F-86A6-978B1B9F184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4245A696-4F53-47C3-BCA4-90CFC500F21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4" name="Inhaltsplatzhalter 3">
            <a:extLst>
              <a:ext uri="{FF2B5EF4-FFF2-40B4-BE49-F238E27FC236}">
                <a16:creationId xmlns:a16="http://schemas.microsoft.com/office/drawing/2014/main" id="{E67FEDD7-040E-4EDC-ABF1-BF9E8CC549B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5" name="Textplatzhalter 4">
            <a:extLst>
              <a:ext uri="{FF2B5EF4-FFF2-40B4-BE49-F238E27FC236}">
                <a16:creationId xmlns:a16="http://schemas.microsoft.com/office/drawing/2014/main" id="{B7FD5EA6-A546-4B0F-8596-4BF9A2C4A2C1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900" indent="0">
              <a:buNone/>
              <a:defRPr sz="1500" b="1"/>
            </a:lvl2pPr>
            <a:lvl3pPr marL="685800" indent="0">
              <a:buNone/>
              <a:defRPr sz="1350" b="1"/>
            </a:lvl3pPr>
            <a:lvl4pPr marL="1028700" indent="0">
              <a:buNone/>
              <a:defRPr sz="1200" b="1"/>
            </a:lvl4pPr>
            <a:lvl5pPr marL="1371600" indent="0">
              <a:buNone/>
              <a:defRPr sz="1200" b="1"/>
            </a:lvl5pPr>
            <a:lvl6pPr marL="1714500" indent="0">
              <a:buNone/>
              <a:defRPr sz="1200" b="1"/>
            </a:lvl6pPr>
            <a:lvl7pPr marL="2057400" indent="0">
              <a:buNone/>
              <a:defRPr sz="1200" b="1"/>
            </a:lvl7pPr>
            <a:lvl8pPr marL="2400300" indent="0">
              <a:buNone/>
              <a:defRPr sz="1200" b="1"/>
            </a:lvl8pPr>
            <a:lvl9pPr marL="2743200" indent="0">
              <a:buNone/>
              <a:defRPr sz="1200" b="1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6" name="Inhaltsplatzhalter 5">
            <a:extLst>
              <a:ext uri="{FF2B5EF4-FFF2-40B4-BE49-F238E27FC236}">
                <a16:creationId xmlns:a16="http://schemas.microsoft.com/office/drawing/2014/main" id="{E3EE3323-65E0-4540-8D34-E0C0307DC2D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7" name="Datumsplatzhalter 6">
            <a:extLst>
              <a:ext uri="{FF2B5EF4-FFF2-40B4-BE49-F238E27FC236}">
                <a16:creationId xmlns:a16="http://schemas.microsoft.com/office/drawing/2014/main" id="{592B4223-DDE0-4BE6-9B90-23CB70AC063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8" name="Fußzeilenplatzhalter 7">
            <a:extLst>
              <a:ext uri="{FF2B5EF4-FFF2-40B4-BE49-F238E27FC236}">
                <a16:creationId xmlns:a16="http://schemas.microsoft.com/office/drawing/2014/main" id="{062D05B7-BC5C-4FFF-9F40-F5DF29ED4A3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9" name="Foliennummernplatzhalter 8">
            <a:extLst>
              <a:ext uri="{FF2B5EF4-FFF2-40B4-BE49-F238E27FC236}">
                <a16:creationId xmlns:a16="http://schemas.microsoft.com/office/drawing/2014/main" id="{0EB32C7F-28CB-42A0-B20A-F40693F7A94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79197455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Nur Tit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6A3E2B99-741C-48A8-8E58-902ABCC257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Datumsplatzhalter 2">
            <a:extLst>
              <a:ext uri="{FF2B5EF4-FFF2-40B4-BE49-F238E27FC236}">
                <a16:creationId xmlns:a16="http://schemas.microsoft.com/office/drawing/2014/main" id="{6F9A63CA-6B7D-483E-9F49-8B14F66A62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4" name="Fußzeilenplatzhalter 3">
            <a:extLst>
              <a:ext uri="{FF2B5EF4-FFF2-40B4-BE49-F238E27FC236}">
                <a16:creationId xmlns:a16="http://schemas.microsoft.com/office/drawing/2014/main" id="{84685A2C-C38E-4AB5-A7F7-7BE7B3AE74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5" name="Foliennummernplatzhalter 4">
            <a:extLst>
              <a:ext uri="{FF2B5EF4-FFF2-40B4-BE49-F238E27FC236}">
                <a16:creationId xmlns:a16="http://schemas.microsoft.com/office/drawing/2014/main" id="{3B280966-6384-49A5-9AED-E88D1BE7E16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129075481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Le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umsplatzhalter 1">
            <a:extLst>
              <a:ext uri="{FF2B5EF4-FFF2-40B4-BE49-F238E27FC236}">
                <a16:creationId xmlns:a16="http://schemas.microsoft.com/office/drawing/2014/main" id="{591284AF-5B3B-44BF-BF76-1B4A1A38F7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3" name="Fußzeilenplatzhalter 2">
            <a:extLst>
              <a:ext uri="{FF2B5EF4-FFF2-40B4-BE49-F238E27FC236}">
                <a16:creationId xmlns:a16="http://schemas.microsoft.com/office/drawing/2014/main" id="{2D00718F-2A17-41E8-A27B-B8234DA0C4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4" name="Foliennummernplatzhalter 3">
            <a:extLst>
              <a:ext uri="{FF2B5EF4-FFF2-40B4-BE49-F238E27FC236}">
                <a16:creationId xmlns:a16="http://schemas.microsoft.com/office/drawing/2014/main" id="{524F0EC0-19A0-4307-A8A4-80AF108E1E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81143559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Inhalt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ED81A4C3-782E-4CC0-A711-06A9D8F574A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Inhaltsplatzhalter 2">
            <a:extLst>
              <a:ext uri="{FF2B5EF4-FFF2-40B4-BE49-F238E27FC236}">
                <a16:creationId xmlns:a16="http://schemas.microsoft.com/office/drawing/2014/main" id="{B20D6914-DA57-4C20-B9AF-8562222369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DAD126A2-9A18-4AB9-923C-73C486DDAB0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A43C310B-0324-4F9C-AADA-9DA2C4E2EC9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F5DEC1F9-6D7F-436E-9DFF-5DFF70294B5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0EDA25C2-8C1C-4D1C-A4F0-24D46B1C57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143537920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8349597-126E-4120-B867-7061857E82D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DEBDF54-E964-4BAB-BC54-BFAB167679A9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703D11-C40A-445B-971F-464ECFDA07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369D4C-2415-4662-B1E3-6E11CF94016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DA2C74B-A65C-48F9-B99E-3B78737EDB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484925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ild mit Überschrif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DD8CA5EA-E338-498B-AF7A-B45CCD521C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Bildplatzhalter 2">
            <a:extLst>
              <a:ext uri="{FF2B5EF4-FFF2-40B4-BE49-F238E27FC236}">
                <a16:creationId xmlns:a16="http://schemas.microsoft.com/office/drawing/2014/main" id="{9A77D26C-FB79-443F-BABE-7097A6D08A3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2400"/>
            </a:lvl1pPr>
            <a:lvl2pPr marL="342900" indent="0">
              <a:buNone/>
              <a:defRPr sz="2100"/>
            </a:lvl2pPr>
            <a:lvl3pPr marL="685800" indent="0">
              <a:buNone/>
              <a:defRPr sz="1800"/>
            </a:lvl3pPr>
            <a:lvl4pPr marL="1028700" indent="0">
              <a:buNone/>
              <a:defRPr sz="1500"/>
            </a:lvl4pPr>
            <a:lvl5pPr marL="1371600" indent="0">
              <a:buNone/>
              <a:defRPr sz="1500"/>
            </a:lvl5pPr>
            <a:lvl6pPr marL="1714500" indent="0">
              <a:buNone/>
              <a:defRPr sz="1500"/>
            </a:lvl6pPr>
            <a:lvl7pPr marL="2057400" indent="0">
              <a:buNone/>
              <a:defRPr sz="1500"/>
            </a:lvl7pPr>
            <a:lvl8pPr marL="2400300" indent="0">
              <a:buNone/>
              <a:defRPr sz="1500"/>
            </a:lvl8pPr>
            <a:lvl9pPr marL="2743200" indent="0">
              <a:buNone/>
              <a:defRPr sz="1500"/>
            </a:lvl9pPr>
          </a:lstStyle>
          <a:p>
            <a:endParaRPr lang="de-AT"/>
          </a:p>
        </p:txBody>
      </p:sp>
      <p:sp>
        <p:nvSpPr>
          <p:cNvPr id="4" name="Textplatzhalter 3">
            <a:extLst>
              <a:ext uri="{FF2B5EF4-FFF2-40B4-BE49-F238E27FC236}">
                <a16:creationId xmlns:a16="http://schemas.microsoft.com/office/drawing/2014/main" id="{16260DA0-4A07-4FF1-AE22-2A48A360BC2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900" indent="0">
              <a:buNone/>
              <a:defRPr sz="1050"/>
            </a:lvl2pPr>
            <a:lvl3pPr marL="685800" indent="0">
              <a:buNone/>
              <a:defRPr sz="900"/>
            </a:lvl3pPr>
            <a:lvl4pPr marL="1028700" indent="0">
              <a:buNone/>
              <a:defRPr sz="750"/>
            </a:lvl4pPr>
            <a:lvl5pPr marL="1371600" indent="0">
              <a:buNone/>
              <a:defRPr sz="750"/>
            </a:lvl5pPr>
            <a:lvl6pPr marL="1714500" indent="0">
              <a:buNone/>
              <a:defRPr sz="750"/>
            </a:lvl6pPr>
            <a:lvl7pPr marL="2057400" indent="0">
              <a:buNone/>
              <a:defRPr sz="750"/>
            </a:lvl7pPr>
            <a:lvl8pPr marL="2400300" indent="0">
              <a:buNone/>
              <a:defRPr sz="750"/>
            </a:lvl8pPr>
            <a:lvl9pPr marL="2743200" indent="0">
              <a:buNone/>
              <a:defRPr sz="750"/>
            </a:lvl9pPr>
          </a:lstStyle>
          <a:p>
            <a:pPr lvl="0"/>
            <a:r>
              <a:rPr lang="de-DE"/>
              <a:t>Mastertextformat bearbeiten</a:t>
            </a:r>
          </a:p>
        </p:txBody>
      </p:sp>
      <p:sp>
        <p:nvSpPr>
          <p:cNvPr id="5" name="Datumsplatzhalter 4">
            <a:extLst>
              <a:ext uri="{FF2B5EF4-FFF2-40B4-BE49-F238E27FC236}">
                <a16:creationId xmlns:a16="http://schemas.microsoft.com/office/drawing/2014/main" id="{0493A49D-A289-4D95-BA26-A7824E055A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6" name="Fußzeilenplatzhalter 5">
            <a:extLst>
              <a:ext uri="{FF2B5EF4-FFF2-40B4-BE49-F238E27FC236}">
                <a16:creationId xmlns:a16="http://schemas.microsoft.com/office/drawing/2014/main" id="{D4F50531-B3F1-439A-BD0E-CC28C7497B1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7" name="Foliennummernplatzhalter 6">
            <a:extLst>
              <a:ext uri="{FF2B5EF4-FFF2-40B4-BE49-F238E27FC236}">
                <a16:creationId xmlns:a16="http://schemas.microsoft.com/office/drawing/2014/main" id="{6FAE9095-B7D3-4AA7-9F13-FDECB48182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49648963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el und vertikaler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 1">
            <a:extLst>
              <a:ext uri="{FF2B5EF4-FFF2-40B4-BE49-F238E27FC236}">
                <a16:creationId xmlns:a16="http://schemas.microsoft.com/office/drawing/2014/main" id="{15D9E16F-A854-4517-B3A0-E8E9AB442A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6A3E9848-0A69-450F-A620-3DF902B1D16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BFE4DF86-CE58-4FDA-A23D-ABCF4457BAA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19AC1661-75CA-4953-A2A5-31C3B786E8D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331E0D62-1379-4DA4-A6EB-97727ED86E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72292963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kaler Titel u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kaler Titel 1">
            <a:extLst>
              <a:ext uri="{FF2B5EF4-FFF2-40B4-BE49-F238E27FC236}">
                <a16:creationId xmlns:a16="http://schemas.microsoft.com/office/drawing/2014/main" id="{E32CD6A4-D367-42C9-8114-77A00BCD01B1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Vertikaler Textplatzhalter 2">
            <a:extLst>
              <a:ext uri="{FF2B5EF4-FFF2-40B4-BE49-F238E27FC236}">
                <a16:creationId xmlns:a16="http://schemas.microsoft.com/office/drawing/2014/main" id="{896B18D1-37D0-4ABE-823A-2A7B87E5D41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D8CF97D1-5572-4E0B-8D43-BC16B377CC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75D9AA64-A950-417A-80E9-D9BA02FE2A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9D72D132-F4CC-4F67-BCF2-C4ABBE315F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36013497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695FCC85-7140-4F9A-8573-CEA3E870878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7195D08-E542-4EFA-A189-12DC5E6CF00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4685B2E-5558-4AB2-8EE7-CDDF2D523C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76913-D56C-42A8-A6CD-B859FDFAA62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F9C9D959-971E-4635-9481-C1D7500647D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0494278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E8873F5-9EF0-4D12-90A5-668DD8DE7DF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032F9CA-2836-4ACD-A8D4-1C96E4D40A2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620C9C04-5D06-4911-A127-EF8EB17C7A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02CD891-6B8E-4F03-B2F4-4315C244125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19B1797-B54C-4027-91A1-573DDFB887C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80102E-680A-47D8-855C-B24C53850C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083830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3F2C4F1-59B4-432E-A036-AC81128B6D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6B835EF-A9C8-42ED-A3D9-7A3A4A95525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B95EC655-D851-4A3B-ABD4-E480B5E3339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2D4163A0-EF1D-45C6-A429-21F420604F7C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1FD3AD5B-F5A4-471C-9729-A13BA6FA8A8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006E56A-EE4B-4B8C-AFCF-EC9BE8D8FE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C848B326-BFFA-421E-9073-188BB76B837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DD136673-929A-44F1-8278-32DF77CDC0E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8001530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3EF587F-10E7-4665-8D6D-7091E4873C2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27D82667-5059-44C5-8784-F8DADD4DAF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76339A59-0444-43C2-B0BB-4C690753D73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0D3CC85-D3E5-411F-95D4-75742C59A4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43080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BDBBD75-4237-4725-BEC8-8628A69CC2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CAF7D698-5A82-4686-B1DE-FE85F340AF8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1F1862C-4D6E-4D41-A62E-ACD33B1C58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821049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EC8E009-4AE9-4EBC-A758-649AA805AE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C36CB7A-D042-47B0-8025-ADD90A07BD04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118CA666-120A-4CBD-B774-DAB86D4B67B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D428ED3-8FF3-4A73-A506-B480DEC5CB2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F8237B3-57E8-4EB5-A0F9-90CB70F8D77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D14E21F-BD6F-48D2-9997-0E958A1B106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23993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7A8FD08-BC58-4435-9757-D4699F46E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4B9F57A-1C41-4D62-91EB-E6470353F821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48C48B6-BA3F-42EB-B36C-82AC7850F2D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9D32DDD-A379-4233-B079-552532734D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5B10B41-CBE6-4FBD-8A12-CB9BBAE4734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2A0D0B49-E809-49DF-9E39-E0C9E853A9A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243203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1554BB-812D-4631-B3E9-9B5E2ED0C4C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0B4EF92-EBC8-4F88-A382-569F0D3A0DE7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65FDFB6-E2FF-491D-B0B2-727EE8981795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C5958B-FD71-488F-B66A-09F8133AB5B0}" type="datetimeFigureOut">
              <a:rPr lang="en-US" smtClean="0"/>
              <a:t>16-Sep-23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B16332F-DAB3-4388-A5A0-DFC2DFF3C914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EE5DE4B-AE17-4852-9628-5351426FAC8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BD8274C-EDA0-4537-ACA2-FD8CA990E63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7447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elplatzhalter 1">
            <a:extLst>
              <a:ext uri="{FF2B5EF4-FFF2-40B4-BE49-F238E27FC236}">
                <a16:creationId xmlns:a16="http://schemas.microsoft.com/office/drawing/2014/main" id="{8DC0CBFB-787F-4339-B7CB-7924570FD04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de-DE"/>
              <a:t>Mastertitelformat bearbeiten</a:t>
            </a:r>
            <a:endParaRPr lang="de-AT"/>
          </a:p>
        </p:txBody>
      </p:sp>
      <p:sp>
        <p:nvSpPr>
          <p:cNvPr id="3" name="Textplatzhalter 2">
            <a:extLst>
              <a:ext uri="{FF2B5EF4-FFF2-40B4-BE49-F238E27FC236}">
                <a16:creationId xmlns:a16="http://schemas.microsoft.com/office/drawing/2014/main" id="{9ACF4F62-C072-4F38-8D90-2154F163250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de-DE"/>
              <a:t>Mastertextformat bearbeiten</a:t>
            </a:r>
          </a:p>
          <a:p>
            <a:pPr lvl="1"/>
            <a:r>
              <a:rPr lang="de-DE"/>
              <a:t>Zweite Ebene</a:t>
            </a:r>
          </a:p>
          <a:p>
            <a:pPr lvl="2"/>
            <a:r>
              <a:rPr lang="de-DE"/>
              <a:t>Dritte Ebene</a:t>
            </a:r>
          </a:p>
          <a:p>
            <a:pPr lvl="3"/>
            <a:r>
              <a:rPr lang="de-DE"/>
              <a:t>Vierte Ebene</a:t>
            </a:r>
          </a:p>
          <a:p>
            <a:pPr lvl="4"/>
            <a:r>
              <a:rPr lang="de-DE"/>
              <a:t>Fünfte Ebene</a:t>
            </a:r>
            <a:endParaRPr lang="de-AT"/>
          </a:p>
        </p:txBody>
      </p:sp>
      <p:sp>
        <p:nvSpPr>
          <p:cNvPr id="4" name="Datumsplatzhalter 3">
            <a:extLst>
              <a:ext uri="{FF2B5EF4-FFF2-40B4-BE49-F238E27FC236}">
                <a16:creationId xmlns:a16="http://schemas.microsoft.com/office/drawing/2014/main" id="{F57988C6-28B8-4EC4-BC7B-4038E30AF080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94CAB1-7F70-4FAA-83BB-7E489C0BCEFD}" type="datetimeFigureOut">
              <a:rPr lang="de-AT" smtClean="0"/>
              <a:t>16.09.2023</a:t>
            </a:fld>
            <a:endParaRPr lang="de-AT"/>
          </a:p>
        </p:txBody>
      </p:sp>
      <p:sp>
        <p:nvSpPr>
          <p:cNvPr id="5" name="Fußzeilenplatzhalter 4">
            <a:extLst>
              <a:ext uri="{FF2B5EF4-FFF2-40B4-BE49-F238E27FC236}">
                <a16:creationId xmlns:a16="http://schemas.microsoft.com/office/drawing/2014/main" id="{8BFFB9B2-31F8-44F6-8C95-30C9D5DF99B0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de-AT"/>
          </a:p>
        </p:txBody>
      </p:sp>
      <p:sp>
        <p:nvSpPr>
          <p:cNvPr id="6" name="Foliennummernplatzhalter 5">
            <a:extLst>
              <a:ext uri="{FF2B5EF4-FFF2-40B4-BE49-F238E27FC236}">
                <a16:creationId xmlns:a16="http://schemas.microsoft.com/office/drawing/2014/main" id="{D0F1DB94-9BD4-4088-92F7-61F9AB6410DC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7C07A06-13F1-4B5A-B124-C4B70AF12CB9}" type="slidenum">
              <a:rPr lang="de-AT" smtClean="0"/>
              <a:t>‹#›</a:t>
            </a:fld>
            <a:endParaRPr lang="de-AT"/>
          </a:p>
        </p:txBody>
      </p:sp>
    </p:spTree>
    <p:extLst>
      <p:ext uri="{BB962C8B-B14F-4D97-AF65-F5344CB8AC3E}">
        <p14:creationId xmlns:p14="http://schemas.microsoft.com/office/powerpoint/2010/main" val="284451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685800" rtl="0" eaLnBrk="1" latinLnBrk="0" hangingPunct="1">
        <a:lnSpc>
          <a:spcPct val="90000"/>
        </a:lnSpc>
        <a:spcBef>
          <a:spcPct val="0"/>
        </a:spcBef>
        <a:buNone/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171450" indent="-171450" algn="l" defTabSz="685800" rtl="0" eaLnBrk="1" latinLnBrk="0" hangingPunct="1">
        <a:lnSpc>
          <a:spcPct val="90000"/>
        </a:lnSpc>
        <a:spcBef>
          <a:spcPts val="75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3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8572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1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5430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8859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2288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5717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914650" indent="-171450" algn="l" defTabSz="685800" rtl="0" eaLnBrk="1" latinLnBrk="0" hangingPunct="1">
        <a:lnSpc>
          <a:spcPct val="90000"/>
        </a:lnSpc>
        <a:spcBef>
          <a:spcPts val="375"/>
        </a:spcBef>
        <a:buFont typeface="Arial" panose="020B0604020202020204" pitchFamily="34" charset="0"/>
        <a:buChar char="•"/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de-DE"/>
      </a:defPPr>
      <a:lvl1pPr marL="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1pPr>
      <a:lvl2pPr marL="3429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2pPr>
      <a:lvl3pPr marL="6858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3pPr>
      <a:lvl4pPr marL="10287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5pPr>
      <a:lvl6pPr marL="17145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6pPr>
      <a:lvl7pPr marL="20574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7pPr>
      <a:lvl8pPr marL="24003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8pPr>
      <a:lvl9pPr marL="2743200" algn="l" defTabSz="685800" rtl="0" eaLnBrk="1" latinLnBrk="0" hangingPunct="1">
        <a:defRPr sz="135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gif"/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4.png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3.png"/><Relationship Id="rId5" Type="http://schemas.openxmlformats.org/officeDocument/2006/relationships/image" Target="../media/image2.png"/><Relationship Id="rId4" Type="http://schemas.openxmlformats.org/officeDocument/2006/relationships/image" Target="../media/image1.png"/><Relationship Id="rId9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hyperlink" Target="https://www.facebook.com/groups/299257004355186" TargetMode="External"/><Relationship Id="rId1" Type="http://schemas.openxmlformats.org/officeDocument/2006/relationships/slideLayout" Target="../slideLayouts/slideLayout18.xml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png"/><Relationship Id="rId13" Type="http://schemas.openxmlformats.org/officeDocument/2006/relationships/slide" Target="slide6.xml"/><Relationship Id="rId18" Type="http://schemas.openxmlformats.org/officeDocument/2006/relationships/image" Target="../media/image14.jpeg"/><Relationship Id="rId26" Type="http://schemas.openxmlformats.org/officeDocument/2006/relationships/slide" Target="slide13.xml"/><Relationship Id="rId3" Type="http://schemas.openxmlformats.org/officeDocument/2006/relationships/image" Target="../media/image1.png"/><Relationship Id="rId21" Type="http://schemas.openxmlformats.org/officeDocument/2006/relationships/slide" Target="slide12.xml"/><Relationship Id="rId7" Type="http://schemas.openxmlformats.org/officeDocument/2006/relationships/image" Target="../media/image8.png"/><Relationship Id="rId12" Type="http://schemas.openxmlformats.org/officeDocument/2006/relationships/image" Target="../media/image11.png"/><Relationship Id="rId17" Type="http://schemas.openxmlformats.org/officeDocument/2006/relationships/slide" Target="slide7.xml"/><Relationship Id="rId25" Type="http://schemas.microsoft.com/office/2007/relationships/hdphoto" Target="../media/hdphoto1.wdp"/><Relationship Id="rId2" Type="http://schemas.openxmlformats.org/officeDocument/2006/relationships/image" Target="../media/image4.png"/><Relationship Id="rId16" Type="http://schemas.openxmlformats.org/officeDocument/2006/relationships/image" Target="../media/image13.png"/><Relationship Id="rId20" Type="http://schemas.openxmlformats.org/officeDocument/2006/relationships/image" Target="../media/image15.png"/><Relationship Id="rId1" Type="http://schemas.openxmlformats.org/officeDocument/2006/relationships/slideLayout" Target="../slideLayouts/slideLayout1.xml"/><Relationship Id="rId6" Type="http://schemas.openxmlformats.org/officeDocument/2006/relationships/slide" Target="slide8.xml"/><Relationship Id="rId11" Type="http://schemas.openxmlformats.org/officeDocument/2006/relationships/slide" Target="slide9.xml"/><Relationship Id="rId24" Type="http://schemas.openxmlformats.org/officeDocument/2006/relationships/image" Target="../media/image17.png"/><Relationship Id="rId5" Type="http://schemas.openxmlformats.org/officeDocument/2006/relationships/slide" Target="slide3.xml"/><Relationship Id="rId15" Type="http://schemas.openxmlformats.org/officeDocument/2006/relationships/slide" Target="slide5.xml"/><Relationship Id="rId23" Type="http://schemas.openxmlformats.org/officeDocument/2006/relationships/slide" Target="slide11.xml"/><Relationship Id="rId10" Type="http://schemas.openxmlformats.org/officeDocument/2006/relationships/image" Target="../media/image10.png"/><Relationship Id="rId19" Type="http://schemas.openxmlformats.org/officeDocument/2006/relationships/slide" Target="slide4.xml"/><Relationship Id="rId4" Type="http://schemas.openxmlformats.org/officeDocument/2006/relationships/image" Target="../media/image7.png"/><Relationship Id="rId9" Type="http://schemas.openxmlformats.org/officeDocument/2006/relationships/slide" Target="slide10.xml"/><Relationship Id="rId14" Type="http://schemas.openxmlformats.org/officeDocument/2006/relationships/image" Target="../media/image12.jpeg"/><Relationship Id="rId22" Type="http://schemas.openxmlformats.org/officeDocument/2006/relationships/image" Target="../media/image16.jpeg"/><Relationship Id="rId27" Type="http://schemas.openxmlformats.org/officeDocument/2006/relationships/image" Target="../media/image1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1.png"/><Relationship Id="rId4" Type="http://schemas.openxmlformats.org/officeDocument/2006/relationships/slide" Target="slide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" Target="slide2.xm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0.png"/><Relationship Id="rId4" Type="http://schemas.openxmlformats.org/officeDocument/2006/relationships/image" Target="../media/image2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>
            <a:extLst>
              <a:ext uri="{FF2B5EF4-FFF2-40B4-BE49-F238E27FC236}">
                <a16:creationId xmlns:a16="http://schemas.microsoft.com/office/drawing/2014/main" id="{8BB4B027-EA12-4C6C-ACD5-D2D6ADA9800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 flipH="1">
            <a:off x="6108796" y="667519"/>
            <a:ext cx="7384465" cy="4922976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403FD1CF-FD45-4F04-9447-4A0B19B39E7E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821" y="2013685"/>
            <a:ext cx="9424583" cy="2830629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238241AB-06CA-4D2F-95FB-A01257A13EC1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25091" y="3514725"/>
            <a:ext cx="3048000" cy="3048000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:a16="http://schemas.microsoft.com/office/drawing/2014/main" id="{DCA65CF3-2EA3-4F3A-A93D-254FB8F3024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948" y="121694"/>
            <a:ext cx="6096000" cy="3048000"/>
          </a:xfrm>
          <a:prstGeom prst="rect">
            <a:avLst/>
          </a:prstGeom>
        </p:spPr>
      </p:pic>
      <p:sp>
        <p:nvSpPr>
          <p:cNvPr id="10" name="Rectangle 9">
            <a:extLst>
              <a:ext uri="{FF2B5EF4-FFF2-40B4-BE49-F238E27FC236}">
                <a16:creationId xmlns:a16="http://schemas.microsoft.com/office/drawing/2014/main" id="{D71A05A6-1E70-453A-A673-F5D2DBF0B9B5}"/>
              </a:ext>
            </a:extLst>
          </p:cNvPr>
          <p:cNvSpPr/>
          <p:nvPr/>
        </p:nvSpPr>
        <p:spPr>
          <a:xfrm>
            <a:off x="2054957" y="1573329"/>
            <a:ext cx="3756156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TRÒ CH</a:t>
            </a:r>
            <a:r>
              <a:rPr lang="vi-VN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Ơ</a:t>
            </a:r>
            <a:r>
              <a:rPr lang="en-US" sz="5400" b="1" cap="none" spc="50">
                <a:ln w="9525" cmpd="sng">
                  <a:solidFill>
                    <a:schemeClr val="bg1"/>
                  </a:solidFill>
                  <a:prstDash val="solid"/>
                </a:ln>
                <a:solidFill>
                  <a:schemeClr val="bg1"/>
                </a:solidFill>
                <a:effectLst>
                  <a:glow rad="38100">
                    <a:schemeClr val="accent1">
                      <a:alpha val="40000"/>
                    </a:schemeClr>
                  </a:glo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</a:t>
            </a:r>
          </a:p>
        </p:txBody>
      </p:sp>
      <p:pic>
        <p:nvPicPr>
          <p:cNvPr id="29" name="Picture 28">
            <a:extLst>
              <a:ext uri="{FF2B5EF4-FFF2-40B4-BE49-F238E27FC236}">
                <a16:creationId xmlns:a16="http://schemas.microsoft.com/office/drawing/2014/main" id="{9DF33CE2-E573-4CDE-B061-8CFB637EA70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00650" y="3057525"/>
            <a:ext cx="495300" cy="438150"/>
          </a:xfrm>
          <a:prstGeom prst="rect">
            <a:avLst/>
          </a:prstGeom>
        </p:spPr>
      </p:pic>
      <p:pic>
        <p:nvPicPr>
          <p:cNvPr id="30" name="Picture 29">
            <a:extLst>
              <a:ext uri="{FF2B5EF4-FFF2-40B4-BE49-F238E27FC236}">
                <a16:creationId xmlns:a16="http://schemas.microsoft.com/office/drawing/2014/main" id="{4F808D0E-1F6C-40AA-917F-E3527E720B9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7814" y="3266324"/>
            <a:ext cx="495300" cy="438150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14836D63-18B9-4B0B-AB3A-928F51CD1F6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59657" y="2697454"/>
            <a:ext cx="495300" cy="43815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ADED7AC2-8FB9-4B18-833C-1A1BEE10639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00408" y="3047249"/>
            <a:ext cx="495300" cy="438150"/>
          </a:xfrm>
          <a:prstGeom prst="rect">
            <a:avLst/>
          </a:prstGeom>
        </p:spPr>
      </p:pic>
      <p:pic>
        <p:nvPicPr>
          <p:cNvPr id="33" name="Picture 32">
            <a:extLst>
              <a:ext uri="{FF2B5EF4-FFF2-40B4-BE49-F238E27FC236}">
                <a16:creationId xmlns:a16="http://schemas.microsoft.com/office/drawing/2014/main" id="{FC4B740B-89C8-49A9-AC90-0CFD7BA742AB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48817" y="2847975"/>
            <a:ext cx="495300" cy="43815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5D08869C-455D-4DBB-A471-23878FD9861A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3014" y="2760748"/>
            <a:ext cx="495300" cy="438150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45FA94B6-7417-4547-A61C-7A97621F3F88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8300" y="3236743"/>
            <a:ext cx="495300" cy="438150"/>
          </a:xfrm>
          <a:prstGeom prst="rect">
            <a:avLst/>
          </a:prstGeom>
        </p:spPr>
      </p:pic>
      <p:pic>
        <p:nvPicPr>
          <p:cNvPr id="36" name="Picture 35">
            <a:extLst>
              <a:ext uri="{FF2B5EF4-FFF2-40B4-BE49-F238E27FC236}">
                <a16:creationId xmlns:a16="http://schemas.microsoft.com/office/drawing/2014/main" id="{32ACA7D7-C2EB-42A0-AC4B-ED65117BEBE7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57943" y="2760748"/>
            <a:ext cx="495300" cy="438150"/>
          </a:xfrm>
          <a:prstGeom prst="rect">
            <a:avLst/>
          </a:prstGeom>
        </p:spPr>
      </p:pic>
      <p:pic>
        <p:nvPicPr>
          <p:cNvPr id="37" name="Picture 36">
            <a:extLst>
              <a:ext uri="{FF2B5EF4-FFF2-40B4-BE49-F238E27FC236}">
                <a16:creationId xmlns:a16="http://schemas.microsoft.com/office/drawing/2014/main" id="{A1A6DF41-CF9C-4771-B234-8C8B42D6C7B6}"/>
              </a:ext>
            </a:extLst>
          </p:cNvPr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71108" y="3057525"/>
            <a:ext cx="495300" cy="438150"/>
          </a:xfrm>
          <a:prstGeom prst="rect">
            <a:avLst/>
          </a:prstGeom>
        </p:spPr>
      </p:pic>
      <p:pic>
        <p:nvPicPr>
          <p:cNvPr id="3" name="tet oi la tet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8100"/>
                </p14:media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2580253" y="2656724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052275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2000" tmFilter="0,0; .5, 1; 1, 1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8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9" dur="16050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10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D4E1751E-32E1-4652-80AA-465BD079628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95235" y="4230591"/>
              <a:ext cx="120577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Làm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người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804288" y="4336099"/>
              <a:ext cx="17876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quyết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NAQ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đã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bản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yêu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sách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An Nam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đòi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phủ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Pháp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phải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công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nhận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tự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dân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bình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đẳng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quyền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…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063978" y="4336099"/>
              <a:ext cx="126829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ái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938940" y="4336099"/>
              <a:ext cx="1518365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Độc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lập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0812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2B9C874C-8CAE-4AEC-B390-242EC3D4EC5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241107" y="4336099"/>
              <a:ext cx="91403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27/7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1/5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trong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những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sau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tế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lao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động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8/3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343699" y="4336099"/>
              <a:ext cx="70884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1/6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196069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F2BFAB4-CA28-4FD8-89F3-B4AECFD12C57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400607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23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615601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25</a:t>
              </a: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học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2019-2020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trường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THCS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Hợp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Tiến</a:t>
              </a:r>
              <a:r>
                <a:rPr 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bao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nhiêu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bộ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giáo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nhân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400606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20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400605" y="4336099"/>
              <a:ext cx="59503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30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3687243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15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28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9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35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2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3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45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6" fill="hold">
                      <p:stCondLst>
                        <p:cond delay="0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46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>
            <a:extLst>
              <a:ext uri="{FF2B5EF4-FFF2-40B4-BE49-F238E27FC236}">
                <a16:creationId xmlns:a16="http://schemas.microsoft.com/office/drawing/2014/main" id="{617F1A46-4DC8-4060-8629-C3E538A23BDE}"/>
              </a:ext>
            </a:extLst>
          </p:cNvPr>
          <p:cNvSpPr/>
          <p:nvPr/>
        </p:nvSpPr>
        <p:spPr>
          <a:xfrm>
            <a:off x="3327672" y="3117238"/>
            <a:ext cx="6316153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Chúc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các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</a:t>
            </a:r>
            <a:r>
              <a:rPr lang="en-US" sz="5400" b="1" cap="none" spc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em</a:t>
            </a:r>
            <a:r>
              <a:rPr lang="en-US" sz="5400" b="1" cap="none" spc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học </a:t>
            </a:r>
            <a:r>
              <a:rPr lang="en-US" sz="5400" b="1" cap="none" spc="0" dirty="0" err="1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tốt</a:t>
            </a:r>
            <a:r>
              <a:rPr lang="en-US" sz="5400" b="1" cap="none" spc="0" dirty="0">
                <a:ln w="12700">
                  <a:solidFill>
                    <a:schemeClr val="accent3">
                      <a:lumMod val="50000"/>
                    </a:schemeClr>
                  </a:solidFill>
                  <a:prstDash val="solid"/>
                </a:ln>
                <a:pattFill prst="narHorz">
                  <a:fgClr>
                    <a:schemeClr val="accent3"/>
                  </a:fgClr>
                  <a:bgClr>
                    <a:schemeClr val="accent3">
                      <a:lumMod val="40000"/>
                      <a:lumOff val="60000"/>
                    </a:schemeClr>
                  </a:bgClr>
                </a:pattFill>
                <a:effectLst>
                  <a:innerShdw blurRad="177800">
                    <a:schemeClr val="accent3">
                      <a:lumMod val="50000"/>
                    </a:schemeClr>
                  </a:innerShdw>
                </a:effectLst>
              </a:rPr>
              <a:t> !</a:t>
            </a:r>
          </a:p>
        </p:txBody>
      </p:sp>
    </p:spTree>
    <p:extLst>
      <p:ext uri="{BB962C8B-B14F-4D97-AF65-F5344CB8AC3E}">
        <p14:creationId xmlns:p14="http://schemas.microsoft.com/office/powerpoint/2010/main" val="70921592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Hộp Văn bản 3">
            <a:extLst>
              <a:ext uri="{FF2B5EF4-FFF2-40B4-BE49-F238E27FC236}">
                <a16:creationId xmlns:a16="http://schemas.microsoft.com/office/drawing/2014/main" id="{0A6727A3-8CEA-96F8-BB16-341F681E5897}"/>
              </a:ext>
            </a:extLst>
          </p:cNvPr>
          <p:cNvSpPr txBox="1"/>
          <p:nvPr/>
        </p:nvSpPr>
        <p:spPr>
          <a:xfrm>
            <a:off x="1981200" y="5105400"/>
            <a:ext cx="8543108" cy="13357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2400" b="1">
                <a:solidFill>
                  <a:srgbClr val="FF0000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SƯU TẦM: ĐOÀN VĂN DOANH, NAM TRỰC, NAM ĐỊNH</a:t>
            </a:r>
            <a:endParaRPr lang="en-US" sz="900">
              <a:solidFill>
                <a:srgbClr val="FF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>
              <a:lnSpc>
                <a:spcPct val="107000"/>
              </a:lnSpc>
              <a:spcAft>
                <a:spcPts val="600"/>
              </a:spcAft>
            </a:pPr>
            <a:r>
              <a:rPr lang="en-US" sz="1600" b="1">
                <a:solidFill>
                  <a:prstClr val="black"/>
                </a:solidFill>
                <a:latin typeface="Calibri" panose="020F0502020204030204" pitchFamily="34" charset="0"/>
                <a:ea typeface="Calibri" panose="020F0502020204030204" pitchFamily="34" charset="0"/>
              </a:rPr>
              <a:t>LINK NHÓM DÀNH CHO GV BỘ MÔN VẬT LÝ TRAO ĐỔI TÀI LIỆU VÀ CHUYÊN MÔN CT 2018</a:t>
            </a:r>
            <a:endParaRPr lang="en-US" sz="900">
              <a:solidFill>
                <a:prstClr val="black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algn="ctr" defTabSz="685800"/>
            <a:r>
              <a:rPr lang="en-US" sz="2800">
                <a:solidFill>
                  <a:srgbClr val="0563C1"/>
                </a:solidFill>
                <a:latin typeface="Calibri" panose="020F0502020204030204" pitchFamily="34" charset="0"/>
                <a:ea typeface="Calibri" panose="020F0502020204030204" pitchFamily="34" charset="0"/>
                <a:hlinkClick r:id="rId2"/>
              </a:rPr>
              <a:t>https://www.facebook.com/groups/299257004355186</a:t>
            </a:r>
            <a:endParaRPr lang="en-US" sz="2800">
              <a:solidFill>
                <a:prstClr val="black"/>
              </a:solidFill>
              <a:latin typeface="Calibri" panose="020F0502020204030204"/>
            </a:endParaRPr>
          </a:p>
        </p:txBody>
      </p:sp>
      <p:pic>
        <p:nvPicPr>
          <p:cNvPr id="5" name="Hình ảnh 4">
            <a:extLst>
              <a:ext uri="{FF2B5EF4-FFF2-40B4-BE49-F238E27FC236}">
                <a16:creationId xmlns:a16="http://schemas.microsoft.com/office/drawing/2014/main" id="{8E9646C3-A4D4-6F24-9294-95C76FDC873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71026" y="0"/>
            <a:ext cx="9096974" cy="5029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372503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3" name="Picture 32">
            <a:extLst>
              <a:ext uri="{FF2B5EF4-FFF2-40B4-BE49-F238E27FC236}">
                <a16:creationId xmlns:a16="http://schemas.microsoft.com/office/drawing/2014/main" id="{C3242CB7-E87E-49E4-9717-B4A5AD0090E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9554015">
            <a:off x="6323365" y="1538715"/>
            <a:ext cx="4919720" cy="2459860"/>
          </a:xfrm>
          <a:prstGeom prst="rect">
            <a:avLst/>
          </a:prstGeom>
        </p:spPr>
      </p:pic>
      <p:pic>
        <p:nvPicPr>
          <p:cNvPr id="7" name="Picture 6">
            <a:extLst>
              <a:ext uri="{FF2B5EF4-FFF2-40B4-BE49-F238E27FC236}">
                <a16:creationId xmlns:a16="http://schemas.microsoft.com/office/drawing/2014/main" id="{857472FD-0989-46C8-89B2-F37067C39EA6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9447" b="23832"/>
          <a:stretch/>
        </p:blipFill>
        <p:spPr>
          <a:xfrm>
            <a:off x="-98613" y="-50099"/>
            <a:ext cx="6934363" cy="3888532"/>
          </a:xfrm>
          <a:prstGeom prst="rect">
            <a:avLst/>
          </a:prstGeom>
        </p:spPr>
      </p:pic>
      <p:pic>
        <p:nvPicPr>
          <p:cNvPr id="54" name="Picture 53">
            <a:extLst>
              <a:ext uri="{FF2B5EF4-FFF2-40B4-BE49-F238E27FC236}">
                <a16:creationId xmlns:a16="http://schemas.microsoft.com/office/drawing/2014/main" id="{6E3D9DB2-330D-4A86-A271-32652724979C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41" name="Picture 40">
            <a:hlinkClick r:id="rId5" action="ppaction://hlinksldjump"/>
            <a:extLst>
              <a:ext uri="{FF2B5EF4-FFF2-40B4-BE49-F238E27FC236}">
                <a16:creationId xmlns:a16="http://schemas.microsoft.com/office/drawing/2014/main" id="{591DDF5F-3410-443B-9DDB-CB70F087617A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832" y="2606336"/>
            <a:ext cx="607536" cy="1232097"/>
          </a:xfrm>
          <a:prstGeom prst="rect">
            <a:avLst/>
          </a:prstGeom>
        </p:spPr>
      </p:pic>
      <p:pic>
        <p:nvPicPr>
          <p:cNvPr id="35" name="Picture 34">
            <a:extLst>
              <a:ext uri="{FF2B5EF4-FFF2-40B4-BE49-F238E27FC236}">
                <a16:creationId xmlns:a16="http://schemas.microsoft.com/office/drawing/2014/main" id="{3C9839B8-3B94-4A2B-B566-09F95D8E4DA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46798"/>
          <a:stretch/>
        </p:blipFill>
        <p:spPr>
          <a:xfrm rot="7626350">
            <a:off x="6592753" y="2082933"/>
            <a:ext cx="2688618" cy="1308680"/>
          </a:xfrm>
          <a:prstGeom prst="rect">
            <a:avLst/>
          </a:prstGeom>
        </p:spPr>
      </p:pic>
      <p:pic>
        <p:nvPicPr>
          <p:cNvPr id="69" name="Picture 68">
            <a:hlinkClick r:id="rId6" action="ppaction://hlinksldjump"/>
            <a:extLst>
              <a:ext uri="{FF2B5EF4-FFF2-40B4-BE49-F238E27FC236}">
                <a16:creationId xmlns:a16="http://schemas.microsoft.com/office/drawing/2014/main" id="{329D6B0E-1EFF-4520-84F5-35ECF1E3E79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9637"/>
            <a:ext cx="607536" cy="1194593"/>
          </a:xfrm>
          <a:prstGeom prst="rect">
            <a:avLst/>
          </a:prstGeom>
        </p:spPr>
      </p:pic>
      <p:pic>
        <p:nvPicPr>
          <p:cNvPr id="70" name="Picture 69">
            <a:extLst>
              <a:ext uri="{FF2B5EF4-FFF2-40B4-BE49-F238E27FC236}">
                <a16:creationId xmlns:a16="http://schemas.microsoft.com/office/drawing/2014/main" id="{5332D7E4-140E-44BE-AA1D-FB43FD7B320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70891" y="3112723"/>
            <a:ext cx="607536" cy="1194593"/>
          </a:xfrm>
          <a:prstGeom prst="rect">
            <a:avLst/>
          </a:prstGeom>
        </p:spPr>
      </p:pic>
      <p:pic>
        <p:nvPicPr>
          <p:cNvPr id="68" name="Picture 67">
            <a:extLst>
              <a:ext uri="{FF2B5EF4-FFF2-40B4-BE49-F238E27FC236}">
                <a16:creationId xmlns:a16="http://schemas.microsoft.com/office/drawing/2014/main" id="{7FE8525C-FEE0-475A-82ED-B260FAA1D63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7229"/>
            <a:ext cx="607536" cy="1154074"/>
          </a:xfrm>
          <a:prstGeom prst="rect">
            <a:avLst/>
          </a:prstGeom>
        </p:spPr>
      </p:pic>
      <p:pic>
        <p:nvPicPr>
          <p:cNvPr id="73" name="Picture 72">
            <a:hlinkClick r:id="rId9" action="ppaction://hlinksldjump"/>
            <a:extLst>
              <a:ext uri="{FF2B5EF4-FFF2-40B4-BE49-F238E27FC236}">
                <a16:creationId xmlns:a16="http://schemas.microsoft.com/office/drawing/2014/main" id="{204EA077-50C0-4870-A812-ED78B4FF3FBE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19604" y="3783137"/>
            <a:ext cx="607536" cy="1154074"/>
          </a:xfrm>
          <a:prstGeom prst="rect">
            <a:avLst/>
          </a:prstGeom>
        </p:spPr>
      </p:pic>
      <p:pic>
        <p:nvPicPr>
          <p:cNvPr id="74" name="Picture 73">
            <a:extLst>
              <a:ext uri="{FF2B5EF4-FFF2-40B4-BE49-F238E27FC236}">
                <a16:creationId xmlns:a16="http://schemas.microsoft.com/office/drawing/2014/main" id="{0214906B-F02E-4326-8D2F-37956A3A0CAB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8"/>
            <a:ext cx="530213" cy="1125147"/>
          </a:xfrm>
          <a:prstGeom prst="rect">
            <a:avLst/>
          </a:prstGeom>
        </p:spPr>
      </p:pic>
      <p:pic>
        <p:nvPicPr>
          <p:cNvPr id="75" name="Picture 74">
            <a:hlinkClick r:id="rId11" action="ppaction://hlinksldjump"/>
            <a:extLst>
              <a:ext uri="{FF2B5EF4-FFF2-40B4-BE49-F238E27FC236}">
                <a16:creationId xmlns:a16="http://schemas.microsoft.com/office/drawing/2014/main" id="{D26CC7D9-BF11-4A5D-9E21-CD9185015995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99864" y="3206436"/>
            <a:ext cx="530213" cy="1125147"/>
          </a:xfrm>
          <a:prstGeom prst="rect">
            <a:avLst/>
          </a:prstGeom>
        </p:spPr>
      </p:pic>
      <p:pic>
        <p:nvPicPr>
          <p:cNvPr id="63" name="Picture 62">
            <a:extLst>
              <a:ext uri="{FF2B5EF4-FFF2-40B4-BE49-F238E27FC236}">
                <a16:creationId xmlns:a16="http://schemas.microsoft.com/office/drawing/2014/main" id="{04EC3F88-3411-4EEE-8466-C35DAF909DCE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9"/>
            <a:ext cx="607536" cy="1125147"/>
          </a:xfrm>
          <a:prstGeom prst="rect">
            <a:avLst/>
          </a:prstGeom>
        </p:spPr>
      </p:pic>
      <p:pic>
        <p:nvPicPr>
          <p:cNvPr id="64" name="Picture 63">
            <a:hlinkClick r:id="rId13" action="ppaction://hlinksldjump"/>
            <a:extLst>
              <a:ext uri="{FF2B5EF4-FFF2-40B4-BE49-F238E27FC236}">
                <a16:creationId xmlns:a16="http://schemas.microsoft.com/office/drawing/2014/main" id="{2347BB8F-4021-4F4C-8137-FEC92E5E7A77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3652" y="3354908"/>
            <a:ext cx="607536" cy="1125147"/>
          </a:xfrm>
          <a:prstGeom prst="rect">
            <a:avLst/>
          </a:prstGeom>
        </p:spPr>
      </p:pic>
      <p:pic>
        <p:nvPicPr>
          <p:cNvPr id="60" name="Picture 59">
            <a:extLst>
              <a:ext uri="{FF2B5EF4-FFF2-40B4-BE49-F238E27FC236}">
                <a16:creationId xmlns:a16="http://schemas.microsoft.com/office/drawing/2014/main" id="{5547E5D4-642E-4823-B397-3D9097F7120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9" name="Picture 58">
            <a:hlinkClick r:id="rId15" action="ppaction://hlinksldjump"/>
            <a:extLst>
              <a:ext uri="{FF2B5EF4-FFF2-40B4-BE49-F238E27FC236}">
                <a16:creationId xmlns:a16="http://schemas.microsoft.com/office/drawing/2014/main" id="{0A539DFC-924F-4E4A-9626-7C9CCB23DAAE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944" y="3525626"/>
            <a:ext cx="603799" cy="1232097"/>
          </a:xfrm>
          <a:prstGeom prst="rect">
            <a:avLst/>
          </a:prstGeom>
        </p:spPr>
      </p:pic>
      <p:pic>
        <p:nvPicPr>
          <p:cNvPr id="58" name="Picture 57">
            <a:extLst>
              <a:ext uri="{FF2B5EF4-FFF2-40B4-BE49-F238E27FC236}">
                <a16:creationId xmlns:a16="http://schemas.microsoft.com/office/drawing/2014/main" id="{899F0732-A440-4720-BF0C-8D48DB7A48B6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31" name="Picture 30">
            <a:extLst>
              <a:ext uri="{FF2B5EF4-FFF2-40B4-BE49-F238E27FC236}">
                <a16:creationId xmlns:a16="http://schemas.microsoft.com/office/drawing/2014/main" id="{E290E8AA-D7D8-4291-B349-82FA4D6135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153945">
            <a:off x="7292395" y="754864"/>
            <a:ext cx="4919720" cy="2459860"/>
          </a:xfrm>
          <a:prstGeom prst="rect">
            <a:avLst/>
          </a:prstGeom>
        </p:spPr>
      </p:pic>
      <p:pic>
        <p:nvPicPr>
          <p:cNvPr id="32" name="Picture 31">
            <a:extLst>
              <a:ext uri="{FF2B5EF4-FFF2-40B4-BE49-F238E27FC236}">
                <a16:creationId xmlns:a16="http://schemas.microsoft.com/office/drawing/2014/main" id="{8A7B03A0-6164-492B-AA67-EB51E7388BB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0938705">
            <a:off x="6655388" y="-59613"/>
            <a:ext cx="4919720" cy="2459860"/>
          </a:xfrm>
          <a:prstGeom prst="rect">
            <a:avLst/>
          </a:prstGeom>
        </p:spPr>
      </p:pic>
      <p:pic>
        <p:nvPicPr>
          <p:cNvPr id="34" name="Picture 33">
            <a:extLst>
              <a:ext uri="{FF2B5EF4-FFF2-40B4-BE49-F238E27FC236}">
                <a16:creationId xmlns:a16="http://schemas.microsoft.com/office/drawing/2014/main" id="{B52D2616-0779-407F-B8C4-F4D4CC3780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350" t="53293"/>
          <a:stretch/>
        </p:blipFill>
        <p:spPr>
          <a:xfrm rot="7626350">
            <a:off x="8614315" y="2298641"/>
            <a:ext cx="2688618" cy="1148935"/>
          </a:xfrm>
          <a:prstGeom prst="rect">
            <a:avLst/>
          </a:prstGeom>
        </p:spPr>
      </p:pic>
      <p:pic>
        <p:nvPicPr>
          <p:cNvPr id="57" name="Picture 56">
            <a:hlinkClick r:id="rId17" action="ppaction://hlinksldjump"/>
            <a:extLst>
              <a:ext uri="{FF2B5EF4-FFF2-40B4-BE49-F238E27FC236}">
                <a16:creationId xmlns:a16="http://schemas.microsoft.com/office/drawing/2014/main" id="{E92888E9-FEDD-499D-B90D-E4BD6D2DAACF}"/>
              </a:ext>
            </a:extLst>
          </p:cNvPr>
          <p:cNvPicPr>
            <a:picLocks noChangeAspect="1"/>
          </p:cNvPicPr>
          <p:nvPr/>
        </p:nvPicPr>
        <p:blipFill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5597" y="1334155"/>
            <a:ext cx="577716" cy="1232097"/>
          </a:xfrm>
          <a:prstGeom prst="rect">
            <a:avLst/>
          </a:prstGeom>
        </p:spPr>
      </p:pic>
      <p:pic>
        <p:nvPicPr>
          <p:cNvPr id="65" name="Picture 64">
            <a:extLst>
              <a:ext uri="{FF2B5EF4-FFF2-40B4-BE49-F238E27FC236}">
                <a16:creationId xmlns:a16="http://schemas.microsoft.com/office/drawing/2014/main" id="{81905212-2A63-4EB7-91CE-4AC2DF4CF7B4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66" name="Picture 65">
            <a:hlinkClick r:id="rId19" action="ppaction://hlinksldjump"/>
            <a:extLst>
              <a:ext uri="{FF2B5EF4-FFF2-40B4-BE49-F238E27FC236}">
                <a16:creationId xmlns:a16="http://schemas.microsoft.com/office/drawing/2014/main" id="{57873167-9EB0-4CDA-855C-EE70836CE888}"/>
              </a:ext>
            </a:extLst>
          </p:cNvPr>
          <p:cNvPicPr>
            <a:picLocks noChangeAspect="1"/>
          </p:cNvPicPr>
          <p:nvPr/>
        </p:nvPicPr>
        <p:blipFill>
          <a:blip r:embed="rId1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535" y="1112846"/>
            <a:ext cx="585649" cy="1154074"/>
          </a:xfrm>
          <a:prstGeom prst="rect">
            <a:avLst/>
          </a:prstGeom>
        </p:spPr>
      </p:pic>
      <p:pic>
        <p:nvPicPr>
          <p:cNvPr id="71" name="Picture 70">
            <a:extLst>
              <a:ext uri="{FF2B5EF4-FFF2-40B4-BE49-F238E27FC236}">
                <a16:creationId xmlns:a16="http://schemas.microsoft.com/office/drawing/2014/main" id="{B71BB50C-0211-4356-9130-47A1E31826AD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57218"/>
            <a:ext cx="597431" cy="1154074"/>
          </a:xfrm>
          <a:prstGeom prst="rect">
            <a:avLst/>
          </a:prstGeom>
        </p:spPr>
      </p:pic>
      <p:pic>
        <p:nvPicPr>
          <p:cNvPr id="72" name="Picture 71">
            <a:hlinkClick r:id="rId21" action="ppaction://hlinksldjump"/>
            <a:extLst>
              <a:ext uri="{FF2B5EF4-FFF2-40B4-BE49-F238E27FC236}">
                <a16:creationId xmlns:a16="http://schemas.microsoft.com/office/drawing/2014/main" id="{745B4A7C-3B41-49D3-8404-D5B8298A7A25}"/>
              </a:ext>
            </a:extLst>
          </p:cNvPr>
          <p:cNvPicPr>
            <a:picLocks noChangeAspect="1"/>
          </p:cNvPicPr>
          <p:nvPr/>
        </p:nvPicPr>
        <p:blipFill>
          <a:blip r:embed="rId2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60369" y="1361915"/>
            <a:ext cx="597431" cy="1154074"/>
          </a:xfrm>
          <a:prstGeom prst="rect">
            <a:avLst/>
          </a:prstGeom>
        </p:spPr>
      </p:pic>
      <p:pic>
        <p:nvPicPr>
          <p:cNvPr id="76" name="Picture 75">
            <a:extLst>
              <a:ext uri="{FF2B5EF4-FFF2-40B4-BE49-F238E27FC236}">
                <a16:creationId xmlns:a16="http://schemas.microsoft.com/office/drawing/2014/main" id="{3CF6FEF5-2D0D-4ACF-9546-5C63B628ED14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7980"/>
            <a:ext cx="585649" cy="1091910"/>
          </a:xfrm>
          <a:prstGeom prst="rect">
            <a:avLst/>
          </a:prstGeom>
        </p:spPr>
      </p:pic>
      <p:pic>
        <p:nvPicPr>
          <p:cNvPr id="77" name="Picture 76">
            <a:hlinkClick r:id="rId23" action="ppaction://hlinksldjump"/>
            <a:extLst>
              <a:ext uri="{FF2B5EF4-FFF2-40B4-BE49-F238E27FC236}">
                <a16:creationId xmlns:a16="http://schemas.microsoft.com/office/drawing/2014/main" id="{0DB7000D-6FED-46FC-B242-4FAFAC361E15}"/>
              </a:ext>
            </a:extLst>
          </p:cNvPr>
          <p:cNvPicPr>
            <a:picLocks noChangeAspect="1"/>
          </p:cNvPicPr>
          <p:nvPr/>
        </p:nvPicPr>
        <p:blipFill>
          <a:blip r:embed="rId2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84140" y="1120045"/>
            <a:ext cx="585649" cy="1091910"/>
          </a:xfrm>
          <a:prstGeom prst="rect">
            <a:avLst/>
          </a:prstGeom>
        </p:spPr>
      </p:pic>
      <p:pic>
        <p:nvPicPr>
          <p:cNvPr id="95" name="Picture 94">
            <a:extLst>
              <a:ext uri="{FF2B5EF4-FFF2-40B4-BE49-F238E27FC236}">
                <a16:creationId xmlns:a16="http://schemas.microsoft.com/office/drawing/2014/main" id="{D068AFE4-1C87-457F-8B8C-A00DBEDE345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25042" y="3319511"/>
            <a:ext cx="454357" cy="472452"/>
          </a:xfrm>
          <a:prstGeom prst="rect">
            <a:avLst/>
          </a:prstGeom>
        </p:spPr>
      </p:pic>
      <p:pic>
        <p:nvPicPr>
          <p:cNvPr id="96" name="Picture 95">
            <a:extLst>
              <a:ext uri="{FF2B5EF4-FFF2-40B4-BE49-F238E27FC236}">
                <a16:creationId xmlns:a16="http://schemas.microsoft.com/office/drawing/2014/main" id="{E0F5CE25-E8DE-4B97-B828-7EA9BA5CF067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2307993" y="1794468"/>
            <a:ext cx="454357" cy="472452"/>
          </a:xfrm>
          <a:prstGeom prst="rect">
            <a:avLst/>
          </a:prstGeom>
        </p:spPr>
      </p:pic>
      <p:pic>
        <p:nvPicPr>
          <p:cNvPr id="97" name="Picture 96">
            <a:extLst>
              <a:ext uri="{FF2B5EF4-FFF2-40B4-BE49-F238E27FC236}">
                <a16:creationId xmlns:a16="http://schemas.microsoft.com/office/drawing/2014/main" id="{AEAE6749-6C06-4F0A-BEE3-441C513B0EBB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3081709" y="4360174"/>
            <a:ext cx="454357" cy="472452"/>
          </a:xfrm>
          <a:prstGeom prst="rect">
            <a:avLst/>
          </a:prstGeom>
        </p:spPr>
      </p:pic>
      <p:pic>
        <p:nvPicPr>
          <p:cNvPr id="98" name="Picture 97">
            <a:extLst>
              <a:ext uri="{FF2B5EF4-FFF2-40B4-BE49-F238E27FC236}">
                <a16:creationId xmlns:a16="http://schemas.microsoft.com/office/drawing/2014/main" id="{C84A9399-84DA-4DC7-AF37-2F6718016AF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4725793" y="4007603"/>
            <a:ext cx="454357" cy="472452"/>
          </a:xfrm>
          <a:prstGeom prst="rect">
            <a:avLst/>
          </a:prstGeom>
        </p:spPr>
      </p:pic>
      <p:pic>
        <p:nvPicPr>
          <p:cNvPr id="99" name="Picture 98">
            <a:extLst>
              <a:ext uri="{FF2B5EF4-FFF2-40B4-BE49-F238E27FC236}">
                <a16:creationId xmlns:a16="http://schemas.microsoft.com/office/drawing/2014/main" id="{A7585DE6-7086-4356-B2D1-1105CC85E8BC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5729330" y="2093800"/>
            <a:ext cx="454357" cy="472452"/>
          </a:xfrm>
          <a:prstGeom prst="rect">
            <a:avLst/>
          </a:prstGeom>
        </p:spPr>
      </p:pic>
      <p:pic>
        <p:nvPicPr>
          <p:cNvPr id="100" name="Picture 99">
            <a:extLst>
              <a:ext uri="{FF2B5EF4-FFF2-40B4-BE49-F238E27FC236}">
                <a16:creationId xmlns:a16="http://schemas.microsoft.com/office/drawing/2014/main" id="{3ABAA8AB-0A81-4C63-8EF1-4B6B14DE219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7757741" y="3834864"/>
            <a:ext cx="454357" cy="472452"/>
          </a:xfrm>
          <a:prstGeom prst="rect">
            <a:avLst/>
          </a:prstGeom>
        </p:spPr>
      </p:pic>
      <p:pic>
        <p:nvPicPr>
          <p:cNvPr id="103" name="Picture 102">
            <a:extLst>
              <a:ext uri="{FF2B5EF4-FFF2-40B4-BE49-F238E27FC236}">
                <a16:creationId xmlns:a16="http://schemas.microsoft.com/office/drawing/2014/main" id="{92F7E10E-CB64-45DA-9D7E-7EF5AC1ECBF4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8860341" y="1733568"/>
            <a:ext cx="454357" cy="472452"/>
          </a:xfrm>
          <a:prstGeom prst="rect">
            <a:avLst/>
          </a:prstGeom>
        </p:spPr>
      </p:pic>
      <p:pic>
        <p:nvPicPr>
          <p:cNvPr id="106" name="Picture 105">
            <a:extLst>
              <a:ext uri="{FF2B5EF4-FFF2-40B4-BE49-F238E27FC236}">
                <a16:creationId xmlns:a16="http://schemas.microsoft.com/office/drawing/2014/main" id="{AC747A7F-AAF6-42DE-91EB-CC795634F348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9761353" y="4484069"/>
            <a:ext cx="454357" cy="472452"/>
          </a:xfrm>
          <a:prstGeom prst="rect">
            <a:avLst/>
          </a:prstGeom>
        </p:spPr>
      </p:pic>
      <p:pic>
        <p:nvPicPr>
          <p:cNvPr id="107" name="Picture 106">
            <a:extLst>
              <a:ext uri="{FF2B5EF4-FFF2-40B4-BE49-F238E27FC236}">
                <a16:creationId xmlns:a16="http://schemas.microsoft.com/office/drawing/2014/main" id="{2A90340B-6104-461C-9CEA-8B0984C67952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0781116" y="3859131"/>
            <a:ext cx="454357" cy="472452"/>
          </a:xfrm>
          <a:prstGeom prst="rect">
            <a:avLst/>
          </a:prstGeom>
        </p:spPr>
      </p:pic>
      <p:pic>
        <p:nvPicPr>
          <p:cNvPr id="108" name="Picture 107">
            <a:extLst>
              <a:ext uri="{FF2B5EF4-FFF2-40B4-BE49-F238E27FC236}">
                <a16:creationId xmlns:a16="http://schemas.microsoft.com/office/drawing/2014/main" id="{96D54D2B-9A00-45F8-A05D-5AFFF86C4210}"/>
              </a:ext>
            </a:extLst>
          </p:cNvPr>
          <p:cNvPicPr>
            <a:picLocks noChangeAspect="1"/>
          </p:cNvPicPr>
          <p:nvPr/>
        </p:nvPicPr>
        <p:blipFill rotWithShape="1">
          <a:blip r:embed="rId24" cstate="print">
            <a:extLst>
              <a:ext uri="{BEBA8EAE-BF5A-486C-A8C5-ECC9F3942E4B}">
                <a14:imgProps xmlns:a14="http://schemas.microsoft.com/office/drawing/2010/main">
                  <a14:imgLayer r:embed="rId25">
                    <a14:imgEffect>
                      <a14:backgroundRemoval t="18400" b="82400" l="20000" r="81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442" t="18904" r="18744" b="17859"/>
          <a:stretch/>
        </p:blipFill>
        <p:spPr>
          <a:xfrm>
            <a:off x="11622718" y="2067502"/>
            <a:ext cx="454357" cy="472452"/>
          </a:xfrm>
          <a:prstGeom prst="rect">
            <a:avLst/>
          </a:prstGeom>
        </p:spPr>
      </p:pic>
      <p:pic>
        <p:nvPicPr>
          <p:cNvPr id="43" name="Picture 42">
            <a:hlinkClick r:id="rId26" action="ppaction://hlinksldjump"/>
            <a:extLst>
              <a:ext uri="{FF2B5EF4-FFF2-40B4-BE49-F238E27FC236}">
                <a16:creationId xmlns:a16="http://schemas.microsoft.com/office/drawing/2014/main" id="{4A172535-2963-47D1-A4FF-8EB29E4DBFE8}"/>
              </a:ext>
            </a:extLst>
          </p:cNvPr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6727" y="5770143"/>
            <a:ext cx="1073919" cy="1085851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658278" y="1142068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1</a:t>
            </a:r>
          </a:p>
        </p:txBody>
      </p:sp>
      <p:sp>
        <p:nvSpPr>
          <p:cNvPr id="40" name="TextBox 39"/>
          <p:cNvSpPr txBox="1"/>
          <p:nvPr/>
        </p:nvSpPr>
        <p:spPr>
          <a:xfrm>
            <a:off x="5103055" y="133415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2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341832" y="261794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3</a:t>
            </a:r>
          </a:p>
        </p:txBody>
      </p:sp>
      <p:sp>
        <p:nvSpPr>
          <p:cNvPr id="44" name="TextBox 43"/>
          <p:cNvSpPr txBox="1"/>
          <p:nvPr/>
        </p:nvSpPr>
        <p:spPr>
          <a:xfrm>
            <a:off x="2475256" y="347463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4</a:t>
            </a:r>
          </a:p>
        </p:txBody>
      </p:sp>
      <p:sp>
        <p:nvSpPr>
          <p:cNvPr id="45" name="TextBox 44"/>
          <p:cNvSpPr txBox="1"/>
          <p:nvPr/>
        </p:nvSpPr>
        <p:spPr>
          <a:xfrm>
            <a:off x="4116387" y="3259917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CDC22"/>
                </a:solidFill>
                <a:latin typeface="Times New Roman" pitchFamily="18" charset="0"/>
                <a:cs typeface="Times New Roman" pitchFamily="18" charset="0"/>
              </a:rPr>
              <a:t>5</a:t>
            </a:r>
          </a:p>
        </p:txBody>
      </p:sp>
      <p:sp>
        <p:nvSpPr>
          <p:cNvPr id="46" name="TextBox 45"/>
          <p:cNvSpPr txBox="1"/>
          <p:nvPr/>
        </p:nvSpPr>
        <p:spPr>
          <a:xfrm>
            <a:off x="8212098" y="1127980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6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10984440" y="1361915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7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7123626" y="3101364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8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9172339" y="3787229"/>
            <a:ext cx="5020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9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10122854" y="3093298"/>
            <a:ext cx="7320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>
                <a:solidFill>
                  <a:srgbClr val="FF33CC"/>
                </a:solidFill>
                <a:latin typeface="Times New Roman" pitchFamily="18" charset="0"/>
                <a:cs typeface="Times New Roman" pitchFamily="18" charset="0"/>
              </a:rPr>
              <a:t>10</a:t>
            </a:r>
          </a:p>
        </p:txBody>
      </p:sp>
    </p:spTree>
    <p:extLst>
      <p:ext uri="{BB962C8B-B14F-4D97-AF65-F5344CB8AC3E}">
        <p14:creationId xmlns:p14="http://schemas.microsoft.com/office/powerpoint/2010/main" val="27754591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1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" fill="hold">
                      <p:stCondLst>
                        <p:cond delay="0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6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7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5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5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35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59259E-6 L -4.58333E-6 0.33125 " pathEditMode="relative" rAng="0" ptsTypes="AA">
                                      <p:cBhvr>
                                        <p:cTn id="36" dur="2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6551"/>
                                    </p:animMotion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4"/>
                  </p:tgtEl>
                </p:cond>
              </p:nextCondLst>
            </p:seq>
            <p:seq concurrent="1" nextAc="seek">
              <p:cTn id="40" restart="whenNotActive" fill="hold" evtFilter="cancelBubble" nodeType="interactiveSeq">
                <p:stCondLst>
                  <p:cond evt="onClick" delay="0">
                    <p:tgtEl>
                      <p:spTgt spid="5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1" fill="hold">
                      <p:stCondLst>
                        <p:cond delay="0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5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2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53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4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55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6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7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7"/>
                  </p:tgtEl>
                </p:cond>
              </p:nextCondLst>
            </p:seq>
            <p:seq concurrent="1" nextAc="seek">
              <p:cTn id="58" restart="whenNotActive" fill="hold" evtFilter="cancelBubble" nodeType="interactiveSeq">
                <p:stCondLst>
                  <p:cond evt="onClick" delay="0">
                    <p:tgtEl>
                      <p:spTgt spid="5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9" fill="hold">
                      <p:stCondLst>
                        <p:cond delay="0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2" dur="500" tmFilter="0, 0; .2, .5; .8, .5; 1, 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3" dur="250" autoRev="1" fill="hold"/>
                                        <p:tgtEl>
                                          <p:spTgt spid="5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64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4.79167E-6 7.40741E-7 L 4.79167E-6 0.5169 " pathEditMode="relative" rAng="0" ptsTypes="AA">
                                      <p:cBhvr>
                                        <p:cTn id="65" dur="2000" fill="hold"/>
                                        <p:tgtEl>
                                          <p:spTgt spid="5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5833"/>
                                    </p:animMotion>
                                  </p:childTnLst>
                                </p:cTn>
                              </p:par>
                              <p:par>
                                <p:cTn id="6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8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5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0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1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2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3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4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5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86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9"/>
                  </p:tgtEl>
                </p:cond>
              </p:nextCondLst>
            </p:seq>
            <p:seq concurrent="1" nextAc="seek">
              <p:cTn id="87" restart="whenNotActive" fill="hold" evtFilter="cancelBubble" nodeType="interactiveSeq">
                <p:stCondLst>
                  <p:cond evt="onClick" delay="0">
                    <p:tgtEl>
                      <p:spTgt spid="6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8" fill="hold">
                      <p:stCondLst>
                        <p:cond delay="0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1" dur="500" tmFilter="0, 0; .2, .5; .8, .5; 1, 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92" dur="250" autoRev="1" fill="hold"/>
                                        <p:tgtEl>
                                          <p:spTgt spid="6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93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4.81481E-6 L -4.58333E-6 0.19722 " pathEditMode="relative" rAng="0" ptsTypes="AA">
                                      <p:cBhvr>
                                        <p:cTn id="94" dur="2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9861"/>
                                    </p:animMotion>
                                  </p:childTnLst>
                                </p:cTn>
                              </p:par>
                              <p:par>
                                <p:cTn id="9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6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0"/>
                  </p:tgtEl>
                </p:cond>
              </p:nextCondLst>
            </p:seq>
            <p:seq concurrent="1" nextAc="seek">
              <p:cTn id="98" restart="whenNotActive" fill="hold" evtFilter="cancelBubble" nodeType="interactiveSeq">
                <p:stCondLst>
                  <p:cond evt="onClick" delay="0">
                    <p:tgtEl>
                      <p:spTgt spid="6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9" fill="hold">
                      <p:stCondLst>
                        <p:cond delay="0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2" dur="5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6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0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1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1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1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4"/>
                  </p:tgtEl>
                </p:cond>
              </p:nextCondLst>
            </p:seq>
            <p:seq concurrent="1" nextAc="seek">
              <p:cTn id="116" restart="whenNotActive" fill="hold" evtFilter="cancelBubble" nodeType="interactiveSeq">
                <p:stCondLst>
                  <p:cond evt="onClick" delay="0">
                    <p:tgtEl>
                      <p:spTgt spid="6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7" fill="hold">
                      <p:stCondLst>
                        <p:cond delay="0"/>
                      </p:stCondLst>
                      <p:childTnLst>
                        <p:par>
                          <p:cTn id="118" fill="hold">
                            <p:stCondLst>
                              <p:cond delay="0"/>
                            </p:stCondLst>
                            <p:childTnLst>
                              <p:par>
                                <p:cTn id="11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0" dur="500" tmFilter="0, 0; .2, .5; .8, .5; 1, 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21" dur="250" autoRev="1" fill="hold"/>
                                        <p:tgtEl>
                                          <p:spTgt spid="6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22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-4.81481E-6 L -3.125E-6 0.23774 " pathEditMode="relative" rAng="0" ptsTypes="AA">
                                      <p:cBhvr>
                                        <p:cTn id="123" dur="2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1875"/>
                                    </p:animMotion>
                                  </p:childTnLst>
                                </p:cTn>
                              </p:par>
                              <p:par>
                                <p:cTn id="12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5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3"/>
                  </p:tgtEl>
                </p:cond>
              </p:nextCondLst>
            </p:seq>
            <p:seq concurrent="1" nextAc="seek">
              <p:cTn id="127" restart="whenNotActive" fill="hold" evtFilter="cancelBubble" nodeType="interactiveSeq">
                <p:stCondLst>
                  <p:cond evt="onClick" delay="0">
                    <p:tgtEl>
                      <p:spTgt spid="6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8" fill="hold">
                      <p:stCondLst>
                        <p:cond delay="0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1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9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40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1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2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3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4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6"/>
                  </p:tgtEl>
                </p:cond>
              </p:nextCondLst>
            </p:seq>
            <p:seq concurrent="1" nextAc="seek">
              <p:cTn id="145" restart="whenNotActive" fill="hold" evtFilter="cancelBubble" nodeType="interactiveSeq">
                <p:stCondLst>
                  <p:cond evt="onClick" delay="0">
                    <p:tgtEl>
                      <p:spTgt spid="6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6" fill="hold">
                      <p:stCondLst>
                        <p:cond delay="0"/>
                      </p:stCondLst>
                      <p:childTnLst>
                        <p:par>
                          <p:cTn id="147" fill="hold">
                            <p:stCondLst>
                              <p:cond delay="0"/>
                            </p:stCondLst>
                            <p:childTnLst>
                              <p:par>
                                <p:cTn id="14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9" dur="500" tmFilter="0, 0; .2, .5; .8, .5; 1, 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50" dur="250" autoRev="1" fill="hold"/>
                                        <p:tgtEl>
                                          <p:spTgt spid="65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5E-6 3.7037E-6 L -2.5E-6 0.56041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009"/>
                                    </p:animMotion>
                                  </p:childTnLst>
                                </p:cTn>
                              </p:par>
                              <p:par>
                                <p:cTn id="15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5"/>
                  </p:tgtEl>
                </p:cond>
              </p:nextCondLst>
            </p:seq>
            <p:seq concurrent="1" nextAc="seek">
              <p:cTn id="156" restart="whenNotActive" fill="hold" evtFilter="cancelBubble" nodeType="interactiveSeq">
                <p:stCondLst>
                  <p:cond evt="onClick" delay="0">
                    <p:tgtEl>
                      <p:spTgt spid="6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7" fill="hold">
                      <p:stCondLst>
                        <p:cond delay="0"/>
                      </p:stCondLst>
                      <p:childTnLst>
                        <p:par>
                          <p:cTn id="158" fill="hold">
                            <p:stCondLst>
                              <p:cond delay="0"/>
                            </p:stCondLst>
                            <p:childTnLst>
                              <p:par>
                                <p:cTn id="15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0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8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69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0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71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72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73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9"/>
                  </p:tgtEl>
                </p:cond>
              </p:nextCondLst>
            </p:seq>
            <p:seq concurrent="1" nextAc="seek">
              <p:cTn id="174" restart="whenNotActive" fill="hold" evtFilter="cancelBubble" nodeType="interactiveSeq">
                <p:stCondLst>
                  <p:cond evt="onClick" delay="0">
                    <p:tgtEl>
                      <p:spTgt spid="7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5" fill="hold">
                      <p:stCondLst>
                        <p:cond delay="0"/>
                      </p:stCondLst>
                      <p:childTnLst>
                        <p:par>
                          <p:cTn id="176" fill="hold">
                            <p:stCondLst>
                              <p:cond delay="0"/>
                            </p:stCondLst>
                            <p:childTnLst>
                              <p:par>
                                <p:cTn id="1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8" dur="500" tmFilter="0, 0; .2, .5; .8, .5; 1, 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9" dur="250" autoRev="1" fill="hold"/>
                                        <p:tgtEl>
                                          <p:spTgt spid="7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80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2.22222E-6 L 2.29167E-6 0.26343 " pathEditMode="relative" rAng="0" ptsTypes="AA">
                                      <p:cBhvr>
                                        <p:cTn id="181" dur="2000" fill="hold"/>
                                        <p:tgtEl>
                                          <p:spTgt spid="7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3171"/>
                                    </p:animMotion>
                                  </p:childTnLst>
                                </p:cTn>
                              </p:par>
                              <p:par>
                                <p:cTn id="18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0"/>
                  </p:tgtEl>
                </p:cond>
              </p:nextCondLst>
            </p:seq>
            <p:seq concurrent="1" nextAc="seek">
              <p:cTn id="185" restart="whenNotActive" fill="hold" evtFilter="cancelBubble" nodeType="interactiveSeq">
                <p:stCondLst>
                  <p:cond evt="onClick" delay="0">
                    <p:tgtEl>
                      <p:spTgt spid="7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6" fill="hold">
                      <p:stCondLst>
                        <p:cond delay="0"/>
                      </p:stCondLst>
                      <p:childTnLst>
                        <p:par>
                          <p:cTn id="187" fill="hold">
                            <p:stCondLst>
                              <p:cond delay="0"/>
                            </p:stCondLst>
                            <p:childTnLst>
                              <p:par>
                                <p:cTn id="18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9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3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7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9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0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0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2"/>
                  </p:tgtEl>
                </p:cond>
              </p:nextCondLst>
            </p:seq>
            <p:seq concurrent="1" nextAc="seek">
              <p:cTn id="203" restart="whenNotActive" fill="hold" evtFilter="cancelBubble" nodeType="interactiveSeq">
                <p:stCondLst>
                  <p:cond evt="onClick" delay="0">
                    <p:tgtEl>
                      <p:spTgt spid="7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04" fill="hold">
                      <p:stCondLst>
                        <p:cond delay="0"/>
                      </p:stCondLst>
                      <p:childTnLst>
                        <p:par>
                          <p:cTn id="205" fill="hold">
                            <p:stCondLst>
                              <p:cond delay="0"/>
                            </p:stCondLst>
                            <p:childTnLst>
                              <p:par>
                                <p:cTn id="20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7" dur="500" tmFilter="0, 0; .2, .5; .8, .5; 1, 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08" dur="250" autoRev="1" fill="hold"/>
                                        <p:tgtEl>
                                          <p:spTgt spid="7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09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5E-6 -4.44444E-6 L 2.5E-6 0.52477 " pathEditMode="relative" rAng="0" ptsTypes="AA">
                                      <p:cBhvr>
                                        <p:cTn id="210" dur="2000" fill="hold"/>
                                        <p:tgtEl>
                                          <p:spTgt spid="7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6227"/>
                                    </p:animMotion>
                                  </p:childTnLst>
                                </p:cTn>
                              </p:par>
                              <p:par>
                                <p:cTn id="2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2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1"/>
                  </p:tgtEl>
                </p:cond>
              </p:nextCondLst>
            </p:seq>
            <p:seq concurrent="1" nextAc="seek">
              <p:cTn id="214" restart="whenNotActive" fill="hold" evtFilter="cancelBubble" nodeType="interactiveSeq">
                <p:stCondLst>
                  <p:cond evt="onClick" delay="0">
                    <p:tgtEl>
                      <p:spTgt spid="7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5" fill="hold">
                      <p:stCondLst>
                        <p:cond delay="0"/>
                      </p:stCondLst>
                      <p:childTnLst>
                        <p:par>
                          <p:cTn id="216" fill="hold">
                            <p:stCondLst>
                              <p:cond delay="0"/>
                            </p:stCondLst>
                            <p:childTnLst>
                              <p:par>
                                <p:cTn id="21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8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2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5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6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3"/>
                  </p:tgtEl>
                </p:cond>
              </p:nextCondLst>
            </p:seq>
            <p:seq concurrent="1" nextAc="seek">
              <p:cTn id="232" restart="whenNotActive" fill="hold" evtFilter="cancelBubble" nodeType="interactiveSeq">
                <p:stCondLst>
                  <p:cond evt="onClick" delay="0">
                    <p:tgtEl>
                      <p:spTgt spid="6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3" fill="hold">
                      <p:stCondLst>
                        <p:cond delay="0"/>
                      </p:stCondLst>
                      <p:childTnLst>
                        <p:par>
                          <p:cTn id="234" fill="hold">
                            <p:stCondLst>
                              <p:cond delay="0"/>
                            </p:stCondLst>
                            <p:childTnLst>
                              <p:par>
                                <p:cTn id="2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36" dur="500" tmFilter="0, 0; .2, .5; .8, .5; 1, 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37" dur="250" autoRev="1" fill="hold"/>
                                        <p:tgtEl>
                                          <p:spTgt spid="6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38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-2.59259E-6 L 3.33333E-6 0.17037 " pathEditMode="relative" rAng="0" ptsTypes="AA">
                                      <p:cBhvr>
                                        <p:cTn id="239" dur="2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8519"/>
                                    </p:animMotion>
                                  </p:childTnLst>
                                </p:cTn>
                              </p:par>
                              <p:par>
                                <p:cTn id="2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8"/>
                  </p:tgtEl>
                </p:cond>
              </p:nextCondLst>
            </p:seq>
            <p:seq concurrent="1" nextAc="seek">
              <p:cTn id="243" restart="whenNotActive" fill="hold" evtFilter="cancelBubble" nodeType="interactiveSeq">
                <p:stCondLst>
                  <p:cond evt="onClick" delay="0">
                    <p:tgtEl>
                      <p:spTgt spid="7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4" fill="hold">
                      <p:stCondLst>
                        <p:cond delay="0"/>
                      </p:stCondLst>
                      <p:childTnLst>
                        <p:par>
                          <p:cTn id="245" fill="hold">
                            <p:stCondLst>
                              <p:cond delay="0"/>
                            </p:stCondLst>
                            <p:childTnLst>
                              <p:par>
                                <p:cTn id="24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7" dur="500"/>
                                        <p:tgtEl>
                                          <p:spTgt spid="7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4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4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5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5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5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5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6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5"/>
                  </p:tgtEl>
                </p:cond>
              </p:nextCondLst>
            </p:seq>
            <p:seq concurrent="1" nextAc="seek">
              <p:cTn id="261" restart="whenNotActive" fill="hold" evtFilter="cancelBubble" nodeType="interactiveSeq">
                <p:stCondLst>
                  <p:cond evt="onClick" delay="0">
                    <p:tgtEl>
                      <p:spTgt spid="7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2" fill="hold">
                      <p:stCondLst>
                        <p:cond delay="0"/>
                      </p:stCondLst>
                      <p:childTnLst>
                        <p:par>
                          <p:cTn id="263" fill="hold">
                            <p:stCondLst>
                              <p:cond delay="0"/>
                            </p:stCondLst>
                            <p:childTnLst>
                              <p:par>
                                <p:cTn id="26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5" dur="500" tmFilter="0, 0; .2, .5; .8, .5; 1, 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6" dur="250" autoRev="1" fill="hold"/>
                                        <p:tgtEl>
                                          <p:spTgt spid="7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67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33333E-6 2.96296E-6 L -3.33333E-6 0.25833 " pathEditMode="relative" rAng="0" ptsTypes="AA">
                                      <p:cBhvr>
                                        <p:cTn id="268" dur="2000" fill="hold"/>
                                        <p:tgtEl>
                                          <p:spTgt spid="7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12917"/>
                                    </p:animMotion>
                                  </p:childTnLst>
                                </p:cTn>
                              </p:par>
                              <p:par>
                                <p:cTn id="26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0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4"/>
                  </p:tgtEl>
                </p:cond>
              </p:nextCondLst>
            </p:seq>
            <p:seq concurrent="1" nextAc="seek">
              <p:cTn id="272" restart="whenNotActive" fill="hold" evtFilter="cancelBubble" nodeType="interactiveSeq">
                <p:stCondLst>
                  <p:cond evt="onClick" delay="0">
                    <p:tgtEl>
                      <p:spTgt spid="7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73" fill="hold">
                      <p:stCondLst>
                        <p:cond delay="0"/>
                      </p:stCondLst>
                      <p:childTnLst>
                        <p:par>
                          <p:cTn id="274" fill="hold">
                            <p:stCondLst>
                              <p:cond delay="0"/>
                            </p:stCondLst>
                            <p:childTnLst>
                              <p:par>
                                <p:cTn id="27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6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0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3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4" presetID="32" presetClass="emph" presetSubtype="0" repeatCount="5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8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7"/>
                  </p:tgtEl>
                </p:cond>
              </p:nextCondLst>
            </p:seq>
            <p:seq concurrent="1" nextAc="seek">
              <p:cTn id="290" restart="whenNotActive" fill="hold" evtFilter="cancelBubble" nodeType="interactiveSeq">
                <p:stCondLst>
                  <p:cond evt="onClick" delay="0">
                    <p:tgtEl>
                      <p:spTgt spid="7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1" fill="hold">
                      <p:stCondLst>
                        <p:cond delay="0"/>
                      </p:stCondLst>
                      <p:childTnLst>
                        <p:par>
                          <p:cTn id="292" fill="hold">
                            <p:stCondLst>
                              <p:cond delay="0"/>
                            </p:stCondLst>
                            <p:childTnLst>
                              <p:par>
                                <p:cTn id="29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4" dur="500" tmFilter="0, 0; .2, .5; .8, .5; 1, 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5" dur="250" autoRev="1" fill="hold"/>
                                        <p:tgtEl>
                                          <p:spTgt spid="7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296" presetID="42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29167E-6 -1.48148E-6 L -2.29167E-6 0.56713 " pathEditMode="relative" rAng="0" ptsTypes="AA">
                                      <p:cBhvr>
                                        <p:cTn id="297" dur="2000" fill="hold"/>
                                        <p:tgtEl>
                                          <p:spTgt spid="7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28356"/>
                                    </p:animMotion>
                                  </p:childTnLst>
                                </p:cTn>
                              </p:par>
                              <p:par>
                                <p:cTn id="29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76"/>
                  </p:tgtEl>
                </p:cond>
              </p:nextCondLst>
            </p:seq>
            <p:seq concurrent="1" nextAc="seek">
              <p:cTn id="301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2" fill="hold">
                      <p:stCondLst>
                        <p:cond delay="0"/>
                      </p:stCondLst>
                      <p:childTnLst>
                        <p:par>
                          <p:cTn id="303" fill="hold">
                            <p:stCondLst>
                              <p:cond delay="0"/>
                            </p:stCondLst>
                            <p:childTnLst>
                              <p:par>
                                <p:cTn id="304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5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07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8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310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1" fill="hold">
                      <p:stCondLst>
                        <p:cond delay="0"/>
                      </p:stCondLst>
                      <p:childTnLst>
                        <p:par>
                          <p:cTn id="312" fill="hold">
                            <p:stCondLst>
                              <p:cond delay="0"/>
                            </p:stCondLst>
                            <p:childTnLst>
                              <p:par>
                                <p:cTn id="313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4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6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319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0" fill="hold">
                      <p:stCondLst>
                        <p:cond delay="0"/>
                      </p:stCondLst>
                      <p:childTnLst>
                        <p:par>
                          <p:cTn id="321" fill="hold">
                            <p:stCondLst>
                              <p:cond delay="0"/>
                            </p:stCondLst>
                            <p:childTnLst>
                              <p:par>
                                <p:cTn id="322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3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5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6" dur="5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328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9" fill="hold">
                      <p:stCondLst>
                        <p:cond delay="0"/>
                      </p:stCondLst>
                      <p:childTnLst>
                        <p:par>
                          <p:cTn id="330" fill="hold">
                            <p:stCondLst>
                              <p:cond delay="0"/>
                            </p:stCondLst>
                            <p:childTnLst>
                              <p:par>
                                <p:cTn id="331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5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337" restart="whenNotActive" fill="hold" evtFilter="cancelBubble" nodeType="interactiveSeq">
                <p:stCondLst>
                  <p:cond evt="onClick" delay="0">
                    <p:tgtEl>
                      <p:spTgt spid="9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8" fill="hold">
                      <p:stCondLst>
                        <p:cond delay="0"/>
                      </p:stCondLst>
                      <p:childTnLst>
                        <p:par>
                          <p:cTn id="339" fill="hold">
                            <p:stCondLst>
                              <p:cond delay="0"/>
                            </p:stCondLst>
                            <p:childTnLst>
                              <p:par>
                                <p:cTn id="34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1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3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4" dur="500"/>
                                        <p:tgtEl>
                                          <p:spTgt spid="5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9"/>
                  </p:tgtEl>
                </p:cond>
              </p:nextCondLst>
            </p:seq>
            <p:seq concurrent="1" nextAc="seek">
              <p:cTn id="346" restart="whenNotActive" fill="hold" evtFilter="cancelBubble" nodeType="interactiveSeq">
                <p:stCondLst>
                  <p:cond evt="onClick" delay="0">
                    <p:tgtEl>
                      <p:spTgt spid="10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47" fill="hold">
                      <p:stCondLst>
                        <p:cond delay="0"/>
                      </p:stCondLst>
                      <p:childTnLst>
                        <p:par>
                          <p:cTn id="348" fill="hold">
                            <p:stCondLst>
                              <p:cond delay="0"/>
                            </p:stCondLst>
                            <p:childTnLst>
                              <p:par>
                                <p:cTn id="3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0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2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3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0"/>
                  </p:tgtEl>
                </p:cond>
              </p:nextCondLst>
            </p:seq>
            <p:seq concurrent="1" nextAc="seek">
              <p:cTn id="355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56" fill="hold">
                      <p:stCondLst>
                        <p:cond delay="0"/>
                      </p:stCondLst>
                      <p:childTnLst>
                        <p:par>
                          <p:cTn id="357" fill="hold">
                            <p:stCondLst>
                              <p:cond delay="0"/>
                            </p:stCondLst>
                            <p:childTnLst>
                              <p:par>
                                <p:cTn id="35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9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2" dur="500"/>
                                        <p:tgtEl>
                                          <p:spTgt spid="7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364" restart="whenNotActive" fill="hold" evtFilter="cancelBubble" nodeType="interactiveSeq">
                <p:stCondLst>
                  <p:cond evt="onClick" delay="0">
                    <p:tgtEl>
                      <p:spTgt spid="10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5" fill="hold">
                      <p:stCondLst>
                        <p:cond delay="0"/>
                      </p:stCondLst>
                      <p:childTnLst>
                        <p:par>
                          <p:cTn id="366" fill="hold">
                            <p:stCondLst>
                              <p:cond delay="0"/>
                            </p:stCondLst>
                            <p:childTnLst>
                              <p:par>
                                <p:cTn id="36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8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1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6"/>
                  </p:tgtEl>
                </p:cond>
              </p:nextCondLst>
            </p:seq>
            <p:seq concurrent="1" nextAc="seek">
              <p:cTn id="373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4" fill="hold">
                      <p:stCondLst>
                        <p:cond delay="0"/>
                      </p:stCondLst>
                      <p:childTnLst>
                        <p:par>
                          <p:cTn id="375" fill="hold">
                            <p:stCondLst>
                              <p:cond delay="0"/>
                            </p:stCondLst>
                            <p:childTnLst>
                              <p:par>
                                <p:cTn id="376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7" dur="50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9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0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82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3" fill="hold">
                      <p:stCondLst>
                        <p:cond delay="0"/>
                      </p:stCondLst>
                      <p:childTnLst>
                        <p:par>
                          <p:cTn id="384" fill="hold">
                            <p:stCondLst>
                              <p:cond delay="0"/>
                            </p:stCondLst>
                            <p:childTnLst>
                              <p:par>
                                <p:cTn id="38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8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89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E0E6F43A-EFE3-4E82-B0CD-B8FD1D1699F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206740" y="4336099"/>
              <a:ext cx="98277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1911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95423" y="4242315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1912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195423" y="4336099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1913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95423" y="4265761"/>
              <a:ext cx="100540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1914</a:t>
              </a:r>
            </a:p>
          </p:txBody>
        </p:sp>
      </p:grp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A6453CF-BD46-4F20-8197-80821EAB8B2E}"/>
              </a:ext>
            </a:extLst>
          </p:cNvPr>
          <p:cNvGrpSpPr/>
          <p:nvPr/>
        </p:nvGrpSpPr>
        <p:grpSpPr>
          <a:xfrm>
            <a:off x="1989015" y="663984"/>
            <a:ext cx="9241791" cy="2017486"/>
            <a:chOff x="1930400" y="663984"/>
            <a:chExt cx="9241791" cy="2017486"/>
          </a:xfrm>
        </p:grpSpPr>
        <p:sp>
          <p:nvSpPr>
            <p:cNvPr id="25" name="Rectangle 24">
              <a:extLst>
                <a:ext uri="{FF2B5EF4-FFF2-40B4-BE49-F238E27FC236}">
                  <a16:creationId xmlns:a16="http://schemas.microsoft.com/office/drawing/2014/main" id="{00597D2C-F7CC-4796-9272-EDE175F24214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BD53F101-3E09-48A7-9C1A-D241DC18E2BC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tìm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đường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cứu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?</a:t>
              </a:r>
            </a:p>
          </p:txBody>
        </p:sp>
      </p:grpSp>
      <p:pic>
        <p:nvPicPr>
          <p:cNvPr id="27" name="Picture 26">
            <a:hlinkClick r:id="rId4" action="ppaction://hlinksldjump"/>
            <a:extLst>
              <a:ext uri="{FF2B5EF4-FFF2-40B4-BE49-F238E27FC236}">
                <a16:creationId xmlns:a16="http://schemas.microsoft.com/office/drawing/2014/main" id="{B7655024-E3C4-4376-952D-D704763C38ED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581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714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" name="Rectangle 62">
            <a:extLst>
              <a:ext uri="{FF2B5EF4-FFF2-40B4-BE49-F238E27FC236}">
                <a16:creationId xmlns:a16="http://schemas.microsoft.com/office/drawing/2014/main" id="{5AE45A2E-02E0-411D-A5F7-7B50DE39AAC5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1150540" y="4254038"/>
              <a:ext cx="1095172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Pháp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1011080" y="4265761"/>
              <a:ext cx="1374094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Trung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904477" y="4336099"/>
              <a:ext cx="158729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Liên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Xô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775853" y="4336099"/>
              <a:ext cx="184454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Việt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66" name="Group 65">
            <a:extLst>
              <a:ext uri="{FF2B5EF4-FFF2-40B4-BE49-F238E27FC236}">
                <a16:creationId xmlns:a16="http://schemas.microsoft.com/office/drawing/2014/main" id="{06321D38-5D18-4B3D-AEA2-302F1282CEE1}"/>
              </a:ext>
            </a:extLst>
          </p:cNvPr>
          <p:cNvGrpSpPr/>
          <p:nvPr/>
        </p:nvGrpSpPr>
        <p:grpSpPr>
          <a:xfrm>
            <a:off x="1930400" y="663984"/>
            <a:ext cx="9241791" cy="2017486"/>
            <a:chOff x="1930400" y="663984"/>
            <a:chExt cx="9241791" cy="2017486"/>
          </a:xfrm>
        </p:grpSpPr>
        <p:sp>
          <p:nvSpPr>
            <p:cNvPr id="67" name="Rectangle 66">
              <a:extLst>
                <a:ext uri="{FF2B5EF4-FFF2-40B4-BE49-F238E27FC236}">
                  <a16:creationId xmlns:a16="http://schemas.microsoft.com/office/drawing/2014/main" id="{87AC8390-AE75-4D56-9539-8DE508D6CE8A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68" name="Rectangle 67">
              <a:extLst>
                <a:ext uri="{FF2B5EF4-FFF2-40B4-BE49-F238E27FC236}">
                  <a16:creationId xmlns:a16="http://schemas.microsoft.com/office/drawing/2014/main" id="{71892DED-C0AC-48C6-90C0-F322DC320A52}"/>
                </a:ext>
              </a:extLst>
            </p:cNvPr>
            <p:cNvSpPr/>
            <p:nvPr/>
          </p:nvSpPr>
          <p:spPr>
            <a:xfrm>
              <a:off x="2347505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Hội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Cách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mạng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Thanh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Niên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do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Nguyễn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Ái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Quốc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sáng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ở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69" name="Picture 68">
            <a:hlinkClick r:id="rId4" action="ppaction://hlinksldjump"/>
            <a:extLst>
              <a:ext uri="{FF2B5EF4-FFF2-40B4-BE49-F238E27FC236}">
                <a16:creationId xmlns:a16="http://schemas.microsoft.com/office/drawing/2014/main" id="{830505CF-7341-4FD8-ABF7-10FBAE2EEE43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44719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126EFB7B-8311-4E0E-AEEB-C5FC84B41E3C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3851896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2/9/1945</a:t>
              </a: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F219A996-EBEE-44D8-98FF-8086BE362966}"/>
              </a:ext>
            </a:extLst>
          </p:cNvPr>
          <p:cNvGrpSpPr/>
          <p:nvPr/>
        </p:nvGrpSpPr>
        <p:grpSpPr>
          <a:xfrm>
            <a:off x="8922666" y="3744059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FBBB97A3-E960-4E14-A2EF-40A2A8642930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00B2E73D-B51E-40AD-B863-E683475A782F}"/>
                </a:ext>
              </a:extLst>
            </p:cNvPr>
            <p:cNvSpPr txBox="1"/>
            <p:nvPr/>
          </p:nvSpPr>
          <p:spPr>
            <a:xfrm>
              <a:off x="911598" y="4171977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3/2/1930</a:t>
              </a:r>
            </a:p>
          </p:txBody>
        </p:sp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773836" y="4336099"/>
              <a:ext cx="1848584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30/4/1975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6291367" y="3767505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876427" y="4336099"/>
              <a:ext cx="164339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3/2/1941</a:t>
              </a:r>
            </a:p>
          </p:txBody>
        </p:sp>
      </p:grpSp>
      <p:grpSp>
        <p:nvGrpSpPr>
          <p:cNvPr id="25" name="Group 24">
            <a:extLst>
              <a:ext uri="{FF2B5EF4-FFF2-40B4-BE49-F238E27FC236}">
                <a16:creationId xmlns:a16="http://schemas.microsoft.com/office/drawing/2014/main" id="{5D853EB3-8EBD-472C-9BD3-3A70C81B5FED}"/>
              </a:ext>
            </a:extLst>
          </p:cNvPr>
          <p:cNvGrpSpPr/>
          <p:nvPr/>
        </p:nvGrpSpPr>
        <p:grpSpPr>
          <a:xfrm>
            <a:off x="2188307" y="663984"/>
            <a:ext cx="9143085" cy="2017486"/>
            <a:chOff x="1930400" y="663984"/>
            <a:chExt cx="9143085" cy="2017486"/>
          </a:xfrm>
        </p:grpSpPr>
        <p:sp>
          <p:nvSpPr>
            <p:cNvPr id="26" name="Rectangle 25">
              <a:extLst>
                <a:ext uri="{FF2B5EF4-FFF2-40B4-BE49-F238E27FC236}">
                  <a16:creationId xmlns:a16="http://schemas.microsoft.com/office/drawing/2014/main" id="{A6CC59FE-44F9-4433-A4E7-B996619E9E10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7" name="Rectangle 26">
              <a:extLst>
                <a:ext uri="{FF2B5EF4-FFF2-40B4-BE49-F238E27FC236}">
                  <a16:creationId xmlns:a16="http://schemas.microsoft.com/office/drawing/2014/main" id="{83AD1692-03E5-4CBE-ADDC-7A3C3ED5545E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Cộng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sản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Việt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Nam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thành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lập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tháng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29" name="Picture 28">
            <a:hlinkClick r:id="rId4" action="ppaction://hlinksldjump"/>
            <a:extLst>
              <a:ext uri="{FF2B5EF4-FFF2-40B4-BE49-F238E27FC236}">
                <a16:creationId xmlns:a16="http://schemas.microsoft.com/office/drawing/2014/main" id="{B0E8154B-B306-4ED7-8535-3F396D397B80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73094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7E61977C-759C-40DE-8AEC-8F95E7871239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3851899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847569" y="4336099"/>
              <a:ext cx="170110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Lê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Duẩn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7C1373CF-9DF8-490E-A5DD-654B80652E18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B977DD93-E09D-409B-A169-13E79E205FC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BFCAF13-F602-4AF5-BEC3-787B848D5586}"/>
                </a:ext>
              </a:extLst>
            </p:cNvPr>
            <p:cNvSpPr txBox="1"/>
            <p:nvPr/>
          </p:nvSpPr>
          <p:spPr>
            <a:xfrm>
              <a:off x="772232" y="4336099"/>
              <a:ext cx="185178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Trần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Phú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Ai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xem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Tổng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Bí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thư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Đảng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đầu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tiên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nước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?</a:t>
              </a:r>
              <a:endParaRPr lang="en-US" sz="3200" b="1" dirty="0">
                <a:solidFill>
                  <a:srgbClr val="FFFF00"/>
                </a:solidFill>
                <a:latin typeface="VNI Brush" pitchFamily="2" charset="0"/>
                <a:cs typeface="Times New Roman" panose="02020603050405020304" pitchFamily="18" charset="0"/>
              </a:endParaRP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61385" y="4336099"/>
              <a:ext cx="1473480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Bác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Hồ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300914"/>
            <a:chOff x="700467" y="3429000"/>
            <a:chExt cx="1995316" cy="2300914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58075" y="4160254"/>
              <a:ext cx="1280094" cy="156966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Lý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Tự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Trọng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348896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l="-2000" r="-2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D80683FF-DF4A-47F2-A1ED-B91AD97BE8D8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Times New Roman" pitchFamily="18" charset="0"/>
                <a:cs typeface="Times New Roman" pitchFamily="18" charset="0"/>
              </a:endParaRPr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1929-1933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thế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giới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diễn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ra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sự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kiện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lớn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nào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1547784" y="3790950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916500" y="4336099"/>
              <a:ext cx="156324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Nạn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đói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3851901" y="3790950"/>
            <a:ext cx="1995316" cy="2017486"/>
            <a:chOff x="700467" y="3429000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950966" y="4242315"/>
              <a:ext cx="1494319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Khủng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hoảng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64778" y="4195423"/>
              <a:ext cx="1266693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Chiến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tranh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1144127" y="4254038"/>
              <a:ext cx="110799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Dịch</a:t>
              </a:r>
              <a:r>
                <a:rPr lang="en-US" sz="3200" b="1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bệnh</a:t>
              </a:r>
              <a:endParaRPr lang="en-US" sz="3200" b="1" dirty="0"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654458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" name="Rectangle 23">
            <a:extLst>
              <a:ext uri="{FF2B5EF4-FFF2-40B4-BE49-F238E27FC236}">
                <a16:creationId xmlns:a16="http://schemas.microsoft.com/office/drawing/2014/main" id="{03F2ED2D-11E7-4CFB-ADB5-CD80FA9D7A2E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18" name="Group 17">
            <a:extLst>
              <a:ext uri="{FF2B5EF4-FFF2-40B4-BE49-F238E27FC236}">
                <a16:creationId xmlns:a16="http://schemas.microsoft.com/office/drawing/2014/main" id="{4BA3731C-3803-46C7-AE5D-EB872650DAB9}"/>
              </a:ext>
            </a:extLst>
          </p:cNvPr>
          <p:cNvGrpSpPr/>
          <p:nvPr/>
        </p:nvGrpSpPr>
        <p:grpSpPr>
          <a:xfrm>
            <a:off x="1547782" y="3790950"/>
            <a:ext cx="1995316" cy="2017486"/>
            <a:chOff x="700467" y="3429000"/>
            <a:chExt cx="1995316" cy="2017486"/>
          </a:xfrm>
        </p:grpSpPr>
        <p:pic>
          <p:nvPicPr>
            <p:cNvPr id="19" name="Picture 18">
              <a:extLst>
                <a:ext uri="{FF2B5EF4-FFF2-40B4-BE49-F238E27FC236}">
                  <a16:creationId xmlns:a16="http://schemas.microsoft.com/office/drawing/2014/main" id="{6CBD55FA-19BB-4768-94AD-25C3E541B8E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64A237FD-083F-4210-9D5F-09A7A775E8D5}"/>
                </a:ext>
              </a:extLst>
            </p:cNvPr>
            <p:cNvSpPr txBox="1"/>
            <p:nvPr/>
          </p:nvSpPr>
          <p:spPr>
            <a:xfrm>
              <a:off x="1047947" y="4242315"/>
              <a:ext cx="1300356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Quốc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khánh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nay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chúng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ta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vẫn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được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nghỉ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2/9,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vậy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đó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ngày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gì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?</a:t>
              </a:r>
            </a:p>
          </p:txBody>
        </p:sp>
      </p:grpSp>
      <p:pic>
        <p:nvPicPr>
          <p:cNvPr id="21" name="Picture 20">
            <a:hlinkClick r:id="rId4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349" y="1306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783403" y="3790950"/>
            <a:ext cx="2132315" cy="2017486"/>
            <a:chOff x="631971" y="3429000"/>
            <a:chExt cx="2132315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631971" y="4230592"/>
              <a:ext cx="2132315" cy="1077218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Giải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phóng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miền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Nam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1064777" y="4336099"/>
              <a:ext cx="1266693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Giỗ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tổ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780246" y="4336099"/>
              <a:ext cx="1835759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Chủ</a:t>
              </a:r>
              <a:r>
                <a:rPr lang="en-US" sz="32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nhật</a:t>
              </a:r>
              <a:endParaRPr lang="en-US" sz="3200" b="1" dirty="0">
                <a:solidFill>
                  <a:srgbClr val="0000CC"/>
                </a:solidFill>
                <a:latin typeface="Times New Roman" panose="02020603050405020304" pitchFamily="18" charset="0"/>
                <a:cs typeface="Times New Roman" panose="02020603050405020304" pitchFamily="18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0528930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7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50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1" fill="hold">
                      <p:stCondLst>
                        <p:cond delay="0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4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61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2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63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64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65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6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7" dur="2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50000"/>
            <a:lum/>
          </a:blip>
          <a:srcRect/>
          <a:stretch>
            <a:fillRect t="-1000" b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Rectangle 17">
            <a:extLst>
              <a:ext uri="{FF2B5EF4-FFF2-40B4-BE49-F238E27FC236}">
                <a16:creationId xmlns:a16="http://schemas.microsoft.com/office/drawing/2014/main" id="{FA990DCB-C8C6-470C-A168-3708908EF6C3}"/>
              </a:ext>
            </a:extLst>
          </p:cNvPr>
          <p:cNvSpPr/>
          <p:nvPr/>
        </p:nvSpPr>
        <p:spPr>
          <a:xfrm>
            <a:off x="422703" y="319983"/>
            <a:ext cx="11346594" cy="6218034"/>
          </a:xfrm>
          <a:prstGeom prst="rect">
            <a:avLst/>
          </a:prstGeom>
          <a:solidFill>
            <a:schemeClr val="bg1">
              <a:alpha val="50000"/>
            </a:schemeClr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61" name="Group 60">
            <a:extLst>
              <a:ext uri="{FF2B5EF4-FFF2-40B4-BE49-F238E27FC236}">
                <a16:creationId xmlns:a16="http://schemas.microsoft.com/office/drawing/2014/main" id="{499BDEE1-934A-4620-8521-F006D3E68E6C}"/>
              </a:ext>
            </a:extLst>
          </p:cNvPr>
          <p:cNvGrpSpPr/>
          <p:nvPr/>
        </p:nvGrpSpPr>
        <p:grpSpPr>
          <a:xfrm>
            <a:off x="1930400" y="663984"/>
            <a:ext cx="9143085" cy="2017486"/>
            <a:chOff x="1930400" y="663984"/>
            <a:chExt cx="9143085" cy="2017486"/>
          </a:xfrm>
        </p:grpSpPr>
        <p:sp>
          <p:nvSpPr>
            <p:cNvPr id="22" name="Rectangle 21">
              <a:extLst>
                <a:ext uri="{FF2B5EF4-FFF2-40B4-BE49-F238E27FC236}">
                  <a16:creationId xmlns:a16="http://schemas.microsoft.com/office/drawing/2014/main" id="{8061FC1E-45D0-44EE-8E6E-FAF1E5314FA3}"/>
                </a:ext>
              </a:extLst>
            </p:cNvPr>
            <p:cNvSpPr/>
            <p:nvPr/>
          </p:nvSpPr>
          <p:spPr>
            <a:xfrm>
              <a:off x="1930400" y="663984"/>
              <a:ext cx="9143085" cy="2017486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3" name="Rectangle 22">
              <a:extLst>
                <a:ext uri="{FF2B5EF4-FFF2-40B4-BE49-F238E27FC236}">
                  <a16:creationId xmlns:a16="http://schemas.microsoft.com/office/drawing/2014/main" id="{B7B73DD2-DA58-47B7-9EA1-FAFC5DD88A0B}"/>
                </a:ext>
              </a:extLst>
            </p:cNvPr>
            <p:cNvSpPr/>
            <p:nvPr/>
          </p:nvSpPr>
          <p:spPr>
            <a:xfrm>
              <a:off x="2089599" y="794613"/>
              <a:ext cx="8824686" cy="1756228"/>
            </a:xfrm>
            <a:prstGeom prst="rect">
              <a:avLst/>
            </a:prstGeom>
            <a:solidFill>
              <a:srgbClr val="FF0000">
                <a:alpha val="50000"/>
              </a:srgbClr>
            </a:solidFill>
            <a:ln w="76200">
              <a:solidFill>
                <a:srgbClr val="FFFF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Đâu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là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sinh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,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năm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mất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của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</a:p>
            <a:p>
              <a:pPr algn="ctr"/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Chủ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tịch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Hồ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</a:t>
              </a:r>
              <a:r>
                <a:rPr lang="en-US" sz="3200" b="1" dirty="0" err="1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Chí</a:t>
              </a:r>
              <a:r>
                <a:rPr lang="en-US" sz="3200" b="1" dirty="0">
                  <a:solidFill>
                    <a:srgbClr val="FFFF00"/>
                  </a:solidFill>
                  <a:latin typeface="Times New Roman" pitchFamily="18" charset="0"/>
                  <a:cs typeface="Times New Roman" pitchFamily="18" charset="0"/>
                </a:rPr>
                <a:t> Minh?</a:t>
              </a:r>
            </a:p>
          </p:txBody>
        </p:sp>
      </p:grpSp>
      <p:pic>
        <p:nvPicPr>
          <p:cNvPr id="21" name="Picture 20">
            <a:hlinkClick r:id="rId3" action="ppaction://hlinksldjump"/>
            <a:extLst>
              <a:ext uri="{FF2B5EF4-FFF2-40B4-BE49-F238E27FC236}">
                <a16:creationId xmlns:a16="http://schemas.microsoft.com/office/drawing/2014/main" id="{7914B6D6-A318-41A6-BB3B-86A7A1B8135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703" y="206830"/>
            <a:ext cx="2550840" cy="2550840"/>
          </a:xfrm>
          <a:prstGeom prst="rect">
            <a:avLst/>
          </a:prstGeom>
        </p:spPr>
      </p:pic>
      <p:grpSp>
        <p:nvGrpSpPr>
          <p:cNvPr id="31" name="Group 30">
            <a:extLst>
              <a:ext uri="{FF2B5EF4-FFF2-40B4-BE49-F238E27FC236}">
                <a16:creationId xmlns:a16="http://schemas.microsoft.com/office/drawing/2014/main" id="{7DD0AE33-1DA1-4E0C-B2D0-351CF457D8A1}"/>
              </a:ext>
            </a:extLst>
          </p:cNvPr>
          <p:cNvGrpSpPr/>
          <p:nvPr/>
        </p:nvGrpSpPr>
        <p:grpSpPr>
          <a:xfrm>
            <a:off x="3855982" y="3755632"/>
            <a:ext cx="1995316" cy="2017486"/>
            <a:chOff x="700467" y="3429000"/>
            <a:chExt cx="1995316" cy="2017486"/>
          </a:xfrm>
        </p:grpSpPr>
        <p:pic>
          <p:nvPicPr>
            <p:cNvPr id="28" name="Picture 27">
              <a:extLst>
                <a:ext uri="{FF2B5EF4-FFF2-40B4-BE49-F238E27FC236}">
                  <a16:creationId xmlns:a16="http://schemas.microsoft.com/office/drawing/2014/main" id="{A5A6F241-EFDC-45BC-B15F-D96462A2A5B6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0" name="TextBox 29">
              <a:extLst>
                <a:ext uri="{FF2B5EF4-FFF2-40B4-BE49-F238E27FC236}">
                  <a16:creationId xmlns:a16="http://schemas.microsoft.com/office/drawing/2014/main" id="{E310D3BB-53C7-4199-89B6-3B8E57183A4D}"/>
                </a:ext>
              </a:extLst>
            </p:cNvPr>
            <p:cNvSpPr txBox="1"/>
            <p:nvPr/>
          </p:nvSpPr>
          <p:spPr>
            <a:xfrm>
              <a:off x="827531" y="4429883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1870-1959</a:t>
              </a:r>
            </a:p>
          </p:txBody>
        </p: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47D76F64-315F-4E39-B28D-48C1D333B14A}"/>
              </a:ext>
            </a:extLst>
          </p:cNvPr>
          <p:cNvGrpSpPr/>
          <p:nvPr/>
        </p:nvGrpSpPr>
        <p:grpSpPr>
          <a:xfrm>
            <a:off x="1776930" y="3802673"/>
            <a:ext cx="1995316" cy="2017486"/>
            <a:chOff x="536345" y="3440723"/>
            <a:chExt cx="1995316" cy="2017486"/>
          </a:xfrm>
        </p:grpSpPr>
        <p:pic>
          <p:nvPicPr>
            <p:cNvPr id="33" name="Picture 32">
              <a:extLst>
                <a:ext uri="{FF2B5EF4-FFF2-40B4-BE49-F238E27FC236}">
                  <a16:creationId xmlns:a16="http://schemas.microsoft.com/office/drawing/2014/main" id="{9756F153-0CF8-4958-BBC9-E0324B1D3FCF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36345" y="3440723"/>
              <a:ext cx="1995316" cy="2017486"/>
            </a:xfrm>
            <a:prstGeom prst="rect">
              <a:avLst/>
            </a:prstGeom>
          </p:spPr>
        </p:pic>
        <p:sp>
          <p:nvSpPr>
            <p:cNvPr id="34" name="TextBox 33">
              <a:extLst>
                <a:ext uri="{FF2B5EF4-FFF2-40B4-BE49-F238E27FC236}">
                  <a16:creationId xmlns:a16="http://schemas.microsoft.com/office/drawing/2014/main" id="{2B211B4A-797D-42BD-8346-58BBD3C3C4CF}"/>
                </a:ext>
              </a:extLst>
            </p:cNvPr>
            <p:cNvSpPr txBox="1"/>
            <p:nvPr/>
          </p:nvSpPr>
          <p:spPr>
            <a:xfrm>
              <a:off x="67513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1890-1969</a:t>
              </a:r>
            </a:p>
          </p:txBody>
        </p:sp>
      </p:grpSp>
      <p:grpSp>
        <p:nvGrpSpPr>
          <p:cNvPr id="35" name="Group 34">
            <a:extLst>
              <a:ext uri="{FF2B5EF4-FFF2-40B4-BE49-F238E27FC236}">
                <a16:creationId xmlns:a16="http://schemas.microsoft.com/office/drawing/2014/main" id="{99424FD8-352E-4A7A-A619-D03BADA2C7ED}"/>
              </a:ext>
            </a:extLst>
          </p:cNvPr>
          <p:cNvGrpSpPr/>
          <p:nvPr/>
        </p:nvGrpSpPr>
        <p:grpSpPr>
          <a:xfrm>
            <a:off x="6156018" y="3790950"/>
            <a:ext cx="1995316" cy="2017486"/>
            <a:chOff x="700467" y="3429000"/>
            <a:chExt cx="1995316" cy="2017486"/>
          </a:xfrm>
        </p:grpSpPr>
        <p:pic>
          <p:nvPicPr>
            <p:cNvPr id="36" name="Picture 35">
              <a:extLst>
                <a:ext uri="{FF2B5EF4-FFF2-40B4-BE49-F238E27FC236}">
                  <a16:creationId xmlns:a16="http://schemas.microsoft.com/office/drawing/2014/main" id="{A0199D7E-93F2-43AE-9F8D-C77F24B5C162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37" name="TextBox 36">
              <a:extLst>
                <a:ext uri="{FF2B5EF4-FFF2-40B4-BE49-F238E27FC236}">
                  <a16:creationId xmlns:a16="http://schemas.microsoft.com/office/drawing/2014/main" id="{BD1A5D7A-21FC-468A-BEE5-9ABC9DA7EA13}"/>
                </a:ext>
              </a:extLst>
            </p:cNvPr>
            <p:cNvSpPr txBox="1"/>
            <p:nvPr/>
          </p:nvSpPr>
          <p:spPr>
            <a:xfrm>
              <a:off x="839257" y="4406437"/>
              <a:ext cx="1741182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1900-1975</a:t>
              </a:r>
            </a:p>
          </p:txBody>
        </p:sp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D8AB041A-3B33-4F9B-AC02-48BAC42D4297}"/>
              </a:ext>
            </a:extLst>
          </p:cNvPr>
          <p:cNvGrpSpPr/>
          <p:nvPr/>
        </p:nvGrpSpPr>
        <p:grpSpPr>
          <a:xfrm>
            <a:off x="8460136" y="3790950"/>
            <a:ext cx="1995316" cy="2017486"/>
            <a:chOff x="700467" y="3429000"/>
            <a:chExt cx="1995316" cy="2017486"/>
          </a:xfrm>
        </p:grpSpPr>
        <p:pic>
          <p:nvPicPr>
            <p:cNvPr id="39" name="Picture 38">
              <a:extLst>
                <a:ext uri="{FF2B5EF4-FFF2-40B4-BE49-F238E27FC236}">
                  <a16:creationId xmlns:a16="http://schemas.microsoft.com/office/drawing/2014/main" id="{B18FDB75-F790-41B6-BCB8-A0D88C55EAA5}"/>
                </a:ext>
              </a:extLst>
            </p:cNvPr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0467" y="3429000"/>
              <a:ext cx="1995316" cy="2017486"/>
            </a:xfrm>
            <a:prstGeom prst="rect">
              <a:avLst/>
            </a:prstGeom>
          </p:spPr>
        </p:pic>
        <p:sp>
          <p:nvSpPr>
            <p:cNvPr id="40" name="TextBox 39">
              <a:extLst>
                <a:ext uri="{FF2B5EF4-FFF2-40B4-BE49-F238E27FC236}">
                  <a16:creationId xmlns:a16="http://schemas.microsoft.com/office/drawing/2014/main" id="{392E02B4-42AD-4A75-A715-FA99CF44E153}"/>
                </a:ext>
              </a:extLst>
            </p:cNvPr>
            <p:cNvSpPr txBox="1"/>
            <p:nvPr/>
          </p:nvSpPr>
          <p:spPr>
            <a:xfrm>
              <a:off x="837439" y="4382991"/>
              <a:ext cx="1721370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US" sz="2800" b="1" dirty="0">
                  <a:solidFill>
                    <a:srgbClr val="0000CC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1911-1976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9234242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5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 fmla="#ppt_x+(cos(-2*pi*(1-$))*-#ppt_x-sin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+(sin(-2*pi*(1-$))*-#ppt_x+cos(-2*pi*(1-$))*(1-#ppt_y))*(1-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1000"/>
                            </p:stCondLst>
                            <p:childTnLst>
                              <p:par>
                                <p:cTn id="12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6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2000"/>
                            </p:stCondLst>
                            <p:childTnLst>
                              <p:par>
                                <p:cTn id="2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500"/>
                            </p:stCondLst>
                            <p:childTnLst>
                              <p:par>
                                <p:cTn id="2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3000"/>
                            </p:stCondLst>
                            <p:childTnLst>
                              <p:par>
                                <p:cTn id="32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36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7" fill="hold">
                      <p:stCondLst>
                        <p:cond delay="0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0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1" dur="500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43" restart="whenNotActive" fill="hold" evtFilter="cancelBubble" nodeType="interactiveSeq">
                <p:stCondLst>
                  <p:cond evt="onClick" delay="0">
                    <p:tgtEl>
                      <p:spTgt spid="3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4" fill="hold">
                      <p:stCondLst>
                        <p:cond delay="0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32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4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4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4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5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5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5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3" dur="2000" fill="hold"/>
                                        <p:tgtEl>
                                          <p:spTgt spid="3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2"/>
                  </p:tgtEl>
                </p:cond>
              </p:nextCondLst>
            </p:seq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3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8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5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3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" presetClass="exit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65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6" dur="500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0-ppt_h/2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</TotalTime>
  <Words>282</Words>
  <PresentationFormat>Màn hình rộng</PresentationFormat>
  <Paragraphs>80</Paragraphs>
  <Slides>14</Slides>
  <Notes>0</Notes>
  <HiddenSlides>0</HiddenSlides>
  <MMClips>1</MMClips>
  <ScaleCrop>false</ScaleCrop>
  <HeadingPairs>
    <vt:vector size="6" baseType="variant">
      <vt:variant>
        <vt:lpstr>Phông được Dùng</vt:lpstr>
      </vt:variant>
      <vt:variant>
        <vt:i4>5</vt:i4>
      </vt:variant>
      <vt:variant>
        <vt:lpstr>Chủ đề</vt:lpstr>
      </vt:variant>
      <vt:variant>
        <vt:i4>2</vt:i4>
      </vt:variant>
      <vt:variant>
        <vt:lpstr>Tiêu đề Bản chiếu</vt:lpstr>
      </vt:variant>
      <vt:variant>
        <vt:i4>14</vt:i4>
      </vt:variant>
    </vt:vector>
  </HeadingPairs>
  <TitlesOfParts>
    <vt:vector size="21" baseType="lpstr">
      <vt:lpstr>Times New Roman</vt:lpstr>
      <vt:lpstr>Calibri</vt:lpstr>
      <vt:lpstr>VNI Brush</vt:lpstr>
      <vt:lpstr>Calibri Light</vt:lpstr>
      <vt:lpstr>Arial</vt:lpstr>
      <vt:lpstr>Office Theme</vt:lpstr>
      <vt:lpstr>Office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  <vt:lpstr>Bản trình bày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creator>VnTeach.Com</dc:creator>
  <cp:keywords>VnTeach.Com</cp:keywords>
  <dcterms:created xsi:type="dcterms:W3CDTF">2018-01-28T07:11:08Z</dcterms:created>
  <dcterms:modified xsi:type="dcterms:W3CDTF">2023-09-16T10:40:47Z</dcterms:modified>
</cp:coreProperties>
</file>