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Lst>
  <p:notesMasterIdLst>
    <p:notesMasterId r:id="rId30"/>
  </p:notesMasterIdLst>
  <p:sldIdLst>
    <p:sldId id="256" r:id="rId2"/>
    <p:sldId id="262" r:id="rId3"/>
    <p:sldId id="259" r:id="rId4"/>
    <p:sldId id="269" r:id="rId5"/>
    <p:sldId id="258" r:id="rId6"/>
    <p:sldId id="325" r:id="rId7"/>
    <p:sldId id="266" r:id="rId8"/>
    <p:sldId id="345" r:id="rId9"/>
    <p:sldId id="347" r:id="rId10"/>
    <p:sldId id="348" r:id="rId11"/>
    <p:sldId id="346" r:id="rId12"/>
    <p:sldId id="326" r:id="rId13"/>
    <p:sldId id="267" r:id="rId14"/>
    <p:sldId id="342" r:id="rId15"/>
    <p:sldId id="349" r:id="rId16"/>
    <p:sldId id="271" r:id="rId17"/>
    <p:sldId id="350" r:id="rId18"/>
    <p:sldId id="270" r:id="rId19"/>
    <p:sldId id="351" r:id="rId20"/>
    <p:sldId id="352" r:id="rId21"/>
    <p:sldId id="353" r:id="rId22"/>
    <p:sldId id="354" r:id="rId23"/>
    <p:sldId id="357" r:id="rId24"/>
    <p:sldId id="273" r:id="rId25"/>
    <p:sldId id="355" r:id="rId26"/>
    <p:sldId id="356" r:id="rId27"/>
    <p:sldId id="285" r:id="rId28"/>
    <p:sldId id="320" r:id="rId29"/>
  </p:sldIdLst>
  <p:sldSz cx="9144000" cy="5143500" type="screen16x9"/>
  <p:notesSz cx="6858000" cy="9144000"/>
  <p:embeddedFontLst>
    <p:embeddedFont>
      <p:font typeface="Cabin Sketch" panose="020B0604020202020204" charset="0"/>
      <p:regular r:id="rId31"/>
      <p:bold r:id="rId32"/>
    </p:embeddedFont>
    <p:embeddedFont>
      <p:font typeface="Libre Baskerville" panose="020B0604020202020204" charset="0"/>
      <p:regular r:id="rId33"/>
      <p:bold r:id="rId34"/>
      <p:italic r:id="rId35"/>
    </p:embeddedFont>
    <p:embeddedFont>
      <p:font typeface="Livvic" panose="020B0604020202020204" charset="0"/>
      <p:regular r:id="rId36"/>
      <p:bold r:id="rId37"/>
      <p:italic r:id="rId38"/>
      <p:boldItalic r:id="rId39"/>
    </p:embeddedFont>
    <p:embeddedFont>
      <p:font typeface="Montserrat" panose="00000500000000000000" pitchFamily="2" charset="0"/>
      <p:regular r:id="rId40"/>
      <p:bold r:id="rId41"/>
      <p:italic r:id="rId42"/>
      <p:boldItalic r:id="rId43"/>
    </p:embeddedFont>
    <p:embeddedFont>
      <p:font typeface="Patrick Hand" panose="020B0604020202020204" charset="0"/>
      <p:regular r:id="rId44"/>
    </p:embeddedFont>
    <p:embeddedFont>
      <p:font typeface="Poppins" panose="00000500000000000000" pitchFamily="2" charset="0"/>
      <p:regular r:id="rId45"/>
      <p:bold r:id="rId46"/>
      <p:italic r:id="rId47"/>
      <p:boldItalic r:id="rId48"/>
    </p:embeddedFont>
    <p:embeddedFont>
      <p:font typeface="Poppins Light" panose="00000400000000000000" pitchFamily="2" charset="0"/>
      <p:regular r:id="rId49"/>
      <p:bold r:id="rId50"/>
      <p:italic r:id="rId51"/>
      <p:boldItalic r:id="rId52"/>
    </p:embeddedFont>
    <p:embeddedFont>
      <p:font typeface="Roboto Condensed Light" panose="02000000000000000000" pitchFamily="2" charset="0"/>
      <p:regular r:id="rId53"/>
      <p: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84B100"/>
    <a:srgbClr val="52321D"/>
    <a:srgbClr val="FEF1E7"/>
    <a:srgbClr val="93939B"/>
    <a:srgbClr val="E7E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69D9AA-6369-4D65-9CDE-FBA4CCA7CD27}">
  <a:tblStyle styleId="{3D69D9AA-6369-4D65-9CDE-FBA4CCA7CD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54"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8b3719354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8b3719354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b252c369a9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b252c369a9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5211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b252c369a9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b252c369a9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076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2"/>
        <p:cNvGrpSpPr/>
        <p:nvPr/>
      </p:nvGrpSpPr>
      <p:grpSpPr>
        <a:xfrm>
          <a:off x="0" y="0"/>
          <a:ext cx="0" cy="0"/>
          <a:chOff x="0" y="0"/>
          <a:chExt cx="0" cy="0"/>
        </a:xfrm>
      </p:grpSpPr>
      <p:sp>
        <p:nvSpPr>
          <p:cNvPr id="2163" name="Google Shape;2163;g82480ab8e1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4" name="Google Shape;2164;g82480ab8e1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7559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Google Shape;1805;gb252c369a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6" name="Google Shape;1806;gb252c369a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2"/>
        <p:cNvGrpSpPr/>
        <p:nvPr/>
      </p:nvGrpSpPr>
      <p:grpSpPr>
        <a:xfrm>
          <a:off x="0" y="0"/>
          <a:ext cx="0" cy="0"/>
          <a:chOff x="0" y="0"/>
          <a:chExt cx="0" cy="0"/>
        </a:xfrm>
      </p:grpSpPr>
      <p:sp>
        <p:nvSpPr>
          <p:cNvPr id="3083" name="Google Shape;3083;gb252c369a9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4" name="Google Shape;3084;gb252c369a9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402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2"/>
        <p:cNvGrpSpPr/>
        <p:nvPr/>
      </p:nvGrpSpPr>
      <p:grpSpPr>
        <a:xfrm>
          <a:off x="0" y="0"/>
          <a:ext cx="0" cy="0"/>
          <a:chOff x="0" y="0"/>
          <a:chExt cx="0" cy="0"/>
        </a:xfrm>
      </p:grpSpPr>
      <p:sp>
        <p:nvSpPr>
          <p:cNvPr id="3083" name="Google Shape;3083;gb252c369a9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4" name="Google Shape;3084;gb252c369a9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0956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6"/>
        <p:cNvGrpSpPr/>
        <p:nvPr/>
      </p:nvGrpSpPr>
      <p:grpSpPr>
        <a:xfrm>
          <a:off x="0" y="0"/>
          <a:ext cx="0" cy="0"/>
          <a:chOff x="0" y="0"/>
          <a:chExt cx="0" cy="0"/>
        </a:xfrm>
      </p:grpSpPr>
      <p:sp>
        <p:nvSpPr>
          <p:cNvPr id="2317" name="Google Shape;2317;gb24842681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8" name="Google Shape;2318;gb24842681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b248426812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b248426812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b248426812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b248426812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2992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b248426812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b248426812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58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8a38ad965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8a38ad965f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b248426812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b248426812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1897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b248426812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b248426812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4245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b248426812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b248426812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409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2"/>
        <p:cNvGrpSpPr/>
        <p:nvPr/>
      </p:nvGrpSpPr>
      <p:grpSpPr>
        <a:xfrm>
          <a:off x="0" y="0"/>
          <a:ext cx="0" cy="0"/>
          <a:chOff x="0" y="0"/>
          <a:chExt cx="0" cy="0"/>
        </a:xfrm>
      </p:grpSpPr>
      <p:sp>
        <p:nvSpPr>
          <p:cNvPr id="2483" name="Google Shape;2483;gb252c369a9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4" name="Google Shape;2484;gb252c369a9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6"/>
        <p:cNvGrpSpPr/>
        <p:nvPr/>
      </p:nvGrpSpPr>
      <p:grpSpPr>
        <a:xfrm>
          <a:off x="0" y="0"/>
          <a:ext cx="0" cy="0"/>
          <a:chOff x="0" y="0"/>
          <a:chExt cx="0" cy="0"/>
        </a:xfrm>
      </p:grpSpPr>
      <p:sp>
        <p:nvSpPr>
          <p:cNvPr id="2317" name="Google Shape;2317;gb24842681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8" name="Google Shape;2318;gb24842681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3501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6"/>
        <p:cNvGrpSpPr/>
        <p:nvPr/>
      </p:nvGrpSpPr>
      <p:grpSpPr>
        <a:xfrm>
          <a:off x="0" y="0"/>
          <a:ext cx="0" cy="0"/>
          <a:chOff x="0" y="0"/>
          <a:chExt cx="0" cy="0"/>
        </a:xfrm>
      </p:grpSpPr>
      <p:sp>
        <p:nvSpPr>
          <p:cNvPr id="2317" name="Google Shape;2317;gb24842681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8" name="Google Shape;2318;gb24842681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9846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3"/>
        <p:cNvGrpSpPr/>
        <p:nvPr/>
      </p:nvGrpSpPr>
      <p:grpSpPr>
        <a:xfrm>
          <a:off x="0" y="0"/>
          <a:ext cx="0" cy="0"/>
          <a:chOff x="0" y="0"/>
          <a:chExt cx="0" cy="0"/>
        </a:xfrm>
      </p:grpSpPr>
      <p:sp>
        <p:nvSpPr>
          <p:cNvPr id="3654" name="Google Shape;3654;g8bedff942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5" name="Google Shape;3655;g8bedff942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8"/>
        <p:cNvGrpSpPr/>
        <p:nvPr/>
      </p:nvGrpSpPr>
      <p:grpSpPr>
        <a:xfrm>
          <a:off x="0" y="0"/>
          <a:ext cx="0" cy="0"/>
          <a:chOff x="0" y="0"/>
          <a:chExt cx="0" cy="0"/>
        </a:xfrm>
      </p:grpSpPr>
      <p:sp>
        <p:nvSpPr>
          <p:cNvPr id="8429" name="Google Shape;8429;gb256ac5db5_0_1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0" name="Google Shape;8430;gb256ac5db5_0_1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aa7d06a337_2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 name="Google Shape;1035;gaa7d06a337_2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2"/>
        <p:cNvGrpSpPr/>
        <p:nvPr/>
      </p:nvGrpSpPr>
      <p:grpSpPr>
        <a:xfrm>
          <a:off x="0" y="0"/>
          <a:ext cx="0" cy="0"/>
          <a:chOff x="0" y="0"/>
          <a:chExt cx="0" cy="0"/>
        </a:xfrm>
      </p:grpSpPr>
      <p:sp>
        <p:nvSpPr>
          <p:cNvPr id="2163" name="Google Shape;2163;g82480ab8e1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4" name="Google Shape;2164;g82480ab8e1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8a38ad965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4" name="Google Shape;1014;g8a38ad965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8a38ad965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4" name="Google Shape;1014;g8a38ad965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264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b252c369a9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b252c369a9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b252c369a9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b252c369a9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943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b252c369a9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b252c369a9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269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1860025" y="3912900"/>
            <a:ext cx="7283884" cy="1230618"/>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860025" y="4216575"/>
            <a:ext cx="3292737" cy="409108"/>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941" y="4309775"/>
            <a:ext cx="7642384" cy="833592"/>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456506" y="4454146"/>
            <a:ext cx="1639143" cy="689390"/>
            <a:chOff x="456506" y="4454146"/>
            <a:chExt cx="1639143" cy="689390"/>
          </a:xfrm>
        </p:grpSpPr>
        <p:sp>
          <p:nvSpPr>
            <p:cNvPr id="13" name="Google Shape;13;p2"/>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320975" y="913051"/>
            <a:ext cx="2114646" cy="133583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435634" y="473111"/>
            <a:ext cx="1035607" cy="65428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912926" y="913050"/>
            <a:ext cx="1781817" cy="112770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694750" y="760499"/>
            <a:ext cx="589330" cy="37233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txBox="1">
            <a:spLocks noGrp="1"/>
          </p:cNvSpPr>
          <p:nvPr>
            <p:ph type="ctrTitle"/>
          </p:nvPr>
        </p:nvSpPr>
        <p:spPr>
          <a:xfrm>
            <a:off x="1130775" y="604100"/>
            <a:ext cx="4563300" cy="2593500"/>
          </a:xfrm>
          <a:prstGeom prst="rect">
            <a:avLst/>
          </a:prstGeom>
        </p:spPr>
        <p:txBody>
          <a:bodyPr spcFirstLastPara="1" wrap="square" lIns="91425" tIns="91425" rIns="91425" bIns="91425" anchor="b" anchorCtr="0">
            <a:noAutofit/>
          </a:bodyPr>
          <a:lstStyle>
            <a:lvl1pPr lvl="0" algn="l">
              <a:lnSpc>
                <a:spcPct val="90000"/>
              </a:lnSpc>
              <a:spcBef>
                <a:spcPts val="0"/>
              </a:spcBef>
              <a:spcAft>
                <a:spcPts val="0"/>
              </a:spcAft>
              <a:buClr>
                <a:schemeClr val="accent1"/>
              </a:buClr>
              <a:buSzPts val="5200"/>
              <a:buFont typeface="Patrick Hand"/>
              <a:buNone/>
              <a:defRPr sz="6000">
                <a:solidFill>
                  <a:schemeClr val="accent2"/>
                </a:solidFill>
                <a:latin typeface="Patrick Hand"/>
                <a:ea typeface="Patrick Hand"/>
                <a:cs typeface="Patrick Hand"/>
                <a:sym typeface="Patrick Hand"/>
              </a:defRPr>
            </a:lvl1pPr>
            <a:lvl2pPr lvl="1">
              <a:spcBef>
                <a:spcPts val="0"/>
              </a:spcBef>
              <a:spcAft>
                <a:spcPts val="0"/>
              </a:spcAft>
              <a:buClr>
                <a:schemeClr val="accent1"/>
              </a:buClr>
              <a:buSzPts val="5200"/>
              <a:buFont typeface="Cabin Sketch"/>
              <a:buNone/>
              <a:defRPr sz="5200">
                <a:solidFill>
                  <a:schemeClr val="accent1"/>
                </a:solidFill>
                <a:latin typeface="Cabin Sketch"/>
                <a:ea typeface="Cabin Sketch"/>
                <a:cs typeface="Cabin Sketch"/>
                <a:sym typeface="Cabin Sketch"/>
              </a:defRPr>
            </a:lvl2pPr>
            <a:lvl3pPr lvl="2">
              <a:spcBef>
                <a:spcPts val="0"/>
              </a:spcBef>
              <a:spcAft>
                <a:spcPts val="0"/>
              </a:spcAft>
              <a:buClr>
                <a:schemeClr val="accent1"/>
              </a:buClr>
              <a:buSzPts val="5200"/>
              <a:buFont typeface="Cabin Sketch"/>
              <a:buNone/>
              <a:defRPr sz="5200">
                <a:solidFill>
                  <a:schemeClr val="accent1"/>
                </a:solidFill>
                <a:latin typeface="Cabin Sketch"/>
                <a:ea typeface="Cabin Sketch"/>
                <a:cs typeface="Cabin Sketch"/>
                <a:sym typeface="Cabin Sketch"/>
              </a:defRPr>
            </a:lvl3pPr>
            <a:lvl4pPr lvl="3">
              <a:spcBef>
                <a:spcPts val="0"/>
              </a:spcBef>
              <a:spcAft>
                <a:spcPts val="0"/>
              </a:spcAft>
              <a:buClr>
                <a:schemeClr val="accent1"/>
              </a:buClr>
              <a:buSzPts val="5200"/>
              <a:buFont typeface="Cabin Sketch"/>
              <a:buNone/>
              <a:defRPr sz="5200">
                <a:solidFill>
                  <a:schemeClr val="accent1"/>
                </a:solidFill>
                <a:latin typeface="Cabin Sketch"/>
                <a:ea typeface="Cabin Sketch"/>
                <a:cs typeface="Cabin Sketch"/>
                <a:sym typeface="Cabin Sketch"/>
              </a:defRPr>
            </a:lvl4pPr>
            <a:lvl5pPr lvl="4">
              <a:spcBef>
                <a:spcPts val="0"/>
              </a:spcBef>
              <a:spcAft>
                <a:spcPts val="0"/>
              </a:spcAft>
              <a:buClr>
                <a:schemeClr val="accent1"/>
              </a:buClr>
              <a:buSzPts val="5200"/>
              <a:buFont typeface="Cabin Sketch"/>
              <a:buNone/>
              <a:defRPr sz="5200">
                <a:solidFill>
                  <a:schemeClr val="accent1"/>
                </a:solidFill>
                <a:latin typeface="Cabin Sketch"/>
                <a:ea typeface="Cabin Sketch"/>
                <a:cs typeface="Cabin Sketch"/>
                <a:sym typeface="Cabin Sketch"/>
              </a:defRPr>
            </a:lvl5pPr>
            <a:lvl6pPr lvl="5">
              <a:spcBef>
                <a:spcPts val="0"/>
              </a:spcBef>
              <a:spcAft>
                <a:spcPts val="0"/>
              </a:spcAft>
              <a:buClr>
                <a:schemeClr val="accent1"/>
              </a:buClr>
              <a:buSzPts val="5200"/>
              <a:buFont typeface="Cabin Sketch"/>
              <a:buNone/>
              <a:defRPr sz="5200">
                <a:solidFill>
                  <a:schemeClr val="accent1"/>
                </a:solidFill>
                <a:latin typeface="Cabin Sketch"/>
                <a:ea typeface="Cabin Sketch"/>
                <a:cs typeface="Cabin Sketch"/>
                <a:sym typeface="Cabin Sketch"/>
              </a:defRPr>
            </a:lvl6pPr>
            <a:lvl7pPr lvl="6">
              <a:spcBef>
                <a:spcPts val="0"/>
              </a:spcBef>
              <a:spcAft>
                <a:spcPts val="0"/>
              </a:spcAft>
              <a:buClr>
                <a:schemeClr val="accent1"/>
              </a:buClr>
              <a:buSzPts val="5200"/>
              <a:buFont typeface="Cabin Sketch"/>
              <a:buNone/>
              <a:defRPr sz="5200">
                <a:solidFill>
                  <a:schemeClr val="accent1"/>
                </a:solidFill>
                <a:latin typeface="Cabin Sketch"/>
                <a:ea typeface="Cabin Sketch"/>
                <a:cs typeface="Cabin Sketch"/>
                <a:sym typeface="Cabin Sketch"/>
              </a:defRPr>
            </a:lvl7pPr>
            <a:lvl8pPr lvl="7">
              <a:spcBef>
                <a:spcPts val="0"/>
              </a:spcBef>
              <a:spcAft>
                <a:spcPts val="0"/>
              </a:spcAft>
              <a:buClr>
                <a:schemeClr val="accent1"/>
              </a:buClr>
              <a:buSzPts val="5200"/>
              <a:buFont typeface="Cabin Sketch"/>
              <a:buNone/>
              <a:defRPr sz="5200">
                <a:solidFill>
                  <a:schemeClr val="accent1"/>
                </a:solidFill>
                <a:latin typeface="Cabin Sketch"/>
                <a:ea typeface="Cabin Sketch"/>
                <a:cs typeface="Cabin Sketch"/>
                <a:sym typeface="Cabin Sketch"/>
              </a:defRPr>
            </a:lvl8pPr>
            <a:lvl9pPr lvl="8">
              <a:spcBef>
                <a:spcPts val="0"/>
              </a:spcBef>
              <a:spcAft>
                <a:spcPts val="0"/>
              </a:spcAft>
              <a:buClr>
                <a:schemeClr val="accent1"/>
              </a:buClr>
              <a:buSzPts val="5200"/>
              <a:buFont typeface="Cabin Sketch"/>
              <a:buNone/>
              <a:defRPr sz="5200">
                <a:solidFill>
                  <a:schemeClr val="accent1"/>
                </a:solidFill>
                <a:latin typeface="Cabin Sketch"/>
                <a:ea typeface="Cabin Sketch"/>
                <a:cs typeface="Cabin Sketch"/>
                <a:sym typeface="Cabin Sketch"/>
              </a:defRPr>
            </a:lvl9pPr>
          </a:lstStyle>
          <a:p>
            <a:endParaRPr/>
          </a:p>
        </p:txBody>
      </p:sp>
      <p:sp>
        <p:nvSpPr>
          <p:cNvPr id="30" name="Google Shape;30;p2"/>
          <p:cNvSpPr txBox="1">
            <a:spLocks noGrp="1"/>
          </p:cNvSpPr>
          <p:nvPr>
            <p:ph type="subTitle" idx="1"/>
          </p:nvPr>
        </p:nvSpPr>
        <p:spPr>
          <a:xfrm>
            <a:off x="1130775" y="3061625"/>
            <a:ext cx="2775000" cy="47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6"/>
              </a:buClr>
              <a:buSzPts val="1600"/>
              <a:buFont typeface="Patrick Hand"/>
              <a:buNone/>
              <a:defRPr sz="1600"/>
            </a:lvl1pPr>
            <a:lvl2pPr lvl="1">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2pPr>
            <a:lvl3pPr lvl="2">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3pPr>
            <a:lvl4pPr lvl="3">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4pPr>
            <a:lvl5pPr lvl="4">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5pPr>
            <a:lvl6pPr lvl="5">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6pPr>
            <a:lvl7pPr lvl="6">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7pPr>
            <a:lvl8pPr lvl="7">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8pPr>
            <a:lvl9pPr lvl="8">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1">
  <p:cSld name="CUSTOM_17">
    <p:spTree>
      <p:nvGrpSpPr>
        <p:cNvPr id="1" name="Shape 319"/>
        <p:cNvGrpSpPr/>
        <p:nvPr/>
      </p:nvGrpSpPr>
      <p:grpSpPr>
        <a:xfrm>
          <a:off x="0" y="0"/>
          <a:ext cx="0" cy="0"/>
          <a:chOff x="0" y="0"/>
          <a:chExt cx="0" cy="0"/>
        </a:xfrm>
      </p:grpSpPr>
      <p:sp>
        <p:nvSpPr>
          <p:cNvPr id="320" name="Google Shape;320;p17"/>
          <p:cNvSpPr/>
          <p:nvPr/>
        </p:nvSpPr>
        <p:spPr>
          <a:xfrm>
            <a:off x="6065076" y="662025"/>
            <a:ext cx="1781817" cy="112770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a:off x="0" y="290950"/>
            <a:ext cx="7906898" cy="4408837"/>
          </a:xfrm>
          <a:custGeom>
            <a:avLst/>
            <a:gdLst/>
            <a:ahLst/>
            <a:cxnLst/>
            <a:rect l="l" t="t" r="r" b="b"/>
            <a:pathLst>
              <a:path w="145978" h="92540" extrusionOk="0">
                <a:moveTo>
                  <a:pt x="62986" y="0"/>
                </a:moveTo>
                <a:cubicBezTo>
                  <a:pt x="39337" y="0"/>
                  <a:pt x="15865" y="9988"/>
                  <a:pt x="1" y="23326"/>
                </a:cubicBezTo>
                <a:lnTo>
                  <a:pt x="1" y="81787"/>
                </a:lnTo>
                <a:cubicBezTo>
                  <a:pt x="15865" y="89249"/>
                  <a:pt x="39337" y="92539"/>
                  <a:pt x="62986" y="92539"/>
                </a:cubicBezTo>
                <a:cubicBezTo>
                  <a:pt x="104790" y="92539"/>
                  <a:pt x="145978" y="81670"/>
                  <a:pt x="145978" y="56111"/>
                </a:cubicBezTo>
                <a:cubicBezTo>
                  <a:pt x="145978" y="30553"/>
                  <a:pt x="104790" y="0"/>
                  <a:pt x="62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7"/>
          <p:cNvSpPr txBox="1">
            <a:spLocks noGrp="1"/>
          </p:cNvSpPr>
          <p:nvPr>
            <p:ph type="title"/>
          </p:nvPr>
        </p:nvSpPr>
        <p:spPr>
          <a:xfrm>
            <a:off x="784400" y="1112950"/>
            <a:ext cx="5746500" cy="21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Patrick Hand"/>
              <a:buNone/>
              <a:defRPr sz="2400">
                <a:solidFill>
                  <a:schemeClr val="dk1"/>
                </a:solidFill>
                <a:latin typeface="Poppins Light"/>
                <a:ea typeface="Poppins Light"/>
                <a:cs typeface="Poppins Light"/>
                <a:sym typeface="Poppins Light"/>
              </a:defRPr>
            </a:lvl1pPr>
            <a:lvl2pPr lvl="1" algn="ctr" rtl="0">
              <a:spcBef>
                <a:spcPts val="0"/>
              </a:spcBef>
              <a:spcAft>
                <a:spcPts val="0"/>
              </a:spcAft>
              <a:buSzPts val="3500"/>
              <a:buFont typeface="Patrick Hand"/>
              <a:buNone/>
              <a:defRPr sz="3500">
                <a:latin typeface="Patrick Hand"/>
                <a:ea typeface="Patrick Hand"/>
                <a:cs typeface="Patrick Hand"/>
                <a:sym typeface="Patrick Hand"/>
              </a:defRPr>
            </a:lvl2pPr>
            <a:lvl3pPr lvl="2" algn="ctr" rtl="0">
              <a:spcBef>
                <a:spcPts val="0"/>
              </a:spcBef>
              <a:spcAft>
                <a:spcPts val="0"/>
              </a:spcAft>
              <a:buSzPts val="3500"/>
              <a:buFont typeface="Patrick Hand"/>
              <a:buNone/>
              <a:defRPr sz="3500">
                <a:latin typeface="Patrick Hand"/>
                <a:ea typeface="Patrick Hand"/>
                <a:cs typeface="Patrick Hand"/>
                <a:sym typeface="Patrick Hand"/>
              </a:defRPr>
            </a:lvl3pPr>
            <a:lvl4pPr lvl="3" algn="ctr" rtl="0">
              <a:spcBef>
                <a:spcPts val="0"/>
              </a:spcBef>
              <a:spcAft>
                <a:spcPts val="0"/>
              </a:spcAft>
              <a:buSzPts val="3500"/>
              <a:buFont typeface="Patrick Hand"/>
              <a:buNone/>
              <a:defRPr sz="3500">
                <a:latin typeface="Patrick Hand"/>
                <a:ea typeface="Patrick Hand"/>
                <a:cs typeface="Patrick Hand"/>
                <a:sym typeface="Patrick Hand"/>
              </a:defRPr>
            </a:lvl4pPr>
            <a:lvl5pPr lvl="4" algn="ctr" rtl="0">
              <a:spcBef>
                <a:spcPts val="0"/>
              </a:spcBef>
              <a:spcAft>
                <a:spcPts val="0"/>
              </a:spcAft>
              <a:buSzPts val="3500"/>
              <a:buFont typeface="Patrick Hand"/>
              <a:buNone/>
              <a:defRPr sz="3500">
                <a:latin typeface="Patrick Hand"/>
                <a:ea typeface="Patrick Hand"/>
                <a:cs typeface="Patrick Hand"/>
                <a:sym typeface="Patrick Hand"/>
              </a:defRPr>
            </a:lvl5pPr>
            <a:lvl6pPr lvl="5" algn="ctr" rtl="0">
              <a:spcBef>
                <a:spcPts val="0"/>
              </a:spcBef>
              <a:spcAft>
                <a:spcPts val="0"/>
              </a:spcAft>
              <a:buSzPts val="3500"/>
              <a:buFont typeface="Patrick Hand"/>
              <a:buNone/>
              <a:defRPr sz="3500">
                <a:latin typeface="Patrick Hand"/>
                <a:ea typeface="Patrick Hand"/>
                <a:cs typeface="Patrick Hand"/>
                <a:sym typeface="Patrick Hand"/>
              </a:defRPr>
            </a:lvl6pPr>
            <a:lvl7pPr lvl="6" algn="ctr" rtl="0">
              <a:spcBef>
                <a:spcPts val="0"/>
              </a:spcBef>
              <a:spcAft>
                <a:spcPts val="0"/>
              </a:spcAft>
              <a:buSzPts val="3500"/>
              <a:buFont typeface="Patrick Hand"/>
              <a:buNone/>
              <a:defRPr sz="3500">
                <a:latin typeface="Patrick Hand"/>
                <a:ea typeface="Patrick Hand"/>
                <a:cs typeface="Patrick Hand"/>
                <a:sym typeface="Patrick Hand"/>
              </a:defRPr>
            </a:lvl7pPr>
            <a:lvl8pPr lvl="7" algn="ctr" rtl="0">
              <a:spcBef>
                <a:spcPts val="0"/>
              </a:spcBef>
              <a:spcAft>
                <a:spcPts val="0"/>
              </a:spcAft>
              <a:buSzPts val="3500"/>
              <a:buFont typeface="Patrick Hand"/>
              <a:buNone/>
              <a:defRPr sz="3500">
                <a:latin typeface="Patrick Hand"/>
                <a:ea typeface="Patrick Hand"/>
                <a:cs typeface="Patrick Hand"/>
                <a:sym typeface="Patrick Hand"/>
              </a:defRPr>
            </a:lvl8pPr>
            <a:lvl9pPr lvl="8" algn="ctr" rtl="0">
              <a:spcBef>
                <a:spcPts val="0"/>
              </a:spcBef>
              <a:spcAft>
                <a:spcPts val="0"/>
              </a:spcAft>
              <a:buSzPts val="3500"/>
              <a:buFont typeface="Patrick Hand"/>
              <a:buNone/>
              <a:defRPr sz="3500">
                <a:latin typeface="Patrick Hand"/>
                <a:ea typeface="Patrick Hand"/>
                <a:cs typeface="Patrick Hand"/>
                <a:sym typeface="Patrick Hand"/>
              </a:defRPr>
            </a:lvl9pPr>
          </a:lstStyle>
          <a:p>
            <a:endParaRPr/>
          </a:p>
        </p:txBody>
      </p:sp>
      <p:sp>
        <p:nvSpPr>
          <p:cNvPr id="323" name="Google Shape;323;p17"/>
          <p:cNvSpPr/>
          <p:nvPr/>
        </p:nvSpPr>
        <p:spPr>
          <a:xfrm>
            <a:off x="7846900" y="509474"/>
            <a:ext cx="589330" cy="37233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txBox="1">
            <a:spLocks noGrp="1"/>
          </p:cNvSpPr>
          <p:nvPr>
            <p:ph type="title" idx="2"/>
          </p:nvPr>
        </p:nvSpPr>
        <p:spPr>
          <a:xfrm>
            <a:off x="791825" y="3060700"/>
            <a:ext cx="5746500" cy="51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400"/>
              <a:buNone/>
              <a:defRPr sz="2100">
                <a:solidFill>
                  <a:schemeClr val="lt2"/>
                </a:solidFill>
              </a:defRPr>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2">
  <p:cSld name="CUSTOM_18">
    <p:spTree>
      <p:nvGrpSpPr>
        <p:cNvPr id="1" name="Shape 325"/>
        <p:cNvGrpSpPr/>
        <p:nvPr/>
      </p:nvGrpSpPr>
      <p:grpSpPr>
        <a:xfrm>
          <a:off x="0" y="0"/>
          <a:ext cx="0" cy="0"/>
          <a:chOff x="0" y="0"/>
          <a:chExt cx="0" cy="0"/>
        </a:xfrm>
      </p:grpSpPr>
      <p:sp>
        <p:nvSpPr>
          <p:cNvPr id="326" name="Google Shape;326;p18"/>
          <p:cNvSpPr txBox="1">
            <a:spLocks noGrp="1"/>
          </p:cNvSpPr>
          <p:nvPr>
            <p:ph type="title"/>
          </p:nvPr>
        </p:nvSpPr>
        <p:spPr>
          <a:xfrm>
            <a:off x="784400" y="1112950"/>
            <a:ext cx="5746500" cy="218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Font typeface="Patrick Hand"/>
              <a:buNone/>
              <a:defRPr sz="2400">
                <a:latin typeface="Poppins Light"/>
                <a:ea typeface="Poppins Light"/>
                <a:cs typeface="Poppins Light"/>
                <a:sym typeface="Poppins Light"/>
              </a:defRPr>
            </a:lvl1pPr>
            <a:lvl2pPr lvl="1" algn="ctr" rtl="0">
              <a:spcBef>
                <a:spcPts val="0"/>
              </a:spcBef>
              <a:spcAft>
                <a:spcPts val="0"/>
              </a:spcAft>
              <a:buClr>
                <a:schemeClr val="dk2"/>
              </a:buClr>
              <a:buSzPts val="3500"/>
              <a:buFont typeface="Patrick Hand"/>
              <a:buNone/>
              <a:defRPr sz="3500">
                <a:solidFill>
                  <a:schemeClr val="dk2"/>
                </a:solidFill>
                <a:latin typeface="Patrick Hand"/>
                <a:ea typeface="Patrick Hand"/>
                <a:cs typeface="Patrick Hand"/>
                <a:sym typeface="Patrick Hand"/>
              </a:defRPr>
            </a:lvl2pPr>
            <a:lvl3pPr lvl="2" algn="ctr" rtl="0">
              <a:spcBef>
                <a:spcPts val="0"/>
              </a:spcBef>
              <a:spcAft>
                <a:spcPts val="0"/>
              </a:spcAft>
              <a:buClr>
                <a:schemeClr val="dk2"/>
              </a:buClr>
              <a:buSzPts val="3500"/>
              <a:buFont typeface="Patrick Hand"/>
              <a:buNone/>
              <a:defRPr sz="3500">
                <a:solidFill>
                  <a:schemeClr val="dk2"/>
                </a:solidFill>
                <a:latin typeface="Patrick Hand"/>
                <a:ea typeface="Patrick Hand"/>
                <a:cs typeface="Patrick Hand"/>
                <a:sym typeface="Patrick Hand"/>
              </a:defRPr>
            </a:lvl3pPr>
            <a:lvl4pPr lvl="3" algn="ctr" rtl="0">
              <a:spcBef>
                <a:spcPts val="0"/>
              </a:spcBef>
              <a:spcAft>
                <a:spcPts val="0"/>
              </a:spcAft>
              <a:buClr>
                <a:schemeClr val="dk2"/>
              </a:buClr>
              <a:buSzPts val="3500"/>
              <a:buFont typeface="Patrick Hand"/>
              <a:buNone/>
              <a:defRPr sz="3500">
                <a:solidFill>
                  <a:schemeClr val="dk2"/>
                </a:solidFill>
                <a:latin typeface="Patrick Hand"/>
                <a:ea typeface="Patrick Hand"/>
                <a:cs typeface="Patrick Hand"/>
                <a:sym typeface="Patrick Hand"/>
              </a:defRPr>
            </a:lvl4pPr>
            <a:lvl5pPr lvl="4" algn="ctr" rtl="0">
              <a:spcBef>
                <a:spcPts val="0"/>
              </a:spcBef>
              <a:spcAft>
                <a:spcPts val="0"/>
              </a:spcAft>
              <a:buClr>
                <a:schemeClr val="dk2"/>
              </a:buClr>
              <a:buSzPts val="3500"/>
              <a:buFont typeface="Patrick Hand"/>
              <a:buNone/>
              <a:defRPr sz="3500">
                <a:solidFill>
                  <a:schemeClr val="dk2"/>
                </a:solidFill>
                <a:latin typeface="Patrick Hand"/>
                <a:ea typeface="Patrick Hand"/>
                <a:cs typeface="Patrick Hand"/>
                <a:sym typeface="Patrick Hand"/>
              </a:defRPr>
            </a:lvl5pPr>
            <a:lvl6pPr lvl="5" algn="ctr" rtl="0">
              <a:spcBef>
                <a:spcPts val="0"/>
              </a:spcBef>
              <a:spcAft>
                <a:spcPts val="0"/>
              </a:spcAft>
              <a:buClr>
                <a:schemeClr val="dk2"/>
              </a:buClr>
              <a:buSzPts val="3500"/>
              <a:buFont typeface="Patrick Hand"/>
              <a:buNone/>
              <a:defRPr sz="3500">
                <a:solidFill>
                  <a:schemeClr val="dk2"/>
                </a:solidFill>
                <a:latin typeface="Patrick Hand"/>
                <a:ea typeface="Patrick Hand"/>
                <a:cs typeface="Patrick Hand"/>
                <a:sym typeface="Patrick Hand"/>
              </a:defRPr>
            </a:lvl6pPr>
            <a:lvl7pPr lvl="6" algn="ctr" rtl="0">
              <a:spcBef>
                <a:spcPts val="0"/>
              </a:spcBef>
              <a:spcAft>
                <a:spcPts val="0"/>
              </a:spcAft>
              <a:buClr>
                <a:schemeClr val="dk2"/>
              </a:buClr>
              <a:buSzPts val="3500"/>
              <a:buFont typeface="Patrick Hand"/>
              <a:buNone/>
              <a:defRPr sz="3500">
                <a:solidFill>
                  <a:schemeClr val="dk2"/>
                </a:solidFill>
                <a:latin typeface="Patrick Hand"/>
                <a:ea typeface="Patrick Hand"/>
                <a:cs typeface="Patrick Hand"/>
                <a:sym typeface="Patrick Hand"/>
              </a:defRPr>
            </a:lvl7pPr>
            <a:lvl8pPr lvl="7" algn="ctr" rtl="0">
              <a:spcBef>
                <a:spcPts val="0"/>
              </a:spcBef>
              <a:spcAft>
                <a:spcPts val="0"/>
              </a:spcAft>
              <a:buClr>
                <a:schemeClr val="dk2"/>
              </a:buClr>
              <a:buSzPts val="3500"/>
              <a:buFont typeface="Patrick Hand"/>
              <a:buNone/>
              <a:defRPr sz="3500">
                <a:solidFill>
                  <a:schemeClr val="dk2"/>
                </a:solidFill>
                <a:latin typeface="Patrick Hand"/>
                <a:ea typeface="Patrick Hand"/>
                <a:cs typeface="Patrick Hand"/>
                <a:sym typeface="Patrick Hand"/>
              </a:defRPr>
            </a:lvl8pPr>
            <a:lvl9pPr lvl="8" algn="ctr" rtl="0">
              <a:spcBef>
                <a:spcPts val="0"/>
              </a:spcBef>
              <a:spcAft>
                <a:spcPts val="0"/>
              </a:spcAft>
              <a:buClr>
                <a:schemeClr val="dk2"/>
              </a:buClr>
              <a:buSzPts val="3500"/>
              <a:buFont typeface="Patrick Hand"/>
              <a:buNone/>
              <a:defRPr sz="3500">
                <a:solidFill>
                  <a:schemeClr val="dk2"/>
                </a:solidFill>
                <a:latin typeface="Patrick Hand"/>
                <a:ea typeface="Patrick Hand"/>
                <a:cs typeface="Patrick Hand"/>
                <a:sym typeface="Patrick Hand"/>
              </a:defRPr>
            </a:lvl9pPr>
          </a:lstStyle>
          <a:p>
            <a:endParaRPr/>
          </a:p>
        </p:txBody>
      </p:sp>
      <p:sp>
        <p:nvSpPr>
          <p:cNvPr id="327" name="Google Shape;327;p18"/>
          <p:cNvSpPr txBox="1">
            <a:spLocks noGrp="1"/>
          </p:cNvSpPr>
          <p:nvPr>
            <p:ph type="title" idx="2"/>
          </p:nvPr>
        </p:nvSpPr>
        <p:spPr>
          <a:xfrm>
            <a:off x="791825" y="3060700"/>
            <a:ext cx="5746500" cy="51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400"/>
              <a:buNone/>
              <a:defRPr sz="2100">
                <a:solidFill>
                  <a:schemeClr val="lt2"/>
                </a:solidFill>
              </a:defRPr>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CUSTOM_13">
    <p:spTree>
      <p:nvGrpSpPr>
        <p:cNvPr id="1" name="Shape 336"/>
        <p:cNvGrpSpPr/>
        <p:nvPr/>
      </p:nvGrpSpPr>
      <p:grpSpPr>
        <a:xfrm>
          <a:off x="0" y="0"/>
          <a:ext cx="0" cy="0"/>
          <a:chOff x="0" y="0"/>
          <a:chExt cx="0" cy="0"/>
        </a:xfrm>
      </p:grpSpPr>
      <p:sp>
        <p:nvSpPr>
          <p:cNvPr id="337" name="Google Shape;337;p20"/>
          <p:cNvSpPr/>
          <p:nvPr/>
        </p:nvSpPr>
        <p:spPr>
          <a:xfrm>
            <a:off x="2823075" y="4647550"/>
            <a:ext cx="4631625" cy="429988"/>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0"/>
          <p:cNvSpPr/>
          <p:nvPr/>
        </p:nvSpPr>
        <p:spPr>
          <a:xfrm rot="271939">
            <a:off x="-838757" y="4378872"/>
            <a:ext cx="6337331" cy="772400"/>
          </a:xfrm>
          <a:custGeom>
            <a:avLst/>
            <a:gdLst/>
            <a:ahLst/>
            <a:cxnLst/>
            <a:rect l="l" t="t" r="r" b="b"/>
            <a:pathLst>
              <a:path w="190775" h="15616" extrusionOk="0">
                <a:moveTo>
                  <a:pt x="99957" y="1"/>
                </a:moveTo>
                <a:cubicBezTo>
                  <a:pt x="86947" y="1"/>
                  <a:pt x="75981" y="125"/>
                  <a:pt x="70092" y="125"/>
                </a:cubicBezTo>
                <a:cubicBezTo>
                  <a:pt x="17455" y="125"/>
                  <a:pt x="0" y="7626"/>
                  <a:pt x="3001" y="13139"/>
                </a:cubicBezTo>
                <a:cubicBezTo>
                  <a:pt x="3980" y="14934"/>
                  <a:pt x="5704" y="15558"/>
                  <a:pt x="9116" y="15558"/>
                </a:cubicBezTo>
                <a:cubicBezTo>
                  <a:pt x="16904" y="15558"/>
                  <a:pt x="33489" y="12305"/>
                  <a:pt x="70092" y="12305"/>
                </a:cubicBezTo>
                <a:cubicBezTo>
                  <a:pt x="91766" y="12305"/>
                  <a:pt x="116048" y="15110"/>
                  <a:pt x="137112" y="15110"/>
                </a:cubicBezTo>
                <a:cubicBezTo>
                  <a:pt x="138092" y="15110"/>
                  <a:pt x="139064" y="15104"/>
                  <a:pt x="140030" y="15091"/>
                </a:cubicBezTo>
                <a:cubicBezTo>
                  <a:pt x="168724" y="14710"/>
                  <a:pt x="190774" y="15615"/>
                  <a:pt x="190774" y="8805"/>
                </a:cubicBezTo>
                <a:cubicBezTo>
                  <a:pt x="190774" y="1012"/>
                  <a:pt x="137056" y="1"/>
                  <a:pt x="99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0"/>
          <p:cNvSpPr/>
          <p:nvPr/>
        </p:nvSpPr>
        <p:spPr>
          <a:xfrm>
            <a:off x="-2375" y="4386678"/>
            <a:ext cx="9143996" cy="75680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0"/>
          <p:cNvSpPr/>
          <p:nvPr/>
        </p:nvSpPr>
        <p:spPr>
          <a:xfrm>
            <a:off x="1232100" y="718797"/>
            <a:ext cx="1781826" cy="11255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0"/>
          <p:cNvSpPr/>
          <p:nvPr/>
        </p:nvSpPr>
        <p:spPr>
          <a:xfrm>
            <a:off x="350084" y="398311"/>
            <a:ext cx="1035607" cy="65428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0"/>
          <p:cNvSpPr/>
          <p:nvPr/>
        </p:nvSpPr>
        <p:spPr>
          <a:xfrm>
            <a:off x="6848433" y="340500"/>
            <a:ext cx="1493235" cy="94341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0"/>
          <p:cNvSpPr/>
          <p:nvPr/>
        </p:nvSpPr>
        <p:spPr>
          <a:xfrm>
            <a:off x="8165389" y="1407427"/>
            <a:ext cx="634169" cy="40066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0"/>
          <p:cNvSpPr/>
          <p:nvPr/>
        </p:nvSpPr>
        <p:spPr>
          <a:xfrm>
            <a:off x="6360175" y="1283907"/>
            <a:ext cx="438726" cy="27718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0"/>
          <p:cNvSpPr txBox="1">
            <a:spLocks noGrp="1"/>
          </p:cNvSpPr>
          <p:nvPr>
            <p:ph type="title"/>
          </p:nvPr>
        </p:nvSpPr>
        <p:spPr>
          <a:xfrm>
            <a:off x="3839500" y="2289800"/>
            <a:ext cx="4318200" cy="9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000"/>
              <a:buFont typeface="Patrick Hand"/>
              <a:buNone/>
              <a:defRPr sz="6000">
                <a:latin typeface="Patrick Hand"/>
                <a:ea typeface="Patrick Hand"/>
                <a:cs typeface="Patrick Hand"/>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46" name="Google Shape;346;p20"/>
          <p:cNvSpPr txBox="1">
            <a:spLocks noGrp="1"/>
          </p:cNvSpPr>
          <p:nvPr>
            <p:ph type="subTitle" idx="1"/>
          </p:nvPr>
        </p:nvSpPr>
        <p:spPr>
          <a:xfrm>
            <a:off x="5404250" y="3290150"/>
            <a:ext cx="2753400" cy="612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6"/>
              </a:buClr>
              <a:buSzPts val="1600"/>
              <a:buFont typeface="Patrick Hand"/>
              <a:buNone/>
              <a:defRPr/>
            </a:lvl1pPr>
            <a:lvl2pPr lvl="1"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CUSTOM_13_1">
    <p:spTree>
      <p:nvGrpSpPr>
        <p:cNvPr id="1" name="Shape 347"/>
        <p:cNvGrpSpPr/>
        <p:nvPr/>
      </p:nvGrpSpPr>
      <p:grpSpPr>
        <a:xfrm>
          <a:off x="0" y="0"/>
          <a:ext cx="0" cy="0"/>
          <a:chOff x="0" y="0"/>
          <a:chExt cx="0" cy="0"/>
        </a:xfrm>
      </p:grpSpPr>
      <p:grpSp>
        <p:nvGrpSpPr>
          <p:cNvPr id="348" name="Google Shape;348;p21"/>
          <p:cNvGrpSpPr/>
          <p:nvPr/>
        </p:nvGrpSpPr>
        <p:grpSpPr>
          <a:xfrm>
            <a:off x="785612" y="3481272"/>
            <a:ext cx="4309167" cy="1669408"/>
            <a:chOff x="2189450" y="2220300"/>
            <a:chExt cx="3202175" cy="1240550"/>
          </a:xfrm>
        </p:grpSpPr>
        <p:sp>
          <p:nvSpPr>
            <p:cNvPr id="349" name="Google Shape;349;p2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21"/>
          <p:cNvSpPr/>
          <p:nvPr/>
        </p:nvSpPr>
        <p:spPr>
          <a:xfrm>
            <a:off x="884606" y="4666716"/>
            <a:ext cx="255429" cy="33250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1"/>
          <p:cNvSpPr/>
          <p:nvPr/>
        </p:nvSpPr>
        <p:spPr>
          <a:xfrm>
            <a:off x="1196730" y="4399918"/>
            <a:ext cx="415135" cy="638067"/>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1"/>
          <p:cNvSpPr/>
          <p:nvPr/>
        </p:nvSpPr>
        <p:spPr>
          <a:xfrm flipH="1">
            <a:off x="1668577" y="4718636"/>
            <a:ext cx="177073" cy="230528"/>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21"/>
          <p:cNvGrpSpPr/>
          <p:nvPr/>
        </p:nvGrpSpPr>
        <p:grpSpPr>
          <a:xfrm>
            <a:off x="3349466" y="3839498"/>
            <a:ext cx="3391103" cy="1313742"/>
            <a:chOff x="2189450" y="2220300"/>
            <a:chExt cx="3202175" cy="1240550"/>
          </a:xfrm>
        </p:grpSpPr>
        <p:sp>
          <p:nvSpPr>
            <p:cNvPr id="355" name="Google Shape;355;p2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 name="Google Shape;357;p21"/>
          <p:cNvSpPr/>
          <p:nvPr/>
        </p:nvSpPr>
        <p:spPr>
          <a:xfrm>
            <a:off x="1232100" y="718797"/>
            <a:ext cx="1781826" cy="11255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1"/>
          <p:cNvSpPr/>
          <p:nvPr/>
        </p:nvSpPr>
        <p:spPr>
          <a:xfrm>
            <a:off x="350084" y="398311"/>
            <a:ext cx="1035607" cy="65428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1"/>
          <p:cNvSpPr/>
          <p:nvPr/>
        </p:nvSpPr>
        <p:spPr>
          <a:xfrm>
            <a:off x="6848433" y="340500"/>
            <a:ext cx="1493235" cy="94341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1"/>
          <p:cNvSpPr/>
          <p:nvPr/>
        </p:nvSpPr>
        <p:spPr>
          <a:xfrm>
            <a:off x="8165389" y="1407427"/>
            <a:ext cx="634169" cy="40066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1"/>
          <p:cNvSpPr/>
          <p:nvPr/>
        </p:nvSpPr>
        <p:spPr>
          <a:xfrm>
            <a:off x="6360175" y="1283907"/>
            <a:ext cx="438726" cy="27718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1"/>
          <p:cNvSpPr txBox="1">
            <a:spLocks noGrp="1"/>
          </p:cNvSpPr>
          <p:nvPr>
            <p:ph type="title"/>
          </p:nvPr>
        </p:nvSpPr>
        <p:spPr>
          <a:xfrm>
            <a:off x="1200150" y="1210200"/>
            <a:ext cx="3758700" cy="19275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000"/>
              <a:buFont typeface="Patrick Hand"/>
              <a:buNone/>
              <a:defRPr sz="7000">
                <a:latin typeface="Patrick Hand"/>
                <a:ea typeface="Patrick Hand"/>
                <a:cs typeface="Patrick Hand"/>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63" name="Google Shape;363;p21"/>
          <p:cNvSpPr txBox="1">
            <a:spLocks noGrp="1"/>
          </p:cNvSpPr>
          <p:nvPr>
            <p:ph type="subTitle" idx="1"/>
          </p:nvPr>
        </p:nvSpPr>
        <p:spPr>
          <a:xfrm>
            <a:off x="1200250" y="3290050"/>
            <a:ext cx="27534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600"/>
              <a:buFont typeface="Patrick Hand"/>
              <a:buNone/>
              <a:defRPr/>
            </a:lvl1pPr>
            <a:lvl2pPr lvl="1"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9pPr>
          </a:lstStyle>
          <a:p>
            <a:endParaRPr/>
          </a:p>
        </p:txBody>
      </p:sp>
      <p:sp>
        <p:nvSpPr>
          <p:cNvPr id="364" name="Google Shape;364;p21"/>
          <p:cNvSpPr/>
          <p:nvPr/>
        </p:nvSpPr>
        <p:spPr>
          <a:xfrm flipH="1">
            <a:off x="1716703" y="4761096"/>
            <a:ext cx="5710522" cy="40066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1"/>
          <p:cNvSpPr/>
          <p:nvPr/>
        </p:nvSpPr>
        <p:spPr>
          <a:xfrm flipH="1">
            <a:off x="350087" y="4932295"/>
            <a:ext cx="3183988" cy="21838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1"/>
          <p:cNvSpPr/>
          <p:nvPr/>
        </p:nvSpPr>
        <p:spPr>
          <a:xfrm flipH="1">
            <a:off x="7924902" y="4666716"/>
            <a:ext cx="255429" cy="33250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1"/>
          <p:cNvSpPr/>
          <p:nvPr/>
        </p:nvSpPr>
        <p:spPr>
          <a:xfrm flipH="1">
            <a:off x="7453072" y="4399918"/>
            <a:ext cx="415135" cy="638067"/>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1"/>
          <p:cNvSpPr/>
          <p:nvPr/>
        </p:nvSpPr>
        <p:spPr>
          <a:xfrm>
            <a:off x="7219287" y="4718636"/>
            <a:ext cx="177073" cy="230528"/>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1"/>
          <p:cNvSpPr/>
          <p:nvPr/>
        </p:nvSpPr>
        <p:spPr>
          <a:xfrm>
            <a:off x="5530862" y="4932295"/>
            <a:ext cx="3183988" cy="21838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ection description 2">
  <p:cSld name="CUSTOM_12">
    <p:spTree>
      <p:nvGrpSpPr>
        <p:cNvPr id="1" name="Shape 370"/>
        <p:cNvGrpSpPr/>
        <p:nvPr/>
      </p:nvGrpSpPr>
      <p:grpSpPr>
        <a:xfrm>
          <a:off x="0" y="0"/>
          <a:ext cx="0" cy="0"/>
          <a:chOff x="0" y="0"/>
          <a:chExt cx="0" cy="0"/>
        </a:xfrm>
      </p:grpSpPr>
      <p:grpSp>
        <p:nvGrpSpPr>
          <p:cNvPr id="371" name="Google Shape;371;p22"/>
          <p:cNvGrpSpPr/>
          <p:nvPr/>
        </p:nvGrpSpPr>
        <p:grpSpPr>
          <a:xfrm>
            <a:off x="253304" y="227078"/>
            <a:ext cx="8683363" cy="1832200"/>
            <a:chOff x="253304" y="227078"/>
            <a:chExt cx="8683363" cy="1832200"/>
          </a:xfrm>
        </p:grpSpPr>
        <p:sp>
          <p:nvSpPr>
            <p:cNvPr id="372" name="Google Shape;372;p22"/>
            <p:cNvSpPr/>
            <p:nvPr/>
          </p:nvSpPr>
          <p:spPr>
            <a:xfrm>
              <a:off x="578325" y="845623"/>
              <a:ext cx="1860950" cy="11755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2"/>
            <p:cNvSpPr/>
            <p:nvPr/>
          </p:nvSpPr>
          <p:spPr>
            <a:xfrm>
              <a:off x="253304" y="406317"/>
              <a:ext cx="589330" cy="37233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2"/>
            <p:cNvSpPr/>
            <p:nvPr/>
          </p:nvSpPr>
          <p:spPr>
            <a:xfrm>
              <a:off x="7154851" y="931575"/>
              <a:ext cx="1781817" cy="112770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2"/>
            <p:cNvSpPr/>
            <p:nvPr/>
          </p:nvSpPr>
          <p:spPr>
            <a:xfrm>
              <a:off x="6964200" y="699499"/>
              <a:ext cx="589330" cy="37233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2"/>
            <p:cNvSpPr/>
            <p:nvPr/>
          </p:nvSpPr>
          <p:spPr>
            <a:xfrm>
              <a:off x="1073301" y="227078"/>
              <a:ext cx="504436" cy="31866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22"/>
          <p:cNvSpPr txBox="1">
            <a:spLocks noGrp="1"/>
          </p:cNvSpPr>
          <p:nvPr>
            <p:ph type="body" idx="1"/>
          </p:nvPr>
        </p:nvSpPr>
        <p:spPr>
          <a:xfrm>
            <a:off x="2197450" y="1874778"/>
            <a:ext cx="4749000" cy="16446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chemeClr val="lt2"/>
              </a:buClr>
              <a:buSzPts val="1400"/>
              <a:buChar char="●"/>
              <a:defRPr sz="1600">
                <a:solidFill>
                  <a:schemeClr val="lt2"/>
                </a:solidFill>
              </a:defRPr>
            </a:lvl1pPr>
            <a:lvl2pPr marL="914400" lvl="1" indent="-317500" algn="ctr" rtl="0">
              <a:lnSpc>
                <a:spcPct val="100000"/>
              </a:lnSpc>
              <a:spcBef>
                <a:spcPts val="0"/>
              </a:spcBef>
              <a:spcAft>
                <a:spcPts val="0"/>
              </a:spcAft>
              <a:buClr>
                <a:schemeClr val="lt2"/>
              </a:buClr>
              <a:buSzPts val="1400"/>
              <a:buChar char="○"/>
              <a:defRPr>
                <a:solidFill>
                  <a:schemeClr val="lt2"/>
                </a:solidFill>
              </a:defRPr>
            </a:lvl2pPr>
            <a:lvl3pPr marL="1371600" lvl="2" indent="-317500" algn="ctr" rtl="0">
              <a:lnSpc>
                <a:spcPct val="100000"/>
              </a:lnSpc>
              <a:spcBef>
                <a:spcPts val="0"/>
              </a:spcBef>
              <a:spcAft>
                <a:spcPts val="0"/>
              </a:spcAft>
              <a:buClr>
                <a:schemeClr val="lt2"/>
              </a:buClr>
              <a:buSzPts val="1400"/>
              <a:buChar char="■"/>
              <a:defRPr>
                <a:solidFill>
                  <a:schemeClr val="lt2"/>
                </a:solidFill>
              </a:defRPr>
            </a:lvl3pPr>
            <a:lvl4pPr marL="1828800" lvl="3" indent="-317500" algn="ctr" rtl="0">
              <a:lnSpc>
                <a:spcPct val="100000"/>
              </a:lnSpc>
              <a:spcBef>
                <a:spcPts val="0"/>
              </a:spcBef>
              <a:spcAft>
                <a:spcPts val="0"/>
              </a:spcAft>
              <a:buClr>
                <a:schemeClr val="lt2"/>
              </a:buClr>
              <a:buSzPts val="1400"/>
              <a:buChar char="●"/>
              <a:defRPr>
                <a:solidFill>
                  <a:schemeClr val="lt2"/>
                </a:solidFill>
              </a:defRPr>
            </a:lvl4pPr>
            <a:lvl5pPr marL="2286000" lvl="4" indent="-317500" algn="ctr" rtl="0">
              <a:lnSpc>
                <a:spcPct val="100000"/>
              </a:lnSpc>
              <a:spcBef>
                <a:spcPts val="0"/>
              </a:spcBef>
              <a:spcAft>
                <a:spcPts val="0"/>
              </a:spcAft>
              <a:buClr>
                <a:schemeClr val="lt2"/>
              </a:buClr>
              <a:buSzPts val="1400"/>
              <a:buChar char="○"/>
              <a:defRPr>
                <a:solidFill>
                  <a:schemeClr val="lt2"/>
                </a:solidFill>
              </a:defRPr>
            </a:lvl5pPr>
            <a:lvl6pPr marL="2743200" lvl="5" indent="-317500" algn="ctr" rtl="0">
              <a:lnSpc>
                <a:spcPct val="100000"/>
              </a:lnSpc>
              <a:spcBef>
                <a:spcPts val="0"/>
              </a:spcBef>
              <a:spcAft>
                <a:spcPts val="0"/>
              </a:spcAft>
              <a:buClr>
                <a:schemeClr val="lt2"/>
              </a:buClr>
              <a:buSzPts val="1400"/>
              <a:buChar char="■"/>
              <a:defRPr>
                <a:solidFill>
                  <a:schemeClr val="lt2"/>
                </a:solidFill>
              </a:defRPr>
            </a:lvl6pPr>
            <a:lvl7pPr marL="3200400" lvl="6" indent="-317500" algn="ctr" rtl="0">
              <a:lnSpc>
                <a:spcPct val="100000"/>
              </a:lnSpc>
              <a:spcBef>
                <a:spcPts val="0"/>
              </a:spcBef>
              <a:spcAft>
                <a:spcPts val="0"/>
              </a:spcAft>
              <a:buClr>
                <a:schemeClr val="lt2"/>
              </a:buClr>
              <a:buSzPts val="1400"/>
              <a:buChar char="●"/>
              <a:defRPr>
                <a:solidFill>
                  <a:schemeClr val="lt2"/>
                </a:solidFill>
              </a:defRPr>
            </a:lvl7pPr>
            <a:lvl8pPr marL="3657600" lvl="7" indent="-317500" algn="ctr" rtl="0">
              <a:lnSpc>
                <a:spcPct val="100000"/>
              </a:lnSpc>
              <a:spcBef>
                <a:spcPts val="0"/>
              </a:spcBef>
              <a:spcAft>
                <a:spcPts val="0"/>
              </a:spcAft>
              <a:buClr>
                <a:schemeClr val="lt2"/>
              </a:buClr>
              <a:buSzPts val="1400"/>
              <a:buChar char="○"/>
              <a:defRPr>
                <a:solidFill>
                  <a:schemeClr val="lt2"/>
                </a:solidFill>
              </a:defRPr>
            </a:lvl8pPr>
            <a:lvl9pPr marL="4114800" lvl="8" indent="-317500" algn="ctr" rtl="0">
              <a:lnSpc>
                <a:spcPct val="100000"/>
              </a:lnSpc>
              <a:spcBef>
                <a:spcPts val="0"/>
              </a:spcBef>
              <a:spcAft>
                <a:spcPts val="0"/>
              </a:spcAft>
              <a:buClr>
                <a:schemeClr val="lt2"/>
              </a:buClr>
              <a:buSzPts val="1400"/>
              <a:buChar char="■"/>
              <a:defRPr>
                <a:solidFill>
                  <a:schemeClr val="lt2"/>
                </a:solidFill>
              </a:defRPr>
            </a:lvl9pPr>
          </a:lstStyle>
          <a:p>
            <a:endParaRPr/>
          </a:p>
        </p:txBody>
      </p:sp>
      <p:sp>
        <p:nvSpPr>
          <p:cNvPr id="378" name="Google Shape;378;p22"/>
          <p:cNvSpPr txBox="1">
            <a:spLocks noGrp="1"/>
          </p:cNvSpPr>
          <p:nvPr>
            <p:ph type="title"/>
          </p:nvPr>
        </p:nvSpPr>
        <p:spPr>
          <a:xfrm>
            <a:off x="2194350" y="1483885"/>
            <a:ext cx="47490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3000">
                <a:latin typeface="Patrick Hand"/>
                <a:ea typeface="Patrick Hand"/>
                <a:cs typeface="Patrick Hand"/>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79" name="Google Shape;379;p22"/>
          <p:cNvSpPr/>
          <p:nvPr/>
        </p:nvSpPr>
        <p:spPr>
          <a:xfrm flipH="1">
            <a:off x="24" y="4882476"/>
            <a:ext cx="4657202" cy="27318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2"/>
          <p:cNvSpPr/>
          <p:nvPr/>
        </p:nvSpPr>
        <p:spPr>
          <a:xfrm>
            <a:off x="5801750" y="4780838"/>
            <a:ext cx="3342296" cy="372330"/>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ection description 4">
  <p:cSld name="CUSTOM_12_1_1">
    <p:spTree>
      <p:nvGrpSpPr>
        <p:cNvPr id="1" name="Shape 384"/>
        <p:cNvGrpSpPr/>
        <p:nvPr/>
      </p:nvGrpSpPr>
      <p:grpSpPr>
        <a:xfrm>
          <a:off x="0" y="0"/>
          <a:ext cx="0" cy="0"/>
          <a:chOff x="0" y="0"/>
          <a:chExt cx="0" cy="0"/>
        </a:xfrm>
      </p:grpSpPr>
      <p:sp>
        <p:nvSpPr>
          <p:cNvPr id="385" name="Google Shape;385;p24"/>
          <p:cNvSpPr/>
          <p:nvPr/>
        </p:nvSpPr>
        <p:spPr>
          <a:xfrm>
            <a:off x="3077100" y="4619068"/>
            <a:ext cx="6143399" cy="51979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4"/>
          <p:cNvSpPr/>
          <p:nvPr/>
        </p:nvSpPr>
        <p:spPr>
          <a:xfrm flipH="1">
            <a:off x="-794537" y="4126202"/>
            <a:ext cx="6337069" cy="1077894"/>
          </a:xfrm>
          <a:custGeom>
            <a:avLst/>
            <a:gdLst/>
            <a:ahLst/>
            <a:cxnLst/>
            <a:rect l="l" t="t" r="r" b="b"/>
            <a:pathLst>
              <a:path w="190775" h="15616" extrusionOk="0">
                <a:moveTo>
                  <a:pt x="99957" y="1"/>
                </a:moveTo>
                <a:cubicBezTo>
                  <a:pt x="86947" y="1"/>
                  <a:pt x="75981" y="125"/>
                  <a:pt x="70092" y="125"/>
                </a:cubicBezTo>
                <a:cubicBezTo>
                  <a:pt x="17455" y="125"/>
                  <a:pt x="0" y="7626"/>
                  <a:pt x="3001" y="13139"/>
                </a:cubicBezTo>
                <a:cubicBezTo>
                  <a:pt x="3980" y="14934"/>
                  <a:pt x="5704" y="15558"/>
                  <a:pt x="9116" y="15558"/>
                </a:cubicBezTo>
                <a:cubicBezTo>
                  <a:pt x="16904" y="15558"/>
                  <a:pt x="33489" y="12305"/>
                  <a:pt x="70092" y="12305"/>
                </a:cubicBezTo>
                <a:cubicBezTo>
                  <a:pt x="91766" y="12305"/>
                  <a:pt x="116048" y="15110"/>
                  <a:pt x="137112" y="15110"/>
                </a:cubicBezTo>
                <a:cubicBezTo>
                  <a:pt x="138092" y="15110"/>
                  <a:pt x="139064" y="15104"/>
                  <a:pt x="140030" y="15091"/>
                </a:cubicBezTo>
                <a:cubicBezTo>
                  <a:pt x="168724" y="14710"/>
                  <a:pt x="190774" y="15615"/>
                  <a:pt x="190774" y="8805"/>
                </a:cubicBezTo>
                <a:cubicBezTo>
                  <a:pt x="190774" y="1012"/>
                  <a:pt x="137056" y="1"/>
                  <a:pt x="99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 name="Google Shape;387;p24"/>
          <p:cNvGrpSpPr/>
          <p:nvPr/>
        </p:nvGrpSpPr>
        <p:grpSpPr>
          <a:xfrm>
            <a:off x="314229" y="354003"/>
            <a:ext cx="8510763" cy="1392816"/>
            <a:chOff x="314229" y="354003"/>
            <a:chExt cx="8510763" cy="1392816"/>
          </a:xfrm>
        </p:grpSpPr>
        <p:sp>
          <p:nvSpPr>
            <p:cNvPr id="388" name="Google Shape;388;p24"/>
            <p:cNvSpPr/>
            <p:nvPr/>
          </p:nvSpPr>
          <p:spPr>
            <a:xfrm>
              <a:off x="710325" y="846703"/>
              <a:ext cx="1424898" cy="90011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4"/>
            <p:cNvSpPr/>
            <p:nvPr/>
          </p:nvSpPr>
          <p:spPr>
            <a:xfrm>
              <a:off x="314229" y="426642"/>
              <a:ext cx="589330" cy="37233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4"/>
            <p:cNvSpPr/>
            <p:nvPr/>
          </p:nvSpPr>
          <p:spPr>
            <a:xfrm>
              <a:off x="7043176" y="619112"/>
              <a:ext cx="1781817" cy="112770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4"/>
            <p:cNvSpPr/>
            <p:nvPr/>
          </p:nvSpPr>
          <p:spPr>
            <a:xfrm>
              <a:off x="6146750" y="450724"/>
              <a:ext cx="589330" cy="37233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4"/>
            <p:cNvSpPr/>
            <p:nvPr/>
          </p:nvSpPr>
          <p:spPr>
            <a:xfrm>
              <a:off x="2135226" y="354003"/>
              <a:ext cx="504436" cy="31866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24"/>
          <p:cNvSpPr/>
          <p:nvPr/>
        </p:nvSpPr>
        <p:spPr>
          <a:xfrm flipH="1">
            <a:off x="-22" y="4851075"/>
            <a:ext cx="6143399" cy="287808"/>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4"/>
          <p:cNvSpPr txBox="1">
            <a:spLocks noGrp="1"/>
          </p:cNvSpPr>
          <p:nvPr>
            <p:ph type="body" idx="1"/>
          </p:nvPr>
        </p:nvSpPr>
        <p:spPr>
          <a:xfrm>
            <a:off x="4202994" y="1944894"/>
            <a:ext cx="3896700" cy="1644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Char char="●"/>
              <a:defRPr sz="1600">
                <a:solidFill>
                  <a:schemeClr val="lt2"/>
                </a:solidFill>
              </a:defRPr>
            </a:lvl1pPr>
            <a:lvl2pPr marL="914400" lvl="1" indent="-317500" rtl="0">
              <a:lnSpc>
                <a:spcPct val="100000"/>
              </a:lnSpc>
              <a:spcBef>
                <a:spcPts val="0"/>
              </a:spcBef>
              <a:spcAft>
                <a:spcPts val="0"/>
              </a:spcAft>
              <a:buClr>
                <a:schemeClr val="lt2"/>
              </a:buClr>
              <a:buSzPts val="1400"/>
              <a:buChar char="○"/>
              <a:defRPr>
                <a:solidFill>
                  <a:schemeClr val="lt2"/>
                </a:solidFill>
              </a:defRPr>
            </a:lvl2pPr>
            <a:lvl3pPr marL="1371600" lvl="2" indent="-317500" rtl="0">
              <a:lnSpc>
                <a:spcPct val="100000"/>
              </a:lnSpc>
              <a:spcBef>
                <a:spcPts val="0"/>
              </a:spcBef>
              <a:spcAft>
                <a:spcPts val="0"/>
              </a:spcAft>
              <a:buClr>
                <a:schemeClr val="lt2"/>
              </a:buClr>
              <a:buSzPts val="1400"/>
              <a:buChar char="■"/>
              <a:defRPr>
                <a:solidFill>
                  <a:schemeClr val="lt2"/>
                </a:solidFill>
              </a:defRPr>
            </a:lvl3pPr>
            <a:lvl4pPr marL="1828800" lvl="3" indent="-317500" rtl="0">
              <a:lnSpc>
                <a:spcPct val="100000"/>
              </a:lnSpc>
              <a:spcBef>
                <a:spcPts val="0"/>
              </a:spcBef>
              <a:spcAft>
                <a:spcPts val="0"/>
              </a:spcAft>
              <a:buClr>
                <a:schemeClr val="lt2"/>
              </a:buClr>
              <a:buSzPts val="1400"/>
              <a:buChar char="●"/>
              <a:defRPr>
                <a:solidFill>
                  <a:schemeClr val="lt2"/>
                </a:solidFill>
              </a:defRPr>
            </a:lvl4pPr>
            <a:lvl5pPr marL="2286000" lvl="4" indent="-317500" rtl="0">
              <a:lnSpc>
                <a:spcPct val="100000"/>
              </a:lnSpc>
              <a:spcBef>
                <a:spcPts val="0"/>
              </a:spcBef>
              <a:spcAft>
                <a:spcPts val="0"/>
              </a:spcAft>
              <a:buClr>
                <a:schemeClr val="lt2"/>
              </a:buClr>
              <a:buSzPts val="1400"/>
              <a:buChar char="○"/>
              <a:defRPr>
                <a:solidFill>
                  <a:schemeClr val="lt2"/>
                </a:solidFill>
              </a:defRPr>
            </a:lvl5pPr>
            <a:lvl6pPr marL="2743200" lvl="5" indent="-317500" rtl="0">
              <a:lnSpc>
                <a:spcPct val="100000"/>
              </a:lnSpc>
              <a:spcBef>
                <a:spcPts val="0"/>
              </a:spcBef>
              <a:spcAft>
                <a:spcPts val="0"/>
              </a:spcAft>
              <a:buClr>
                <a:schemeClr val="lt2"/>
              </a:buClr>
              <a:buSzPts val="1400"/>
              <a:buChar char="■"/>
              <a:defRPr>
                <a:solidFill>
                  <a:schemeClr val="lt2"/>
                </a:solidFill>
              </a:defRPr>
            </a:lvl6pPr>
            <a:lvl7pPr marL="3200400" lvl="6" indent="-317500" rtl="0">
              <a:lnSpc>
                <a:spcPct val="100000"/>
              </a:lnSpc>
              <a:spcBef>
                <a:spcPts val="0"/>
              </a:spcBef>
              <a:spcAft>
                <a:spcPts val="0"/>
              </a:spcAft>
              <a:buClr>
                <a:schemeClr val="lt2"/>
              </a:buClr>
              <a:buSzPts val="1400"/>
              <a:buChar char="●"/>
              <a:defRPr>
                <a:solidFill>
                  <a:schemeClr val="lt2"/>
                </a:solidFill>
              </a:defRPr>
            </a:lvl7pPr>
            <a:lvl8pPr marL="3657600" lvl="7" indent="-317500" rtl="0">
              <a:lnSpc>
                <a:spcPct val="100000"/>
              </a:lnSpc>
              <a:spcBef>
                <a:spcPts val="0"/>
              </a:spcBef>
              <a:spcAft>
                <a:spcPts val="0"/>
              </a:spcAft>
              <a:buClr>
                <a:schemeClr val="lt2"/>
              </a:buClr>
              <a:buSzPts val="1400"/>
              <a:buChar char="○"/>
              <a:defRPr>
                <a:solidFill>
                  <a:schemeClr val="lt2"/>
                </a:solidFill>
              </a:defRPr>
            </a:lvl8pPr>
            <a:lvl9pPr marL="4114800" lvl="8" indent="-317500" rtl="0">
              <a:lnSpc>
                <a:spcPct val="100000"/>
              </a:lnSpc>
              <a:spcBef>
                <a:spcPts val="0"/>
              </a:spcBef>
              <a:spcAft>
                <a:spcPts val="0"/>
              </a:spcAft>
              <a:buClr>
                <a:schemeClr val="lt2"/>
              </a:buClr>
              <a:buSzPts val="1400"/>
              <a:buChar char="■"/>
              <a:defRPr>
                <a:solidFill>
                  <a:schemeClr val="lt2"/>
                </a:solidFill>
              </a:defRPr>
            </a:lvl9pPr>
          </a:lstStyle>
          <a:p>
            <a:endParaRPr/>
          </a:p>
        </p:txBody>
      </p:sp>
      <p:sp>
        <p:nvSpPr>
          <p:cNvPr id="395" name="Google Shape;395;p24"/>
          <p:cNvSpPr txBox="1">
            <a:spLocks noGrp="1"/>
          </p:cNvSpPr>
          <p:nvPr>
            <p:ph type="title"/>
          </p:nvPr>
        </p:nvSpPr>
        <p:spPr>
          <a:xfrm>
            <a:off x="4200450" y="1554000"/>
            <a:ext cx="3896700" cy="4299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000"/>
              <a:buFont typeface="Patrick Hand"/>
              <a:buNone/>
              <a:defRPr sz="3000">
                <a:latin typeface="Patrick Hand"/>
                <a:ea typeface="Patrick Hand"/>
                <a:cs typeface="Patrick Hand"/>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396" name="Google Shape;396;p24"/>
          <p:cNvGrpSpPr/>
          <p:nvPr/>
        </p:nvGrpSpPr>
        <p:grpSpPr>
          <a:xfrm>
            <a:off x="4484305" y="4545530"/>
            <a:ext cx="1619112" cy="593354"/>
            <a:chOff x="5046670" y="3208808"/>
            <a:chExt cx="1120415" cy="410597"/>
          </a:xfrm>
        </p:grpSpPr>
        <p:grpSp>
          <p:nvGrpSpPr>
            <p:cNvPr id="397" name="Google Shape;397;p24"/>
            <p:cNvGrpSpPr/>
            <p:nvPr/>
          </p:nvGrpSpPr>
          <p:grpSpPr>
            <a:xfrm flipH="1">
              <a:off x="5811603" y="3321460"/>
              <a:ext cx="82906" cy="185771"/>
              <a:chOff x="3004175" y="2722350"/>
              <a:chExt cx="195950" cy="439175"/>
            </a:xfrm>
          </p:grpSpPr>
          <p:sp>
            <p:nvSpPr>
              <p:cNvPr id="398" name="Google Shape;398;p24"/>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4"/>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4"/>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4"/>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4"/>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4"/>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4"/>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24"/>
            <p:cNvGrpSpPr/>
            <p:nvPr/>
          </p:nvGrpSpPr>
          <p:grpSpPr>
            <a:xfrm rot="3041596" flipH="1">
              <a:off x="5625845" y="3373209"/>
              <a:ext cx="96168" cy="82240"/>
              <a:chOff x="5928149" y="3267314"/>
              <a:chExt cx="96164" cy="82236"/>
            </a:xfrm>
          </p:grpSpPr>
          <p:sp>
            <p:nvSpPr>
              <p:cNvPr id="406" name="Google Shape;406;p24"/>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4"/>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24"/>
            <p:cNvGrpSpPr/>
            <p:nvPr/>
          </p:nvGrpSpPr>
          <p:grpSpPr>
            <a:xfrm rot="-2700000">
              <a:off x="5946361" y="3473182"/>
              <a:ext cx="96163" cy="82235"/>
              <a:chOff x="5928149" y="3267314"/>
              <a:chExt cx="96164" cy="82236"/>
            </a:xfrm>
          </p:grpSpPr>
          <p:sp>
            <p:nvSpPr>
              <p:cNvPr id="409" name="Google Shape;409;p24"/>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4"/>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24"/>
            <p:cNvGrpSpPr/>
            <p:nvPr/>
          </p:nvGrpSpPr>
          <p:grpSpPr>
            <a:xfrm>
              <a:off x="5222364" y="3208808"/>
              <a:ext cx="145434" cy="325956"/>
              <a:chOff x="3004175" y="2722350"/>
              <a:chExt cx="195950" cy="439175"/>
            </a:xfrm>
          </p:grpSpPr>
          <p:sp>
            <p:nvSpPr>
              <p:cNvPr id="412" name="Google Shape;412;p24"/>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4"/>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4"/>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4"/>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4"/>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4"/>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4"/>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24"/>
            <p:cNvGrpSpPr/>
            <p:nvPr/>
          </p:nvGrpSpPr>
          <p:grpSpPr>
            <a:xfrm>
              <a:off x="5462380" y="3302316"/>
              <a:ext cx="96358" cy="191149"/>
              <a:chOff x="3213925" y="2904475"/>
              <a:chExt cx="173650" cy="344475"/>
            </a:xfrm>
          </p:grpSpPr>
          <p:sp>
            <p:nvSpPr>
              <p:cNvPr id="420" name="Google Shape;420;p24"/>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4"/>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4"/>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4"/>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4"/>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4"/>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4"/>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24"/>
            <p:cNvSpPr/>
            <p:nvPr/>
          </p:nvSpPr>
          <p:spPr>
            <a:xfrm>
              <a:off x="5046670" y="3449142"/>
              <a:ext cx="1120415" cy="170264"/>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ection description 6">
  <p:cSld name="CUSTOM_12_1_1_1_1">
    <p:spTree>
      <p:nvGrpSpPr>
        <p:cNvPr id="1" name="Shape 431"/>
        <p:cNvGrpSpPr/>
        <p:nvPr/>
      </p:nvGrpSpPr>
      <p:grpSpPr>
        <a:xfrm>
          <a:off x="0" y="0"/>
          <a:ext cx="0" cy="0"/>
          <a:chOff x="0" y="0"/>
          <a:chExt cx="0" cy="0"/>
        </a:xfrm>
      </p:grpSpPr>
      <p:sp>
        <p:nvSpPr>
          <p:cNvPr id="432" name="Google Shape;432;p26"/>
          <p:cNvSpPr txBox="1">
            <a:spLocks noGrp="1"/>
          </p:cNvSpPr>
          <p:nvPr>
            <p:ph type="title"/>
          </p:nvPr>
        </p:nvSpPr>
        <p:spPr>
          <a:xfrm>
            <a:off x="1205950" y="875850"/>
            <a:ext cx="3065400" cy="15015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000"/>
              <a:buFont typeface="Patrick Hand"/>
              <a:buNone/>
              <a:defRPr sz="3000">
                <a:latin typeface="Patrick Hand"/>
                <a:ea typeface="Patrick Hand"/>
                <a:cs typeface="Patrick Hand"/>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33" name="Google Shape;433;p26"/>
          <p:cNvSpPr txBox="1">
            <a:spLocks noGrp="1"/>
          </p:cNvSpPr>
          <p:nvPr>
            <p:ph type="subTitle" idx="1"/>
          </p:nvPr>
        </p:nvSpPr>
        <p:spPr>
          <a:xfrm>
            <a:off x="5029650" y="875850"/>
            <a:ext cx="3282000" cy="15015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2_1_1">
    <p:bg>
      <p:bgPr>
        <a:solidFill>
          <a:schemeClr val="dk1"/>
        </a:solidFill>
        <a:effectLst/>
      </p:bgPr>
    </p:bg>
    <p:spTree>
      <p:nvGrpSpPr>
        <p:cNvPr id="1" name="Shape 448"/>
        <p:cNvGrpSpPr/>
        <p:nvPr/>
      </p:nvGrpSpPr>
      <p:grpSpPr>
        <a:xfrm>
          <a:off x="0" y="0"/>
          <a:ext cx="0" cy="0"/>
          <a:chOff x="0" y="0"/>
          <a:chExt cx="0" cy="0"/>
        </a:xfrm>
      </p:grpSpPr>
      <p:grpSp>
        <p:nvGrpSpPr>
          <p:cNvPr id="449" name="Google Shape;449;p30"/>
          <p:cNvGrpSpPr/>
          <p:nvPr/>
        </p:nvGrpSpPr>
        <p:grpSpPr>
          <a:xfrm>
            <a:off x="706465" y="3977886"/>
            <a:ext cx="3004281" cy="1163884"/>
            <a:chOff x="2189450" y="2220300"/>
            <a:chExt cx="3202175" cy="1240550"/>
          </a:xfrm>
        </p:grpSpPr>
        <p:sp>
          <p:nvSpPr>
            <p:cNvPr id="450" name="Google Shape;450;p3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30"/>
          <p:cNvGrpSpPr/>
          <p:nvPr/>
        </p:nvGrpSpPr>
        <p:grpSpPr>
          <a:xfrm>
            <a:off x="2493892" y="4227600"/>
            <a:ext cx="2364166" cy="915898"/>
            <a:chOff x="2189450" y="2220300"/>
            <a:chExt cx="3202175" cy="1240550"/>
          </a:xfrm>
        </p:grpSpPr>
        <p:sp>
          <p:nvSpPr>
            <p:cNvPr id="453" name="Google Shape;453;p3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 name="Google Shape;455;p30"/>
          <p:cNvSpPr/>
          <p:nvPr/>
        </p:nvSpPr>
        <p:spPr>
          <a:xfrm>
            <a:off x="484900" y="405453"/>
            <a:ext cx="1458433" cy="9213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0"/>
          <p:cNvSpPr/>
          <p:nvPr/>
        </p:nvSpPr>
        <p:spPr>
          <a:xfrm>
            <a:off x="2073514" y="293299"/>
            <a:ext cx="815025" cy="51492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0"/>
          <p:cNvSpPr/>
          <p:nvPr/>
        </p:nvSpPr>
        <p:spPr>
          <a:xfrm>
            <a:off x="7362013" y="451100"/>
            <a:ext cx="1781817" cy="112770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0"/>
          <p:cNvSpPr/>
          <p:nvPr/>
        </p:nvSpPr>
        <p:spPr>
          <a:xfrm>
            <a:off x="6988925" y="378863"/>
            <a:ext cx="544163" cy="34379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0"/>
          <p:cNvSpPr txBox="1">
            <a:spLocks noGrp="1"/>
          </p:cNvSpPr>
          <p:nvPr>
            <p:ph type="title"/>
          </p:nvPr>
        </p:nvSpPr>
        <p:spPr>
          <a:xfrm>
            <a:off x="1229700" y="545750"/>
            <a:ext cx="66783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3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60" name="Google Shape;460;p30"/>
          <p:cNvSpPr/>
          <p:nvPr/>
        </p:nvSpPr>
        <p:spPr>
          <a:xfrm>
            <a:off x="0" y="4961627"/>
            <a:ext cx="3397132" cy="181881"/>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0"/>
          <p:cNvSpPr/>
          <p:nvPr/>
        </p:nvSpPr>
        <p:spPr>
          <a:xfrm flipH="1">
            <a:off x="3830701" y="4753075"/>
            <a:ext cx="5313299" cy="39042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0"/>
          <p:cNvSpPr/>
          <p:nvPr/>
        </p:nvSpPr>
        <p:spPr>
          <a:xfrm>
            <a:off x="2465525" y="4931186"/>
            <a:ext cx="6678206" cy="218402"/>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CUSTOM_14">
    <p:spTree>
      <p:nvGrpSpPr>
        <p:cNvPr id="1" name="Shape 470"/>
        <p:cNvGrpSpPr/>
        <p:nvPr/>
      </p:nvGrpSpPr>
      <p:grpSpPr>
        <a:xfrm>
          <a:off x="0" y="0"/>
          <a:ext cx="0" cy="0"/>
          <a:chOff x="0" y="0"/>
          <a:chExt cx="0" cy="0"/>
        </a:xfrm>
      </p:grpSpPr>
      <p:sp>
        <p:nvSpPr>
          <p:cNvPr id="471" name="Google Shape;471;p32"/>
          <p:cNvSpPr/>
          <p:nvPr/>
        </p:nvSpPr>
        <p:spPr>
          <a:xfrm flipH="1">
            <a:off x="-24" y="4870300"/>
            <a:ext cx="5234823" cy="27318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flipH="1">
            <a:off x="6316932" y="4943972"/>
            <a:ext cx="2827068" cy="199526"/>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txBox="1">
            <a:spLocks noGrp="1"/>
          </p:cNvSpPr>
          <p:nvPr>
            <p:ph type="subTitle" idx="1"/>
          </p:nvPr>
        </p:nvSpPr>
        <p:spPr>
          <a:xfrm>
            <a:off x="5063168" y="2215832"/>
            <a:ext cx="2412000" cy="34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200">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474" name="Google Shape;474;p32"/>
          <p:cNvSpPr txBox="1">
            <a:spLocks noGrp="1"/>
          </p:cNvSpPr>
          <p:nvPr>
            <p:ph type="subTitle" idx="2"/>
          </p:nvPr>
        </p:nvSpPr>
        <p:spPr>
          <a:xfrm>
            <a:off x="5063175" y="2508800"/>
            <a:ext cx="2412000" cy="115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5" name="Google Shape;475;p32"/>
          <p:cNvSpPr txBox="1">
            <a:spLocks noGrp="1"/>
          </p:cNvSpPr>
          <p:nvPr>
            <p:ph type="subTitle" idx="3"/>
          </p:nvPr>
        </p:nvSpPr>
        <p:spPr>
          <a:xfrm>
            <a:off x="1662525" y="2215832"/>
            <a:ext cx="2412000" cy="34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200">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476" name="Google Shape;476;p32"/>
          <p:cNvSpPr txBox="1">
            <a:spLocks noGrp="1"/>
          </p:cNvSpPr>
          <p:nvPr>
            <p:ph type="subTitle" idx="4"/>
          </p:nvPr>
        </p:nvSpPr>
        <p:spPr>
          <a:xfrm>
            <a:off x="1662525" y="2508800"/>
            <a:ext cx="2412000" cy="115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7" name="Google Shape;477;p32"/>
          <p:cNvSpPr txBox="1">
            <a:spLocks noGrp="1"/>
          </p:cNvSpPr>
          <p:nvPr>
            <p:ph type="title"/>
          </p:nvPr>
        </p:nvSpPr>
        <p:spPr>
          <a:xfrm>
            <a:off x="1229700" y="545750"/>
            <a:ext cx="66783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3000">
                <a:latin typeface="Patrick Hand"/>
                <a:ea typeface="Patrick Hand"/>
                <a:cs typeface="Patrick Hand"/>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3">
  <p:cSld name="CUSTOM_14_1">
    <p:spTree>
      <p:nvGrpSpPr>
        <p:cNvPr id="1" name="Shape 478"/>
        <p:cNvGrpSpPr/>
        <p:nvPr/>
      </p:nvGrpSpPr>
      <p:grpSpPr>
        <a:xfrm>
          <a:off x="0" y="0"/>
          <a:ext cx="0" cy="0"/>
          <a:chOff x="0" y="0"/>
          <a:chExt cx="0" cy="0"/>
        </a:xfrm>
      </p:grpSpPr>
      <p:sp>
        <p:nvSpPr>
          <p:cNvPr id="479" name="Google Shape;479;p33"/>
          <p:cNvSpPr txBox="1">
            <a:spLocks noGrp="1"/>
          </p:cNvSpPr>
          <p:nvPr>
            <p:ph type="subTitle" idx="1"/>
          </p:nvPr>
        </p:nvSpPr>
        <p:spPr>
          <a:xfrm>
            <a:off x="1312625" y="1909225"/>
            <a:ext cx="4191000" cy="8145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a:lvl1pPr>
            <a:lvl2pPr lvl="1" algn="r">
              <a:spcBef>
                <a:spcPts val="1600"/>
              </a:spcBef>
              <a:spcAft>
                <a:spcPts val="0"/>
              </a:spcAft>
              <a:buSzPts val="1400"/>
              <a:buNone/>
              <a:defRPr/>
            </a:lvl2pPr>
            <a:lvl3pPr lvl="2" algn="r">
              <a:spcBef>
                <a:spcPts val="1600"/>
              </a:spcBef>
              <a:spcAft>
                <a:spcPts val="0"/>
              </a:spcAft>
              <a:buSzPts val="1400"/>
              <a:buNone/>
              <a:defRPr/>
            </a:lvl3pPr>
            <a:lvl4pPr lvl="3" algn="r">
              <a:spcBef>
                <a:spcPts val="1600"/>
              </a:spcBef>
              <a:spcAft>
                <a:spcPts val="0"/>
              </a:spcAft>
              <a:buSzPts val="1400"/>
              <a:buNone/>
              <a:defRPr/>
            </a:lvl4pPr>
            <a:lvl5pPr lvl="4" algn="r">
              <a:spcBef>
                <a:spcPts val="1600"/>
              </a:spcBef>
              <a:spcAft>
                <a:spcPts val="0"/>
              </a:spcAft>
              <a:buSzPts val="1400"/>
              <a:buNone/>
              <a:defRPr/>
            </a:lvl5pPr>
            <a:lvl6pPr lvl="5" algn="r">
              <a:spcBef>
                <a:spcPts val="1600"/>
              </a:spcBef>
              <a:spcAft>
                <a:spcPts val="0"/>
              </a:spcAft>
              <a:buSzPts val="1400"/>
              <a:buNone/>
              <a:defRPr/>
            </a:lvl6pPr>
            <a:lvl7pPr lvl="6" algn="r">
              <a:spcBef>
                <a:spcPts val="1600"/>
              </a:spcBef>
              <a:spcAft>
                <a:spcPts val="0"/>
              </a:spcAft>
              <a:buSzPts val="1400"/>
              <a:buNone/>
              <a:defRPr/>
            </a:lvl7pPr>
            <a:lvl8pPr lvl="7" algn="r">
              <a:spcBef>
                <a:spcPts val="1600"/>
              </a:spcBef>
              <a:spcAft>
                <a:spcPts val="0"/>
              </a:spcAft>
              <a:buSzPts val="1400"/>
              <a:buNone/>
              <a:defRPr/>
            </a:lvl8pPr>
            <a:lvl9pPr lvl="8" algn="r">
              <a:spcBef>
                <a:spcPts val="1600"/>
              </a:spcBef>
              <a:spcAft>
                <a:spcPts val="1600"/>
              </a:spcAft>
              <a:buSzPts val="1400"/>
              <a:buNone/>
              <a:defRPr/>
            </a:lvl9pPr>
          </a:lstStyle>
          <a:p>
            <a:endParaRPr/>
          </a:p>
        </p:txBody>
      </p:sp>
      <p:sp>
        <p:nvSpPr>
          <p:cNvPr id="480" name="Google Shape;480;p33"/>
          <p:cNvSpPr txBox="1">
            <a:spLocks noGrp="1"/>
          </p:cNvSpPr>
          <p:nvPr>
            <p:ph type="title"/>
          </p:nvPr>
        </p:nvSpPr>
        <p:spPr>
          <a:xfrm>
            <a:off x="1229700" y="545750"/>
            <a:ext cx="66783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3000">
                <a:latin typeface="Patrick Hand"/>
                <a:ea typeface="Patrick Hand"/>
                <a:cs typeface="Patrick Hand"/>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81" name="Google Shape;481;p33"/>
          <p:cNvSpPr txBox="1">
            <a:spLocks noGrp="1"/>
          </p:cNvSpPr>
          <p:nvPr>
            <p:ph type="subTitle" idx="2"/>
          </p:nvPr>
        </p:nvSpPr>
        <p:spPr>
          <a:xfrm>
            <a:off x="1309476" y="1671325"/>
            <a:ext cx="4191000" cy="237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2"/>
              </a:buClr>
              <a:buSzPts val="1600"/>
              <a:buFont typeface="Montserrat"/>
              <a:buNone/>
              <a:defRPr sz="2200">
                <a:solidFill>
                  <a:schemeClr val="accent2"/>
                </a:solidFill>
                <a:latin typeface="Patrick Hand"/>
                <a:ea typeface="Patrick Hand"/>
                <a:cs typeface="Patrick Hand"/>
                <a:sym typeface="Patrick Hand"/>
              </a:defRPr>
            </a:lvl1pPr>
            <a:lvl2pPr lvl="1" algn="r" rtl="0">
              <a:spcBef>
                <a:spcPts val="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482" name="Google Shape;482;p33"/>
          <p:cNvSpPr txBox="1">
            <a:spLocks noGrp="1"/>
          </p:cNvSpPr>
          <p:nvPr>
            <p:ph type="subTitle" idx="3"/>
          </p:nvPr>
        </p:nvSpPr>
        <p:spPr>
          <a:xfrm>
            <a:off x="3640425" y="3099025"/>
            <a:ext cx="4194000" cy="23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Montserrat"/>
              <a:buNone/>
              <a:defRPr sz="2200">
                <a:solidFill>
                  <a:schemeClr val="dk2"/>
                </a:solidFill>
                <a:latin typeface="Patrick Hand"/>
                <a:ea typeface="Patrick Hand"/>
                <a:cs typeface="Patrick Hand"/>
                <a:sym typeface="Patrick Han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83" name="Google Shape;483;p33"/>
          <p:cNvSpPr txBox="1">
            <a:spLocks noGrp="1"/>
          </p:cNvSpPr>
          <p:nvPr>
            <p:ph type="subTitle" idx="4"/>
          </p:nvPr>
        </p:nvSpPr>
        <p:spPr>
          <a:xfrm>
            <a:off x="3643576" y="3336925"/>
            <a:ext cx="4194000" cy="911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1"/>
        <p:cNvGrpSpPr/>
        <p:nvPr/>
      </p:nvGrpSpPr>
      <p:grpSpPr>
        <a:xfrm>
          <a:off x="0" y="0"/>
          <a:ext cx="0" cy="0"/>
          <a:chOff x="0" y="0"/>
          <a:chExt cx="0" cy="0"/>
        </a:xfrm>
      </p:grpSpPr>
      <p:grpSp>
        <p:nvGrpSpPr>
          <p:cNvPr id="32" name="Google Shape;32;p3"/>
          <p:cNvGrpSpPr/>
          <p:nvPr/>
        </p:nvGrpSpPr>
        <p:grpSpPr>
          <a:xfrm>
            <a:off x="785612" y="3481272"/>
            <a:ext cx="4309167" cy="1669408"/>
            <a:chOff x="2189450" y="2220300"/>
            <a:chExt cx="3202175" cy="1240550"/>
          </a:xfrm>
        </p:grpSpPr>
        <p:sp>
          <p:nvSpPr>
            <p:cNvPr id="33" name="Google Shape;33;p3"/>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3"/>
          <p:cNvSpPr/>
          <p:nvPr/>
        </p:nvSpPr>
        <p:spPr>
          <a:xfrm>
            <a:off x="884606" y="4666716"/>
            <a:ext cx="255429" cy="33250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196730" y="4399918"/>
            <a:ext cx="415135" cy="638067"/>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1668577" y="4718636"/>
            <a:ext cx="177073" cy="230528"/>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3"/>
          <p:cNvGrpSpPr/>
          <p:nvPr/>
        </p:nvGrpSpPr>
        <p:grpSpPr>
          <a:xfrm>
            <a:off x="3349466" y="3839498"/>
            <a:ext cx="3391103" cy="1313742"/>
            <a:chOff x="2189450" y="2220300"/>
            <a:chExt cx="3202175" cy="1240550"/>
          </a:xfrm>
        </p:grpSpPr>
        <p:sp>
          <p:nvSpPr>
            <p:cNvPr id="39" name="Google Shape;39;p3"/>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3"/>
          <p:cNvSpPr/>
          <p:nvPr/>
        </p:nvSpPr>
        <p:spPr>
          <a:xfrm>
            <a:off x="1232100" y="718797"/>
            <a:ext cx="1781826" cy="11255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350084" y="398311"/>
            <a:ext cx="1035607" cy="65428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6848433" y="340500"/>
            <a:ext cx="1493235" cy="94341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165389" y="1407427"/>
            <a:ext cx="634169" cy="40066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6360175" y="1283907"/>
            <a:ext cx="438726" cy="27718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txBox="1">
            <a:spLocks noGrp="1"/>
          </p:cNvSpPr>
          <p:nvPr>
            <p:ph type="title"/>
          </p:nvPr>
        </p:nvSpPr>
        <p:spPr>
          <a:xfrm>
            <a:off x="1700950" y="2420475"/>
            <a:ext cx="5742000" cy="55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7" name="Google Shape;47;p3"/>
          <p:cNvSpPr txBox="1">
            <a:spLocks noGrp="1"/>
          </p:cNvSpPr>
          <p:nvPr>
            <p:ph type="subTitle" idx="1"/>
          </p:nvPr>
        </p:nvSpPr>
        <p:spPr>
          <a:xfrm>
            <a:off x="1701050" y="2947482"/>
            <a:ext cx="5742000" cy="47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600"/>
              <a:buFont typeface="Patrick Hand"/>
              <a:buNone/>
              <a:defRPr sz="1600"/>
            </a:lvl1pPr>
            <a:lvl2pPr lvl="1"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1600">
                <a:solidFill>
                  <a:schemeClr val="accent6"/>
                </a:solidFill>
                <a:latin typeface="Patrick Hand"/>
                <a:ea typeface="Patrick Hand"/>
                <a:cs typeface="Patrick Hand"/>
                <a:sym typeface="Patrick Hand"/>
              </a:defRPr>
            </a:lvl9pPr>
          </a:lstStyle>
          <a:p>
            <a:endParaRPr/>
          </a:p>
        </p:txBody>
      </p:sp>
      <p:sp>
        <p:nvSpPr>
          <p:cNvPr id="48" name="Google Shape;48;p3"/>
          <p:cNvSpPr/>
          <p:nvPr/>
        </p:nvSpPr>
        <p:spPr>
          <a:xfrm flipH="1">
            <a:off x="1716703" y="4761096"/>
            <a:ext cx="5710522" cy="40066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flipH="1">
            <a:off x="350087" y="4932295"/>
            <a:ext cx="3183988" cy="21838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flipH="1">
            <a:off x="7924902" y="4666716"/>
            <a:ext cx="255429" cy="33250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flipH="1">
            <a:off x="7453072" y="4399918"/>
            <a:ext cx="415135" cy="638067"/>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7219287" y="4718636"/>
            <a:ext cx="177073" cy="230528"/>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5530862" y="4932295"/>
            <a:ext cx="3183988" cy="21838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2">
  <p:cSld name="CUSTOM_1_1">
    <p:bg>
      <p:bgPr>
        <a:solidFill>
          <a:schemeClr val="dk1"/>
        </a:solidFill>
        <a:effectLst/>
      </p:bgPr>
    </p:bg>
    <p:spTree>
      <p:nvGrpSpPr>
        <p:cNvPr id="1" name="Shape 552"/>
        <p:cNvGrpSpPr/>
        <p:nvPr/>
      </p:nvGrpSpPr>
      <p:grpSpPr>
        <a:xfrm>
          <a:off x="0" y="0"/>
          <a:ext cx="0" cy="0"/>
          <a:chOff x="0" y="0"/>
          <a:chExt cx="0" cy="0"/>
        </a:xfrm>
      </p:grpSpPr>
      <p:sp>
        <p:nvSpPr>
          <p:cNvPr id="553" name="Google Shape;553;p35"/>
          <p:cNvSpPr/>
          <p:nvPr/>
        </p:nvSpPr>
        <p:spPr>
          <a:xfrm>
            <a:off x="-691525" y="4566595"/>
            <a:ext cx="6337069" cy="772406"/>
          </a:xfrm>
          <a:custGeom>
            <a:avLst/>
            <a:gdLst/>
            <a:ahLst/>
            <a:cxnLst/>
            <a:rect l="l" t="t" r="r" b="b"/>
            <a:pathLst>
              <a:path w="190775" h="15616" extrusionOk="0">
                <a:moveTo>
                  <a:pt x="99957" y="1"/>
                </a:moveTo>
                <a:cubicBezTo>
                  <a:pt x="86947" y="1"/>
                  <a:pt x="75981" y="125"/>
                  <a:pt x="70092" y="125"/>
                </a:cubicBezTo>
                <a:cubicBezTo>
                  <a:pt x="17455" y="125"/>
                  <a:pt x="0" y="7626"/>
                  <a:pt x="3001" y="13139"/>
                </a:cubicBezTo>
                <a:cubicBezTo>
                  <a:pt x="3980" y="14934"/>
                  <a:pt x="5704" y="15558"/>
                  <a:pt x="9116" y="15558"/>
                </a:cubicBezTo>
                <a:cubicBezTo>
                  <a:pt x="16904" y="15558"/>
                  <a:pt x="33489" y="12305"/>
                  <a:pt x="70092" y="12305"/>
                </a:cubicBezTo>
                <a:cubicBezTo>
                  <a:pt x="91766" y="12305"/>
                  <a:pt x="116048" y="15110"/>
                  <a:pt x="137112" y="15110"/>
                </a:cubicBezTo>
                <a:cubicBezTo>
                  <a:pt x="138092" y="15110"/>
                  <a:pt x="139064" y="15104"/>
                  <a:pt x="140030" y="15091"/>
                </a:cubicBezTo>
                <a:cubicBezTo>
                  <a:pt x="168724" y="14710"/>
                  <a:pt x="190774" y="15615"/>
                  <a:pt x="190774" y="8805"/>
                </a:cubicBezTo>
                <a:cubicBezTo>
                  <a:pt x="190774" y="1012"/>
                  <a:pt x="137056" y="1"/>
                  <a:pt x="99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320975" y="913051"/>
            <a:ext cx="2114646" cy="133583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2435634" y="473111"/>
            <a:ext cx="1035607" cy="65428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7168126" y="152325"/>
            <a:ext cx="1781817" cy="112770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6538450" y="1026749"/>
            <a:ext cx="589330" cy="37233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txBox="1">
            <a:spLocks noGrp="1"/>
          </p:cNvSpPr>
          <p:nvPr>
            <p:ph type="subTitle" idx="1"/>
          </p:nvPr>
        </p:nvSpPr>
        <p:spPr>
          <a:xfrm>
            <a:off x="5051300" y="2365318"/>
            <a:ext cx="3244800" cy="343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200">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59" name="Google Shape;559;p35"/>
          <p:cNvSpPr txBox="1">
            <a:spLocks noGrp="1"/>
          </p:cNvSpPr>
          <p:nvPr>
            <p:ph type="subTitle" idx="2"/>
          </p:nvPr>
        </p:nvSpPr>
        <p:spPr>
          <a:xfrm>
            <a:off x="5051300" y="2624363"/>
            <a:ext cx="3242400" cy="69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0" name="Google Shape;560;p35"/>
          <p:cNvSpPr txBox="1">
            <a:spLocks noGrp="1"/>
          </p:cNvSpPr>
          <p:nvPr>
            <p:ph type="subTitle" idx="3"/>
          </p:nvPr>
        </p:nvSpPr>
        <p:spPr>
          <a:xfrm>
            <a:off x="5051300" y="1307964"/>
            <a:ext cx="3244800" cy="343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200">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61" name="Google Shape;561;p35"/>
          <p:cNvSpPr txBox="1">
            <a:spLocks noGrp="1"/>
          </p:cNvSpPr>
          <p:nvPr>
            <p:ph type="subTitle" idx="4"/>
          </p:nvPr>
        </p:nvSpPr>
        <p:spPr>
          <a:xfrm>
            <a:off x="5051300" y="1567012"/>
            <a:ext cx="3242400" cy="6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2" name="Google Shape;562;p35"/>
          <p:cNvSpPr txBox="1">
            <a:spLocks noGrp="1"/>
          </p:cNvSpPr>
          <p:nvPr>
            <p:ph type="subTitle" idx="5"/>
          </p:nvPr>
        </p:nvSpPr>
        <p:spPr>
          <a:xfrm>
            <a:off x="5051300" y="3422663"/>
            <a:ext cx="3242400" cy="343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200">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63" name="Google Shape;563;p35"/>
          <p:cNvSpPr txBox="1">
            <a:spLocks noGrp="1"/>
          </p:cNvSpPr>
          <p:nvPr>
            <p:ph type="subTitle" idx="6"/>
          </p:nvPr>
        </p:nvSpPr>
        <p:spPr>
          <a:xfrm>
            <a:off x="5051300" y="3681714"/>
            <a:ext cx="3242400" cy="69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4" name="Google Shape;564;p35"/>
          <p:cNvSpPr txBox="1">
            <a:spLocks noGrp="1"/>
          </p:cNvSpPr>
          <p:nvPr>
            <p:ph type="title"/>
          </p:nvPr>
        </p:nvSpPr>
        <p:spPr>
          <a:xfrm>
            <a:off x="1229700" y="545750"/>
            <a:ext cx="66783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3000">
                <a:latin typeface="Patrick Hand"/>
                <a:ea typeface="Patrick Hand"/>
                <a:cs typeface="Patrick Hand"/>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3">
  <p:cSld name="CUSTOM_1_1_1">
    <p:bg>
      <p:bgPr>
        <a:solidFill>
          <a:schemeClr val="dk1"/>
        </a:solidFill>
        <a:effectLst/>
      </p:bgPr>
    </p:bg>
    <p:spTree>
      <p:nvGrpSpPr>
        <p:cNvPr id="1" name="Shape 565"/>
        <p:cNvGrpSpPr/>
        <p:nvPr/>
      </p:nvGrpSpPr>
      <p:grpSpPr>
        <a:xfrm>
          <a:off x="0" y="0"/>
          <a:ext cx="0" cy="0"/>
          <a:chOff x="0" y="0"/>
          <a:chExt cx="0" cy="0"/>
        </a:xfrm>
      </p:grpSpPr>
      <p:sp>
        <p:nvSpPr>
          <p:cNvPr id="566" name="Google Shape;566;p36"/>
          <p:cNvSpPr/>
          <p:nvPr/>
        </p:nvSpPr>
        <p:spPr>
          <a:xfrm>
            <a:off x="320975" y="913051"/>
            <a:ext cx="2114646" cy="133583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6"/>
          <p:cNvSpPr/>
          <p:nvPr/>
        </p:nvSpPr>
        <p:spPr>
          <a:xfrm>
            <a:off x="2435634" y="473111"/>
            <a:ext cx="1035607" cy="65428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6"/>
          <p:cNvSpPr/>
          <p:nvPr/>
        </p:nvSpPr>
        <p:spPr>
          <a:xfrm>
            <a:off x="7168126" y="152325"/>
            <a:ext cx="1781817" cy="112770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6"/>
          <p:cNvSpPr/>
          <p:nvPr/>
        </p:nvSpPr>
        <p:spPr>
          <a:xfrm>
            <a:off x="6538450" y="1026749"/>
            <a:ext cx="589330" cy="37233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6"/>
          <p:cNvSpPr/>
          <p:nvPr/>
        </p:nvSpPr>
        <p:spPr>
          <a:xfrm flipH="1">
            <a:off x="4164950" y="4624622"/>
            <a:ext cx="4979050" cy="512982"/>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6"/>
          <p:cNvSpPr/>
          <p:nvPr/>
        </p:nvSpPr>
        <p:spPr>
          <a:xfrm flipH="1">
            <a:off x="-2323" y="4773207"/>
            <a:ext cx="4467697" cy="364412"/>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2375" y="4553725"/>
            <a:ext cx="9143996" cy="589765"/>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txBox="1">
            <a:spLocks noGrp="1"/>
          </p:cNvSpPr>
          <p:nvPr>
            <p:ph type="subTitle" idx="1"/>
          </p:nvPr>
        </p:nvSpPr>
        <p:spPr>
          <a:xfrm>
            <a:off x="1880788" y="2795080"/>
            <a:ext cx="2402100" cy="343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200">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74" name="Google Shape;574;p36"/>
          <p:cNvSpPr txBox="1">
            <a:spLocks noGrp="1"/>
          </p:cNvSpPr>
          <p:nvPr>
            <p:ph type="subTitle" idx="2"/>
          </p:nvPr>
        </p:nvSpPr>
        <p:spPr>
          <a:xfrm>
            <a:off x="1880788" y="3054125"/>
            <a:ext cx="2400300" cy="8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5" name="Google Shape;575;p36"/>
          <p:cNvSpPr txBox="1">
            <a:spLocks noGrp="1"/>
          </p:cNvSpPr>
          <p:nvPr>
            <p:ph type="subTitle" idx="3"/>
          </p:nvPr>
        </p:nvSpPr>
        <p:spPr>
          <a:xfrm>
            <a:off x="1880788" y="1458650"/>
            <a:ext cx="2402100" cy="343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200">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76" name="Google Shape;576;p36"/>
          <p:cNvSpPr txBox="1">
            <a:spLocks noGrp="1"/>
          </p:cNvSpPr>
          <p:nvPr>
            <p:ph type="subTitle" idx="4"/>
          </p:nvPr>
        </p:nvSpPr>
        <p:spPr>
          <a:xfrm>
            <a:off x="1880788" y="1717700"/>
            <a:ext cx="2400300" cy="8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7" name="Google Shape;577;p36"/>
          <p:cNvSpPr txBox="1">
            <a:spLocks noGrp="1"/>
          </p:cNvSpPr>
          <p:nvPr>
            <p:ph type="subTitle" idx="5"/>
          </p:nvPr>
        </p:nvSpPr>
        <p:spPr>
          <a:xfrm>
            <a:off x="5364138" y="1458650"/>
            <a:ext cx="2402100" cy="343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200">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578" name="Google Shape;578;p36"/>
          <p:cNvSpPr txBox="1">
            <a:spLocks noGrp="1"/>
          </p:cNvSpPr>
          <p:nvPr>
            <p:ph type="subTitle" idx="6"/>
          </p:nvPr>
        </p:nvSpPr>
        <p:spPr>
          <a:xfrm>
            <a:off x="5364138" y="1717700"/>
            <a:ext cx="2402100" cy="170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9" name="Google Shape;579;p36"/>
          <p:cNvSpPr txBox="1">
            <a:spLocks noGrp="1"/>
          </p:cNvSpPr>
          <p:nvPr>
            <p:ph type="title"/>
          </p:nvPr>
        </p:nvSpPr>
        <p:spPr>
          <a:xfrm>
            <a:off x="1229700" y="545750"/>
            <a:ext cx="66783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3000">
                <a:latin typeface="Patrick Hand"/>
                <a:ea typeface="Patrick Hand"/>
                <a:cs typeface="Patrick Hand"/>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580" name="Google Shape;580;p36"/>
          <p:cNvGrpSpPr/>
          <p:nvPr/>
        </p:nvGrpSpPr>
        <p:grpSpPr>
          <a:xfrm>
            <a:off x="1975380" y="4374305"/>
            <a:ext cx="1619112" cy="593354"/>
            <a:chOff x="5046670" y="3208808"/>
            <a:chExt cx="1120415" cy="410597"/>
          </a:xfrm>
        </p:grpSpPr>
        <p:grpSp>
          <p:nvGrpSpPr>
            <p:cNvPr id="581" name="Google Shape;581;p36"/>
            <p:cNvGrpSpPr/>
            <p:nvPr/>
          </p:nvGrpSpPr>
          <p:grpSpPr>
            <a:xfrm flipH="1">
              <a:off x="5811603" y="3321460"/>
              <a:ext cx="82906" cy="185771"/>
              <a:chOff x="3004175" y="2722350"/>
              <a:chExt cx="195950" cy="439175"/>
            </a:xfrm>
          </p:grpSpPr>
          <p:sp>
            <p:nvSpPr>
              <p:cNvPr id="582" name="Google Shape;582;p36"/>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6"/>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6"/>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6"/>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6"/>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6"/>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36"/>
            <p:cNvGrpSpPr/>
            <p:nvPr/>
          </p:nvGrpSpPr>
          <p:grpSpPr>
            <a:xfrm rot="3041596" flipH="1">
              <a:off x="5625845" y="3373209"/>
              <a:ext cx="96168" cy="82240"/>
              <a:chOff x="5928149" y="3267314"/>
              <a:chExt cx="96164" cy="82236"/>
            </a:xfrm>
          </p:grpSpPr>
          <p:sp>
            <p:nvSpPr>
              <p:cNvPr id="590" name="Google Shape;590;p36"/>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6"/>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36"/>
            <p:cNvGrpSpPr/>
            <p:nvPr/>
          </p:nvGrpSpPr>
          <p:grpSpPr>
            <a:xfrm rot="-2700000">
              <a:off x="5946361" y="3473182"/>
              <a:ext cx="96163" cy="82235"/>
              <a:chOff x="5928149" y="3267314"/>
              <a:chExt cx="96164" cy="82236"/>
            </a:xfrm>
          </p:grpSpPr>
          <p:sp>
            <p:nvSpPr>
              <p:cNvPr id="593" name="Google Shape;593;p36"/>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6"/>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 name="Google Shape;595;p36"/>
            <p:cNvGrpSpPr/>
            <p:nvPr/>
          </p:nvGrpSpPr>
          <p:grpSpPr>
            <a:xfrm>
              <a:off x="5222364" y="3208808"/>
              <a:ext cx="145434" cy="325956"/>
              <a:chOff x="3004175" y="2722350"/>
              <a:chExt cx="195950" cy="439175"/>
            </a:xfrm>
          </p:grpSpPr>
          <p:sp>
            <p:nvSpPr>
              <p:cNvPr id="596" name="Google Shape;596;p36"/>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6"/>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6"/>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6"/>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6"/>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36"/>
            <p:cNvGrpSpPr/>
            <p:nvPr/>
          </p:nvGrpSpPr>
          <p:grpSpPr>
            <a:xfrm>
              <a:off x="5462380" y="3302316"/>
              <a:ext cx="96358" cy="191149"/>
              <a:chOff x="3213925" y="2904475"/>
              <a:chExt cx="173650" cy="344475"/>
            </a:xfrm>
          </p:grpSpPr>
          <p:sp>
            <p:nvSpPr>
              <p:cNvPr id="604" name="Google Shape;604;p36"/>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6"/>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6"/>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6"/>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6"/>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 name="Google Shape;611;p36"/>
            <p:cNvSpPr/>
            <p:nvPr/>
          </p:nvSpPr>
          <p:spPr>
            <a:xfrm>
              <a:off x="5046670" y="3449142"/>
              <a:ext cx="1120415" cy="170264"/>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4">
  <p:cSld name="CUSTOM_1_1_1_1">
    <p:bg>
      <p:bgPr>
        <a:solidFill>
          <a:schemeClr val="dk1"/>
        </a:solidFill>
        <a:effectLst/>
      </p:bgPr>
    </p:bg>
    <p:spTree>
      <p:nvGrpSpPr>
        <p:cNvPr id="1" name="Shape 612"/>
        <p:cNvGrpSpPr/>
        <p:nvPr/>
      </p:nvGrpSpPr>
      <p:grpSpPr>
        <a:xfrm>
          <a:off x="0" y="0"/>
          <a:ext cx="0" cy="0"/>
          <a:chOff x="0" y="0"/>
          <a:chExt cx="0" cy="0"/>
        </a:xfrm>
      </p:grpSpPr>
      <p:sp>
        <p:nvSpPr>
          <p:cNvPr id="613" name="Google Shape;613;p37"/>
          <p:cNvSpPr/>
          <p:nvPr/>
        </p:nvSpPr>
        <p:spPr>
          <a:xfrm>
            <a:off x="320975" y="913051"/>
            <a:ext cx="2114646" cy="133583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2435634" y="473111"/>
            <a:ext cx="1035607" cy="65428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7"/>
          <p:cNvSpPr/>
          <p:nvPr/>
        </p:nvSpPr>
        <p:spPr>
          <a:xfrm>
            <a:off x="7168126" y="152325"/>
            <a:ext cx="1781817" cy="112770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7"/>
          <p:cNvSpPr/>
          <p:nvPr/>
        </p:nvSpPr>
        <p:spPr>
          <a:xfrm>
            <a:off x="6538450" y="1026749"/>
            <a:ext cx="589330" cy="37233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7"/>
          <p:cNvSpPr/>
          <p:nvPr/>
        </p:nvSpPr>
        <p:spPr>
          <a:xfrm flipH="1">
            <a:off x="5223890" y="4817871"/>
            <a:ext cx="3920110" cy="31973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7"/>
          <p:cNvSpPr/>
          <p:nvPr/>
        </p:nvSpPr>
        <p:spPr>
          <a:xfrm flipH="1">
            <a:off x="-2323" y="4773207"/>
            <a:ext cx="4467697" cy="364412"/>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a:off x="-2375" y="4553725"/>
            <a:ext cx="9143996" cy="589765"/>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txBox="1">
            <a:spLocks noGrp="1"/>
          </p:cNvSpPr>
          <p:nvPr>
            <p:ph type="subTitle" idx="1"/>
          </p:nvPr>
        </p:nvSpPr>
        <p:spPr>
          <a:xfrm>
            <a:off x="1006718" y="2781804"/>
            <a:ext cx="2366700" cy="34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200">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621" name="Google Shape;621;p37"/>
          <p:cNvSpPr txBox="1">
            <a:spLocks noGrp="1"/>
          </p:cNvSpPr>
          <p:nvPr>
            <p:ph type="subTitle" idx="2"/>
          </p:nvPr>
        </p:nvSpPr>
        <p:spPr>
          <a:xfrm>
            <a:off x="1006718" y="3071312"/>
            <a:ext cx="2364900" cy="69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2" name="Google Shape;622;p37"/>
          <p:cNvSpPr txBox="1">
            <a:spLocks noGrp="1"/>
          </p:cNvSpPr>
          <p:nvPr>
            <p:ph type="subTitle" idx="3"/>
          </p:nvPr>
        </p:nvSpPr>
        <p:spPr>
          <a:xfrm>
            <a:off x="3388650" y="1867400"/>
            <a:ext cx="2366700" cy="34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200">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623" name="Google Shape;623;p37"/>
          <p:cNvSpPr txBox="1">
            <a:spLocks noGrp="1"/>
          </p:cNvSpPr>
          <p:nvPr>
            <p:ph type="subTitle" idx="4"/>
          </p:nvPr>
        </p:nvSpPr>
        <p:spPr>
          <a:xfrm>
            <a:off x="3388650" y="2156912"/>
            <a:ext cx="2364900" cy="67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4" name="Google Shape;624;p37"/>
          <p:cNvSpPr txBox="1">
            <a:spLocks noGrp="1"/>
          </p:cNvSpPr>
          <p:nvPr>
            <p:ph type="subTitle" idx="5"/>
          </p:nvPr>
        </p:nvSpPr>
        <p:spPr>
          <a:xfrm>
            <a:off x="5768782" y="2781799"/>
            <a:ext cx="2364900" cy="34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200">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625" name="Google Shape;625;p37"/>
          <p:cNvSpPr txBox="1">
            <a:spLocks noGrp="1"/>
          </p:cNvSpPr>
          <p:nvPr>
            <p:ph type="subTitle" idx="6"/>
          </p:nvPr>
        </p:nvSpPr>
        <p:spPr>
          <a:xfrm>
            <a:off x="5768782" y="3071313"/>
            <a:ext cx="2364900" cy="69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6" name="Google Shape;626;p37"/>
          <p:cNvSpPr txBox="1">
            <a:spLocks noGrp="1"/>
          </p:cNvSpPr>
          <p:nvPr>
            <p:ph type="title"/>
          </p:nvPr>
        </p:nvSpPr>
        <p:spPr>
          <a:xfrm>
            <a:off x="1229700" y="545750"/>
            <a:ext cx="66783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3000">
                <a:latin typeface="Patrick Hand"/>
                <a:ea typeface="Patrick Hand"/>
                <a:cs typeface="Patrick Hand"/>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627" name="Google Shape;627;p37"/>
          <p:cNvGrpSpPr/>
          <p:nvPr/>
        </p:nvGrpSpPr>
        <p:grpSpPr>
          <a:xfrm>
            <a:off x="1975380" y="4374305"/>
            <a:ext cx="1619112" cy="593354"/>
            <a:chOff x="5046670" y="3208808"/>
            <a:chExt cx="1120415" cy="410597"/>
          </a:xfrm>
        </p:grpSpPr>
        <p:grpSp>
          <p:nvGrpSpPr>
            <p:cNvPr id="628" name="Google Shape;628;p37"/>
            <p:cNvGrpSpPr/>
            <p:nvPr/>
          </p:nvGrpSpPr>
          <p:grpSpPr>
            <a:xfrm flipH="1">
              <a:off x="5811603" y="3321460"/>
              <a:ext cx="82906" cy="185771"/>
              <a:chOff x="3004175" y="2722350"/>
              <a:chExt cx="195950" cy="439175"/>
            </a:xfrm>
          </p:grpSpPr>
          <p:sp>
            <p:nvSpPr>
              <p:cNvPr id="629" name="Google Shape;629;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37"/>
            <p:cNvGrpSpPr/>
            <p:nvPr/>
          </p:nvGrpSpPr>
          <p:grpSpPr>
            <a:xfrm rot="3041596" flipH="1">
              <a:off x="5625845" y="3373209"/>
              <a:ext cx="96168" cy="82240"/>
              <a:chOff x="5928149" y="3267314"/>
              <a:chExt cx="96164" cy="82236"/>
            </a:xfrm>
          </p:grpSpPr>
          <p:sp>
            <p:nvSpPr>
              <p:cNvPr id="637" name="Google Shape;637;p37"/>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7"/>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 name="Google Shape;639;p37"/>
            <p:cNvGrpSpPr/>
            <p:nvPr/>
          </p:nvGrpSpPr>
          <p:grpSpPr>
            <a:xfrm rot="-2700000">
              <a:off x="5946361" y="3473182"/>
              <a:ext cx="96163" cy="82235"/>
              <a:chOff x="5928149" y="3267314"/>
              <a:chExt cx="96164" cy="82236"/>
            </a:xfrm>
          </p:grpSpPr>
          <p:sp>
            <p:nvSpPr>
              <p:cNvPr id="640" name="Google Shape;640;p37"/>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7"/>
            <p:cNvGrpSpPr/>
            <p:nvPr/>
          </p:nvGrpSpPr>
          <p:grpSpPr>
            <a:xfrm>
              <a:off x="5222364" y="3208808"/>
              <a:ext cx="145434" cy="325956"/>
              <a:chOff x="3004175" y="2722350"/>
              <a:chExt cx="195950" cy="439175"/>
            </a:xfrm>
          </p:grpSpPr>
          <p:sp>
            <p:nvSpPr>
              <p:cNvPr id="643" name="Google Shape;643;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37"/>
            <p:cNvGrpSpPr/>
            <p:nvPr/>
          </p:nvGrpSpPr>
          <p:grpSpPr>
            <a:xfrm>
              <a:off x="5462380" y="3302316"/>
              <a:ext cx="96358" cy="191149"/>
              <a:chOff x="3213925" y="2904475"/>
              <a:chExt cx="173650" cy="344475"/>
            </a:xfrm>
          </p:grpSpPr>
          <p:sp>
            <p:nvSpPr>
              <p:cNvPr id="651" name="Google Shape;651;p37"/>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7"/>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7"/>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7"/>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7"/>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7"/>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7"/>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8" name="Google Shape;658;p37"/>
            <p:cNvSpPr/>
            <p:nvPr/>
          </p:nvSpPr>
          <p:spPr>
            <a:xfrm>
              <a:off x="5046670" y="3449142"/>
              <a:ext cx="1120415" cy="170264"/>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659;p37"/>
          <p:cNvGrpSpPr/>
          <p:nvPr/>
        </p:nvGrpSpPr>
        <p:grpSpPr>
          <a:xfrm>
            <a:off x="6396343" y="4374305"/>
            <a:ext cx="1511773" cy="573354"/>
            <a:chOff x="6396343" y="4374305"/>
            <a:chExt cx="1511773" cy="573354"/>
          </a:xfrm>
        </p:grpSpPr>
        <p:grpSp>
          <p:nvGrpSpPr>
            <p:cNvPr id="660" name="Google Shape;660;p37"/>
            <p:cNvGrpSpPr/>
            <p:nvPr/>
          </p:nvGrpSpPr>
          <p:grpSpPr>
            <a:xfrm rot="4001758">
              <a:off x="7633951" y="4773240"/>
              <a:ext cx="111770" cy="119099"/>
              <a:chOff x="3004175" y="2950750"/>
              <a:chExt cx="195825" cy="208700"/>
            </a:xfrm>
          </p:grpSpPr>
          <p:sp>
            <p:nvSpPr>
              <p:cNvPr id="661" name="Google Shape;661;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37"/>
            <p:cNvGrpSpPr/>
            <p:nvPr/>
          </p:nvGrpSpPr>
          <p:grpSpPr>
            <a:xfrm>
              <a:off x="6980311" y="4374305"/>
              <a:ext cx="196224" cy="439790"/>
              <a:chOff x="3004175" y="2722350"/>
              <a:chExt cx="195950" cy="439175"/>
            </a:xfrm>
          </p:grpSpPr>
          <p:sp>
            <p:nvSpPr>
              <p:cNvPr id="664" name="Google Shape;664;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37"/>
            <p:cNvGrpSpPr/>
            <p:nvPr/>
          </p:nvGrpSpPr>
          <p:grpSpPr>
            <a:xfrm>
              <a:off x="7363411" y="4508535"/>
              <a:ext cx="130012" cy="257908"/>
              <a:chOff x="3213925" y="2904475"/>
              <a:chExt cx="173650" cy="344475"/>
            </a:xfrm>
          </p:grpSpPr>
          <p:sp>
            <p:nvSpPr>
              <p:cNvPr id="672" name="Google Shape;672;p37"/>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7"/>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7"/>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7"/>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7"/>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7"/>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7"/>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9" name="Google Shape;679;p37"/>
            <p:cNvSpPr/>
            <p:nvPr/>
          </p:nvSpPr>
          <p:spPr>
            <a:xfrm>
              <a:off x="6396343" y="4717923"/>
              <a:ext cx="1511773" cy="229736"/>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 name="Google Shape;680;p37"/>
          <p:cNvSpPr txBox="1">
            <a:spLocks noGrp="1"/>
          </p:cNvSpPr>
          <p:nvPr>
            <p:ph type="title" idx="7" hasCustomPrompt="1"/>
          </p:nvPr>
        </p:nvSpPr>
        <p:spPr>
          <a:xfrm>
            <a:off x="1849869" y="2359653"/>
            <a:ext cx="680400" cy="3438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900" b="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681" name="Google Shape;681;p37"/>
          <p:cNvSpPr txBox="1">
            <a:spLocks noGrp="1"/>
          </p:cNvSpPr>
          <p:nvPr>
            <p:ph type="title" idx="8" hasCustomPrompt="1"/>
          </p:nvPr>
        </p:nvSpPr>
        <p:spPr>
          <a:xfrm>
            <a:off x="4231794" y="1445265"/>
            <a:ext cx="680400" cy="3438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900" b="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682" name="Google Shape;682;p37"/>
          <p:cNvSpPr txBox="1">
            <a:spLocks noGrp="1"/>
          </p:cNvSpPr>
          <p:nvPr>
            <p:ph type="title" idx="9" hasCustomPrompt="1"/>
          </p:nvPr>
        </p:nvSpPr>
        <p:spPr>
          <a:xfrm>
            <a:off x="6611919" y="2359653"/>
            <a:ext cx="680400" cy="3438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900" b="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2">
  <p:cSld name="CUSTOM_16">
    <p:bg>
      <p:bgPr>
        <a:solidFill>
          <a:schemeClr val="dk1"/>
        </a:solidFill>
        <a:effectLst/>
      </p:bgPr>
    </p:bg>
    <p:spTree>
      <p:nvGrpSpPr>
        <p:cNvPr id="1" name="Shape 718"/>
        <p:cNvGrpSpPr/>
        <p:nvPr/>
      </p:nvGrpSpPr>
      <p:grpSpPr>
        <a:xfrm>
          <a:off x="0" y="0"/>
          <a:ext cx="0" cy="0"/>
          <a:chOff x="0" y="0"/>
          <a:chExt cx="0" cy="0"/>
        </a:xfrm>
      </p:grpSpPr>
      <p:sp>
        <p:nvSpPr>
          <p:cNvPr id="719" name="Google Shape;719;p39"/>
          <p:cNvSpPr/>
          <p:nvPr/>
        </p:nvSpPr>
        <p:spPr>
          <a:xfrm>
            <a:off x="1229700" y="436326"/>
            <a:ext cx="1248451" cy="78863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9"/>
          <p:cNvSpPr/>
          <p:nvPr/>
        </p:nvSpPr>
        <p:spPr>
          <a:xfrm>
            <a:off x="345078" y="254374"/>
            <a:ext cx="680461" cy="42990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9"/>
          <p:cNvSpPr/>
          <p:nvPr/>
        </p:nvSpPr>
        <p:spPr>
          <a:xfrm>
            <a:off x="6616450" y="562100"/>
            <a:ext cx="1337049" cy="846212"/>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9"/>
          <p:cNvSpPr/>
          <p:nvPr/>
        </p:nvSpPr>
        <p:spPr>
          <a:xfrm>
            <a:off x="8129338" y="311949"/>
            <a:ext cx="589330" cy="37233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9"/>
          <p:cNvSpPr/>
          <p:nvPr/>
        </p:nvSpPr>
        <p:spPr>
          <a:xfrm flipH="1">
            <a:off x="2360239" y="4312975"/>
            <a:ext cx="4695762" cy="84620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9"/>
          <p:cNvSpPr txBox="1">
            <a:spLocks noGrp="1"/>
          </p:cNvSpPr>
          <p:nvPr>
            <p:ph type="title"/>
          </p:nvPr>
        </p:nvSpPr>
        <p:spPr>
          <a:xfrm>
            <a:off x="1229700" y="545750"/>
            <a:ext cx="66783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3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25" name="Google Shape;725;p39"/>
          <p:cNvSpPr txBox="1">
            <a:spLocks noGrp="1"/>
          </p:cNvSpPr>
          <p:nvPr>
            <p:ph type="ctrTitle" idx="2"/>
          </p:nvPr>
        </p:nvSpPr>
        <p:spPr>
          <a:xfrm>
            <a:off x="1047740" y="3181725"/>
            <a:ext cx="2415600" cy="3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b="0"/>
            </a:lvl1pPr>
            <a:lvl2pPr lvl="1" algn="ctr" rtl="0">
              <a:spcBef>
                <a:spcPts val="0"/>
              </a:spcBef>
              <a:spcAft>
                <a:spcPts val="0"/>
              </a:spcAft>
              <a:buSzPts val="2200"/>
              <a:buFont typeface="Patrick Hand"/>
              <a:buNone/>
              <a:defRPr sz="2200" b="0">
                <a:latin typeface="Patrick Hand"/>
                <a:ea typeface="Patrick Hand"/>
                <a:cs typeface="Patrick Hand"/>
                <a:sym typeface="Patrick Hand"/>
              </a:defRPr>
            </a:lvl2pPr>
            <a:lvl3pPr lvl="2" algn="ctr" rtl="0">
              <a:spcBef>
                <a:spcPts val="0"/>
              </a:spcBef>
              <a:spcAft>
                <a:spcPts val="0"/>
              </a:spcAft>
              <a:buSzPts val="2200"/>
              <a:buFont typeface="Patrick Hand"/>
              <a:buNone/>
              <a:defRPr sz="2200" b="0">
                <a:latin typeface="Patrick Hand"/>
                <a:ea typeface="Patrick Hand"/>
                <a:cs typeface="Patrick Hand"/>
                <a:sym typeface="Patrick Hand"/>
              </a:defRPr>
            </a:lvl3pPr>
            <a:lvl4pPr lvl="3" algn="ctr" rtl="0">
              <a:spcBef>
                <a:spcPts val="0"/>
              </a:spcBef>
              <a:spcAft>
                <a:spcPts val="0"/>
              </a:spcAft>
              <a:buSzPts val="2200"/>
              <a:buFont typeface="Patrick Hand"/>
              <a:buNone/>
              <a:defRPr sz="2200" b="0">
                <a:latin typeface="Patrick Hand"/>
                <a:ea typeface="Patrick Hand"/>
                <a:cs typeface="Patrick Hand"/>
                <a:sym typeface="Patrick Hand"/>
              </a:defRPr>
            </a:lvl4pPr>
            <a:lvl5pPr lvl="4" algn="ctr" rtl="0">
              <a:spcBef>
                <a:spcPts val="0"/>
              </a:spcBef>
              <a:spcAft>
                <a:spcPts val="0"/>
              </a:spcAft>
              <a:buSzPts val="2200"/>
              <a:buFont typeface="Patrick Hand"/>
              <a:buNone/>
              <a:defRPr sz="2200" b="0">
                <a:latin typeface="Patrick Hand"/>
                <a:ea typeface="Patrick Hand"/>
                <a:cs typeface="Patrick Hand"/>
                <a:sym typeface="Patrick Hand"/>
              </a:defRPr>
            </a:lvl5pPr>
            <a:lvl6pPr lvl="5" algn="ctr" rtl="0">
              <a:spcBef>
                <a:spcPts val="0"/>
              </a:spcBef>
              <a:spcAft>
                <a:spcPts val="0"/>
              </a:spcAft>
              <a:buSzPts val="2200"/>
              <a:buFont typeface="Patrick Hand"/>
              <a:buNone/>
              <a:defRPr sz="2200" b="0">
                <a:latin typeface="Patrick Hand"/>
                <a:ea typeface="Patrick Hand"/>
                <a:cs typeface="Patrick Hand"/>
                <a:sym typeface="Patrick Hand"/>
              </a:defRPr>
            </a:lvl6pPr>
            <a:lvl7pPr lvl="6" algn="ctr" rtl="0">
              <a:spcBef>
                <a:spcPts val="0"/>
              </a:spcBef>
              <a:spcAft>
                <a:spcPts val="0"/>
              </a:spcAft>
              <a:buSzPts val="2200"/>
              <a:buFont typeface="Patrick Hand"/>
              <a:buNone/>
              <a:defRPr sz="2200" b="0">
                <a:latin typeface="Patrick Hand"/>
                <a:ea typeface="Patrick Hand"/>
                <a:cs typeface="Patrick Hand"/>
                <a:sym typeface="Patrick Hand"/>
              </a:defRPr>
            </a:lvl7pPr>
            <a:lvl8pPr lvl="7" algn="ctr" rtl="0">
              <a:spcBef>
                <a:spcPts val="0"/>
              </a:spcBef>
              <a:spcAft>
                <a:spcPts val="0"/>
              </a:spcAft>
              <a:buSzPts val="2200"/>
              <a:buFont typeface="Patrick Hand"/>
              <a:buNone/>
              <a:defRPr sz="2200" b="0">
                <a:latin typeface="Patrick Hand"/>
                <a:ea typeface="Patrick Hand"/>
                <a:cs typeface="Patrick Hand"/>
                <a:sym typeface="Patrick Hand"/>
              </a:defRPr>
            </a:lvl8pPr>
            <a:lvl9pPr lvl="8" algn="ctr" rtl="0">
              <a:spcBef>
                <a:spcPts val="0"/>
              </a:spcBef>
              <a:spcAft>
                <a:spcPts val="0"/>
              </a:spcAft>
              <a:buSzPts val="2200"/>
              <a:buFont typeface="Patrick Hand"/>
              <a:buNone/>
              <a:defRPr sz="2200" b="0">
                <a:latin typeface="Patrick Hand"/>
                <a:ea typeface="Patrick Hand"/>
                <a:cs typeface="Patrick Hand"/>
                <a:sym typeface="Patrick Hand"/>
              </a:defRPr>
            </a:lvl9pPr>
          </a:lstStyle>
          <a:p>
            <a:endParaRPr/>
          </a:p>
        </p:txBody>
      </p:sp>
      <p:sp>
        <p:nvSpPr>
          <p:cNvPr id="726" name="Google Shape;726;p39"/>
          <p:cNvSpPr txBox="1">
            <a:spLocks noGrp="1"/>
          </p:cNvSpPr>
          <p:nvPr>
            <p:ph type="subTitle" idx="1"/>
          </p:nvPr>
        </p:nvSpPr>
        <p:spPr>
          <a:xfrm>
            <a:off x="909140" y="3459925"/>
            <a:ext cx="2554200" cy="810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Font typeface="Poppins"/>
              <a:buNone/>
              <a:defRPr>
                <a:latin typeface="Poppins"/>
                <a:ea typeface="Poppins"/>
                <a:cs typeface="Poppins"/>
                <a:sym typeface="Poppins"/>
              </a:defRPr>
            </a:lvl1pPr>
            <a:lvl2pPr lvl="1" algn="ctr" rtl="0">
              <a:lnSpc>
                <a:spcPct val="100000"/>
              </a:lnSpc>
              <a:spcBef>
                <a:spcPts val="0"/>
              </a:spcBef>
              <a:spcAft>
                <a:spcPts val="0"/>
              </a:spcAft>
              <a:buSzPts val="1400"/>
              <a:buFont typeface="Poppins"/>
              <a:buNone/>
              <a:defRPr>
                <a:latin typeface="Poppins"/>
                <a:ea typeface="Poppins"/>
                <a:cs typeface="Poppins"/>
                <a:sym typeface="Poppins"/>
              </a:defRPr>
            </a:lvl2pPr>
            <a:lvl3pPr lvl="2" algn="ctr" rtl="0">
              <a:lnSpc>
                <a:spcPct val="100000"/>
              </a:lnSpc>
              <a:spcBef>
                <a:spcPts val="0"/>
              </a:spcBef>
              <a:spcAft>
                <a:spcPts val="0"/>
              </a:spcAft>
              <a:buSzPts val="1400"/>
              <a:buFont typeface="Poppins"/>
              <a:buNone/>
              <a:defRPr>
                <a:latin typeface="Poppins"/>
                <a:ea typeface="Poppins"/>
                <a:cs typeface="Poppins"/>
                <a:sym typeface="Poppins"/>
              </a:defRPr>
            </a:lvl3pPr>
            <a:lvl4pPr lvl="3" algn="ctr" rtl="0">
              <a:lnSpc>
                <a:spcPct val="100000"/>
              </a:lnSpc>
              <a:spcBef>
                <a:spcPts val="0"/>
              </a:spcBef>
              <a:spcAft>
                <a:spcPts val="0"/>
              </a:spcAft>
              <a:buSzPts val="1400"/>
              <a:buFont typeface="Poppins"/>
              <a:buNone/>
              <a:defRPr>
                <a:latin typeface="Poppins"/>
                <a:ea typeface="Poppins"/>
                <a:cs typeface="Poppins"/>
                <a:sym typeface="Poppins"/>
              </a:defRPr>
            </a:lvl4pPr>
            <a:lvl5pPr lvl="4" algn="ctr" rtl="0">
              <a:lnSpc>
                <a:spcPct val="100000"/>
              </a:lnSpc>
              <a:spcBef>
                <a:spcPts val="0"/>
              </a:spcBef>
              <a:spcAft>
                <a:spcPts val="0"/>
              </a:spcAft>
              <a:buSzPts val="1400"/>
              <a:buFont typeface="Poppins"/>
              <a:buNone/>
              <a:defRPr>
                <a:latin typeface="Poppins"/>
                <a:ea typeface="Poppins"/>
                <a:cs typeface="Poppins"/>
                <a:sym typeface="Poppins"/>
              </a:defRPr>
            </a:lvl5pPr>
            <a:lvl6pPr lvl="5" algn="ctr" rtl="0">
              <a:lnSpc>
                <a:spcPct val="100000"/>
              </a:lnSpc>
              <a:spcBef>
                <a:spcPts val="0"/>
              </a:spcBef>
              <a:spcAft>
                <a:spcPts val="0"/>
              </a:spcAft>
              <a:buSzPts val="1400"/>
              <a:buFont typeface="Poppins"/>
              <a:buNone/>
              <a:defRPr>
                <a:latin typeface="Poppins"/>
                <a:ea typeface="Poppins"/>
                <a:cs typeface="Poppins"/>
                <a:sym typeface="Poppins"/>
              </a:defRPr>
            </a:lvl6pPr>
            <a:lvl7pPr lvl="6" algn="ctr" rtl="0">
              <a:lnSpc>
                <a:spcPct val="100000"/>
              </a:lnSpc>
              <a:spcBef>
                <a:spcPts val="0"/>
              </a:spcBef>
              <a:spcAft>
                <a:spcPts val="0"/>
              </a:spcAft>
              <a:buSzPts val="1400"/>
              <a:buFont typeface="Poppins"/>
              <a:buNone/>
              <a:defRPr>
                <a:latin typeface="Poppins"/>
                <a:ea typeface="Poppins"/>
                <a:cs typeface="Poppins"/>
                <a:sym typeface="Poppins"/>
              </a:defRPr>
            </a:lvl7pPr>
            <a:lvl8pPr lvl="7" algn="ctr" rtl="0">
              <a:lnSpc>
                <a:spcPct val="100000"/>
              </a:lnSpc>
              <a:spcBef>
                <a:spcPts val="0"/>
              </a:spcBef>
              <a:spcAft>
                <a:spcPts val="0"/>
              </a:spcAft>
              <a:buSzPts val="1400"/>
              <a:buFont typeface="Poppins"/>
              <a:buNone/>
              <a:defRPr>
                <a:latin typeface="Poppins"/>
                <a:ea typeface="Poppins"/>
                <a:cs typeface="Poppins"/>
                <a:sym typeface="Poppins"/>
              </a:defRPr>
            </a:lvl8pPr>
            <a:lvl9pPr lvl="8" algn="ctr" rtl="0">
              <a:lnSpc>
                <a:spcPct val="100000"/>
              </a:lnSpc>
              <a:spcBef>
                <a:spcPts val="0"/>
              </a:spcBef>
              <a:spcAft>
                <a:spcPts val="0"/>
              </a:spcAft>
              <a:buSzPts val="1400"/>
              <a:buFont typeface="Poppins"/>
              <a:buNone/>
              <a:defRPr>
                <a:latin typeface="Poppins"/>
                <a:ea typeface="Poppins"/>
                <a:cs typeface="Poppins"/>
                <a:sym typeface="Poppins"/>
              </a:defRPr>
            </a:lvl9pPr>
          </a:lstStyle>
          <a:p>
            <a:endParaRPr/>
          </a:p>
        </p:txBody>
      </p:sp>
      <p:sp>
        <p:nvSpPr>
          <p:cNvPr id="727" name="Google Shape;727;p39"/>
          <p:cNvSpPr txBox="1">
            <a:spLocks noGrp="1"/>
          </p:cNvSpPr>
          <p:nvPr>
            <p:ph type="ctrTitle" idx="3"/>
          </p:nvPr>
        </p:nvSpPr>
        <p:spPr>
          <a:xfrm>
            <a:off x="5674355" y="1739600"/>
            <a:ext cx="2421600" cy="32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0"/>
            </a:lvl1pPr>
            <a:lvl2pPr lvl="1" algn="ctr" rtl="0">
              <a:spcBef>
                <a:spcPts val="0"/>
              </a:spcBef>
              <a:spcAft>
                <a:spcPts val="0"/>
              </a:spcAft>
              <a:buSzPts val="2200"/>
              <a:buFont typeface="Patrick Hand"/>
              <a:buNone/>
              <a:defRPr sz="2200" b="0">
                <a:latin typeface="Patrick Hand"/>
                <a:ea typeface="Patrick Hand"/>
                <a:cs typeface="Patrick Hand"/>
                <a:sym typeface="Patrick Hand"/>
              </a:defRPr>
            </a:lvl2pPr>
            <a:lvl3pPr lvl="2" algn="ctr" rtl="0">
              <a:spcBef>
                <a:spcPts val="0"/>
              </a:spcBef>
              <a:spcAft>
                <a:spcPts val="0"/>
              </a:spcAft>
              <a:buSzPts val="2200"/>
              <a:buFont typeface="Patrick Hand"/>
              <a:buNone/>
              <a:defRPr sz="2200" b="0">
                <a:latin typeface="Patrick Hand"/>
                <a:ea typeface="Patrick Hand"/>
                <a:cs typeface="Patrick Hand"/>
                <a:sym typeface="Patrick Hand"/>
              </a:defRPr>
            </a:lvl3pPr>
            <a:lvl4pPr lvl="3" algn="ctr" rtl="0">
              <a:spcBef>
                <a:spcPts val="0"/>
              </a:spcBef>
              <a:spcAft>
                <a:spcPts val="0"/>
              </a:spcAft>
              <a:buSzPts val="2200"/>
              <a:buFont typeface="Patrick Hand"/>
              <a:buNone/>
              <a:defRPr sz="2200" b="0">
                <a:latin typeface="Patrick Hand"/>
                <a:ea typeface="Patrick Hand"/>
                <a:cs typeface="Patrick Hand"/>
                <a:sym typeface="Patrick Hand"/>
              </a:defRPr>
            </a:lvl4pPr>
            <a:lvl5pPr lvl="4" algn="ctr" rtl="0">
              <a:spcBef>
                <a:spcPts val="0"/>
              </a:spcBef>
              <a:spcAft>
                <a:spcPts val="0"/>
              </a:spcAft>
              <a:buSzPts val="2200"/>
              <a:buFont typeface="Patrick Hand"/>
              <a:buNone/>
              <a:defRPr sz="2200" b="0">
                <a:latin typeface="Patrick Hand"/>
                <a:ea typeface="Patrick Hand"/>
                <a:cs typeface="Patrick Hand"/>
                <a:sym typeface="Patrick Hand"/>
              </a:defRPr>
            </a:lvl5pPr>
            <a:lvl6pPr lvl="5" algn="ctr" rtl="0">
              <a:spcBef>
                <a:spcPts val="0"/>
              </a:spcBef>
              <a:spcAft>
                <a:spcPts val="0"/>
              </a:spcAft>
              <a:buSzPts val="2200"/>
              <a:buFont typeface="Patrick Hand"/>
              <a:buNone/>
              <a:defRPr sz="2200" b="0">
                <a:latin typeface="Patrick Hand"/>
                <a:ea typeface="Patrick Hand"/>
                <a:cs typeface="Patrick Hand"/>
                <a:sym typeface="Patrick Hand"/>
              </a:defRPr>
            </a:lvl6pPr>
            <a:lvl7pPr lvl="6" algn="ctr" rtl="0">
              <a:spcBef>
                <a:spcPts val="0"/>
              </a:spcBef>
              <a:spcAft>
                <a:spcPts val="0"/>
              </a:spcAft>
              <a:buSzPts val="2200"/>
              <a:buFont typeface="Patrick Hand"/>
              <a:buNone/>
              <a:defRPr sz="2200" b="0">
                <a:latin typeface="Patrick Hand"/>
                <a:ea typeface="Patrick Hand"/>
                <a:cs typeface="Patrick Hand"/>
                <a:sym typeface="Patrick Hand"/>
              </a:defRPr>
            </a:lvl7pPr>
            <a:lvl8pPr lvl="7" algn="ctr" rtl="0">
              <a:spcBef>
                <a:spcPts val="0"/>
              </a:spcBef>
              <a:spcAft>
                <a:spcPts val="0"/>
              </a:spcAft>
              <a:buSzPts val="2200"/>
              <a:buFont typeface="Patrick Hand"/>
              <a:buNone/>
              <a:defRPr sz="2200" b="0">
                <a:latin typeface="Patrick Hand"/>
                <a:ea typeface="Patrick Hand"/>
                <a:cs typeface="Patrick Hand"/>
                <a:sym typeface="Patrick Hand"/>
              </a:defRPr>
            </a:lvl8pPr>
            <a:lvl9pPr lvl="8" algn="ctr" rtl="0">
              <a:spcBef>
                <a:spcPts val="0"/>
              </a:spcBef>
              <a:spcAft>
                <a:spcPts val="0"/>
              </a:spcAft>
              <a:buSzPts val="2200"/>
              <a:buFont typeface="Patrick Hand"/>
              <a:buNone/>
              <a:defRPr sz="2200" b="0">
                <a:latin typeface="Patrick Hand"/>
                <a:ea typeface="Patrick Hand"/>
                <a:cs typeface="Patrick Hand"/>
                <a:sym typeface="Patrick Hand"/>
              </a:defRPr>
            </a:lvl9pPr>
          </a:lstStyle>
          <a:p>
            <a:endParaRPr/>
          </a:p>
        </p:txBody>
      </p:sp>
      <p:sp>
        <p:nvSpPr>
          <p:cNvPr id="728" name="Google Shape;728;p39"/>
          <p:cNvSpPr txBox="1">
            <a:spLocks noGrp="1"/>
          </p:cNvSpPr>
          <p:nvPr>
            <p:ph type="subTitle" idx="4"/>
          </p:nvPr>
        </p:nvSpPr>
        <p:spPr>
          <a:xfrm>
            <a:off x="5674355" y="2017800"/>
            <a:ext cx="2560500" cy="81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Poppins"/>
              <a:buNone/>
              <a:defRPr>
                <a:latin typeface="Poppins"/>
                <a:ea typeface="Poppins"/>
                <a:cs typeface="Poppins"/>
                <a:sym typeface="Poppins"/>
              </a:defRPr>
            </a:lvl1pPr>
            <a:lvl2pPr lvl="1" algn="ctr" rtl="0">
              <a:lnSpc>
                <a:spcPct val="100000"/>
              </a:lnSpc>
              <a:spcBef>
                <a:spcPts val="0"/>
              </a:spcBef>
              <a:spcAft>
                <a:spcPts val="0"/>
              </a:spcAft>
              <a:buSzPts val="1400"/>
              <a:buFont typeface="Poppins"/>
              <a:buNone/>
              <a:defRPr>
                <a:latin typeface="Poppins"/>
                <a:ea typeface="Poppins"/>
                <a:cs typeface="Poppins"/>
                <a:sym typeface="Poppins"/>
              </a:defRPr>
            </a:lvl2pPr>
            <a:lvl3pPr lvl="2" algn="ctr" rtl="0">
              <a:lnSpc>
                <a:spcPct val="100000"/>
              </a:lnSpc>
              <a:spcBef>
                <a:spcPts val="0"/>
              </a:spcBef>
              <a:spcAft>
                <a:spcPts val="0"/>
              </a:spcAft>
              <a:buSzPts val="1400"/>
              <a:buFont typeface="Poppins"/>
              <a:buNone/>
              <a:defRPr>
                <a:latin typeface="Poppins"/>
                <a:ea typeface="Poppins"/>
                <a:cs typeface="Poppins"/>
                <a:sym typeface="Poppins"/>
              </a:defRPr>
            </a:lvl3pPr>
            <a:lvl4pPr lvl="3" algn="ctr" rtl="0">
              <a:lnSpc>
                <a:spcPct val="100000"/>
              </a:lnSpc>
              <a:spcBef>
                <a:spcPts val="0"/>
              </a:spcBef>
              <a:spcAft>
                <a:spcPts val="0"/>
              </a:spcAft>
              <a:buSzPts val="1400"/>
              <a:buFont typeface="Poppins"/>
              <a:buNone/>
              <a:defRPr>
                <a:latin typeface="Poppins"/>
                <a:ea typeface="Poppins"/>
                <a:cs typeface="Poppins"/>
                <a:sym typeface="Poppins"/>
              </a:defRPr>
            </a:lvl4pPr>
            <a:lvl5pPr lvl="4" algn="ctr" rtl="0">
              <a:lnSpc>
                <a:spcPct val="100000"/>
              </a:lnSpc>
              <a:spcBef>
                <a:spcPts val="0"/>
              </a:spcBef>
              <a:spcAft>
                <a:spcPts val="0"/>
              </a:spcAft>
              <a:buSzPts val="1400"/>
              <a:buFont typeface="Poppins"/>
              <a:buNone/>
              <a:defRPr>
                <a:latin typeface="Poppins"/>
                <a:ea typeface="Poppins"/>
                <a:cs typeface="Poppins"/>
                <a:sym typeface="Poppins"/>
              </a:defRPr>
            </a:lvl5pPr>
            <a:lvl6pPr lvl="5" algn="ctr" rtl="0">
              <a:lnSpc>
                <a:spcPct val="100000"/>
              </a:lnSpc>
              <a:spcBef>
                <a:spcPts val="0"/>
              </a:spcBef>
              <a:spcAft>
                <a:spcPts val="0"/>
              </a:spcAft>
              <a:buSzPts val="1400"/>
              <a:buFont typeface="Poppins"/>
              <a:buNone/>
              <a:defRPr>
                <a:latin typeface="Poppins"/>
                <a:ea typeface="Poppins"/>
                <a:cs typeface="Poppins"/>
                <a:sym typeface="Poppins"/>
              </a:defRPr>
            </a:lvl6pPr>
            <a:lvl7pPr lvl="6" algn="ctr" rtl="0">
              <a:lnSpc>
                <a:spcPct val="100000"/>
              </a:lnSpc>
              <a:spcBef>
                <a:spcPts val="0"/>
              </a:spcBef>
              <a:spcAft>
                <a:spcPts val="0"/>
              </a:spcAft>
              <a:buSzPts val="1400"/>
              <a:buFont typeface="Poppins"/>
              <a:buNone/>
              <a:defRPr>
                <a:latin typeface="Poppins"/>
                <a:ea typeface="Poppins"/>
                <a:cs typeface="Poppins"/>
                <a:sym typeface="Poppins"/>
              </a:defRPr>
            </a:lvl7pPr>
            <a:lvl8pPr lvl="7" algn="ctr" rtl="0">
              <a:lnSpc>
                <a:spcPct val="100000"/>
              </a:lnSpc>
              <a:spcBef>
                <a:spcPts val="0"/>
              </a:spcBef>
              <a:spcAft>
                <a:spcPts val="0"/>
              </a:spcAft>
              <a:buSzPts val="1400"/>
              <a:buFont typeface="Poppins"/>
              <a:buNone/>
              <a:defRPr>
                <a:latin typeface="Poppins"/>
                <a:ea typeface="Poppins"/>
                <a:cs typeface="Poppins"/>
                <a:sym typeface="Poppins"/>
              </a:defRPr>
            </a:lvl8pPr>
            <a:lvl9pPr lvl="8" algn="ctr" rtl="0">
              <a:lnSpc>
                <a:spcPct val="100000"/>
              </a:lnSpc>
              <a:spcBef>
                <a:spcPts val="0"/>
              </a:spcBef>
              <a:spcAft>
                <a:spcPts val="0"/>
              </a:spcAft>
              <a:buSzPts val="1400"/>
              <a:buFont typeface="Poppins"/>
              <a:buNone/>
              <a:defRPr>
                <a:latin typeface="Poppins"/>
                <a:ea typeface="Poppins"/>
                <a:cs typeface="Poppins"/>
                <a:sym typeface="Poppins"/>
              </a:defRPr>
            </a:lvl9pPr>
          </a:lstStyle>
          <a:p>
            <a:endParaRPr/>
          </a:p>
        </p:txBody>
      </p:sp>
      <p:sp>
        <p:nvSpPr>
          <p:cNvPr id="729" name="Google Shape;729;p39"/>
          <p:cNvSpPr txBox="1">
            <a:spLocks noGrp="1"/>
          </p:cNvSpPr>
          <p:nvPr>
            <p:ph type="ctrTitle" idx="5"/>
          </p:nvPr>
        </p:nvSpPr>
        <p:spPr>
          <a:xfrm>
            <a:off x="1047740" y="1739600"/>
            <a:ext cx="2415600" cy="3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b="0"/>
            </a:lvl1pPr>
            <a:lvl2pPr lvl="1" algn="ctr" rtl="0">
              <a:spcBef>
                <a:spcPts val="0"/>
              </a:spcBef>
              <a:spcAft>
                <a:spcPts val="0"/>
              </a:spcAft>
              <a:buSzPts val="2200"/>
              <a:buFont typeface="Patrick Hand"/>
              <a:buNone/>
              <a:defRPr sz="2200" b="0">
                <a:latin typeface="Patrick Hand"/>
                <a:ea typeface="Patrick Hand"/>
                <a:cs typeface="Patrick Hand"/>
                <a:sym typeface="Patrick Hand"/>
              </a:defRPr>
            </a:lvl2pPr>
            <a:lvl3pPr lvl="2" algn="ctr" rtl="0">
              <a:spcBef>
                <a:spcPts val="0"/>
              </a:spcBef>
              <a:spcAft>
                <a:spcPts val="0"/>
              </a:spcAft>
              <a:buSzPts val="2200"/>
              <a:buFont typeface="Patrick Hand"/>
              <a:buNone/>
              <a:defRPr sz="2200" b="0">
                <a:latin typeface="Patrick Hand"/>
                <a:ea typeface="Patrick Hand"/>
                <a:cs typeface="Patrick Hand"/>
                <a:sym typeface="Patrick Hand"/>
              </a:defRPr>
            </a:lvl3pPr>
            <a:lvl4pPr lvl="3" algn="ctr" rtl="0">
              <a:spcBef>
                <a:spcPts val="0"/>
              </a:spcBef>
              <a:spcAft>
                <a:spcPts val="0"/>
              </a:spcAft>
              <a:buSzPts val="2200"/>
              <a:buFont typeface="Patrick Hand"/>
              <a:buNone/>
              <a:defRPr sz="2200" b="0">
                <a:latin typeface="Patrick Hand"/>
                <a:ea typeface="Patrick Hand"/>
                <a:cs typeface="Patrick Hand"/>
                <a:sym typeface="Patrick Hand"/>
              </a:defRPr>
            </a:lvl4pPr>
            <a:lvl5pPr lvl="4" algn="ctr" rtl="0">
              <a:spcBef>
                <a:spcPts val="0"/>
              </a:spcBef>
              <a:spcAft>
                <a:spcPts val="0"/>
              </a:spcAft>
              <a:buSzPts val="2200"/>
              <a:buFont typeface="Patrick Hand"/>
              <a:buNone/>
              <a:defRPr sz="2200" b="0">
                <a:latin typeface="Patrick Hand"/>
                <a:ea typeface="Patrick Hand"/>
                <a:cs typeface="Patrick Hand"/>
                <a:sym typeface="Patrick Hand"/>
              </a:defRPr>
            </a:lvl5pPr>
            <a:lvl6pPr lvl="5" algn="ctr" rtl="0">
              <a:spcBef>
                <a:spcPts val="0"/>
              </a:spcBef>
              <a:spcAft>
                <a:spcPts val="0"/>
              </a:spcAft>
              <a:buSzPts val="2200"/>
              <a:buFont typeface="Patrick Hand"/>
              <a:buNone/>
              <a:defRPr sz="2200" b="0">
                <a:latin typeface="Patrick Hand"/>
                <a:ea typeface="Patrick Hand"/>
                <a:cs typeface="Patrick Hand"/>
                <a:sym typeface="Patrick Hand"/>
              </a:defRPr>
            </a:lvl6pPr>
            <a:lvl7pPr lvl="6" algn="ctr" rtl="0">
              <a:spcBef>
                <a:spcPts val="0"/>
              </a:spcBef>
              <a:spcAft>
                <a:spcPts val="0"/>
              </a:spcAft>
              <a:buSzPts val="2200"/>
              <a:buFont typeface="Patrick Hand"/>
              <a:buNone/>
              <a:defRPr sz="2200" b="0">
                <a:latin typeface="Patrick Hand"/>
                <a:ea typeface="Patrick Hand"/>
                <a:cs typeface="Patrick Hand"/>
                <a:sym typeface="Patrick Hand"/>
              </a:defRPr>
            </a:lvl7pPr>
            <a:lvl8pPr lvl="7" algn="ctr" rtl="0">
              <a:spcBef>
                <a:spcPts val="0"/>
              </a:spcBef>
              <a:spcAft>
                <a:spcPts val="0"/>
              </a:spcAft>
              <a:buSzPts val="2200"/>
              <a:buFont typeface="Patrick Hand"/>
              <a:buNone/>
              <a:defRPr sz="2200" b="0">
                <a:latin typeface="Patrick Hand"/>
                <a:ea typeface="Patrick Hand"/>
                <a:cs typeface="Patrick Hand"/>
                <a:sym typeface="Patrick Hand"/>
              </a:defRPr>
            </a:lvl8pPr>
            <a:lvl9pPr lvl="8" algn="ctr" rtl="0">
              <a:spcBef>
                <a:spcPts val="0"/>
              </a:spcBef>
              <a:spcAft>
                <a:spcPts val="0"/>
              </a:spcAft>
              <a:buSzPts val="2200"/>
              <a:buFont typeface="Patrick Hand"/>
              <a:buNone/>
              <a:defRPr sz="2200" b="0">
                <a:latin typeface="Patrick Hand"/>
                <a:ea typeface="Patrick Hand"/>
                <a:cs typeface="Patrick Hand"/>
                <a:sym typeface="Patrick Hand"/>
              </a:defRPr>
            </a:lvl9pPr>
          </a:lstStyle>
          <a:p>
            <a:endParaRPr/>
          </a:p>
        </p:txBody>
      </p:sp>
      <p:sp>
        <p:nvSpPr>
          <p:cNvPr id="730" name="Google Shape;730;p39"/>
          <p:cNvSpPr txBox="1">
            <a:spLocks noGrp="1"/>
          </p:cNvSpPr>
          <p:nvPr>
            <p:ph type="subTitle" idx="6"/>
          </p:nvPr>
        </p:nvSpPr>
        <p:spPr>
          <a:xfrm>
            <a:off x="909140" y="2017800"/>
            <a:ext cx="2554200" cy="810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Font typeface="Poppins"/>
              <a:buNone/>
              <a:defRPr>
                <a:latin typeface="Poppins"/>
                <a:ea typeface="Poppins"/>
                <a:cs typeface="Poppins"/>
                <a:sym typeface="Poppins"/>
              </a:defRPr>
            </a:lvl1pPr>
            <a:lvl2pPr lvl="1" algn="ctr" rtl="0">
              <a:lnSpc>
                <a:spcPct val="100000"/>
              </a:lnSpc>
              <a:spcBef>
                <a:spcPts val="0"/>
              </a:spcBef>
              <a:spcAft>
                <a:spcPts val="0"/>
              </a:spcAft>
              <a:buSzPts val="1400"/>
              <a:buFont typeface="Poppins"/>
              <a:buNone/>
              <a:defRPr>
                <a:latin typeface="Poppins"/>
                <a:ea typeface="Poppins"/>
                <a:cs typeface="Poppins"/>
                <a:sym typeface="Poppins"/>
              </a:defRPr>
            </a:lvl2pPr>
            <a:lvl3pPr lvl="2" algn="ctr" rtl="0">
              <a:lnSpc>
                <a:spcPct val="100000"/>
              </a:lnSpc>
              <a:spcBef>
                <a:spcPts val="0"/>
              </a:spcBef>
              <a:spcAft>
                <a:spcPts val="0"/>
              </a:spcAft>
              <a:buSzPts val="1400"/>
              <a:buFont typeface="Poppins"/>
              <a:buNone/>
              <a:defRPr>
                <a:latin typeface="Poppins"/>
                <a:ea typeface="Poppins"/>
                <a:cs typeface="Poppins"/>
                <a:sym typeface="Poppins"/>
              </a:defRPr>
            </a:lvl3pPr>
            <a:lvl4pPr lvl="3" algn="ctr" rtl="0">
              <a:lnSpc>
                <a:spcPct val="100000"/>
              </a:lnSpc>
              <a:spcBef>
                <a:spcPts val="0"/>
              </a:spcBef>
              <a:spcAft>
                <a:spcPts val="0"/>
              </a:spcAft>
              <a:buSzPts val="1400"/>
              <a:buFont typeface="Poppins"/>
              <a:buNone/>
              <a:defRPr>
                <a:latin typeface="Poppins"/>
                <a:ea typeface="Poppins"/>
                <a:cs typeface="Poppins"/>
                <a:sym typeface="Poppins"/>
              </a:defRPr>
            </a:lvl4pPr>
            <a:lvl5pPr lvl="4" algn="ctr" rtl="0">
              <a:lnSpc>
                <a:spcPct val="100000"/>
              </a:lnSpc>
              <a:spcBef>
                <a:spcPts val="0"/>
              </a:spcBef>
              <a:spcAft>
                <a:spcPts val="0"/>
              </a:spcAft>
              <a:buSzPts val="1400"/>
              <a:buFont typeface="Poppins"/>
              <a:buNone/>
              <a:defRPr>
                <a:latin typeface="Poppins"/>
                <a:ea typeface="Poppins"/>
                <a:cs typeface="Poppins"/>
                <a:sym typeface="Poppins"/>
              </a:defRPr>
            </a:lvl5pPr>
            <a:lvl6pPr lvl="5" algn="ctr" rtl="0">
              <a:lnSpc>
                <a:spcPct val="100000"/>
              </a:lnSpc>
              <a:spcBef>
                <a:spcPts val="0"/>
              </a:spcBef>
              <a:spcAft>
                <a:spcPts val="0"/>
              </a:spcAft>
              <a:buSzPts val="1400"/>
              <a:buFont typeface="Poppins"/>
              <a:buNone/>
              <a:defRPr>
                <a:latin typeface="Poppins"/>
                <a:ea typeface="Poppins"/>
                <a:cs typeface="Poppins"/>
                <a:sym typeface="Poppins"/>
              </a:defRPr>
            </a:lvl6pPr>
            <a:lvl7pPr lvl="6" algn="ctr" rtl="0">
              <a:lnSpc>
                <a:spcPct val="100000"/>
              </a:lnSpc>
              <a:spcBef>
                <a:spcPts val="0"/>
              </a:spcBef>
              <a:spcAft>
                <a:spcPts val="0"/>
              </a:spcAft>
              <a:buSzPts val="1400"/>
              <a:buFont typeface="Poppins"/>
              <a:buNone/>
              <a:defRPr>
                <a:latin typeface="Poppins"/>
                <a:ea typeface="Poppins"/>
                <a:cs typeface="Poppins"/>
                <a:sym typeface="Poppins"/>
              </a:defRPr>
            </a:lvl7pPr>
            <a:lvl8pPr lvl="7" algn="ctr" rtl="0">
              <a:lnSpc>
                <a:spcPct val="100000"/>
              </a:lnSpc>
              <a:spcBef>
                <a:spcPts val="0"/>
              </a:spcBef>
              <a:spcAft>
                <a:spcPts val="0"/>
              </a:spcAft>
              <a:buSzPts val="1400"/>
              <a:buFont typeface="Poppins"/>
              <a:buNone/>
              <a:defRPr>
                <a:latin typeface="Poppins"/>
                <a:ea typeface="Poppins"/>
                <a:cs typeface="Poppins"/>
                <a:sym typeface="Poppins"/>
              </a:defRPr>
            </a:lvl8pPr>
            <a:lvl9pPr lvl="8" algn="ctr" rtl="0">
              <a:lnSpc>
                <a:spcPct val="100000"/>
              </a:lnSpc>
              <a:spcBef>
                <a:spcPts val="0"/>
              </a:spcBef>
              <a:spcAft>
                <a:spcPts val="0"/>
              </a:spcAft>
              <a:buSzPts val="1400"/>
              <a:buFont typeface="Poppins"/>
              <a:buNone/>
              <a:defRPr>
                <a:latin typeface="Poppins"/>
                <a:ea typeface="Poppins"/>
                <a:cs typeface="Poppins"/>
                <a:sym typeface="Poppins"/>
              </a:defRPr>
            </a:lvl9pPr>
          </a:lstStyle>
          <a:p>
            <a:endParaRPr/>
          </a:p>
        </p:txBody>
      </p:sp>
      <p:sp>
        <p:nvSpPr>
          <p:cNvPr id="731" name="Google Shape;731;p39"/>
          <p:cNvSpPr txBox="1">
            <a:spLocks noGrp="1"/>
          </p:cNvSpPr>
          <p:nvPr>
            <p:ph type="ctrTitle" idx="7"/>
          </p:nvPr>
        </p:nvSpPr>
        <p:spPr>
          <a:xfrm>
            <a:off x="5674355" y="3181725"/>
            <a:ext cx="2421600" cy="32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0"/>
            </a:lvl1pPr>
            <a:lvl2pPr lvl="1" algn="ctr" rtl="0">
              <a:spcBef>
                <a:spcPts val="0"/>
              </a:spcBef>
              <a:spcAft>
                <a:spcPts val="0"/>
              </a:spcAft>
              <a:buSzPts val="2200"/>
              <a:buFont typeface="Patrick Hand"/>
              <a:buNone/>
              <a:defRPr sz="2200" b="0">
                <a:latin typeface="Patrick Hand"/>
                <a:ea typeface="Patrick Hand"/>
                <a:cs typeface="Patrick Hand"/>
                <a:sym typeface="Patrick Hand"/>
              </a:defRPr>
            </a:lvl2pPr>
            <a:lvl3pPr lvl="2" algn="ctr" rtl="0">
              <a:spcBef>
                <a:spcPts val="0"/>
              </a:spcBef>
              <a:spcAft>
                <a:spcPts val="0"/>
              </a:spcAft>
              <a:buSzPts val="2200"/>
              <a:buFont typeface="Patrick Hand"/>
              <a:buNone/>
              <a:defRPr sz="2200" b="0">
                <a:latin typeface="Patrick Hand"/>
                <a:ea typeface="Patrick Hand"/>
                <a:cs typeface="Patrick Hand"/>
                <a:sym typeface="Patrick Hand"/>
              </a:defRPr>
            </a:lvl3pPr>
            <a:lvl4pPr lvl="3" algn="ctr" rtl="0">
              <a:spcBef>
                <a:spcPts val="0"/>
              </a:spcBef>
              <a:spcAft>
                <a:spcPts val="0"/>
              </a:spcAft>
              <a:buSzPts val="2200"/>
              <a:buFont typeface="Patrick Hand"/>
              <a:buNone/>
              <a:defRPr sz="2200" b="0">
                <a:latin typeface="Patrick Hand"/>
                <a:ea typeface="Patrick Hand"/>
                <a:cs typeface="Patrick Hand"/>
                <a:sym typeface="Patrick Hand"/>
              </a:defRPr>
            </a:lvl4pPr>
            <a:lvl5pPr lvl="4" algn="ctr" rtl="0">
              <a:spcBef>
                <a:spcPts val="0"/>
              </a:spcBef>
              <a:spcAft>
                <a:spcPts val="0"/>
              </a:spcAft>
              <a:buSzPts val="2200"/>
              <a:buFont typeface="Patrick Hand"/>
              <a:buNone/>
              <a:defRPr sz="2200" b="0">
                <a:latin typeface="Patrick Hand"/>
                <a:ea typeface="Patrick Hand"/>
                <a:cs typeface="Patrick Hand"/>
                <a:sym typeface="Patrick Hand"/>
              </a:defRPr>
            </a:lvl5pPr>
            <a:lvl6pPr lvl="5" algn="ctr" rtl="0">
              <a:spcBef>
                <a:spcPts val="0"/>
              </a:spcBef>
              <a:spcAft>
                <a:spcPts val="0"/>
              </a:spcAft>
              <a:buSzPts val="2200"/>
              <a:buFont typeface="Patrick Hand"/>
              <a:buNone/>
              <a:defRPr sz="2200" b="0">
                <a:latin typeface="Patrick Hand"/>
                <a:ea typeface="Patrick Hand"/>
                <a:cs typeface="Patrick Hand"/>
                <a:sym typeface="Patrick Hand"/>
              </a:defRPr>
            </a:lvl6pPr>
            <a:lvl7pPr lvl="6" algn="ctr" rtl="0">
              <a:spcBef>
                <a:spcPts val="0"/>
              </a:spcBef>
              <a:spcAft>
                <a:spcPts val="0"/>
              </a:spcAft>
              <a:buSzPts val="2200"/>
              <a:buFont typeface="Patrick Hand"/>
              <a:buNone/>
              <a:defRPr sz="2200" b="0">
                <a:latin typeface="Patrick Hand"/>
                <a:ea typeface="Patrick Hand"/>
                <a:cs typeface="Patrick Hand"/>
                <a:sym typeface="Patrick Hand"/>
              </a:defRPr>
            </a:lvl7pPr>
            <a:lvl8pPr lvl="7" algn="ctr" rtl="0">
              <a:spcBef>
                <a:spcPts val="0"/>
              </a:spcBef>
              <a:spcAft>
                <a:spcPts val="0"/>
              </a:spcAft>
              <a:buSzPts val="2200"/>
              <a:buFont typeface="Patrick Hand"/>
              <a:buNone/>
              <a:defRPr sz="2200" b="0">
                <a:latin typeface="Patrick Hand"/>
                <a:ea typeface="Patrick Hand"/>
                <a:cs typeface="Patrick Hand"/>
                <a:sym typeface="Patrick Hand"/>
              </a:defRPr>
            </a:lvl8pPr>
            <a:lvl9pPr lvl="8" algn="ctr" rtl="0">
              <a:spcBef>
                <a:spcPts val="0"/>
              </a:spcBef>
              <a:spcAft>
                <a:spcPts val="0"/>
              </a:spcAft>
              <a:buSzPts val="2200"/>
              <a:buFont typeface="Patrick Hand"/>
              <a:buNone/>
              <a:defRPr sz="2200" b="0">
                <a:latin typeface="Patrick Hand"/>
                <a:ea typeface="Patrick Hand"/>
                <a:cs typeface="Patrick Hand"/>
                <a:sym typeface="Patrick Hand"/>
              </a:defRPr>
            </a:lvl9pPr>
          </a:lstStyle>
          <a:p>
            <a:endParaRPr/>
          </a:p>
        </p:txBody>
      </p:sp>
      <p:sp>
        <p:nvSpPr>
          <p:cNvPr id="732" name="Google Shape;732;p39"/>
          <p:cNvSpPr txBox="1">
            <a:spLocks noGrp="1"/>
          </p:cNvSpPr>
          <p:nvPr>
            <p:ph type="subTitle" idx="8"/>
          </p:nvPr>
        </p:nvSpPr>
        <p:spPr>
          <a:xfrm>
            <a:off x="5674355" y="3459925"/>
            <a:ext cx="2560500" cy="81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Poppins"/>
              <a:buNone/>
              <a:defRPr>
                <a:latin typeface="Poppins"/>
                <a:ea typeface="Poppins"/>
                <a:cs typeface="Poppins"/>
                <a:sym typeface="Poppins"/>
              </a:defRPr>
            </a:lvl1pPr>
            <a:lvl2pPr lvl="1" algn="ctr" rtl="0">
              <a:lnSpc>
                <a:spcPct val="100000"/>
              </a:lnSpc>
              <a:spcBef>
                <a:spcPts val="0"/>
              </a:spcBef>
              <a:spcAft>
                <a:spcPts val="0"/>
              </a:spcAft>
              <a:buSzPts val="1400"/>
              <a:buFont typeface="Poppins"/>
              <a:buNone/>
              <a:defRPr>
                <a:latin typeface="Poppins"/>
                <a:ea typeface="Poppins"/>
                <a:cs typeface="Poppins"/>
                <a:sym typeface="Poppins"/>
              </a:defRPr>
            </a:lvl2pPr>
            <a:lvl3pPr lvl="2" algn="ctr" rtl="0">
              <a:lnSpc>
                <a:spcPct val="100000"/>
              </a:lnSpc>
              <a:spcBef>
                <a:spcPts val="0"/>
              </a:spcBef>
              <a:spcAft>
                <a:spcPts val="0"/>
              </a:spcAft>
              <a:buSzPts val="1400"/>
              <a:buFont typeface="Poppins"/>
              <a:buNone/>
              <a:defRPr>
                <a:latin typeface="Poppins"/>
                <a:ea typeface="Poppins"/>
                <a:cs typeface="Poppins"/>
                <a:sym typeface="Poppins"/>
              </a:defRPr>
            </a:lvl3pPr>
            <a:lvl4pPr lvl="3" algn="ctr" rtl="0">
              <a:lnSpc>
                <a:spcPct val="100000"/>
              </a:lnSpc>
              <a:spcBef>
                <a:spcPts val="0"/>
              </a:spcBef>
              <a:spcAft>
                <a:spcPts val="0"/>
              </a:spcAft>
              <a:buSzPts val="1400"/>
              <a:buFont typeface="Poppins"/>
              <a:buNone/>
              <a:defRPr>
                <a:latin typeface="Poppins"/>
                <a:ea typeface="Poppins"/>
                <a:cs typeface="Poppins"/>
                <a:sym typeface="Poppins"/>
              </a:defRPr>
            </a:lvl4pPr>
            <a:lvl5pPr lvl="4" algn="ctr" rtl="0">
              <a:lnSpc>
                <a:spcPct val="100000"/>
              </a:lnSpc>
              <a:spcBef>
                <a:spcPts val="0"/>
              </a:spcBef>
              <a:spcAft>
                <a:spcPts val="0"/>
              </a:spcAft>
              <a:buSzPts val="1400"/>
              <a:buFont typeface="Poppins"/>
              <a:buNone/>
              <a:defRPr>
                <a:latin typeface="Poppins"/>
                <a:ea typeface="Poppins"/>
                <a:cs typeface="Poppins"/>
                <a:sym typeface="Poppins"/>
              </a:defRPr>
            </a:lvl5pPr>
            <a:lvl6pPr lvl="5" algn="ctr" rtl="0">
              <a:lnSpc>
                <a:spcPct val="100000"/>
              </a:lnSpc>
              <a:spcBef>
                <a:spcPts val="0"/>
              </a:spcBef>
              <a:spcAft>
                <a:spcPts val="0"/>
              </a:spcAft>
              <a:buSzPts val="1400"/>
              <a:buFont typeface="Poppins"/>
              <a:buNone/>
              <a:defRPr>
                <a:latin typeface="Poppins"/>
                <a:ea typeface="Poppins"/>
                <a:cs typeface="Poppins"/>
                <a:sym typeface="Poppins"/>
              </a:defRPr>
            </a:lvl6pPr>
            <a:lvl7pPr lvl="6" algn="ctr" rtl="0">
              <a:lnSpc>
                <a:spcPct val="100000"/>
              </a:lnSpc>
              <a:spcBef>
                <a:spcPts val="0"/>
              </a:spcBef>
              <a:spcAft>
                <a:spcPts val="0"/>
              </a:spcAft>
              <a:buSzPts val="1400"/>
              <a:buFont typeface="Poppins"/>
              <a:buNone/>
              <a:defRPr>
                <a:latin typeface="Poppins"/>
                <a:ea typeface="Poppins"/>
                <a:cs typeface="Poppins"/>
                <a:sym typeface="Poppins"/>
              </a:defRPr>
            </a:lvl7pPr>
            <a:lvl8pPr lvl="7" algn="ctr" rtl="0">
              <a:lnSpc>
                <a:spcPct val="100000"/>
              </a:lnSpc>
              <a:spcBef>
                <a:spcPts val="0"/>
              </a:spcBef>
              <a:spcAft>
                <a:spcPts val="0"/>
              </a:spcAft>
              <a:buSzPts val="1400"/>
              <a:buFont typeface="Poppins"/>
              <a:buNone/>
              <a:defRPr>
                <a:latin typeface="Poppins"/>
                <a:ea typeface="Poppins"/>
                <a:cs typeface="Poppins"/>
                <a:sym typeface="Poppins"/>
              </a:defRPr>
            </a:lvl8pPr>
            <a:lvl9pPr lvl="8" algn="ctr" rtl="0">
              <a:lnSpc>
                <a:spcPct val="100000"/>
              </a:lnSpc>
              <a:spcBef>
                <a:spcPts val="0"/>
              </a:spcBef>
              <a:spcAft>
                <a:spcPts val="0"/>
              </a:spcAft>
              <a:buSzPts val="1400"/>
              <a:buFont typeface="Poppins"/>
              <a:buNone/>
              <a:defRPr>
                <a:latin typeface="Poppins"/>
                <a:ea typeface="Poppins"/>
                <a:cs typeface="Poppins"/>
                <a:sym typeface="Poppins"/>
              </a:defRPr>
            </a:lvl9pPr>
          </a:lstStyle>
          <a:p>
            <a:endParaRPr/>
          </a:p>
        </p:txBody>
      </p:sp>
      <p:sp>
        <p:nvSpPr>
          <p:cNvPr id="733" name="Google Shape;733;p39"/>
          <p:cNvSpPr/>
          <p:nvPr/>
        </p:nvSpPr>
        <p:spPr>
          <a:xfrm>
            <a:off x="0" y="4729277"/>
            <a:ext cx="4695762" cy="42990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9"/>
          <p:cNvSpPr/>
          <p:nvPr/>
        </p:nvSpPr>
        <p:spPr>
          <a:xfrm>
            <a:off x="0" y="4458449"/>
            <a:ext cx="9143996" cy="685092"/>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CUSTOM_8">
    <p:bg>
      <p:bgPr>
        <a:solidFill>
          <a:schemeClr val="dk1"/>
        </a:solidFill>
        <a:effectLst/>
      </p:bgPr>
    </p:bg>
    <p:spTree>
      <p:nvGrpSpPr>
        <p:cNvPr id="1" name="Shape 735"/>
        <p:cNvGrpSpPr/>
        <p:nvPr/>
      </p:nvGrpSpPr>
      <p:grpSpPr>
        <a:xfrm>
          <a:off x="0" y="0"/>
          <a:ext cx="0" cy="0"/>
          <a:chOff x="0" y="0"/>
          <a:chExt cx="0" cy="0"/>
        </a:xfrm>
      </p:grpSpPr>
      <p:grpSp>
        <p:nvGrpSpPr>
          <p:cNvPr id="736" name="Google Shape;736;p40"/>
          <p:cNvGrpSpPr/>
          <p:nvPr/>
        </p:nvGrpSpPr>
        <p:grpSpPr>
          <a:xfrm>
            <a:off x="313566" y="3695318"/>
            <a:ext cx="3349475" cy="1297615"/>
            <a:chOff x="2189450" y="2220300"/>
            <a:chExt cx="3202175" cy="1240550"/>
          </a:xfrm>
        </p:grpSpPr>
        <p:sp>
          <p:nvSpPr>
            <p:cNvPr id="737" name="Google Shape;737;p4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40"/>
          <p:cNvGrpSpPr/>
          <p:nvPr/>
        </p:nvGrpSpPr>
        <p:grpSpPr>
          <a:xfrm>
            <a:off x="2306553" y="3973883"/>
            <a:ext cx="2636030" cy="1021221"/>
            <a:chOff x="2189450" y="2220300"/>
            <a:chExt cx="3202175" cy="1240550"/>
          </a:xfrm>
        </p:grpSpPr>
        <p:sp>
          <p:nvSpPr>
            <p:cNvPr id="740" name="Google Shape;740;p4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2" name="Google Shape;742;p40"/>
          <p:cNvSpPr/>
          <p:nvPr/>
        </p:nvSpPr>
        <p:spPr>
          <a:xfrm>
            <a:off x="1116425" y="286547"/>
            <a:ext cx="1781826" cy="11255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a:off x="417059" y="433561"/>
            <a:ext cx="1035607" cy="65428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a:off x="7021900" y="243101"/>
            <a:ext cx="1281282" cy="80950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8151912" y="1158576"/>
            <a:ext cx="544163" cy="34379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6602950" y="1052590"/>
            <a:ext cx="376439" cy="23783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4676248" y="4603180"/>
            <a:ext cx="4467697" cy="531730"/>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0" y="4042575"/>
            <a:ext cx="9143996" cy="1100928"/>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txBox="1">
            <a:spLocks noGrp="1"/>
          </p:cNvSpPr>
          <p:nvPr>
            <p:ph type="title"/>
          </p:nvPr>
        </p:nvSpPr>
        <p:spPr>
          <a:xfrm>
            <a:off x="1229700" y="545750"/>
            <a:ext cx="66783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3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50" name="Google Shape;750;p40"/>
          <p:cNvSpPr txBox="1">
            <a:spLocks noGrp="1"/>
          </p:cNvSpPr>
          <p:nvPr>
            <p:ph type="subTitle" idx="1"/>
          </p:nvPr>
        </p:nvSpPr>
        <p:spPr>
          <a:xfrm>
            <a:off x="788850" y="2662350"/>
            <a:ext cx="1856100" cy="343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2200"/>
              <a:buFont typeface="Patrick Hand"/>
              <a:buNone/>
              <a:defRPr sz="2200">
                <a:solidFill>
                  <a:schemeClr val="dk2"/>
                </a:solidFill>
                <a:latin typeface="Patrick Hand"/>
                <a:ea typeface="Patrick Hand"/>
                <a:cs typeface="Patrick Hand"/>
                <a:sym typeface="Patrick Hand"/>
              </a:defRPr>
            </a:lvl1pPr>
            <a:lvl2pPr lvl="1">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a:spcBef>
                <a:spcPts val="1600"/>
              </a:spcBef>
              <a:spcAft>
                <a:spcPts val="1600"/>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751" name="Google Shape;751;p40"/>
          <p:cNvSpPr txBox="1">
            <a:spLocks noGrp="1"/>
          </p:cNvSpPr>
          <p:nvPr>
            <p:ph type="subTitle" idx="2"/>
          </p:nvPr>
        </p:nvSpPr>
        <p:spPr>
          <a:xfrm>
            <a:off x="788850" y="2933743"/>
            <a:ext cx="1856100" cy="126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52" name="Google Shape;752;p40"/>
          <p:cNvSpPr txBox="1">
            <a:spLocks noGrp="1"/>
          </p:cNvSpPr>
          <p:nvPr>
            <p:ph type="subTitle" idx="3"/>
          </p:nvPr>
        </p:nvSpPr>
        <p:spPr>
          <a:xfrm>
            <a:off x="2696513" y="2662350"/>
            <a:ext cx="1856100" cy="343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200">
                <a:solidFill>
                  <a:schemeClr val="dk2"/>
                </a:solidFill>
                <a:latin typeface="Patrick Hand"/>
                <a:ea typeface="Patrick Hand"/>
                <a:cs typeface="Patrick Hand"/>
                <a:sym typeface="Patrick Hand"/>
              </a:defRPr>
            </a:lvl1pPr>
            <a:lvl2pPr lvl="1"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1600"/>
              </a:spcBef>
              <a:spcAft>
                <a:spcPts val="1600"/>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753" name="Google Shape;753;p40"/>
          <p:cNvSpPr txBox="1">
            <a:spLocks noGrp="1"/>
          </p:cNvSpPr>
          <p:nvPr>
            <p:ph type="subTitle" idx="4"/>
          </p:nvPr>
        </p:nvSpPr>
        <p:spPr>
          <a:xfrm>
            <a:off x="2696513" y="2933750"/>
            <a:ext cx="1856100" cy="126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54" name="Google Shape;754;p40"/>
          <p:cNvSpPr txBox="1">
            <a:spLocks noGrp="1"/>
          </p:cNvSpPr>
          <p:nvPr>
            <p:ph type="subTitle" idx="5"/>
          </p:nvPr>
        </p:nvSpPr>
        <p:spPr>
          <a:xfrm>
            <a:off x="4648888" y="2662350"/>
            <a:ext cx="1856100" cy="343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200">
                <a:solidFill>
                  <a:schemeClr val="dk2"/>
                </a:solidFill>
                <a:latin typeface="Patrick Hand"/>
                <a:ea typeface="Patrick Hand"/>
                <a:cs typeface="Patrick Hand"/>
                <a:sym typeface="Patrick Hand"/>
              </a:defRPr>
            </a:lvl1pPr>
            <a:lvl2pPr lvl="1"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1600"/>
              </a:spcBef>
              <a:spcAft>
                <a:spcPts val="1600"/>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755" name="Google Shape;755;p40"/>
          <p:cNvSpPr txBox="1">
            <a:spLocks noGrp="1"/>
          </p:cNvSpPr>
          <p:nvPr>
            <p:ph type="subTitle" idx="6"/>
          </p:nvPr>
        </p:nvSpPr>
        <p:spPr>
          <a:xfrm>
            <a:off x="4648888" y="2933750"/>
            <a:ext cx="1856100" cy="126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56" name="Google Shape;756;p40"/>
          <p:cNvSpPr txBox="1">
            <a:spLocks noGrp="1"/>
          </p:cNvSpPr>
          <p:nvPr>
            <p:ph type="subTitle" idx="7"/>
          </p:nvPr>
        </p:nvSpPr>
        <p:spPr>
          <a:xfrm>
            <a:off x="6601263" y="2662350"/>
            <a:ext cx="1856100" cy="343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200">
                <a:solidFill>
                  <a:schemeClr val="dk2"/>
                </a:solidFill>
                <a:latin typeface="Patrick Hand"/>
                <a:ea typeface="Patrick Hand"/>
                <a:cs typeface="Patrick Hand"/>
                <a:sym typeface="Patrick Hand"/>
              </a:defRPr>
            </a:lvl1pPr>
            <a:lvl2pPr lvl="1"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1600"/>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1600"/>
              </a:spcBef>
              <a:spcAft>
                <a:spcPts val="1600"/>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757" name="Google Shape;757;p40"/>
          <p:cNvSpPr txBox="1">
            <a:spLocks noGrp="1"/>
          </p:cNvSpPr>
          <p:nvPr>
            <p:ph type="subTitle" idx="8"/>
          </p:nvPr>
        </p:nvSpPr>
        <p:spPr>
          <a:xfrm>
            <a:off x="6601263" y="2933750"/>
            <a:ext cx="1856100" cy="126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tle and text 2">
  <p:cSld name="CUSTOM_7">
    <p:bg>
      <p:bgPr>
        <a:solidFill>
          <a:schemeClr val="dk1"/>
        </a:solidFill>
        <a:effectLst/>
      </p:bgPr>
    </p:bg>
    <p:spTree>
      <p:nvGrpSpPr>
        <p:cNvPr id="1" name="Shape 828"/>
        <p:cNvGrpSpPr/>
        <p:nvPr/>
      </p:nvGrpSpPr>
      <p:grpSpPr>
        <a:xfrm>
          <a:off x="0" y="0"/>
          <a:ext cx="0" cy="0"/>
          <a:chOff x="0" y="0"/>
          <a:chExt cx="0" cy="0"/>
        </a:xfrm>
      </p:grpSpPr>
      <p:sp>
        <p:nvSpPr>
          <p:cNvPr id="829" name="Google Shape;829;p46"/>
          <p:cNvSpPr/>
          <p:nvPr/>
        </p:nvSpPr>
        <p:spPr>
          <a:xfrm>
            <a:off x="0" y="4961627"/>
            <a:ext cx="3397132" cy="181881"/>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6"/>
          <p:cNvSpPr/>
          <p:nvPr/>
        </p:nvSpPr>
        <p:spPr>
          <a:xfrm flipH="1">
            <a:off x="3830701" y="4753075"/>
            <a:ext cx="5313299" cy="39042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6"/>
          <p:cNvSpPr/>
          <p:nvPr/>
        </p:nvSpPr>
        <p:spPr>
          <a:xfrm>
            <a:off x="2465525" y="4925099"/>
            <a:ext cx="6678206" cy="218402"/>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6"/>
          <p:cNvSpPr/>
          <p:nvPr/>
        </p:nvSpPr>
        <p:spPr>
          <a:xfrm>
            <a:off x="1229700" y="436326"/>
            <a:ext cx="1248451" cy="78863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6"/>
          <p:cNvSpPr/>
          <p:nvPr/>
        </p:nvSpPr>
        <p:spPr>
          <a:xfrm>
            <a:off x="345078" y="254374"/>
            <a:ext cx="680461" cy="42990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6"/>
          <p:cNvSpPr/>
          <p:nvPr/>
        </p:nvSpPr>
        <p:spPr>
          <a:xfrm>
            <a:off x="5939226" y="750825"/>
            <a:ext cx="2026432" cy="1282519"/>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6"/>
          <p:cNvSpPr/>
          <p:nvPr/>
        </p:nvSpPr>
        <p:spPr>
          <a:xfrm>
            <a:off x="8007579" y="883498"/>
            <a:ext cx="783319" cy="49489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6"/>
          <p:cNvSpPr txBox="1">
            <a:spLocks noGrp="1"/>
          </p:cNvSpPr>
          <p:nvPr>
            <p:ph type="title"/>
          </p:nvPr>
        </p:nvSpPr>
        <p:spPr>
          <a:xfrm>
            <a:off x="1229700" y="545750"/>
            <a:ext cx="66783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3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37" name="Google Shape;837;p46"/>
          <p:cNvSpPr txBox="1">
            <a:spLocks noGrp="1"/>
          </p:cNvSpPr>
          <p:nvPr>
            <p:ph type="subTitle" idx="1"/>
          </p:nvPr>
        </p:nvSpPr>
        <p:spPr>
          <a:xfrm>
            <a:off x="899050" y="1908625"/>
            <a:ext cx="2141100" cy="1554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838" name="Google Shape;838;p46"/>
          <p:cNvSpPr/>
          <p:nvPr/>
        </p:nvSpPr>
        <p:spPr>
          <a:xfrm>
            <a:off x="7940602" y="329108"/>
            <a:ext cx="443885" cy="28044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19">
    <p:spTree>
      <p:nvGrpSpPr>
        <p:cNvPr id="1" name="Shape 873"/>
        <p:cNvGrpSpPr/>
        <p:nvPr/>
      </p:nvGrpSpPr>
      <p:grpSpPr>
        <a:xfrm>
          <a:off x="0" y="0"/>
          <a:ext cx="0" cy="0"/>
          <a:chOff x="0" y="0"/>
          <a:chExt cx="0" cy="0"/>
        </a:xfrm>
      </p:grpSpPr>
      <p:sp>
        <p:nvSpPr>
          <p:cNvPr id="874" name="Google Shape;874;p50"/>
          <p:cNvSpPr/>
          <p:nvPr/>
        </p:nvSpPr>
        <p:spPr>
          <a:xfrm>
            <a:off x="1860025" y="4608523"/>
            <a:ext cx="7283884" cy="534998"/>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0"/>
          <p:cNvSpPr/>
          <p:nvPr/>
        </p:nvSpPr>
        <p:spPr>
          <a:xfrm>
            <a:off x="1860025" y="4657223"/>
            <a:ext cx="3292737" cy="261170"/>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0"/>
          <p:cNvSpPr/>
          <p:nvPr/>
        </p:nvSpPr>
        <p:spPr>
          <a:xfrm flipH="1">
            <a:off x="942" y="4781059"/>
            <a:ext cx="7642384" cy="36240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7" name="Google Shape;877;p50"/>
          <p:cNvGrpSpPr/>
          <p:nvPr/>
        </p:nvGrpSpPr>
        <p:grpSpPr>
          <a:xfrm>
            <a:off x="456492" y="4397710"/>
            <a:ext cx="1802074" cy="757915"/>
            <a:chOff x="456506" y="4454146"/>
            <a:chExt cx="1639143" cy="689390"/>
          </a:xfrm>
        </p:grpSpPr>
        <p:sp>
          <p:nvSpPr>
            <p:cNvPr id="878" name="Google Shape;878;p50"/>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0"/>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0"/>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0"/>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0"/>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0"/>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0"/>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0"/>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0"/>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0"/>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0"/>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0"/>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CUSTOM_20">
    <p:spTree>
      <p:nvGrpSpPr>
        <p:cNvPr id="1" name="Shape 890"/>
        <p:cNvGrpSpPr/>
        <p:nvPr/>
      </p:nvGrpSpPr>
      <p:grpSpPr>
        <a:xfrm>
          <a:off x="0" y="0"/>
          <a:ext cx="0" cy="0"/>
          <a:chOff x="0" y="0"/>
          <a:chExt cx="0" cy="0"/>
        </a:xfrm>
      </p:grpSpPr>
      <p:grpSp>
        <p:nvGrpSpPr>
          <p:cNvPr id="891" name="Google Shape;891;p51"/>
          <p:cNvGrpSpPr/>
          <p:nvPr/>
        </p:nvGrpSpPr>
        <p:grpSpPr>
          <a:xfrm flipH="1">
            <a:off x="3062687" y="3829748"/>
            <a:ext cx="3391103" cy="1313742"/>
            <a:chOff x="2189450" y="2220300"/>
            <a:chExt cx="3202175" cy="1240550"/>
          </a:xfrm>
        </p:grpSpPr>
        <p:sp>
          <p:nvSpPr>
            <p:cNvPr id="892" name="Google Shape;892;p5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51"/>
          <p:cNvGrpSpPr/>
          <p:nvPr/>
        </p:nvGrpSpPr>
        <p:grpSpPr>
          <a:xfrm flipH="1">
            <a:off x="4708478" y="3471522"/>
            <a:ext cx="4309167" cy="1669408"/>
            <a:chOff x="2189450" y="2220300"/>
            <a:chExt cx="3202175" cy="1240550"/>
          </a:xfrm>
        </p:grpSpPr>
        <p:sp>
          <p:nvSpPr>
            <p:cNvPr id="895" name="Google Shape;895;p5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7" name="Google Shape;897;p51"/>
          <p:cNvSpPr/>
          <p:nvPr/>
        </p:nvSpPr>
        <p:spPr>
          <a:xfrm flipH="1">
            <a:off x="46" y="4851064"/>
            <a:ext cx="4467697" cy="287808"/>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1"/>
          <p:cNvSpPr/>
          <p:nvPr/>
        </p:nvSpPr>
        <p:spPr>
          <a:xfrm flipH="1">
            <a:off x="0" y="4547649"/>
            <a:ext cx="9143996" cy="595795"/>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1"/>
          <p:cNvSpPr/>
          <p:nvPr/>
        </p:nvSpPr>
        <p:spPr>
          <a:xfrm>
            <a:off x="1232100" y="718797"/>
            <a:ext cx="1781826" cy="11255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1"/>
          <p:cNvSpPr/>
          <p:nvPr/>
        </p:nvSpPr>
        <p:spPr>
          <a:xfrm>
            <a:off x="350084" y="398311"/>
            <a:ext cx="1035607" cy="65428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1"/>
          <p:cNvSpPr/>
          <p:nvPr/>
        </p:nvSpPr>
        <p:spPr>
          <a:xfrm>
            <a:off x="6848433" y="340500"/>
            <a:ext cx="1493235" cy="94341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1"/>
          <p:cNvSpPr/>
          <p:nvPr/>
        </p:nvSpPr>
        <p:spPr>
          <a:xfrm>
            <a:off x="8165389" y="1407427"/>
            <a:ext cx="634169" cy="40066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1"/>
          <p:cNvSpPr/>
          <p:nvPr/>
        </p:nvSpPr>
        <p:spPr>
          <a:xfrm>
            <a:off x="6360175" y="1283907"/>
            <a:ext cx="438726" cy="27718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51"/>
          <p:cNvGrpSpPr/>
          <p:nvPr/>
        </p:nvGrpSpPr>
        <p:grpSpPr>
          <a:xfrm>
            <a:off x="893068" y="3907831"/>
            <a:ext cx="1186803" cy="1014012"/>
            <a:chOff x="6771225" y="2829938"/>
            <a:chExt cx="1528400" cy="1305875"/>
          </a:xfrm>
        </p:grpSpPr>
        <p:sp>
          <p:nvSpPr>
            <p:cNvPr id="905" name="Google Shape;905;p51"/>
            <p:cNvSpPr/>
            <p:nvPr/>
          </p:nvSpPr>
          <p:spPr>
            <a:xfrm>
              <a:off x="6771225" y="3808963"/>
              <a:ext cx="202000" cy="26295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1"/>
            <p:cNvSpPr/>
            <p:nvPr/>
          </p:nvSpPr>
          <p:spPr>
            <a:xfrm>
              <a:off x="7897875" y="3619463"/>
              <a:ext cx="328300" cy="504600"/>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1"/>
            <p:cNvSpPr/>
            <p:nvPr/>
          </p:nvSpPr>
          <p:spPr>
            <a:xfrm>
              <a:off x="7318400" y="2829938"/>
              <a:ext cx="981225" cy="1021650"/>
            </a:xfrm>
            <a:custGeom>
              <a:avLst/>
              <a:gdLst/>
              <a:ahLst/>
              <a:cxnLst/>
              <a:rect l="l" t="t" r="r" b="b"/>
              <a:pathLst>
                <a:path w="39249" h="40866" extrusionOk="0">
                  <a:moveTo>
                    <a:pt x="19624" y="1"/>
                  </a:moveTo>
                  <a:cubicBezTo>
                    <a:pt x="9724" y="1"/>
                    <a:pt x="0" y="13779"/>
                    <a:pt x="0" y="25089"/>
                  </a:cubicBezTo>
                  <a:cubicBezTo>
                    <a:pt x="0" y="36370"/>
                    <a:pt x="9724" y="40865"/>
                    <a:pt x="19624" y="40865"/>
                  </a:cubicBezTo>
                  <a:cubicBezTo>
                    <a:pt x="29525" y="40865"/>
                    <a:pt x="39249" y="36077"/>
                    <a:pt x="39249" y="24796"/>
                  </a:cubicBezTo>
                  <a:cubicBezTo>
                    <a:pt x="39249" y="13485"/>
                    <a:pt x="29495" y="1"/>
                    <a:pt x="19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1"/>
            <p:cNvSpPr/>
            <p:nvPr/>
          </p:nvSpPr>
          <p:spPr>
            <a:xfrm>
              <a:off x="7318400" y="3055413"/>
              <a:ext cx="907775" cy="795425"/>
            </a:xfrm>
            <a:custGeom>
              <a:avLst/>
              <a:gdLst/>
              <a:ahLst/>
              <a:cxnLst/>
              <a:rect l="l" t="t" r="r" b="b"/>
              <a:pathLst>
                <a:path w="36311" h="31817" extrusionOk="0">
                  <a:moveTo>
                    <a:pt x="5582" y="1"/>
                  </a:moveTo>
                  <a:cubicBezTo>
                    <a:pt x="2204" y="4731"/>
                    <a:pt x="0" y="10665"/>
                    <a:pt x="0" y="16041"/>
                  </a:cubicBezTo>
                  <a:cubicBezTo>
                    <a:pt x="0" y="27322"/>
                    <a:pt x="9724" y="31817"/>
                    <a:pt x="19624" y="31817"/>
                  </a:cubicBezTo>
                  <a:cubicBezTo>
                    <a:pt x="26176" y="31817"/>
                    <a:pt x="32668" y="29731"/>
                    <a:pt x="36311" y="25001"/>
                  </a:cubicBezTo>
                  <a:lnTo>
                    <a:pt x="36311" y="25001"/>
                  </a:lnTo>
                  <a:cubicBezTo>
                    <a:pt x="35800" y="25025"/>
                    <a:pt x="35288" y="25036"/>
                    <a:pt x="34778" y="25036"/>
                  </a:cubicBezTo>
                  <a:cubicBezTo>
                    <a:pt x="32735" y="25036"/>
                    <a:pt x="30700" y="24848"/>
                    <a:pt x="28702" y="24472"/>
                  </a:cubicBezTo>
                  <a:cubicBezTo>
                    <a:pt x="24354" y="23591"/>
                    <a:pt x="20506" y="21535"/>
                    <a:pt x="16980" y="18861"/>
                  </a:cubicBezTo>
                  <a:cubicBezTo>
                    <a:pt x="13631" y="16364"/>
                    <a:pt x="9754" y="13632"/>
                    <a:pt x="7580" y="9930"/>
                  </a:cubicBezTo>
                  <a:cubicBezTo>
                    <a:pt x="5729" y="6787"/>
                    <a:pt x="5611" y="3438"/>
                    <a:pt x="5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1"/>
            <p:cNvSpPr/>
            <p:nvPr/>
          </p:nvSpPr>
          <p:spPr>
            <a:xfrm>
              <a:off x="7438850" y="2901188"/>
              <a:ext cx="740325" cy="1211125"/>
            </a:xfrm>
            <a:custGeom>
              <a:avLst/>
              <a:gdLst/>
              <a:ahLst/>
              <a:cxnLst/>
              <a:rect l="l" t="t" r="r" b="b"/>
              <a:pathLst>
                <a:path w="29613" h="48445" extrusionOk="0">
                  <a:moveTo>
                    <a:pt x="14748" y="1"/>
                  </a:moveTo>
                  <a:lnTo>
                    <a:pt x="13954" y="882"/>
                  </a:lnTo>
                  <a:lnTo>
                    <a:pt x="13367" y="16305"/>
                  </a:lnTo>
                  <a:lnTo>
                    <a:pt x="9078" y="12515"/>
                  </a:lnTo>
                  <a:lnTo>
                    <a:pt x="8813" y="5024"/>
                  </a:lnTo>
                  <a:lnTo>
                    <a:pt x="8520" y="5024"/>
                  </a:lnTo>
                  <a:lnTo>
                    <a:pt x="8167" y="11663"/>
                  </a:lnTo>
                  <a:lnTo>
                    <a:pt x="1616" y="7786"/>
                  </a:lnTo>
                  <a:lnTo>
                    <a:pt x="1616" y="8285"/>
                  </a:lnTo>
                  <a:lnTo>
                    <a:pt x="7462" y="12750"/>
                  </a:lnTo>
                  <a:lnTo>
                    <a:pt x="1293" y="13984"/>
                  </a:lnTo>
                  <a:lnTo>
                    <a:pt x="1263" y="14572"/>
                  </a:lnTo>
                  <a:lnTo>
                    <a:pt x="8549" y="13426"/>
                  </a:lnTo>
                  <a:lnTo>
                    <a:pt x="13367" y="17745"/>
                  </a:lnTo>
                  <a:lnTo>
                    <a:pt x="13132" y="30348"/>
                  </a:lnTo>
                  <a:lnTo>
                    <a:pt x="6581" y="26734"/>
                  </a:lnTo>
                  <a:lnTo>
                    <a:pt x="5934" y="20624"/>
                  </a:lnTo>
                  <a:lnTo>
                    <a:pt x="5582" y="20624"/>
                  </a:lnTo>
                  <a:lnTo>
                    <a:pt x="5758" y="26029"/>
                  </a:lnTo>
                  <a:lnTo>
                    <a:pt x="1087" y="23033"/>
                  </a:lnTo>
                  <a:lnTo>
                    <a:pt x="1528" y="24120"/>
                  </a:lnTo>
                  <a:lnTo>
                    <a:pt x="5024" y="26999"/>
                  </a:lnTo>
                  <a:lnTo>
                    <a:pt x="0" y="29349"/>
                  </a:lnTo>
                  <a:lnTo>
                    <a:pt x="0" y="29878"/>
                  </a:lnTo>
                  <a:lnTo>
                    <a:pt x="5846" y="27733"/>
                  </a:lnTo>
                  <a:lnTo>
                    <a:pt x="13132" y="32580"/>
                  </a:lnTo>
                  <a:lnTo>
                    <a:pt x="13132" y="48444"/>
                  </a:lnTo>
                  <a:lnTo>
                    <a:pt x="15835" y="48444"/>
                  </a:lnTo>
                  <a:lnTo>
                    <a:pt x="14806" y="31699"/>
                  </a:lnTo>
                  <a:lnTo>
                    <a:pt x="20535" y="28350"/>
                  </a:lnTo>
                  <a:lnTo>
                    <a:pt x="28614" y="30906"/>
                  </a:lnTo>
                  <a:lnTo>
                    <a:pt x="28819" y="30612"/>
                  </a:lnTo>
                  <a:lnTo>
                    <a:pt x="21593" y="27469"/>
                  </a:lnTo>
                  <a:lnTo>
                    <a:pt x="27821" y="22944"/>
                  </a:lnTo>
                  <a:lnTo>
                    <a:pt x="26910" y="22944"/>
                  </a:lnTo>
                  <a:lnTo>
                    <a:pt x="20799" y="26999"/>
                  </a:lnTo>
                  <a:lnTo>
                    <a:pt x="20153" y="21505"/>
                  </a:lnTo>
                  <a:lnTo>
                    <a:pt x="19712" y="22239"/>
                  </a:lnTo>
                  <a:lnTo>
                    <a:pt x="19801" y="27557"/>
                  </a:lnTo>
                  <a:lnTo>
                    <a:pt x="14806" y="30083"/>
                  </a:lnTo>
                  <a:lnTo>
                    <a:pt x="14395" y="21799"/>
                  </a:lnTo>
                  <a:lnTo>
                    <a:pt x="21416" y="17275"/>
                  </a:lnTo>
                  <a:lnTo>
                    <a:pt x="29613" y="17803"/>
                  </a:lnTo>
                  <a:lnTo>
                    <a:pt x="29613" y="17363"/>
                  </a:lnTo>
                  <a:lnTo>
                    <a:pt x="22768" y="16217"/>
                  </a:lnTo>
                  <a:lnTo>
                    <a:pt x="29084" y="11517"/>
                  </a:lnTo>
                  <a:lnTo>
                    <a:pt x="29084" y="10606"/>
                  </a:lnTo>
                  <a:lnTo>
                    <a:pt x="22239" y="15747"/>
                  </a:lnTo>
                  <a:lnTo>
                    <a:pt x="23502" y="8902"/>
                  </a:lnTo>
                  <a:lnTo>
                    <a:pt x="22826" y="9196"/>
                  </a:lnTo>
                  <a:lnTo>
                    <a:pt x="20887" y="16393"/>
                  </a:lnTo>
                  <a:lnTo>
                    <a:pt x="14307" y="20154"/>
                  </a:lnTo>
                  <a:lnTo>
                    <a:pt x="147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1"/>
            <p:cNvSpPr/>
            <p:nvPr/>
          </p:nvSpPr>
          <p:spPr>
            <a:xfrm>
              <a:off x="7779625" y="2901188"/>
              <a:ext cx="399550" cy="1211125"/>
            </a:xfrm>
            <a:custGeom>
              <a:avLst/>
              <a:gdLst/>
              <a:ahLst/>
              <a:cxnLst/>
              <a:rect l="l" t="t" r="r" b="b"/>
              <a:pathLst>
                <a:path w="15982" h="48445" extrusionOk="0">
                  <a:moveTo>
                    <a:pt x="1117" y="1"/>
                  </a:moveTo>
                  <a:lnTo>
                    <a:pt x="882" y="265"/>
                  </a:lnTo>
                  <a:lnTo>
                    <a:pt x="882" y="412"/>
                  </a:lnTo>
                  <a:cubicBezTo>
                    <a:pt x="882" y="3732"/>
                    <a:pt x="852" y="7110"/>
                    <a:pt x="705" y="10459"/>
                  </a:cubicBezTo>
                  <a:cubicBezTo>
                    <a:pt x="529" y="13691"/>
                    <a:pt x="558" y="17010"/>
                    <a:pt x="206" y="20242"/>
                  </a:cubicBezTo>
                  <a:cubicBezTo>
                    <a:pt x="0" y="22181"/>
                    <a:pt x="265" y="48444"/>
                    <a:pt x="265" y="48444"/>
                  </a:cubicBezTo>
                  <a:lnTo>
                    <a:pt x="2204" y="48444"/>
                  </a:lnTo>
                  <a:lnTo>
                    <a:pt x="1175" y="31699"/>
                  </a:lnTo>
                  <a:lnTo>
                    <a:pt x="6875" y="28350"/>
                  </a:lnTo>
                  <a:lnTo>
                    <a:pt x="14953" y="30935"/>
                  </a:lnTo>
                  <a:lnTo>
                    <a:pt x="15159" y="30641"/>
                  </a:lnTo>
                  <a:lnTo>
                    <a:pt x="7962" y="27469"/>
                  </a:lnTo>
                  <a:lnTo>
                    <a:pt x="14160" y="22974"/>
                  </a:lnTo>
                  <a:lnTo>
                    <a:pt x="13250" y="22974"/>
                  </a:lnTo>
                  <a:lnTo>
                    <a:pt x="7139" y="27028"/>
                  </a:lnTo>
                  <a:lnTo>
                    <a:pt x="6493" y="21505"/>
                  </a:lnTo>
                  <a:lnTo>
                    <a:pt x="6052" y="22239"/>
                  </a:lnTo>
                  <a:lnTo>
                    <a:pt x="6140" y="27557"/>
                  </a:lnTo>
                  <a:lnTo>
                    <a:pt x="1175" y="30054"/>
                  </a:lnTo>
                  <a:lnTo>
                    <a:pt x="764" y="21769"/>
                  </a:lnTo>
                  <a:lnTo>
                    <a:pt x="7785" y="17275"/>
                  </a:lnTo>
                  <a:lnTo>
                    <a:pt x="15982" y="17803"/>
                  </a:lnTo>
                  <a:lnTo>
                    <a:pt x="15982" y="17363"/>
                  </a:lnTo>
                  <a:lnTo>
                    <a:pt x="9137" y="16217"/>
                  </a:lnTo>
                  <a:lnTo>
                    <a:pt x="15453" y="11517"/>
                  </a:lnTo>
                  <a:lnTo>
                    <a:pt x="15453" y="10606"/>
                  </a:lnTo>
                  <a:lnTo>
                    <a:pt x="8608" y="15747"/>
                  </a:lnTo>
                  <a:lnTo>
                    <a:pt x="9871" y="8931"/>
                  </a:lnTo>
                  <a:lnTo>
                    <a:pt x="9195" y="9196"/>
                  </a:lnTo>
                  <a:lnTo>
                    <a:pt x="7256" y="16393"/>
                  </a:lnTo>
                  <a:lnTo>
                    <a:pt x="676" y="20183"/>
                  </a:lnTo>
                  <a:lnTo>
                    <a:pt x="11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1"/>
            <p:cNvSpPr/>
            <p:nvPr/>
          </p:nvSpPr>
          <p:spPr>
            <a:xfrm>
              <a:off x="6847625" y="3176613"/>
              <a:ext cx="734450" cy="764575"/>
            </a:xfrm>
            <a:custGeom>
              <a:avLst/>
              <a:gdLst/>
              <a:ahLst/>
              <a:cxnLst/>
              <a:rect l="l" t="t" r="r" b="b"/>
              <a:pathLst>
                <a:path w="29378" h="30583" extrusionOk="0">
                  <a:moveTo>
                    <a:pt x="14689" y="0"/>
                  </a:moveTo>
                  <a:cubicBezTo>
                    <a:pt x="7286" y="0"/>
                    <a:pt x="0" y="10106"/>
                    <a:pt x="0" y="18537"/>
                  </a:cubicBezTo>
                  <a:cubicBezTo>
                    <a:pt x="0" y="26969"/>
                    <a:pt x="7286" y="30582"/>
                    <a:pt x="14689" y="30582"/>
                  </a:cubicBezTo>
                  <a:cubicBezTo>
                    <a:pt x="22092" y="30582"/>
                    <a:pt x="29378" y="27204"/>
                    <a:pt x="29378" y="18743"/>
                  </a:cubicBezTo>
                  <a:cubicBezTo>
                    <a:pt x="29378" y="10312"/>
                    <a:pt x="22092" y="0"/>
                    <a:pt x="146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1"/>
            <p:cNvSpPr/>
            <p:nvPr/>
          </p:nvSpPr>
          <p:spPr>
            <a:xfrm>
              <a:off x="6901975" y="3345513"/>
              <a:ext cx="679375" cy="595675"/>
            </a:xfrm>
            <a:custGeom>
              <a:avLst/>
              <a:gdLst/>
              <a:ahLst/>
              <a:cxnLst/>
              <a:rect l="l" t="t" r="r" b="b"/>
              <a:pathLst>
                <a:path w="27175" h="23827" extrusionOk="0">
                  <a:moveTo>
                    <a:pt x="23032" y="1"/>
                  </a:moveTo>
                  <a:cubicBezTo>
                    <a:pt x="23003" y="2557"/>
                    <a:pt x="22885" y="5083"/>
                    <a:pt x="21534" y="7434"/>
                  </a:cubicBezTo>
                  <a:cubicBezTo>
                    <a:pt x="19918" y="10195"/>
                    <a:pt x="16980" y="12222"/>
                    <a:pt x="14483" y="14102"/>
                  </a:cubicBezTo>
                  <a:cubicBezTo>
                    <a:pt x="11869" y="16100"/>
                    <a:pt x="8990" y="17628"/>
                    <a:pt x="5729" y="18303"/>
                  </a:cubicBezTo>
                  <a:cubicBezTo>
                    <a:pt x="4205" y="18589"/>
                    <a:pt x="2643" y="18739"/>
                    <a:pt x="1090" y="18739"/>
                  </a:cubicBezTo>
                  <a:cubicBezTo>
                    <a:pt x="726" y="18739"/>
                    <a:pt x="363" y="18731"/>
                    <a:pt x="0" y="18714"/>
                  </a:cubicBezTo>
                  <a:lnTo>
                    <a:pt x="0" y="18714"/>
                  </a:lnTo>
                  <a:cubicBezTo>
                    <a:pt x="2732" y="22240"/>
                    <a:pt x="7580" y="23826"/>
                    <a:pt x="12486" y="23826"/>
                  </a:cubicBezTo>
                  <a:cubicBezTo>
                    <a:pt x="19918" y="23826"/>
                    <a:pt x="27174" y="20448"/>
                    <a:pt x="27174" y="11987"/>
                  </a:cubicBezTo>
                  <a:cubicBezTo>
                    <a:pt x="27174" y="7992"/>
                    <a:pt x="25529" y="3556"/>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1"/>
            <p:cNvSpPr/>
            <p:nvPr/>
          </p:nvSpPr>
          <p:spPr>
            <a:xfrm>
              <a:off x="6937950" y="3229488"/>
              <a:ext cx="553800" cy="906325"/>
            </a:xfrm>
            <a:custGeom>
              <a:avLst/>
              <a:gdLst/>
              <a:ahLst/>
              <a:cxnLst/>
              <a:rect l="l" t="t" r="r" b="b"/>
              <a:pathLst>
                <a:path w="22152" h="36253" extrusionOk="0">
                  <a:moveTo>
                    <a:pt x="11105" y="0"/>
                  </a:moveTo>
                  <a:lnTo>
                    <a:pt x="11458" y="15100"/>
                  </a:lnTo>
                  <a:lnTo>
                    <a:pt x="6522" y="12280"/>
                  </a:lnTo>
                  <a:lnTo>
                    <a:pt x="5083" y="6875"/>
                  </a:lnTo>
                  <a:lnTo>
                    <a:pt x="4584" y="6669"/>
                  </a:lnTo>
                  <a:lnTo>
                    <a:pt x="4584" y="6669"/>
                  </a:lnTo>
                  <a:lnTo>
                    <a:pt x="5524" y="11781"/>
                  </a:lnTo>
                  <a:lnTo>
                    <a:pt x="383" y="7962"/>
                  </a:lnTo>
                  <a:lnTo>
                    <a:pt x="383" y="8637"/>
                  </a:lnTo>
                  <a:lnTo>
                    <a:pt x="5112" y="12133"/>
                  </a:lnTo>
                  <a:lnTo>
                    <a:pt x="1" y="13015"/>
                  </a:lnTo>
                  <a:lnTo>
                    <a:pt x="1" y="13338"/>
                  </a:lnTo>
                  <a:lnTo>
                    <a:pt x="6111" y="12956"/>
                  </a:lnTo>
                  <a:lnTo>
                    <a:pt x="11370" y="16305"/>
                  </a:lnTo>
                  <a:lnTo>
                    <a:pt x="11076" y="22504"/>
                  </a:lnTo>
                  <a:lnTo>
                    <a:pt x="7345" y="20623"/>
                  </a:lnTo>
                  <a:lnTo>
                    <a:pt x="7404" y="16657"/>
                  </a:lnTo>
                  <a:lnTo>
                    <a:pt x="7051" y="16099"/>
                  </a:lnTo>
                  <a:lnTo>
                    <a:pt x="6581" y="20212"/>
                  </a:lnTo>
                  <a:lnTo>
                    <a:pt x="1998" y="17186"/>
                  </a:lnTo>
                  <a:lnTo>
                    <a:pt x="1323" y="17186"/>
                  </a:lnTo>
                  <a:lnTo>
                    <a:pt x="5994" y="20565"/>
                  </a:lnTo>
                  <a:lnTo>
                    <a:pt x="588" y="22915"/>
                  </a:lnTo>
                  <a:lnTo>
                    <a:pt x="735" y="23120"/>
                  </a:lnTo>
                  <a:lnTo>
                    <a:pt x="6787" y="21240"/>
                  </a:lnTo>
                  <a:lnTo>
                    <a:pt x="11076" y="23708"/>
                  </a:lnTo>
                  <a:lnTo>
                    <a:pt x="10312" y="36252"/>
                  </a:lnTo>
                  <a:lnTo>
                    <a:pt x="12310" y="36252"/>
                  </a:lnTo>
                  <a:lnTo>
                    <a:pt x="12310" y="24384"/>
                  </a:lnTo>
                  <a:lnTo>
                    <a:pt x="17774" y="20741"/>
                  </a:lnTo>
                  <a:lnTo>
                    <a:pt x="22151" y="22357"/>
                  </a:lnTo>
                  <a:lnTo>
                    <a:pt x="22151" y="21975"/>
                  </a:lnTo>
                  <a:lnTo>
                    <a:pt x="18391" y="20212"/>
                  </a:lnTo>
                  <a:lnTo>
                    <a:pt x="21006" y="18068"/>
                  </a:lnTo>
                  <a:lnTo>
                    <a:pt x="21329" y="17245"/>
                  </a:lnTo>
                  <a:lnTo>
                    <a:pt x="17833" y="19478"/>
                  </a:lnTo>
                  <a:lnTo>
                    <a:pt x="17980" y="15424"/>
                  </a:lnTo>
                  <a:lnTo>
                    <a:pt x="17686" y="15424"/>
                  </a:lnTo>
                  <a:lnTo>
                    <a:pt x="17245" y="20006"/>
                  </a:lnTo>
                  <a:lnTo>
                    <a:pt x="12310" y="22709"/>
                  </a:lnTo>
                  <a:lnTo>
                    <a:pt x="12134" y="13279"/>
                  </a:lnTo>
                  <a:lnTo>
                    <a:pt x="15747" y="10047"/>
                  </a:lnTo>
                  <a:lnTo>
                    <a:pt x="21211" y="10929"/>
                  </a:lnTo>
                  <a:lnTo>
                    <a:pt x="21182" y="10488"/>
                  </a:lnTo>
                  <a:lnTo>
                    <a:pt x="16570" y="9548"/>
                  </a:lnTo>
                  <a:lnTo>
                    <a:pt x="20947" y="6199"/>
                  </a:lnTo>
                  <a:lnTo>
                    <a:pt x="20947" y="5817"/>
                  </a:lnTo>
                  <a:lnTo>
                    <a:pt x="16041" y="8725"/>
                  </a:lnTo>
                  <a:lnTo>
                    <a:pt x="15776" y="3790"/>
                  </a:lnTo>
                  <a:lnTo>
                    <a:pt x="15541" y="3790"/>
                  </a:lnTo>
                  <a:lnTo>
                    <a:pt x="15336" y="9372"/>
                  </a:lnTo>
                  <a:lnTo>
                    <a:pt x="12134" y="12221"/>
                  </a:lnTo>
                  <a:lnTo>
                    <a:pt x="11722" y="676"/>
                  </a:lnTo>
                  <a:lnTo>
                    <a:pt x="111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1"/>
            <p:cNvSpPr/>
            <p:nvPr/>
          </p:nvSpPr>
          <p:spPr>
            <a:xfrm>
              <a:off x="6937950" y="3229488"/>
              <a:ext cx="298950" cy="906325"/>
            </a:xfrm>
            <a:custGeom>
              <a:avLst/>
              <a:gdLst/>
              <a:ahLst/>
              <a:cxnLst/>
              <a:rect l="l" t="t" r="r" b="b"/>
              <a:pathLst>
                <a:path w="11958" h="36253" extrusionOk="0">
                  <a:moveTo>
                    <a:pt x="11105" y="0"/>
                  </a:moveTo>
                  <a:lnTo>
                    <a:pt x="11458" y="15100"/>
                  </a:lnTo>
                  <a:lnTo>
                    <a:pt x="11458" y="15100"/>
                  </a:lnTo>
                  <a:lnTo>
                    <a:pt x="6552" y="12280"/>
                  </a:lnTo>
                  <a:lnTo>
                    <a:pt x="5083" y="6875"/>
                  </a:lnTo>
                  <a:lnTo>
                    <a:pt x="4584" y="6669"/>
                  </a:lnTo>
                  <a:lnTo>
                    <a:pt x="4584" y="6669"/>
                  </a:lnTo>
                  <a:lnTo>
                    <a:pt x="5524" y="11781"/>
                  </a:lnTo>
                  <a:lnTo>
                    <a:pt x="412" y="7962"/>
                  </a:lnTo>
                  <a:lnTo>
                    <a:pt x="412" y="8637"/>
                  </a:lnTo>
                  <a:lnTo>
                    <a:pt x="5142" y="12163"/>
                  </a:lnTo>
                  <a:lnTo>
                    <a:pt x="1" y="13015"/>
                  </a:lnTo>
                  <a:lnTo>
                    <a:pt x="1" y="13338"/>
                  </a:lnTo>
                  <a:lnTo>
                    <a:pt x="6111" y="12956"/>
                  </a:lnTo>
                  <a:lnTo>
                    <a:pt x="11370" y="16305"/>
                  </a:lnTo>
                  <a:lnTo>
                    <a:pt x="11076" y="22504"/>
                  </a:lnTo>
                  <a:lnTo>
                    <a:pt x="7345" y="20623"/>
                  </a:lnTo>
                  <a:lnTo>
                    <a:pt x="7404" y="16657"/>
                  </a:lnTo>
                  <a:lnTo>
                    <a:pt x="7081" y="16129"/>
                  </a:lnTo>
                  <a:lnTo>
                    <a:pt x="6611" y="20241"/>
                  </a:lnTo>
                  <a:lnTo>
                    <a:pt x="2028" y="17186"/>
                  </a:lnTo>
                  <a:lnTo>
                    <a:pt x="1352" y="17186"/>
                  </a:lnTo>
                  <a:lnTo>
                    <a:pt x="5994" y="20565"/>
                  </a:lnTo>
                  <a:lnTo>
                    <a:pt x="588" y="22915"/>
                  </a:lnTo>
                  <a:lnTo>
                    <a:pt x="735" y="23150"/>
                  </a:lnTo>
                  <a:lnTo>
                    <a:pt x="6787" y="21240"/>
                  </a:lnTo>
                  <a:lnTo>
                    <a:pt x="11076" y="23737"/>
                  </a:lnTo>
                  <a:lnTo>
                    <a:pt x="10312" y="36252"/>
                  </a:lnTo>
                  <a:lnTo>
                    <a:pt x="11752" y="36252"/>
                  </a:lnTo>
                  <a:cubicBezTo>
                    <a:pt x="11752" y="36252"/>
                    <a:pt x="11957" y="16599"/>
                    <a:pt x="11810" y="15159"/>
                  </a:cubicBezTo>
                  <a:cubicBezTo>
                    <a:pt x="11517" y="12721"/>
                    <a:pt x="11546" y="10253"/>
                    <a:pt x="11429" y="7815"/>
                  </a:cubicBezTo>
                  <a:cubicBezTo>
                    <a:pt x="11282" y="5318"/>
                    <a:pt x="11282" y="2791"/>
                    <a:pt x="11282" y="294"/>
                  </a:cubicBezTo>
                  <a:cubicBezTo>
                    <a:pt x="11282" y="265"/>
                    <a:pt x="11282" y="235"/>
                    <a:pt x="11282" y="206"/>
                  </a:cubicBezTo>
                  <a:lnTo>
                    <a:pt x="11105" y="0"/>
                  </a:lnTo>
                  <a:close/>
                </a:path>
              </a:pathLst>
            </a:custGeom>
            <a:solidFill>
              <a:srgbClr val="442E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3">
  <p:cSld name="CUSTOM_21">
    <p:spTree>
      <p:nvGrpSpPr>
        <p:cNvPr id="1" name="Shape 915"/>
        <p:cNvGrpSpPr/>
        <p:nvPr/>
      </p:nvGrpSpPr>
      <p:grpSpPr>
        <a:xfrm>
          <a:off x="0" y="0"/>
          <a:ext cx="0" cy="0"/>
          <a:chOff x="0" y="0"/>
          <a:chExt cx="0" cy="0"/>
        </a:xfrm>
      </p:grpSpPr>
      <p:sp>
        <p:nvSpPr>
          <p:cNvPr id="916" name="Google Shape;916;p52"/>
          <p:cNvSpPr/>
          <p:nvPr/>
        </p:nvSpPr>
        <p:spPr>
          <a:xfrm flipH="1">
            <a:off x="7443034" y="382628"/>
            <a:ext cx="1458433" cy="9213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2"/>
          <p:cNvSpPr/>
          <p:nvPr/>
        </p:nvSpPr>
        <p:spPr>
          <a:xfrm flipH="1">
            <a:off x="6497828" y="270474"/>
            <a:ext cx="815025" cy="51492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2"/>
          <p:cNvSpPr/>
          <p:nvPr/>
        </p:nvSpPr>
        <p:spPr>
          <a:xfrm flipH="1">
            <a:off x="242538" y="428275"/>
            <a:ext cx="1781817" cy="112770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2"/>
          <p:cNvSpPr/>
          <p:nvPr/>
        </p:nvSpPr>
        <p:spPr>
          <a:xfrm flipH="1">
            <a:off x="1853279" y="356038"/>
            <a:ext cx="544163" cy="34379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2"/>
          <p:cNvSpPr/>
          <p:nvPr/>
        </p:nvSpPr>
        <p:spPr>
          <a:xfrm flipH="1">
            <a:off x="3830701" y="4753075"/>
            <a:ext cx="5313299" cy="39042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2"/>
          <p:cNvSpPr/>
          <p:nvPr/>
        </p:nvSpPr>
        <p:spPr>
          <a:xfrm>
            <a:off x="8238773" y="4753076"/>
            <a:ext cx="136704" cy="96410"/>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2"/>
          <p:cNvSpPr/>
          <p:nvPr/>
        </p:nvSpPr>
        <p:spPr>
          <a:xfrm>
            <a:off x="-100" y="4699500"/>
            <a:ext cx="9143932" cy="443997"/>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2"/>
          <p:cNvSpPr/>
          <p:nvPr/>
        </p:nvSpPr>
        <p:spPr>
          <a:xfrm flipH="1">
            <a:off x="8419535" y="1555974"/>
            <a:ext cx="544116" cy="34376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1"/>
        </a:solidFill>
        <a:effectLst/>
      </p:bgPr>
    </p:bg>
    <p:spTree>
      <p:nvGrpSpPr>
        <p:cNvPr id="1" name="Shape 54"/>
        <p:cNvGrpSpPr/>
        <p:nvPr/>
      </p:nvGrpSpPr>
      <p:grpSpPr>
        <a:xfrm>
          <a:off x="0" y="0"/>
          <a:ext cx="0" cy="0"/>
          <a:chOff x="0" y="0"/>
          <a:chExt cx="0" cy="0"/>
        </a:xfrm>
      </p:grpSpPr>
      <p:sp>
        <p:nvSpPr>
          <p:cNvPr id="55" name="Google Shape;55;p4"/>
          <p:cNvSpPr/>
          <p:nvPr/>
        </p:nvSpPr>
        <p:spPr>
          <a:xfrm>
            <a:off x="1116425" y="286547"/>
            <a:ext cx="1781826" cy="11255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417059" y="433561"/>
            <a:ext cx="1035607" cy="65428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7021900" y="243101"/>
            <a:ext cx="1281282" cy="80950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8151912" y="1158576"/>
            <a:ext cx="544163" cy="34379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602950" y="1052590"/>
            <a:ext cx="376439" cy="23783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txBox="1">
            <a:spLocks noGrp="1"/>
          </p:cNvSpPr>
          <p:nvPr>
            <p:ph type="title"/>
          </p:nvPr>
        </p:nvSpPr>
        <p:spPr>
          <a:xfrm>
            <a:off x="1229700" y="545750"/>
            <a:ext cx="66783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3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61" name="Google Shape;61;p4"/>
          <p:cNvGrpSpPr/>
          <p:nvPr/>
        </p:nvGrpSpPr>
        <p:grpSpPr>
          <a:xfrm>
            <a:off x="313566" y="3695318"/>
            <a:ext cx="3349475" cy="1297615"/>
            <a:chOff x="2189450" y="2220300"/>
            <a:chExt cx="3202175" cy="1240550"/>
          </a:xfrm>
        </p:grpSpPr>
        <p:sp>
          <p:nvSpPr>
            <p:cNvPr id="62" name="Google Shape;62;p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4"/>
          <p:cNvGrpSpPr/>
          <p:nvPr/>
        </p:nvGrpSpPr>
        <p:grpSpPr>
          <a:xfrm>
            <a:off x="2306553" y="3973883"/>
            <a:ext cx="2636030" cy="1021221"/>
            <a:chOff x="2189450" y="2220300"/>
            <a:chExt cx="3202175" cy="1240550"/>
          </a:xfrm>
        </p:grpSpPr>
        <p:sp>
          <p:nvSpPr>
            <p:cNvPr id="65" name="Google Shape;65;p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4"/>
          <p:cNvSpPr/>
          <p:nvPr/>
        </p:nvSpPr>
        <p:spPr>
          <a:xfrm>
            <a:off x="4676248" y="4603180"/>
            <a:ext cx="4467697" cy="531730"/>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0" y="4042575"/>
            <a:ext cx="9143996" cy="1100928"/>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txBox="1">
            <a:spLocks noGrp="1"/>
          </p:cNvSpPr>
          <p:nvPr>
            <p:ph type="subTitle" idx="1"/>
          </p:nvPr>
        </p:nvSpPr>
        <p:spPr>
          <a:xfrm>
            <a:off x="536850" y="967277"/>
            <a:ext cx="8070300" cy="3381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1200"/>
              <a:buFont typeface="Livvic"/>
              <a:buAutoNum type="arabicPeriod"/>
              <a:defRPr sz="1200"/>
            </a:lvl1pPr>
            <a:lvl2pPr lvl="1" rtl="0">
              <a:spcBef>
                <a:spcPts val="1600"/>
              </a:spcBef>
              <a:spcAft>
                <a:spcPts val="0"/>
              </a:spcAft>
              <a:buClr>
                <a:srgbClr val="434343"/>
              </a:buClr>
              <a:buSzPts val="1200"/>
              <a:buFont typeface="Roboto Condensed Light"/>
              <a:buAutoNum type="alphaLcPeriod"/>
              <a:defRPr/>
            </a:lvl2pPr>
            <a:lvl3pPr lvl="2" rtl="0">
              <a:spcBef>
                <a:spcPts val="1600"/>
              </a:spcBef>
              <a:spcAft>
                <a:spcPts val="0"/>
              </a:spcAft>
              <a:buClr>
                <a:srgbClr val="434343"/>
              </a:buClr>
              <a:buSzPts val="1200"/>
              <a:buFont typeface="Roboto Condensed Light"/>
              <a:buAutoNum type="romanLcPeriod"/>
              <a:defRPr/>
            </a:lvl3pPr>
            <a:lvl4pPr lvl="3" rtl="0">
              <a:spcBef>
                <a:spcPts val="1600"/>
              </a:spcBef>
              <a:spcAft>
                <a:spcPts val="0"/>
              </a:spcAft>
              <a:buClr>
                <a:srgbClr val="434343"/>
              </a:buClr>
              <a:buSzPts val="1200"/>
              <a:buFont typeface="Roboto Condensed Light"/>
              <a:buAutoNum type="arabicPeriod"/>
              <a:defRPr/>
            </a:lvl4pPr>
            <a:lvl5pPr lvl="4" rtl="0">
              <a:spcBef>
                <a:spcPts val="1600"/>
              </a:spcBef>
              <a:spcAft>
                <a:spcPts val="0"/>
              </a:spcAft>
              <a:buClr>
                <a:srgbClr val="434343"/>
              </a:buClr>
              <a:buSzPts val="1200"/>
              <a:buFont typeface="Roboto Condensed Light"/>
              <a:buAutoNum type="alphaLcPeriod"/>
              <a:defRPr/>
            </a:lvl5pPr>
            <a:lvl6pPr lvl="5" rtl="0">
              <a:spcBef>
                <a:spcPts val="1600"/>
              </a:spcBef>
              <a:spcAft>
                <a:spcPts val="0"/>
              </a:spcAft>
              <a:buClr>
                <a:srgbClr val="434343"/>
              </a:buClr>
              <a:buSzPts val="1200"/>
              <a:buFont typeface="Roboto Condensed Light"/>
              <a:buAutoNum type="romanLcPeriod"/>
              <a:defRPr/>
            </a:lvl6pPr>
            <a:lvl7pPr lvl="6" rtl="0">
              <a:spcBef>
                <a:spcPts val="1600"/>
              </a:spcBef>
              <a:spcAft>
                <a:spcPts val="0"/>
              </a:spcAft>
              <a:buClr>
                <a:srgbClr val="434343"/>
              </a:buClr>
              <a:buSzPts val="1200"/>
              <a:buFont typeface="Roboto Condensed Light"/>
              <a:buAutoNum type="arabicPeriod"/>
              <a:defRPr/>
            </a:lvl7pPr>
            <a:lvl8pPr lvl="7" rtl="0">
              <a:spcBef>
                <a:spcPts val="1600"/>
              </a:spcBef>
              <a:spcAft>
                <a:spcPts val="0"/>
              </a:spcAft>
              <a:buClr>
                <a:srgbClr val="434343"/>
              </a:buClr>
              <a:buSzPts val="1200"/>
              <a:buFont typeface="Roboto Condensed Light"/>
              <a:buAutoNum type="alphaLcPeriod"/>
              <a:defRPr/>
            </a:lvl8pPr>
            <a:lvl9pPr lvl="8" rtl="0">
              <a:spcBef>
                <a:spcPts val="1600"/>
              </a:spcBef>
              <a:spcAft>
                <a:spcPts val="1600"/>
              </a:spcAft>
              <a:buClr>
                <a:srgbClr val="434343"/>
              </a:buClr>
              <a:buSzPts val="1200"/>
              <a:buFont typeface="Roboto Condensed Light"/>
              <a:buAutoNum type="romanLcPeriod"/>
              <a:defRPr/>
            </a:lvl9pPr>
          </a:lstStyle>
          <a:p>
            <a:endParaRPr/>
          </a:p>
        </p:txBody>
      </p:sp>
      <p:grpSp>
        <p:nvGrpSpPr>
          <p:cNvPr id="70" name="Google Shape;70;p4"/>
          <p:cNvGrpSpPr/>
          <p:nvPr/>
        </p:nvGrpSpPr>
        <p:grpSpPr>
          <a:xfrm>
            <a:off x="6460945" y="4224285"/>
            <a:ext cx="1779618" cy="680752"/>
            <a:chOff x="6460945" y="4155274"/>
            <a:chExt cx="1779618" cy="680752"/>
          </a:xfrm>
        </p:grpSpPr>
        <p:grpSp>
          <p:nvGrpSpPr>
            <p:cNvPr id="71" name="Google Shape;71;p4"/>
            <p:cNvGrpSpPr/>
            <p:nvPr/>
          </p:nvGrpSpPr>
          <p:grpSpPr>
            <a:xfrm>
              <a:off x="6826943" y="4258421"/>
              <a:ext cx="189425" cy="557741"/>
              <a:chOff x="1538085" y="1915884"/>
              <a:chExt cx="119927" cy="353269"/>
            </a:xfrm>
          </p:grpSpPr>
          <p:sp>
            <p:nvSpPr>
              <p:cNvPr id="72" name="Google Shape;72;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4"/>
            <p:cNvGrpSpPr/>
            <p:nvPr/>
          </p:nvGrpSpPr>
          <p:grpSpPr>
            <a:xfrm>
              <a:off x="7908012" y="4319937"/>
              <a:ext cx="172995" cy="509414"/>
              <a:chOff x="1538085" y="1915884"/>
              <a:chExt cx="119927" cy="353269"/>
            </a:xfrm>
          </p:grpSpPr>
          <p:sp>
            <p:nvSpPr>
              <p:cNvPr id="78" name="Google Shape;78;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4"/>
            <p:cNvGrpSpPr/>
            <p:nvPr/>
          </p:nvGrpSpPr>
          <p:grpSpPr>
            <a:xfrm>
              <a:off x="6460945" y="4155274"/>
              <a:ext cx="1779618" cy="680752"/>
              <a:chOff x="1158083" y="1875109"/>
              <a:chExt cx="1096770" cy="419622"/>
            </a:xfrm>
          </p:grpSpPr>
          <p:sp>
            <p:nvSpPr>
              <p:cNvPr id="84" name="Google Shape;84;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1923995" y="1945766"/>
                <a:ext cx="63712" cy="119896"/>
              </a:xfrm>
              <a:custGeom>
                <a:avLst/>
                <a:gdLst/>
                <a:ahLst/>
                <a:cxnLst/>
                <a:rect l="l" t="t" r="r" b="b"/>
                <a:pathLst>
                  <a:path w="3520" h="6625" extrusionOk="0">
                    <a:moveTo>
                      <a:pt x="3520" y="0"/>
                    </a:moveTo>
                    <a:cubicBezTo>
                      <a:pt x="1302" y="1094"/>
                      <a:pt x="1" y="3667"/>
                      <a:pt x="385" y="6240"/>
                    </a:cubicBezTo>
                    <a:lnTo>
                      <a:pt x="563" y="6624"/>
                    </a:lnTo>
                    <a:cubicBezTo>
                      <a:pt x="2071" y="4761"/>
                      <a:pt x="3106" y="2455"/>
                      <a:pt x="3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1886005" y="1914184"/>
                <a:ext cx="46046" cy="152544"/>
              </a:xfrm>
              <a:custGeom>
                <a:avLst/>
                <a:gdLst/>
                <a:ahLst/>
                <a:cxnLst/>
                <a:rect l="l" t="t" r="r" b="b"/>
                <a:pathLst>
                  <a:path w="2544" h="8429" extrusionOk="0">
                    <a:moveTo>
                      <a:pt x="1449" y="0"/>
                    </a:moveTo>
                    <a:cubicBezTo>
                      <a:pt x="0" y="2455"/>
                      <a:pt x="148" y="5826"/>
                      <a:pt x="1774" y="8428"/>
                    </a:cubicBezTo>
                    <a:lnTo>
                      <a:pt x="2425" y="7985"/>
                    </a:lnTo>
                    <a:cubicBezTo>
                      <a:pt x="2543" y="5323"/>
                      <a:pt x="2218" y="2603"/>
                      <a:pt x="1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1873155" y="1981619"/>
                <a:ext cx="63712" cy="78688"/>
              </a:xfrm>
              <a:custGeom>
                <a:avLst/>
                <a:gdLst/>
                <a:ahLst/>
                <a:cxnLst/>
                <a:rect l="l" t="t" r="r" b="b"/>
                <a:pathLst>
                  <a:path w="3520" h="4348" extrusionOk="0">
                    <a:moveTo>
                      <a:pt x="89" y="0"/>
                    </a:moveTo>
                    <a:lnTo>
                      <a:pt x="89" y="0"/>
                    </a:lnTo>
                    <a:cubicBezTo>
                      <a:pt x="0" y="1597"/>
                      <a:pt x="917" y="3283"/>
                      <a:pt x="2337" y="4111"/>
                    </a:cubicBezTo>
                    <a:lnTo>
                      <a:pt x="3519" y="4348"/>
                    </a:lnTo>
                    <a:cubicBezTo>
                      <a:pt x="2898" y="2573"/>
                      <a:pt x="1656" y="1035"/>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1912231" y="1958073"/>
                <a:ext cx="39078" cy="108657"/>
              </a:xfrm>
              <a:custGeom>
                <a:avLst/>
                <a:gdLst/>
                <a:ahLst/>
                <a:cxnLst/>
                <a:rect l="l" t="t" r="r" b="b"/>
                <a:pathLst>
                  <a:path w="2159" h="6004" extrusionOk="0">
                    <a:moveTo>
                      <a:pt x="1508" y="0"/>
                    </a:moveTo>
                    <a:lnTo>
                      <a:pt x="1508" y="0"/>
                    </a:lnTo>
                    <a:cubicBezTo>
                      <a:pt x="296" y="1627"/>
                      <a:pt x="0" y="3963"/>
                      <a:pt x="739" y="6003"/>
                    </a:cubicBezTo>
                    <a:lnTo>
                      <a:pt x="1420" y="5501"/>
                    </a:lnTo>
                    <a:cubicBezTo>
                      <a:pt x="2129" y="3845"/>
                      <a:pt x="2159" y="1804"/>
                      <a:pt x="1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1888141" y="2051842"/>
                <a:ext cx="70138" cy="238815"/>
              </a:xfrm>
              <a:custGeom>
                <a:avLst/>
                <a:gdLst/>
                <a:ahLst/>
                <a:cxnLst/>
                <a:rect l="l" t="t" r="r" b="b"/>
                <a:pathLst>
                  <a:path w="3875" h="13196" extrusionOk="0">
                    <a:moveTo>
                      <a:pt x="1515" y="1"/>
                    </a:moveTo>
                    <a:cubicBezTo>
                      <a:pt x="1066" y="1"/>
                      <a:pt x="595" y="268"/>
                      <a:pt x="355" y="675"/>
                    </a:cubicBezTo>
                    <a:cubicBezTo>
                      <a:pt x="0" y="1296"/>
                      <a:pt x="89" y="2153"/>
                      <a:pt x="207" y="2893"/>
                    </a:cubicBezTo>
                    <a:cubicBezTo>
                      <a:pt x="740" y="6323"/>
                      <a:pt x="1479" y="9753"/>
                      <a:pt x="2248" y="13184"/>
                    </a:cubicBezTo>
                    <a:cubicBezTo>
                      <a:pt x="2279" y="13192"/>
                      <a:pt x="2309" y="13195"/>
                      <a:pt x="2338" y="13195"/>
                    </a:cubicBezTo>
                    <a:cubicBezTo>
                      <a:pt x="2638" y="13195"/>
                      <a:pt x="2815" y="12795"/>
                      <a:pt x="2869" y="12444"/>
                    </a:cubicBezTo>
                    <a:cubicBezTo>
                      <a:pt x="3490" y="8955"/>
                      <a:pt x="3815" y="5347"/>
                      <a:pt x="3874" y="1739"/>
                    </a:cubicBezTo>
                    <a:cubicBezTo>
                      <a:pt x="3874" y="1414"/>
                      <a:pt x="3874" y="1029"/>
                      <a:pt x="3667" y="704"/>
                    </a:cubicBezTo>
                    <a:cubicBezTo>
                      <a:pt x="3537" y="486"/>
                      <a:pt x="3278" y="301"/>
                      <a:pt x="3032" y="301"/>
                    </a:cubicBezTo>
                    <a:cubicBezTo>
                      <a:pt x="2944" y="301"/>
                      <a:pt x="2858" y="324"/>
                      <a:pt x="2780" y="379"/>
                    </a:cubicBezTo>
                    <a:lnTo>
                      <a:pt x="2248" y="320"/>
                    </a:lnTo>
                    <a:cubicBezTo>
                      <a:pt x="2048" y="98"/>
                      <a:pt x="1785" y="1"/>
                      <a:pt x="1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1899381" y="2153429"/>
                <a:ext cx="22498" cy="10714"/>
              </a:xfrm>
              <a:custGeom>
                <a:avLst/>
                <a:gdLst/>
                <a:ahLst/>
                <a:cxnLst/>
                <a:rect l="l" t="t" r="r" b="b"/>
                <a:pathLst>
                  <a:path w="1243" h="592" extrusionOk="0">
                    <a:moveTo>
                      <a:pt x="266" y="0"/>
                    </a:moveTo>
                    <a:cubicBezTo>
                      <a:pt x="178" y="0"/>
                      <a:pt x="119" y="30"/>
                      <a:pt x="59" y="89"/>
                    </a:cubicBezTo>
                    <a:cubicBezTo>
                      <a:pt x="30" y="118"/>
                      <a:pt x="0" y="178"/>
                      <a:pt x="0" y="266"/>
                    </a:cubicBezTo>
                    <a:cubicBezTo>
                      <a:pt x="0" y="325"/>
                      <a:pt x="30" y="414"/>
                      <a:pt x="59" y="444"/>
                    </a:cubicBezTo>
                    <a:lnTo>
                      <a:pt x="119" y="473"/>
                    </a:lnTo>
                    <a:cubicBezTo>
                      <a:pt x="178" y="532"/>
                      <a:pt x="207" y="532"/>
                      <a:pt x="266" y="532"/>
                    </a:cubicBezTo>
                    <a:cubicBezTo>
                      <a:pt x="503" y="562"/>
                      <a:pt x="740" y="592"/>
                      <a:pt x="1006" y="592"/>
                    </a:cubicBezTo>
                    <a:cubicBezTo>
                      <a:pt x="1065" y="592"/>
                      <a:pt x="1154" y="562"/>
                      <a:pt x="1183" y="532"/>
                    </a:cubicBezTo>
                    <a:cubicBezTo>
                      <a:pt x="1213" y="473"/>
                      <a:pt x="1242" y="414"/>
                      <a:pt x="1242" y="325"/>
                    </a:cubicBezTo>
                    <a:cubicBezTo>
                      <a:pt x="1242" y="266"/>
                      <a:pt x="1213" y="178"/>
                      <a:pt x="1183" y="148"/>
                    </a:cubicBezTo>
                    <a:lnTo>
                      <a:pt x="1154" y="118"/>
                    </a:lnTo>
                    <a:cubicBezTo>
                      <a:pt x="1095" y="89"/>
                      <a:pt x="1065" y="89"/>
                      <a:pt x="1006" y="89"/>
                    </a:cubicBezTo>
                    <a:cubicBezTo>
                      <a:pt x="740" y="30"/>
                      <a:pt x="503" y="0"/>
                      <a:pt x="266"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1934710" y="2185535"/>
                <a:ext cx="18752" cy="9646"/>
              </a:xfrm>
              <a:custGeom>
                <a:avLst/>
                <a:gdLst/>
                <a:ahLst/>
                <a:cxnLst/>
                <a:rect l="l" t="t" r="r" b="b"/>
                <a:pathLst>
                  <a:path w="1036" h="533" extrusionOk="0">
                    <a:moveTo>
                      <a:pt x="266" y="1"/>
                    </a:moveTo>
                    <a:cubicBezTo>
                      <a:pt x="178" y="1"/>
                      <a:pt x="118" y="30"/>
                      <a:pt x="59" y="89"/>
                    </a:cubicBezTo>
                    <a:cubicBezTo>
                      <a:pt x="30" y="119"/>
                      <a:pt x="0" y="178"/>
                      <a:pt x="0" y="267"/>
                    </a:cubicBezTo>
                    <a:cubicBezTo>
                      <a:pt x="0" y="326"/>
                      <a:pt x="30" y="415"/>
                      <a:pt x="59" y="444"/>
                    </a:cubicBezTo>
                    <a:cubicBezTo>
                      <a:pt x="148" y="474"/>
                      <a:pt x="178" y="533"/>
                      <a:pt x="266" y="533"/>
                    </a:cubicBezTo>
                    <a:lnTo>
                      <a:pt x="769" y="533"/>
                    </a:lnTo>
                    <a:cubicBezTo>
                      <a:pt x="858" y="533"/>
                      <a:pt x="917" y="474"/>
                      <a:pt x="976" y="444"/>
                    </a:cubicBezTo>
                    <a:cubicBezTo>
                      <a:pt x="1006" y="415"/>
                      <a:pt x="1035" y="326"/>
                      <a:pt x="1035" y="267"/>
                    </a:cubicBezTo>
                    <a:cubicBezTo>
                      <a:pt x="1035" y="178"/>
                      <a:pt x="1006" y="119"/>
                      <a:pt x="976" y="89"/>
                    </a:cubicBezTo>
                    <a:cubicBezTo>
                      <a:pt x="917" y="30"/>
                      <a:pt x="858" y="1"/>
                      <a:pt x="769" y="1"/>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1910620" y="2208557"/>
                <a:ext cx="18209" cy="9103"/>
              </a:xfrm>
              <a:custGeom>
                <a:avLst/>
                <a:gdLst/>
                <a:ahLst/>
                <a:cxnLst/>
                <a:rect l="l" t="t" r="r" b="b"/>
                <a:pathLst>
                  <a:path w="1006" h="503" extrusionOk="0">
                    <a:moveTo>
                      <a:pt x="296" y="0"/>
                    </a:moveTo>
                    <a:cubicBezTo>
                      <a:pt x="237" y="0"/>
                      <a:pt x="148" y="0"/>
                      <a:pt x="119" y="30"/>
                    </a:cubicBezTo>
                    <a:cubicBezTo>
                      <a:pt x="89" y="59"/>
                      <a:pt x="0" y="148"/>
                      <a:pt x="0" y="178"/>
                    </a:cubicBezTo>
                    <a:cubicBezTo>
                      <a:pt x="0" y="237"/>
                      <a:pt x="0" y="325"/>
                      <a:pt x="30" y="355"/>
                    </a:cubicBezTo>
                    <a:cubicBezTo>
                      <a:pt x="30" y="444"/>
                      <a:pt x="89" y="473"/>
                      <a:pt x="148" y="473"/>
                    </a:cubicBezTo>
                    <a:cubicBezTo>
                      <a:pt x="326" y="503"/>
                      <a:pt x="562" y="503"/>
                      <a:pt x="740" y="503"/>
                    </a:cubicBezTo>
                    <a:cubicBezTo>
                      <a:pt x="828" y="503"/>
                      <a:pt x="888" y="473"/>
                      <a:pt x="917" y="444"/>
                    </a:cubicBezTo>
                    <a:cubicBezTo>
                      <a:pt x="976" y="385"/>
                      <a:pt x="1006" y="325"/>
                      <a:pt x="1006" y="237"/>
                    </a:cubicBezTo>
                    <a:cubicBezTo>
                      <a:pt x="1006" y="178"/>
                      <a:pt x="976" y="89"/>
                      <a:pt x="917" y="59"/>
                    </a:cubicBezTo>
                    <a:cubicBezTo>
                      <a:pt x="888" y="30"/>
                      <a:pt x="828" y="0"/>
                      <a:pt x="740"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1772000" y="1898131"/>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1743621" y="1877245"/>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715785" y="1900809"/>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1756471" y="1875109"/>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1728110" y="1974054"/>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1771457" y="2115965"/>
                <a:ext cx="19295" cy="10171"/>
              </a:xfrm>
              <a:custGeom>
                <a:avLst/>
                <a:gdLst/>
                <a:ahLst/>
                <a:cxnLst/>
                <a:rect l="l" t="t" r="r" b="b"/>
                <a:pathLst>
                  <a:path w="1066" h="562" extrusionOk="0">
                    <a:moveTo>
                      <a:pt x="829" y="0"/>
                    </a:moveTo>
                    <a:cubicBezTo>
                      <a:pt x="622" y="0"/>
                      <a:pt x="444" y="0"/>
                      <a:pt x="267" y="30"/>
                    </a:cubicBezTo>
                    <a:cubicBezTo>
                      <a:pt x="178" y="30"/>
                      <a:pt x="119" y="89"/>
                      <a:pt x="89" y="118"/>
                    </a:cubicBezTo>
                    <a:cubicBezTo>
                      <a:pt x="30" y="148"/>
                      <a:pt x="1" y="237"/>
                      <a:pt x="1" y="296"/>
                    </a:cubicBezTo>
                    <a:cubicBezTo>
                      <a:pt x="1" y="385"/>
                      <a:pt x="30" y="444"/>
                      <a:pt x="89" y="473"/>
                    </a:cubicBezTo>
                    <a:cubicBezTo>
                      <a:pt x="148" y="532"/>
                      <a:pt x="178" y="562"/>
                      <a:pt x="267" y="562"/>
                    </a:cubicBezTo>
                    <a:cubicBezTo>
                      <a:pt x="444" y="562"/>
                      <a:pt x="622" y="562"/>
                      <a:pt x="829" y="532"/>
                    </a:cubicBezTo>
                    <a:cubicBezTo>
                      <a:pt x="888" y="532"/>
                      <a:pt x="976" y="473"/>
                      <a:pt x="1006" y="444"/>
                    </a:cubicBezTo>
                    <a:cubicBezTo>
                      <a:pt x="1036" y="414"/>
                      <a:pt x="1065" y="325"/>
                      <a:pt x="1065" y="266"/>
                    </a:cubicBezTo>
                    <a:cubicBezTo>
                      <a:pt x="1065" y="178"/>
                      <a:pt x="1036" y="118"/>
                      <a:pt x="1006" y="89"/>
                    </a:cubicBezTo>
                    <a:cubicBezTo>
                      <a:pt x="976" y="30"/>
                      <a:pt x="888" y="0"/>
                      <a:pt x="829"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1743096" y="2141646"/>
                <a:ext cx="20344" cy="9121"/>
              </a:xfrm>
              <a:custGeom>
                <a:avLst/>
                <a:gdLst/>
                <a:ahLst/>
                <a:cxnLst/>
                <a:rect l="l" t="t" r="r" b="b"/>
                <a:pathLst>
                  <a:path w="1124" h="504" extrusionOk="0">
                    <a:moveTo>
                      <a:pt x="237" y="1"/>
                    </a:moveTo>
                    <a:cubicBezTo>
                      <a:pt x="207" y="1"/>
                      <a:pt x="178" y="1"/>
                      <a:pt x="118" y="30"/>
                    </a:cubicBezTo>
                    <a:cubicBezTo>
                      <a:pt x="89" y="60"/>
                      <a:pt x="0" y="148"/>
                      <a:pt x="0" y="178"/>
                    </a:cubicBezTo>
                    <a:cubicBezTo>
                      <a:pt x="0" y="237"/>
                      <a:pt x="0" y="326"/>
                      <a:pt x="59" y="355"/>
                    </a:cubicBezTo>
                    <a:cubicBezTo>
                      <a:pt x="59" y="385"/>
                      <a:pt x="118" y="474"/>
                      <a:pt x="207" y="474"/>
                    </a:cubicBezTo>
                    <a:cubicBezTo>
                      <a:pt x="414" y="503"/>
                      <a:pt x="651" y="503"/>
                      <a:pt x="858" y="503"/>
                    </a:cubicBezTo>
                    <a:cubicBezTo>
                      <a:pt x="917" y="503"/>
                      <a:pt x="947" y="503"/>
                      <a:pt x="976" y="474"/>
                    </a:cubicBezTo>
                    <a:cubicBezTo>
                      <a:pt x="1006" y="474"/>
                      <a:pt x="1065" y="444"/>
                      <a:pt x="1065" y="444"/>
                    </a:cubicBezTo>
                    <a:cubicBezTo>
                      <a:pt x="1094" y="385"/>
                      <a:pt x="1124" y="326"/>
                      <a:pt x="1124" y="237"/>
                    </a:cubicBezTo>
                    <a:cubicBezTo>
                      <a:pt x="1124" y="178"/>
                      <a:pt x="1094" y="89"/>
                      <a:pt x="1065" y="60"/>
                    </a:cubicBezTo>
                    <a:cubicBezTo>
                      <a:pt x="1006" y="30"/>
                      <a:pt x="947" y="1"/>
                      <a:pt x="858" y="1"/>
                    </a:cubicBezTo>
                    <a:cubicBezTo>
                      <a:pt x="769" y="15"/>
                      <a:pt x="680" y="23"/>
                      <a:pt x="592" y="23"/>
                    </a:cubicBezTo>
                    <a:cubicBezTo>
                      <a:pt x="503" y="23"/>
                      <a:pt x="414" y="15"/>
                      <a:pt x="325" y="1"/>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1158083" y="2102789"/>
                <a:ext cx="1096770" cy="191942"/>
              </a:xfrm>
              <a:custGeom>
                <a:avLst/>
                <a:gdLst/>
                <a:ahLst/>
                <a:cxnLst/>
                <a:rect l="l" t="t" r="r" b="b"/>
                <a:pathLst>
                  <a:path w="60595" h="10606" extrusionOk="0">
                    <a:moveTo>
                      <a:pt x="36111" y="0"/>
                    </a:moveTo>
                    <a:cubicBezTo>
                      <a:pt x="33705" y="0"/>
                      <a:pt x="31266" y="1121"/>
                      <a:pt x="29750" y="3242"/>
                    </a:cubicBezTo>
                    <a:cubicBezTo>
                      <a:pt x="29168" y="2808"/>
                      <a:pt x="28465" y="2597"/>
                      <a:pt x="27755" y="2597"/>
                    </a:cubicBezTo>
                    <a:cubicBezTo>
                      <a:pt x="26770" y="2597"/>
                      <a:pt x="25770" y="3001"/>
                      <a:pt x="25048" y="3774"/>
                    </a:cubicBezTo>
                    <a:cubicBezTo>
                      <a:pt x="24342" y="2432"/>
                      <a:pt x="22962" y="1784"/>
                      <a:pt x="21592" y="1784"/>
                    </a:cubicBezTo>
                    <a:cubicBezTo>
                      <a:pt x="21242" y="1784"/>
                      <a:pt x="20891" y="1827"/>
                      <a:pt x="20553" y="1911"/>
                    </a:cubicBezTo>
                    <a:cubicBezTo>
                      <a:pt x="18897" y="2325"/>
                      <a:pt x="17448" y="3508"/>
                      <a:pt x="16118" y="4720"/>
                    </a:cubicBezTo>
                    <a:cubicBezTo>
                      <a:pt x="15496" y="5312"/>
                      <a:pt x="14787" y="5933"/>
                      <a:pt x="13959" y="5933"/>
                    </a:cubicBezTo>
                    <a:cubicBezTo>
                      <a:pt x="13190" y="5933"/>
                      <a:pt x="12539" y="5401"/>
                      <a:pt x="11800" y="5253"/>
                    </a:cubicBezTo>
                    <a:cubicBezTo>
                      <a:pt x="11661" y="5225"/>
                      <a:pt x="11525" y="5212"/>
                      <a:pt x="11390" y="5212"/>
                    </a:cubicBezTo>
                    <a:cubicBezTo>
                      <a:pt x="9521" y="5212"/>
                      <a:pt x="8053" y="7725"/>
                      <a:pt x="6122" y="7973"/>
                    </a:cubicBezTo>
                    <a:cubicBezTo>
                      <a:pt x="5993" y="7998"/>
                      <a:pt x="5862" y="8006"/>
                      <a:pt x="5728" y="8006"/>
                    </a:cubicBezTo>
                    <a:cubicBezTo>
                      <a:pt x="5372" y="8006"/>
                      <a:pt x="5001" y="7944"/>
                      <a:pt x="4614" y="7944"/>
                    </a:cubicBezTo>
                    <a:cubicBezTo>
                      <a:pt x="4541" y="7940"/>
                      <a:pt x="4467" y="7938"/>
                      <a:pt x="4394" y="7938"/>
                    </a:cubicBezTo>
                    <a:cubicBezTo>
                      <a:pt x="2721" y="7938"/>
                      <a:pt x="1049" y="8898"/>
                      <a:pt x="1" y="10428"/>
                    </a:cubicBezTo>
                    <a:lnTo>
                      <a:pt x="60594" y="10605"/>
                    </a:lnTo>
                    <a:cubicBezTo>
                      <a:pt x="59855" y="9600"/>
                      <a:pt x="58761" y="8890"/>
                      <a:pt x="57637" y="8742"/>
                    </a:cubicBezTo>
                    <a:cubicBezTo>
                      <a:pt x="56987" y="8654"/>
                      <a:pt x="56306" y="8713"/>
                      <a:pt x="55774" y="8269"/>
                    </a:cubicBezTo>
                    <a:cubicBezTo>
                      <a:pt x="55153" y="7796"/>
                      <a:pt x="54976" y="6731"/>
                      <a:pt x="54266" y="6347"/>
                    </a:cubicBezTo>
                    <a:cubicBezTo>
                      <a:pt x="54080" y="6251"/>
                      <a:pt x="53893" y="6212"/>
                      <a:pt x="53704" y="6212"/>
                    </a:cubicBezTo>
                    <a:cubicBezTo>
                      <a:pt x="52897" y="6212"/>
                      <a:pt x="52058" y="6920"/>
                      <a:pt x="51220" y="6968"/>
                    </a:cubicBezTo>
                    <a:cubicBezTo>
                      <a:pt x="51188" y="6970"/>
                      <a:pt x="51156" y="6971"/>
                      <a:pt x="51124" y="6971"/>
                    </a:cubicBezTo>
                    <a:cubicBezTo>
                      <a:pt x="49273" y="6971"/>
                      <a:pt x="48057" y="3905"/>
                      <a:pt x="46359" y="3905"/>
                    </a:cubicBezTo>
                    <a:cubicBezTo>
                      <a:pt x="46209" y="3905"/>
                      <a:pt x="46055" y="3929"/>
                      <a:pt x="45897" y="3981"/>
                    </a:cubicBezTo>
                    <a:cubicBezTo>
                      <a:pt x="45485" y="4119"/>
                      <a:pt x="45123" y="4460"/>
                      <a:pt x="44718" y="4460"/>
                    </a:cubicBezTo>
                    <a:cubicBezTo>
                      <a:pt x="44688" y="4460"/>
                      <a:pt x="44657" y="4458"/>
                      <a:pt x="44625" y="4454"/>
                    </a:cubicBezTo>
                    <a:cubicBezTo>
                      <a:pt x="44182" y="4425"/>
                      <a:pt x="43827" y="4011"/>
                      <a:pt x="43502" y="3685"/>
                    </a:cubicBezTo>
                    <a:cubicBezTo>
                      <a:pt x="41609" y="1645"/>
                      <a:pt x="39184" y="225"/>
                      <a:pt x="36641" y="18"/>
                    </a:cubicBezTo>
                    <a:cubicBezTo>
                      <a:pt x="36465" y="6"/>
                      <a:pt x="36288" y="0"/>
                      <a:pt x="361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1795547" y="2102789"/>
                <a:ext cx="458201" cy="191942"/>
              </a:xfrm>
              <a:custGeom>
                <a:avLst/>
                <a:gdLst/>
                <a:ahLst/>
                <a:cxnLst/>
                <a:rect l="l" t="t" r="r" b="b"/>
                <a:pathLst>
                  <a:path w="25315" h="10606" extrusionOk="0">
                    <a:moveTo>
                      <a:pt x="880" y="1"/>
                    </a:moveTo>
                    <a:cubicBezTo>
                      <a:pt x="575" y="1"/>
                      <a:pt x="282" y="21"/>
                      <a:pt x="0" y="78"/>
                    </a:cubicBezTo>
                    <a:cubicBezTo>
                      <a:pt x="2455" y="1142"/>
                      <a:pt x="4525" y="3271"/>
                      <a:pt x="5589" y="5992"/>
                    </a:cubicBezTo>
                    <a:cubicBezTo>
                      <a:pt x="6053" y="5799"/>
                      <a:pt x="6537" y="5708"/>
                      <a:pt x="7021" y="5708"/>
                    </a:cubicBezTo>
                    <a:cubicBezTo>
                      <a:pt x="8543" y="5708"/>
                      <a:pt x="10060" y="6611"/>
                      <a:pt x="10912" y="8092"/>
                    </a:cubicBezTo>
                    <a:cubicBezTo>
                      <a:pt x="11291" y="7919"/>
                      <a:pt x="11699" y="7835"/>
                      <a:pt x="12110" y="7835"/>
                    </a:cubicBezTo>
                    <a:cubicBezTo>
                      <a:pt x="13177" y="7835"/>
                      <a:pt x="14264" y="8398"/>
                      <a:pt x="14905" y="9422"/>
                    </a:cubicBezTo>
                    <a:cubicBezTo>
                      <a:pt x="15171" y="9807"/>
                      <a:pt x="15378" y="10310"/>
                      <a:pt x="15762" y="10517"/>
                    </a:cubicBezTo>
                    <a:cubicBezTo>
                      <a:pt x="15792" y="10517"/>
                      <a:pt x="15792" y="10546"/>
                      <a:pt x="15822" y="10546"/>
                    </a:cubicBezTo>
                    <a:lnTo>
                      <a:pt x="25314" y="10605"/>
                    </a:lnTo>
                    <a:cubicBezTo>
                      <a:pt x="24634" y="9600"/>
                      <a:pt x="23540" y="8949"/>
                      <a:pt x="22416" y="8742"/>
                    </a:cubicBezTo>
                    <a:cubicBezTo>
                      <a:pt x="21766" y="8683"/>
                      <a:pt x="21085" y="8713"/>
                      <a:pt x="20553" y="8269"/>
                    </a:cubicBezTo>
                    <a:cubicBezTo>
                      <a:pt x="19932" y="7766"/>
                      <a:pt x="19755" y="6731"/>
                      <a:pt x="19045" y="6347"/>
                    </a:cubicBezTo>
                    <a:cubicBezTo>
                      <a:pt x="18859" y="6251"/>
                      <a:pt x="18674" y="6212"/>
                      <a:pt x="18488" y="6212"/>
                    </a:cubicBezTo>
                    <a:cubicBezTo>
                      <a:pt x="17694" y="6212"/>
                      <a:pt x="16885" y="6920"/>
                      <a:pt x="15999" y="6968"/>
                    </a:cubicBezTo>
                    <a:cubicBezTo>
                      <a:pt x="15967" y="6970"/>
                      <a:pt x="15935" y="6971"/>
                      <a:pt x="15903" y="6971"/>
                    </a:cubicBezTo>
                    <a:cubicBezTo>
                      <a:pt x="14052" y="6971"/>
                      <a:pt x="12836" y="3905"/>
                      <a:pt x="11138" y="3905"/>
                    </a:cubicBezTo>
                    <a:cubicBezTo>
                      <a:pt x="10988" y="3905"/>
                      <a:pt x="10834" y="3929"/>
                      <a:pt x="10676" y="3981"/>
                    </a:cubicBezTo>
                    <a:cubicBezTo>
                      <a:pt x="10264" y="4119"/>
                      <a:pt x="9902" y="4460"/>
                      <a:pt x="9497" y="4460"/>
                    </a:cubicBezTo>
                    <a:cubicBezTo>
                      <a:pt x="9467" y="4460"/>
                      <a:pt x="9436" y="4458"/>
                      <a:pt x="9404" y="4454"/>
                    </a:cubicBezTo>
                    <a:cubicBezTo>
                      <a:pt x="8961" y="4425"/>
                      <a:pt x="8606" y="4070"/>
                      <a:pt x="8281" y="3685"/>
                    </a:cubicBezTo>
                    <a:cubicBezTo>
                      <a:pt x="6388" y="1645"/>
                      <a:pt x="3993" y="225"/>
                      <a:pt x="1420" y="18"/>
                    </a:cubicBezTo>
                    <a:cubicBezTo>
                      <a:pt x="1236" y="8"/>
                      <a:pt x="105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1"/>
        </a:solidFill>
        <a:effectLst/>
      </p:bgPr>
    </p:bg>
    <p:spTree>
      <p:nvGrpSpPr>
        <p:cNvPr id="1" name="Shape 106"/>
        <p:cNvGrpSpPr/>
        <p:nvPr/>
      </p:nvGrpSpPr>
      <p:grpSpPr>
        <a:xfrm>
          <a:off x="0" y="0"/>
          <a:ext cx="0" cy="0"/>
          <a:chOff x="0" y="0"/>
          <a:chExt cx="0" cy="0"/>
        </a:xfrm>
      </p:grpSpPr>
      <p:sp>
        <p:nvSpPr>
          <p:cNvPr id="107" name="Google Shape;107;p5"/>
          <p:cNvSpPr/>
          <p:nvPr/>
        </p:nvSpPr>
        <p:spPr>
          <a:xfrm>
            <a:off x="1116425" y="286547"/>
            <a:ext cx="1781826" cy="11255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315902" y="286552"/>
            <a:ext cx="800532" cy="50576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6601850" y="444601"/>
            <a:ext cx="1281282" cy="80950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8438037" y="513251"/>
            <a:ext cx="544163" cy="34379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7908000" y="230740"/>
            <a:ext cx="376439" cy="23783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txBox="1">
            <a:spLocks noGrp="1"/>
          </p:cNvSpPr>
          <p:nvPr>
            <p:ph type="body" idx="1"/>
          </p:nvPr>
        </p:nvSpPr>
        <p:spPr>
          <a:xfrm>
            <a:off x="2727230" y="1889952"/>
            <a:ext cx="4285800" cy="1072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Char char="●"/>
              <a:defRPr sz="1400">
                <a:solidFill>
                  <a:schemeClr val="lt2"/>
                </a:solidFill>
              </a:defRPr>
            </a:lvl1pPr>
            <a:lvl2pPr marL="914400" lvl="1" indent="-304800" rtl="0">
              <a:spcBef>
                <a:spcPts val="1600"/>
              </a:spcBef>
              <a:spcAft>
                <a:spcPts val="0"/>
              </a:spcAft>
              <a:buClr>
                <a:schemeClr val="lt2"/>
              </a:buClr>
              <a:buSzPts val="1200"/>
              <a:buChar char="○"/>
              <a:defRPr sz="1200">
                <a:solidFill>
                  <a:schemeClr val="lt2"/>
                </a:solidFill>
              </a:defRPr>
            </a:lvl2pPr>
            <a:lvl3pPr marL="1371600" lvl="2" indent="-304800" rtl="0">
              <a:spcBef>
                <a:spcPts val="1600"/>
              </a:spcBef>
              <a:spcAft>
                <a:spcPts val="0"/>
              </a:spcAft>
              <a:buClr>
                <a:schemeClr val="lt2"/>
              </a:buClr>
              <a:buSzPts val="1200"/>
              <a:buChar char="■"/>
              <a:defRPr sz="1200">
                <a:solidFill>
                  <a:schemeClr val="lt2"/>
                </a:solidFill>
              </a:defRPr>
            </a:lvl3pPr>
            <a:lvl4pPr marL="1828800" lvl="3" indent="-304800" rtl="0">
              <a:spcBef>
                <a:spcPts val="1600"/>
              </a:spcBef>
              <a:spcAft>
                <a:spcPts val="0"/>
              </a:spcAft>
              <a:buClr>
                <a:schemeClr val="lt2"/>
              </a:buClr>
              <a:buSzPts val="1200"/>
              <a:buChar char="●"/>
              <a:defRPr sz="1200">
                <a:solidFill>
                  <a:schemeClr val="lt2"/>
                </a:solidFill>
              </a:defRPr>
            </a:lvl4pPr>
            <a:lvl5pPr marL="2286000" lvl="4" indent="-304800" rtl="0">
              <a:spcBef>
                <a:spcPts val="1600"/>
              </a:spcBef>
              <a:spcAft>
                <a:spcPts val="0"/>
              </a:spcAft>
              <a:buClr>
                <a:schemeClr val="lt2"/>
              </a:buClr>
              <a:buSzPts val="1200"/>
              <a:buChar char="○"/>
              <a:defRPr sz="1200">
                <a:solidFill>
                  <a:schemeClr val="lt2"/>
                </a:solidFill>
              </a:defRPr>
            </a:lvl5pPr>
            <a:lvl6pPr marL="2743200" lvl="5" indent="-304800" rtl="0">
              <a:spcBef>
                <a:spcPts val="1600"/>
              </a:spcBef>
              <a:spcAft>
                <a:spcPts val="0"/>
              </a:spcAft>
              <a:buClr>
                <a:schemeClr val="lt2"/>
              </a:buClr>
              <a:buSzPts val="1200"/>
              <a:buChar char="■"/>
              <a:defRPr sz="1200">
                <a:solidFill>
                  <a:schemeClr val="lt2"/>
                </a:solidFill>
              </a:defRPr>
            </a:lvl6pPr>
            <a:lvl7pPr marL="3200400" lvl="6" indent="-304800" rtl="0">
              <a:spcBef>
                <a:spcPts val="1600"/>
              </a:spcBef>
              <a:spcAft>
                <a:spcPts val="0"/>
              </a:spcAft>
              <a:buClr>
                <a:schemeClr val="lt2"/>
              </a:buClr>
              <a:buSzPts val="1200"/>
              <a:buChar char="●"/>
              <a:defRPr sz="1200">
                <a:solidFill>
                  <a:schemeClr val="lt2"/>
                </a:solidFill>
              </a:defRPr>
            </a:lvl7pPr>
            <a:lvl8pPr marL="3657600" lvl="7" indent="-304800" rtl="0">
              <a:spcBef>
                <a:spcPts val="1600"/>
              </a:spcBef>
              <a:spcAft>
                <a:spcPts val="0"/>
              </a:spcAft>
              <a:buClr>
                <a:schemeClr val="lt2"/>
              </a:buClr>
              <a:buSzPts val="1200"/>
              <a:buChar char="○"/>
              <a:defRPr sz="1200">
                <a:solidFill>
                  <a:schemeClr val="lt2"/>
                </a:solidFill>
              </a:defRPr>
            </a:lvl8pPr>
            <a:lvl9pPr marL="4114800" lvl="8" indent="-304800" rtl="0">
              <a:spcBef>
                <a:spcPts val="1600"/>
              </a:spcBef>
              <a:spcAft>
                <a:spcPts val="1600"/>
              </a:spcAft>
              <a:buClr>
                <a:schemeClr val="lt2"/>
              </a:buClr>
              <a:buSzPts val="1200"/>
              <a:buChar char="■"/>
              <a:defRPr sz="1200">
                <a:solidFill>
                  <a:schemeClr val="lt2"/>
                </a:solidFill>
              </a:defRPr>
            </a:lvl9pPr>
          </a:lstStyle>
          <a:p>
            <a:endParaRPr/>
          </a:p>
        </p:txBody>
      </p:sp>
      <p:sp>
        <p:nvSpPr>
          <p:cNvPr id="113" name="Google Shape;113;p5"/>
          <p:cNvSpPr txBox="1">
            <a:spLocks noGrp="1"/>
          </p:cNvSpPr>
          <p:nvPr>
            <p:ph type="title"/>
          </p:nvPr>
        </p:nvSpPr>
        <p:spPr>
          <a:xfrm>
            <a:off x="1229700" y="545750"/>
            <a:ext cx="66783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3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14" name="Google Shape;114;p5"/>
          <p:cNvSpPr txBox="1">
            <a:spLocks noGrp="1"/>
          </p:cNvSpPr>
          <p:nvPr>
            <p:ph type="subTitle" idx="2"/>
          </p:nvPr>
        </p:nvSpPr>
        <p:spPr>
          <a:xfrm>
            <a:off x="2727230" y="1673950"/>
            <a:ext cx="4285800" cy="2379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lt2"/>
              </a:buClr>
              <a:buSzPts val="1600"/>
              <a:buFont typeface="Montserrat"/>
              <a:buNone/>
              <a:defRPr sz="2200">
                <a:solidFill>
                  <a:schemeClr val="accent2"/>
                </a:solidFill>
                <a:latin typeface="Patrick Hand"/>
                <a:ea typeface="Patrick Hand"/>
                <a:cs typeface="Patrick Hand"/>
                <a:sym typeface="Patrick Hand"/>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15" name="Google Shape;115;p5"/>
          <p:cNvSpPr txBox="1">
            <a:spLocks noGrp="1"/>
          </p:cNvSpPr>
          <p:nvPr>
            <p:ph type="body" idx="3"/>
          </p:nvPr>
        </p:nvSpPr>
        <p:spPr>
          <a:xfrm>
            <a:off x="2727230" y="3316820"/>
            <a:ext cx="4285800" cy="1072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Char char="●"/>
              <a:defRPr sz="1400">
                <a:solidFill>
                  <a:schemeClr val="lt2"/>
                </a:solidFill>
              </a:defRPr>
            </a:lvl1pPr>
            <a:lvl2pPr marL="914400" lvl="1" indent="-304800" rtl="0">
              <a:spcBef>
                <a:spcPts val="0"/>
              </a:spcBef>
              <a:spcAft>
                <a:spcPts val="0"/>
              </a:spcAft>
              <a:buClr>
                <a:schemeClr val="lt2"/>
              </a:buClr>
              <a:buSzPts val="1200"/>
              <a:buChar char="○"/>
              <a:defRPr sz="1200">
                <a:solidFill>
                  <a:schemeClr val="lt2"/>
                </a:solidFill>
              </a:defRPr>
            </a:lvl2pPr>
            <a:lvl3pPr marL="1371600" lvl="2" indent="-304800" rtl="0">
              <a:spcBef>
                <a:spcPts val="1600"/>
              </a:spcBef>
              <a:spcAft>
                <a:spcPts val="0"/>
              </a:spcAft>
              <a:buClr>
                <a:schemeClr val="lt2"/>
              </a:buClr>
              <a:buSzPts val="1200"/>
              <a:buChar char="■"/>
              <a:defRPr sz="1200">
                <a:solidFill>
                  <a:schemeClr val="lt2"/>
                </a:solidFill>
              </a:defRPr>
            </a:lvl3pPr>
            <a:lvl4pPr marL="1828800" lvl="3" indent="-304800" rtl="0">
              <a:spcBef>
                <a:spcPts val="1600"/>
              </a:spcBef>
              <a:spcAft>
                <a:spcPts val="0"/>
              </a:spcAft>
              <a:buClr>
                <a:schemeClr val="lt2"/>
              </a:buClr>
              <a:buSzPts val="1200"/>
              <a:buChar char="●"/>
              <a:defRPr sz="1200">
                <a:solidFill>
                  <a:schemeClr val="lt2"/>
                </a:solidFill>
              </a:defRPr>
            </a:lvl4pPr>
            <a:lvl5pPr marL="2286000" lvl="4" indent="-304800" rtl="0">
              <a:spcBef>
                <a:spcPts val="1600"/>
              </a:spcBef>
              <a:spcAft>
                <a:spcPts val="0"/>
              </a:spcAft>
              <a:buClr>
                <a:schemeClr val="lt2"/>
              </a:buClr>
              <a:buSzPts val="1200"/>
              <a:buChar char="○"/>
              <a:defRPr sz="1200">
                <a:solidFill>
                  <a:schemeClr val="lt2"/>
                </a:solidFill>
              </a:defRPr>
            </a:lvl5pPr>
            <a:lvl6pPr marL="2743200" lvl="5" indent="-304800" rtl="0">
              <a:spcBef>
                <a:spcPts val="1600"/>
              </a:spcBef>
              <a:spcAft>
                <a:spcPts val="0"/>
              </a:spcAft>
              <a:buClr>
                <a:schemeClr val="lt2"/>
              </a:buClr>
              <a:buSzPts val="1200"/>
              <a:buChar char="■"/>
              <a:defRPr sz="1200">
                <a:solidFill>
                  <a:schemeClr val="lt2"/>
                </a:solidFill>
              </a:defRPr>
            </a:lvl6pPr>
            <a:lvl7pPr marL="3200400" lvl="6" indent="-304800" rtl="0">
              <a:spcBef>
                <a:spcPts val="1600"/>
              </a:spcBef>
              <a:spcAft>
                <a:spcPts val="0"/>
              </a:spcAft>
              <a:buClr>
                <a:schemeClr val="lt2"/>
              </a:buClr>
              <a:buSzPts val="1200"/>
              <a:buChar char="●"/>
              <a:defRPr sz="1200">
                <a:solidFill>
                  <a:schemeClr val="lt2"/>
                </a:solidFill>
              </a:defRPr>
            </a:lvl7pPr>
            <a:lvl8pPr marL="3657600" lvl="7" indent="-304800" rtl="0">
              <a:spcBef>
                <a:spcPts val="1600"/>
              </a:spcBef>
              <a:spcAft>
                <a:spcPts val="0"/>
              </a:spcAft>
              <a:buClr>
                <a:schemeClr val="lt2"/>
              </a:buClr>
              <a:buSzPts val="1200"/>
              <a:buChar char="○"/>
              <a:defRPr sz="1200">
                <a:solidFill>
                  <a:schemeClr val="lt2"/>
                </a:solidFill>
              </a:defRPr>
            </a:lvl8pPr>
            <a:lvl9pPr marL="4114800" lvl="8" indent="-304800" rtl="0">
              <a:spcBef>
                <a:spcPts val="1600"/>
              </a:spcBef>
              <a:spcAft>
                <a:spcPts val="1600"/>
              </a:spcAft>
              <a:buClr>
                <a:schemeClr val="lt2"/>
              </a:buClr>
              <a:buSzPts val="1200"/>
              <a:buChar char="■"/>
              <a:defRPr sz="1200">
                <a:solidFill>
                  <a:schemeClr val="lt2"/>
                </a:solidFill>
              </a:defRPr>
            </a:lvl9pPr>
          </a:lstStyle>
          <a:p>
            <a:endParaRPr/>
          </a:p>
        </p:txBody>
      </p:sp>
      <p:sp>
        <p:nvSpPr>
          <p:cNvPr id="116" name="Google Shape;116;p5"/>
          <p:cNvSpPr txBox="1">
            <a:spLocks noGrp="1"/>
          </p:cNvSpPr>
          <p:nvPr>
            <p:ph type="subTitle" idx="4"/>
          </p:nvPr>
        </p:nvSpPr>
        <p:spPr>
          <a:xfrm>
            <a:off x="2727230" y="3101650"/>
            <a:ext cx="4285800" cy="23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Montserrat"/>
              <a:buNone/>
              <a:defRPr sz="2200">
                <a:solidFill>
                  <a:schemeClr val="accent2"/>
                </a:solidFill>
                <a:latin typeface="Patrick Hand"/>
                <a:ea typeface="Patrick Hand"/>
                <a:cs typeface="Patrick Hand"/>
                <a:sym typeface="Patrick Han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1"/>
        </a:solidFill>
        <a:effectLst/>
      </p:bgPr>
    </p:bg>
    <p:spTree>
      <p:nvGrpSpPr>
        <p:cNvPr id="1" name="Shape 117"/>
        <p:cNvGrpSpPr/>
        <p:nvPr/>
      </p:nvGrpSpPr>
      <p:grpSpPr>
        <a:xfrm>
          <a:off x="0" y="0"/>
          <a:ext cx="0" cy="0"/>
          <a:chOff x="0" y="0"/>
          <a:chExt cx="0" cy="0"/>
        </a:xfrm>
      </p:grpSpPr>
      <p:grpSp>
        <p:nvGrpSpPr>
          <p:cNvPr id="118" name="Google Shape;118;p6"/>
          <p:cNvGrpSpPr/>
          <p:nvPr/>
        </p:nvGrpSpPr>
        <p:grpSpPr>
          <a:xfrm>
            <a:off x="313566" y="3695318"/>
            <a:ext cx="3349475" cy="1297615"/>
            <a:chOff x="2189450" y="2220300"/>
            <a:chExt cx="3202175" cy="1240550"/>
          </a:xfrm>
        </p:grpSpPr>
        <p:sp>
          <p:nvSpPr>
            <p:cNvPr id="119" name="Google Shape;119;p6"/>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6"/>
          <p:cNvGrpSpPr/>
          <p:nvPr/>
        </p:nvGrpSpPr>
        <p:grpSpPr>
          <a:xfrm>
            <a:off x="2306553" y="3973883"/>
            <a:ext cx="2636030" cy="1021221"/>
            <a:chOff x="2189450" y="2220300"/>
            <a:chExt cx="3202175" cy="1240550"/>
          </a:xfrm>
        </p:grpSpPr>
        <p:sp>
          <p:nvSpPr>
            <p:cNvPr id="122" name="Google Shape;122;p6"/>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6"/>
          <p:cNvSpPr/>
          <p:nvPr/>
        </p:nvSpPr>
        <p:spPr>
          <a:xfrm>
            <a:off x="1116425" y="286547"/>
            <a:ext cx="1781826" cy="11255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17059" y="433561"/>
            <a:ext cx="1035607" cy="65428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7021900" y="243101"/>
            <a:ext cx="1281282" cy="80950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8151912" y="1158576"/>
            <a:ext cx="544163" cy="34379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602950" y="1052590"/>
            <a:ext cx="376439" cy="23783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4676248" y="4603180"/>
            <a:ext cx="4467697" cy="531730"/>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0" y="4042575"/>
            <a:ext cx="9143996" cy="1100928"/>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txBox="1">
            <a:spLocks noGrp="1"/>
          </p:cNvSpPr>
          <p:nvPr>
            <p:ph type="title"/>
          </p:nvPr>
        </p:nvSpPr>
        <p:spPr>
          <a:xfrm>
            <a:off x="1229700" y="545750"/>
            <a:ext cx="66783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3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1"/>
        </a:solidFill>
        <a:effectLst/>
      </p:bgPr>
    </p:bg>
    <p:spTree>
      <p:nvGrpSpPr>
        <p:cNvPr id="1" name="Shape 166"/>
        <p:cNvGrpSpPr/>
        <p:nvPr/>
      </p:nvGrpSpPr>
      <p:grpSpPr>
        <a:xfrm>
          <a:off x="0" y="0"/>
          <a:ext cx="0" cy="0"/>
          <a:chOff x="0" y="0"/>
          <a:chExt cx="0" cy="0"/>
        </a:xfrm>
      </p:grpSpPr>
      <p:sp>
        <p:nvSpPr>
          <p:cNvPr id="167" name="Google Shape;167;p10"/>
          <p:cNvSpPr txBox="1">
            <a:spLocks noGrp="1"/>
          </p:cNvSpPr>
          <p:nvPr>
            <p:ph type="title"/>
          </p:nvPr>
        </p:nvSpPr>
        <p:spPr>
          <a:xfrm>
            <a:off x="3677400" y="639550"/>
            <a:ext cx="4758600" cy="959400"/>
          </a:xfrm>
          <a:prstGeom prst="rect">
            <a:avLst/>
          </a:prstGeom>
        </p:spPr>
        <p:txBody>
          <a:bodyPr spcFirstLastPara="1" wrap="square" lIns="91425" tIns="91425" rIns="91425" bIns="91425" anchor="ctr" anchorCtr="0">
            <a:noAutofit/>
          </a:bodyPr>
          <a:lstStyle>
            <a:lvl1pPr lvl="0" algn="r">
              <a:spcBef>
                <a:spcPts val="0"/>
              </a:spcBef>
              <a:spcAft>
                <a:spcPts val="0"/>
              </a:spcAft>
              <a:buSzPts val="3100"/>
              <a:buNone/>
              <a:defRPr sz="3100"/>
            </a:lvl1pPr>
            <a:lvl2pPr lvl="1">
              <a:spcBef>
                <a:spcPts val="0"/>
              </a:spcBef>
              <a:spcAft>
                <a:spcPts val="0"/>
              </a:spcAft>
              <a:buSzPts val="2800"/>
              <a:buNone/>
              <a:defRPr>
                <a:latin typeface="Poppins Light"/>
                <a:ea typeface="Poppins Light"/>
                <a:cs typeface="Poppins Light"/>
                <a:sym typeface="Poppins Light"/>
              </a:defRPr>
            </a:lvl2pPr>
            <a:lvl3pPr lvl="2">
              <a:spcBef>
                <a:spcPts val="0"/>
              </a:spcBef>
              <a:spcAft>
                <a:spcPts val="0"/>
              </a:spcAft>
              <a:buSzPts val="2800"/>
              <a:buNone/>
              <a:defRPr>
                <a:latin typeface="Poppins Light"/>
                <a:ea typeface="Poppins Light"/>
                <a:cs typeface="Poppins Light"/>
                <a:sym typeface="Poppins Light"/>
              </a:defRPr>
            </a:lvl3pPr>
            <a:lvl4pPr lvl="3">
              <a:spcBef>
                <a:spcPts val="0"/>
              </a:spcBef>
              <a:spcAft>
                <a:spcPts val="0"/>
              </a:spcAft>
              <a:buSzPts val="2800"/>
              <a:buNone/>
              <a:defRPr>
                <a:latin typeface="Poppins Light"/>
                <a:ea typeface="Poppins Light"/>
                <a:cs typeface="Poppins Light"/>
                <a:sym typeface="Poppins Light"/>
              </a:defRPr>
            </a:lvl4pPr>
            <a:lvl5pPr lvl="4">
              <a:spcBef>
                <a:spcPts val="0"/>
              </a:spcBef>
              <a:spcAft>
                <a:spcPts val="0"/>
              </a:spcAft>
              <a:buSzPts val="2800"/>
              <a:buNone/>
              <a:defRPr>
                <a:latin typeface="Poppins Light"/>
                <a:ea typeface="Poppins Light"/>
                <a:cs typeface="Poppins Light"/>
                <a:sym typeface="Poppins Light"/>
              </a:defRPr>
            </a:lvl5pPr>
            <a:lvl6pPr lvl="5">
              <a:spcBef>
                <a:spcPts val="0"/>
              </a:spcBef>
              <a:spcAft>
                <a:spcPts val="0"/>
              </a:spcAft>
              <a:buSzPts val="2800"/>
              <a:buNone/>
              <a:defRPr>
                <a:latin typeface="Poppins Light"/>
                <a:ea typeface="Poppins Light"/>
                <a:cs typeface="Poppins Light"/>
                <a:sym typeface="Poppins Light"/>
              </a:defRPr>
            </a:lvl6pPr>
            <a:lvl7pPr lvl="6">
              <a:spcBef>
                <a:spcPts val="0"/>
              </a:spcBef>
              <a:spcAft>
                <a:spcPts val="0"/>
              </a:spcAft>
              <a:buSzPts val="2800"/>
              <a:buNone/>
              <a:defRPr>
                <a:latin typeface="Poppins Light"/>
                <a:ea typeface="Poppins Light"/>
                <a:cs typeface="Poppins Light"/>
                <a:sym typeface="Poppins Light"/>
              </a:defRPr>
            </a:lvl7pPr>
            <a:lvl8pPr lvl="7">
              <a:spcBef>
                <a:spcPts val="0"/>
              </a:spcBef>
              <a:spcAft>
                <a:spcPts val="0"/>
              </a:spcAft>
              <a:buSzPts val="2800"/>
              <a:buNone/>
              <a:defRPr>
                <a:latin typeface="Poppins Light"/>
                <a:ea typeface="Poppins Light"/>
                <a:cs typeface="Poppins Light"/>
                <a:sym typeface="Poppins Light"/>
              </a:defRPr>
            </a:lvl8pPr>
            <a:lvl9pPr lvl="8">
              <a:spcBef>
                <a:spcPts val="0"/>
              </a:spcBef>
              <a:spcAft>
                <a:spcPts val="0"/>
              </a:spcAft>
              <a:buSzPts val="2800"/>
              <a:buNone/>
              <a:defRPr>
                <a:latin typeface="Poppins Light"/>
                <a:ea typeface="Poppins Light"/>
                <a:cs typeface="Poppins Light"/>
                <a:sym typeface="Poppins Light"/>
              </a:defRPr>
            </a:lvl9pPr>
          </a:lstStyle>
          <a:p>
            <a:endParaRPr/>
          </a:p>
        </p:txBody>
      </p:sp>
      <p:sp>
        <p:nvSpPr>
          <p:cNvPr id="168" name="Google Shape;168;p10"/>
          <p:cNvSpPr/>
          <p:nvPr/>
        </p:nvSpPr>
        <p:spPr>
          <a:xfrm>
            <a:off x="4676250" y="4821604"/>
            <a:ext cx="4467697" cy="313286"/>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
          <p:cNvSpPr/>
          <p:nvPr/>
        </p:nvSpPr>
        <p:spPr>
          <a:xfrm flipH="1">
            <a:off x="-2375" y="4553725"/>
            <a:ext cx="9143996" cy="589765"/>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1">
  <p:cSld name="CUSTOM_11">
    <p:spTree>
      <p:nvGrpSpPr>
        <p:cNvPr id="1" name="Shape 198"/>
        <p:cNvGrpSpPr/>
        <p:nvPr/>
      </p:nvGrpSpPr>
      <p:grpSpPr>
        <a:xfrm>
          <a:off x="0" y="0"/>
          <a:ext cx="0" cy="0"/>
          <a:chOff x="0" y="0"/>
          <a:chExt cx="0" cy="0"/>
        </a:xfrm>
      </p:grpSpPr>
      <p:sp>
        <p:nvSpPr>
          <p:cNvPr id="199" name="Google Shape;199;p13"/>
          <p:cNvSpPr/>
          <p:nvPr/>
        </p:nvSpPr>
        <p:spPr>
          <a:xfrm>
            <a:off x="1229700" y="436326"/>
            <a:ext cx="1248451" cy="78863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345078" y="254374"/>
            <a:ext cx="680461" cy="42990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6616450" y="562100"/>
            <a:ext cx="1337049" cy="846212"/>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8129338" y="311949"/>
            <a:ext cx="589330" cy="37233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flipH="1">
            <a:off x="370291" y="4764649"/>
            <a:ext cx="4343105" cy="378862"/>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flipH="1">
            <a:off x="7" y="4764649"/>
            <a:ext cx="6150118" cy="378832"/>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flipH="1">
            <a:off x="530846" y="4764638"/>
            <a:ext cx="136704" cy="96410"/>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txBox="1">
            <a:spLocks noGrp="1"/>
          </p:cNvSpPr>
          <p:nvPr>
            <p:ph type="subTitle" idx="1"/>
          </p:nvPr>
        </p:nvSpPr>
        <p:spPr>
          <a:xfrm>
            <a:off x="5603200" y="1625475"/>
            <a:ext cx="2412000" cy="343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200">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07" name="Google Shape;207;p13"/>
          <p:cNvSpPr txBox="1">
            <a:spLocks noGrp="1"/>
          </p:cNvSpPr>
          <p:nvPr>
            <p:ph type="subTitle" idx="2"/>
          </p:nvPr>
        </p:nvSpPr>
        <p:spPr>
          <a:xfrm>
            <a:off x="5597125" y="1897125"/>
            <a:ext cx="2409900" cy="115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400">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8" name="Google Shape;208;p13"/>
          <p:cNvSpPr txBox="1">
            <a:spLocks noGrp="1"/>
          </p:cNvSpPr>
          <p:nvPr>
            <p:ph type="subTitle" idx="3"/>
          </p:nvPr>
        </p:nvSpPr>
        <p:spPr>
          <a:xfrm>
            <a:off x="1753300" y="1626675"/>
            <a:ext cx="2412000" cy="343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200">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09" name="Google Shape;209;p13"/>
          <p:cNvSpPr txBox="1">
            <a:spLocks noGrp="1"/>
          </p:cNvSpPr>
          <p:nvPr>
            <p:ph type="subTitle" idx="4"/>
          </p:nvPr>
        </p:nvSpPr>
        <p:spPr>
          <a:xfrm>
            <a:off x="1747225" y="1897125"/>
            <a:ext cx="2409900" cy="115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400">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0" name="Google Shape;210;p13"/>
          <p:cNvSpPr txBox="1">
            <a:spLocks noGrp="1"/>
          </p:cNvSpPr>
          <p:nvPr>
            <p:ph type="subTitle" idx="5"/>
          </p:nvPr>
        </p:nvSpPr>
        <p:spPr>
          <a:xfrm>
            <a:off x="5603200" y="2897625"/>
            <a:ext cx="2412000" cy="343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200">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11" name="Google Shape;211;p13"/>
          <p:cNvSpPr txBox="1">
            <a:spLocks noGrp="1"/>
          </p:cNvSpPr>
          <p:nvPr>
            <p:ph type="subTitle" idx="6"/>
          </p:nvPr>
        </p:nvSpPr>
        <p:spPr>
          <a:xfrm>
            <a:off x="5597125" y="3169275"/>
            <a:ext cx="2409900" cy="115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400">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 name="Google Shape;212;p13"/>
          <p:cNvSpPr txBox="1">
            <a:spLocks noGrp="1"/>
          </p:cNvSpPr>
          <p:nvPr>
            <p:ph type="subTitle" idx="7"/>
          </p:nvPr>
        </p:nvSpPr>
        <p:spPr>
          <a:xfrm>
            <a:off x="1753300" y="2897625"/>
            <a:ext cx="2412000" cy="343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200">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13" name="Google Shape;213;p13"/>
          <p:cNvSpPr txBox="1">
            <a:spLocks noGrp="1"/>
          </p:cNvSpPr>
          <p:nvPr>
            <p:ph type="subTitle" idx="8"/>
          </p:nvPr>
        </p:nvSpPr>
        <p:spPr>
          <a:xfrm>
            <a:off x="1747225" y="3169275"/>
            <a:ext cx="2409900" cy="115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400">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4" name="Google Shape;214;p13"/>
          <p:cNvSpPr txBox="1">
            <a:spLocks noGrp="1"/>
          </p:cNvSpPr>
          <p:nvPr>
            <p:ph type="title"/>
          </p:nvPr>
        </p:nvSpPr>
        <p:spPr>
          <a:xfrm>
            <a:off x="1229700" y="545750"/>
            <a:ext cx="66783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3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215" name="Google Shape;215;p13"/>
          <p:cNvGrpSpPr/>
          <p:nvPr/>
        </p:nvGrpSpPr>
        <p:grpSpPr>
          <a:xfrm>
            <a:off x="6987447" y="3914134"/>
            <a:ext cx="1722627" cy="1245030"/>
            <a:chOff x="3217149" y="3242033"/>
            <a:chExt cx="1735994" cy="1253933"/>
          </a:xfrm>
        </p:grpSpPr>
        <p:sp>
          <p:nvSpPr>
            <p:cNvPr id="216" name="Google Shape;216;p13"/>
            <p:cNvSpPr/>
            <p:nvPr/>
          </p:nvSpPr>
          <p:spPr>
            <a:xfrm>
              <a:off x="4629306" y="4242614"/>
              <a:ext cx="61260" cy="172170"/>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4673843" y="4210250"/>
              <a:ext cx="154036" cy="212879"/>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a:off x="4283224" y="3779879"/>
              <a:ext cx="597537" cy="537014"/>
            </a:xfrm>
            <a:custGeom>
              <a:avLst/>
              <a:gdLst/>
              <a:ahLst/>
              <a:cxnLst/>
              <a:rect l="l" t="t" r="r" b="b"/>
              <a:pathLst>
                <a:path w="38090" h="34232" extrusionOk="0">
                  <a:moveTo>
                    <a:pt x="26522" y="1"/>
                  </a:moveTo>
                  <a:cubicBezTo>
                    <a:pt x="21511" y="1"/>
                    <a:pt x="16406" y="2528"/>
                    <a:pt x="12539" y="5931"/>
                  </a:cubicBezTo>
                  <a:cubicBezTo>
                    <a:pt x="4555" y="12910"/>
                    <a:pt x="1" y="23615"/>
                    <a:pt x="503" y="34232"/>
                  </a:cubicBezTo>
                  <a:lnTo>
                    <a:pt x="1125" y="33906"/>
                  </a:lnTo>
                  <a:cubicBezTo>
                    <a:pt x="1598" y="28495"/>
                    <a:pt x="4939" y="23615"/>
                    <a:pt x="9375" y="20481"/>
                  </a:cubicBezTo>
                  <a:cubicBezTo>
                    <a:pt x="13811" y="17375"/>
                    <a:pt x="19193" y="15867"/>
                    <a:pt x="24605" y="15394"/>
                  </a:cubicBezTo>
                  <a:cubicBezTo>
                    <a:pt x="26971" y="15158"/>
                    <a:pt x="29396" y="15128"/>
                    <a:pt x="31673" y="14418"/>
                  </a:cubicBezTo>
                  <a:cubicBezTo>
                    <a:pt x="33950" y="13679"/>
                    <a:pt x="36138" y="12171"/>
                    <a:pt x="36878" y="9923"/>
                  </a:cubicBezTo>
                  <a:cubicBezTo>
                    <a:pt x="38090" y="6256"/>
                    <a:pt x="35074" y="2382"/>
                    <a:pt x="31525" y="933"/>
                  </a:cubicBezTo>
                  <a:cubicBezTo>
                    <a:pt x="29902" y="290"/>
                    <a:pt x="28217" y="1"/>
                    <a:pt x="2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3"/>
            <p:cNvSpPr/>
            <p:nvPr/>
          </p:nvSpPr>
          <p:spPr>
            <a:xfrm>
              <a:off x="4292040" y="3871228"/>
              <a:ext cx="505138" cy="458200"/>
            </a:xfrm>
            <a:custGeom>
              <a:avLst/>
              <a:gdLst/>
              <a:ahLst/>
              <a:cxnLst/>
              <a:rect l="l" t="t" r="r" b="b"/>
              <a:pathLst>
                <a:path w="32200" h="29208" extrusionOk="0">
                  <a:moveTo>
                    <a:pt x="27880" y="1"/>
                  </a:moveTo>
                  <a:cubicBezTo>
                    <a:pt x="23012" y="1"/>
                    <a:pt x="18145" y="2029"/>
                    <a:pt x="14107" y="4573"/>
                  </a:cubicBezTo>
                  <a:cubicBezTo>
                    <a:pt x="12421" y="5608"/>
                    <a:pt x="10795" y="6732"/>
                    <a:pt x="9464" y="8181"/>
                  </a:cubicBezTo>
                  <a:cubicBezTo>
                    <a:pt x="7009" y="10872"/>
                    <a:pt x="4821" y="13918"/>
                    <a:pt x="3165" y="17201"/>
                  </a:cubicBezTo>
                  <a:cubicBezTo>
                    <a:pt x="1331" y="20838"/>
                    <a:pt x="208" y="24771"/>
                    <a:pt x="1" y="28882"/>
                  </a:cubicBezTo>
                  <a:cubicBezTo>
                    <a:pt x="1" y="29097"/>
                    <a:pt x="188" y="29208"/>
                    <a:pt x="384" y="29208"/>
                  </a:cubicBezTo>
                  <a:cubicBezTo>
                    <a:pt x="594" y="29208"/>
                    <a:pt x="813" y="29082"/>
                    <a:pt x="829" y="28823"/>
                  </a:cubicBezTo>
                  <a:cubicBezTo>
                    <a:pt x="1154" y="21696"/>
                    <a:pt x="4555" y="14983"/>
                    <a:pt x="9168" y="9660"/>
                  </a:cubicBezTo>
                  <a:cubicBezTo>
                    <a:pt x="9848" y="8891"/>
                    <a:pt x="10528" y="8122"/>
                    <a:pt x="11327" y="7501"/>
                  </a:cubicBezTo>
                  <a:cubicBezTo>
                    <a:pt x="12066" y="6850"/>
                    <a:pt x="12865" y="6259"/>
                    <a:pt x="13693" y="5756"/>
                  </a:cubicBezTo>
                  <a:cubicBezTo>
                    <a:pt x="16029" y="4189"/>
                    <a:pt x="18543" y="2917"/>
                    <a:pt x="21145" y="2001"/>
                  </a:cubicBezTo>
                  <a:cubicBezTo>
                    <a:pt x="23324" y="1268"/>
                    <a:pt x="25617" y="786"/>
                    <a:pt x="27908" y="786"/>
                  </a:cubicBezTo>
                  <a:cubicBezTo>
                    <a:pt x="29130" y="786"/>
                    <a:pt x="30351" y="923"/>
                    <a:pt x="31554" y="1232"/>
                  </a:cubicBezTo>
                  <a:cubicBezTo>
                    <a:pt x="31591" y="1240"/>
                    <a:pt x="31627" y="1244"/>
                    <a:pt x="31660" y="1244"/>
                  </a:cubicBezTo>
                  <a:cubicBezTo>
                    <a:pt x="32080" y="1244"/>
                    <a:pt x="32200" y="600"/>
                    <a:pt x="31761" y="463"/>
                  </a:cubicBezTo>
                  <a:cubicBezTo>
                    <a:pt x="30478" y="145"/>
                    <a:pt x="29179" y="1"/>
                    <a:pt x="278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p:nvPr/>
          </p:nvSpPr>
          <p:spPr>
            <a:xfrm>
              <a:off x="3860132" y="3973181"/>
              <a:ext cx="316856" cy="343713"/>
            </a:xfrm>
            <a:custGeom>
              <a:avLst/>
              <a:gdLst/>
              <a:ahLst/>
              <a:cxnLst/>
              <a:rect l="l" t="t" r="r" b="b"/>
              <a:pathLst>
                <a:path w="20198" h="21910" extrusionOk="0">
                  <a:moveTo>
                    <a:pt x="4028" y="0"/>
                  </a:moveTo>
                  <a:cubicBezTo>
                    <a:pt x="3206" y="0"/>
                    <a:pt x="2396" y="100"/>
                    <a:pt x="1686" y="499"/>
                  </a:cubicBezTo>
                  <a:cubicBezTo>
                    <a:pt x="474" y="1239"/>
                    <a:pt x="1" y="2865"/>
                    <a:pt x="296" y="4255"/>
                  </a:cubicBezTo>
                  <a:cubicBezTo>
                    <a:pt x="563" y="5645"/>
                    <a:pt x="1450" y="6828"/>
                    <a:pt x="2426" y="7833"/>
                  </a:cubicBezTo>
                  <a:cubicBezTo>
                    <a:pt x="6122" y="11530"/>
                    <a:pt x="11504" y="12920"/>
                    <a:pt x="15792" y="15995"/>
                  </a:cubicBezTo>
                  <a:cubicBezTo>
                    <a:pt x="17243" y="17056"/>
                    <a:pt x="18647" y="18403"/>
                    <a:pt x="19376" y="20024"/>
                  </a:cubicBezTo>
                  <a:lnTo>
                    <a:pt x="19376" y="20024"/>
                  </a:lnTo>
                  <a:cubicBezTo>
                    <a:pt x="20198" y="14601"/>
                    <a:pt x="18663" y="10213"/>
                    <a:pt x="14964" y="5852"/>
                  </a:cubicBezTo>
                  <a:cubicBezTo>
                    <a:pt x="13663" y="4314"/>
                    <a:pt x="11386" y="1978"/>
                    <a:pt x="8725" y="736"/>
                  </a:cubicBezTo>
                  <a:cubicBezTo>
                    <a:pt x="7542" y="174"/>
                    <a:pt x="6122" y="115"/>
                    <a:pt x="4851" y="26"/>
                  </a:cubicBezTo>
                  <a:cubicBezTo>
                    <a:pt x="4577" y="11"/>
                    <a:pt x="4302" y="0"/>
                    <a:pt x="4028" y="0"/>
                  </a:cubicBezTo>
                  <a:close/>
                  <a:moveTo>
                    <a:pt x="19376" y="20024"/>
                  </a:moveTo>
                  <a:cubicBezTo>
                    <a:pt x="19317" y="20410"/>
                    <a:pt x="19246" y="20802"/>
                    <a:pt x="19164" y="21200"/>
                  </a:cubicBezTo>
                  <a:lnTo>
                    <a:pt x="19873" y="21910"/>
                  </a:lnTo>
                  <a:cubicBezTo>
                    <a:pt x="19818" y="21245"/>
                    <a:pt x="19642" y="20616"/>
                    <a:pt x="19376" y="200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3929973" y="4040904"/>
              <a:ext cx="235438" cy="281387"/>
            </a:xfrm>
            <a:custGeom>
              <a:avLst/>
              <a:gdLst/>
              <a:ahLst/>
              <a:cxnLst/>
              <a:rect l="l" t="t" r="r" b="b"/>
              <a:pathLst>
                <a:path w="15008" h="17937" extrusionOk="0">
                  <a:moveTo>
                    <a:pt x="470" y="0"/>
                  </a:moveTo>
                  <a:cubicBezTo>
                    <a:pt x="103" y="0"/>
                    <a:pt x="0" y="639"/>
                    <a:pt x="399" y="825"/>
                  </a:cubicBezTo>
                  <a:cubicBezTo>
                    <a:pt x="5633" y="2984"/>
                    <a:pt x="10128" y="7095"/>
                    <a:pt x="12701" y="12151"/>
                  </a:cubicBezTo>
                  <a:cubicBezTo>
                    <a:pt x="13558" y="13837"/>
                    <a:pt x="14150" y="15641"/>
                    <a:pt x="14061" y="17534"/>
                  </a:cubicBezTo>
                  <a:cubicBezTo>
                    <a:pt x="14046" y="17804"/>
                    <a:pt x="14252" y="17937"/>
                    <a:pt x="14462" y="17937"/>
                  </a:cubicBezTo>
                  <a:cubicBezTo>
                    <a:pt x="14666" y="17937"/>
                    <a:pt x="14875" y="17811"/>
                    <a:pt x="14889" y="17563"/>
                  </a:cubicBezTo>
                  <a:cubicBezTo>
                    <a:pt x="15007" y="14310"/>
                    <a:pt x="13292" y="11176"/>
                    <a:pt x="11429" y="8573"/>
                  </a:cubicBezTo>
                  <a:cubicBezTo>
                    <a:pt x="9714" y="6178"/>
                    <a:pt x="7555" y="4108"/>
                    <a:pt x="5101" y="2452"/>
                  </a:cubicBezTo>
                  <a:cubicBezTo>
                    <a:pt x="3681" y="1476"/>
                    <a:pt x="2173" y="707"/>
                    <a:pt x="606" y="27"/>
                  </a:cubicBezTo>
                  <a:cubicBezTo>
                    <a:pt x="557" y="9"/>
                    <a:pt x="512" y="0"/>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3"/>
            <p:cNvSpPr/>
            <p:nvPr/>
          </p:nvSpPr>
          <p:spPr>
            <a:xfrm>
              <a:off x="4121313" y="3667416"/>
              <a:ext cx="160546" cy="593348"/>
            </a:xfrm>
            <a:custGeom>
              <a:avLst/>
              <a:gdLst/>
              <a:ahLst/>
              <a:cxnLst/>
              <a:rect l="l" t="t" r="r" b="b"/>
              <a:pathLst>
                <a:path w="10234" h="37823" extrusionOk="0">
                  <a:moveTo>
                    <a:pt x="3892" y="0"/>
                  </a:moveTo>
                  <a:cubicBezTo>
                    <a:pt x="3635" y="0"/>
                    <a:pt x="3372" y="46"/>
                    <a:pt x="3106" y="147"/>
                  </a:cubicBezTo>
                  <a:cubicBezTo>
                    <a:pt x="2248" y="473"/>
                    <a:pt x="1687" y="1271"/>
                    <a:pt x="1332" y="2040"/>
                  </a:cubicBezTo>
                  <a:cubicBezTo>
                    <a:pt x="1" y="4761"/>
                    <a:pt x="238" y="8013"/>
                    <a:pt x="740" y="11059"/>
                  </a:cubicBezTo>
                  <a:cubicBezTo>
                    <a:pt x="2248" y="20256"/>
                    <a:pt x="5679" y="29010"/>
                    <a:pt x="9080" y="37704"/>
                  </a:cubicBezTo>
                  <a:lnTo>
                    <a:pt x="10233" y="37822"/>
                  </a:lnTo>
                  <a:cubicBezTo>
                    <a:pt x="8754" y="32174"/>
                    <a:pt x="8222" y="26260"/>
                    <a:pt x="8784" y="20404"/>
                  </a:cubicBezTo>
                  <a:cubicBezTo>
                    <a:pt x="9021" y="18216"/>
                    <a:pt x="9346" y="16057"/>
                    <a:pt x="9405" y="13869"/>
                  </a:cubicBezTo>
                  <a:cubicBezTo>
                    <a:pt x="9523" y="10350"/>
                    <a:pt x="8902" y="6801"/>
                    <a:pt x="7601" y="3548"/>
                  </a:cubicBezTo>
                  <a:cubicBezTo>
                    <a:pt x="6937" y="1862"/>
                    <a:pt x="5523" y="0"/>
                    <a:pt x="3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p:nvPr/>
          </p:nvSpPr>
          <p:spPr>
            <a:xfrm>
              <a:off x="4264211" y="3618063"/>
              <a:ext cx="237995" cy="390336"/>
            </a:xfrm>
            <a:custGeom>
              <a:avLst/>
              <a:gdLst/>
              <a:ahLst/>
              <a:cxnLst/>
              <a:rect l="l" t="t" r="r" b="b"/>
              <a:pathLst>
                <a:path w="15171" h="24882" extrusionOk="0">
                  <a:moveTo>
                    <a:pt x="13128" y="1"/>
                  </a:moveTo>
                  <a:cubicBezTo>
                    <a:pt x="13059" y="1"/>
                    <a:pt x="12991" y="4"/>
                    <a:pt x="12923" y="11"/>
                  </a:cubicBezTo>
                  <a:cubicBezTo>
                    <a:pt x="12066" y="40"/>
                    <a:pt x="11238" y="484"/>
                    <a:pt x="10558" y="957"/>
                  </a:cubicBezTo>
                  <a:cubicBezTo>
                    <a:pt x="7305" y="3175"/>
                    <a:pt x="4968" y="6546"/>
                    <a:pt x="3372" y="10184"/>
                  </a:cubicBezTo>
                  <a:cubicBezTo>
                    <a:pt x="1775" y="13791"/>
                    <a:pt x="887" y="17636"/>
                    <a:pt x="0" y="21480"/>
                  </a:cubicBezTo>
                  <a:lnTo>
                    <a:pt x="355" y="24881"/>
                  </a:lnTo>
                  <a:cubicBezTo>
                    <a:pt x="1982" y="20120"/>
                    <a:pt x="4643" y="15684"/>
                    <a:pt x="8103" y="11988"/>
                  </a:cubicBezTo>
                  <a:cubicBezTo>
                    <a:pt x="10794" y="9149"/>
                    <a:pt x="14106" y="6487"/>
                    <a:pt x="14993" y="2643"/>
                  </a:cubicBezTo>
                  <a:cubicBezTo>
                    <a:pt x="15082" y="2140"/>
                    <a:pt x="15171" y="1667"/>
                    <a:pt x="15023" y="1223"/>
                  </a:cubicBezTo>
                  <a:cubicBezTo>
                    <a:pt x="14777" y="486"/>
                    <a:pt x="13951" y="1"/>
                    <a:pt x="13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4320811" y="3332848"/>
              <a:ext cx="117374" cy="386054"/>
            </a:xfrm>
            <a:custGeom>
              <a:avLst/>
              <a:gdLst/>
              <a:ahLst/>
              <a:cxnLst/>
              <a:rect l="l" t="t" r="r" b="b"/>
              <a:pathLst>
                <a:path w="7482" h="24609" extrusionOk="0">
                  <a:moveTo>
                    <a:pt x="5334" y="1"/>
                  </a:moveTo>
                  <a:cubicBezTo>
                    <a:pt x="5311" y="1"/>
                    <a:pt x="5287" y="2"/>
                    <a:pt x="5264" y="5"/>
                  </a:cubicBezTo>
                  <a:cubicBezTo>
                    <a:pt x="4968" y="34"/>
                    <a:pt x="4732" y="212"/>
                    <a:pt x="4495" y="448"/>
                  </a:cubicBezTo>
                  <a:cubicBezTo>
                    <a:pt x="1213" y="3465"/>
                    <a:pt x="385" y="8315"/>
                    <a:pt x="178" y="12780"/>
                  </a:cubicBezTo>
                  <a:cubicBezTo>
                    <a:pt x="0" y="16743"/>
                    <a:pt x="59" y="20705"/>
                    <a:pt x="444" y="24609"/>
                  </a:cubicBezTo>
                  <a:lnTo>
                    <a:pt x="1834" y="20291"/>
                  </a:lnTo>
                  <a:cubicBezTo>
                    <a:pt x="4022" y="15441"/>
                    <a:pt x="5708" y="10414"/>
                    <a:pt x="6890" y="5239"/>
                  </a:cubicBezTo>
                  <a:cubicBezTo>
                    <a:pt x="7305" y="3524"/>
                    <a:pt x="7482" y="1335"/>
                    <a:pt x="6062" y="271"/>
                  </a:cubicBezTo>
                  <a:cubicBezTo>
                    <a:pt x="5846" y="136"/>
                    <a:pt x="5581" y="1"/>
                    <a:pt x="5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p:nvPr/>
          </p:nvSpPr>
          <p:spPr>
            <a:xfrm>
              <a:off x="4407093" y="3242033"/>
              <a:ext cx="295537" cy="332136"/>
            </a:xfrm>
            <a:custGeom>
              <a:avLst/>
              <a:gdLst/>
              <a:ahLst/>
              <a:cxnLst/>
              <a:rect l="l" t="t" r="r" b="b"/>
              <a:pathLst>
                <a:path w="18839" h="21172" extrusionOk="0">
                  <a:moveTo>
                    <a:pt x="14971" y="0"/>
                  </a:moveTo>
                  <a:cubicBezTo>
                    <a:pt x="13258" y="0"/>
                    <a:pt x="11543" y="1266"/>
                    <a:pt x="10262" y="2570"/>
                  </a:cubicBezTo>
                  <a:cubicBezTo>
                    <a:pt x="5627" y="7316"/>
                    <a:pt x="2289" y="13231"/>
                    <a:pt x="602" y="19656"/>
                  </a:cubicBezTo>
                  <a:lnTo>
                    <a:pt x="602" y="19656"/>
                  </a:lnTo>
                  <a:cubicBezTo>
                    <a:pt x="4191" y="16472"/>
                    <a:pt x="8067" y="13609"/>
                    <a:pt x="12155" y="11117"/>
                  </a:cubicBezTo>
                  <a:cubicBezTo>
                    <a:pt x="14225" y="9845"/>
                    <a:pt x="16472" y="8603"/>
                    <a:pt x="17655" y="6444"/>
                  </a:cubicBezTo>
                  <a:cubicBezTo>
                    <a:pt x="18838" y="4345"/>
                    <a:pt x="18395" y="1062"/>
                    <a:pt x="16118" y="204"/>
                  </a:cubicBezTo>
                  <a:cubicBezTo>
                    <a:pt x="15739" y="64"/>
                    <a:pt x="15355" y="0"/>
                    <a:pt x="14971" y="0"/>
                  </a:cubicBezTo>
                  <a:close/>
                  <a:moveTo>
                    <a:pt x="602" y="19656"/>
                  </a:moveTo>
                  <a:cubicBezTo>
                    <a:pt x="401" y="19835"/>
                    <a:pt x="200" y="20015"/>
                    <a:pt x="1" y="20195"/>
                  </a:cubicBezTo>
                  <a:lnTo>
                    <a:pt x="237" y="21171"/>
                  </a:lnTo>
                  <a:cubicBezTo>
                    <a:pt x="349" y="20663"/>
                    <a:pt x="470" y="20158"/>
                    <a:pt x="602" y="196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4247974" y="3317396"/>
              <a:ext cx="377065" cy="987214"/>
            </a:xfrm>
            <a:custGeom>
              <a:avLst/>
              <a:gdLst/>
              <a:ahLst/>
              <a:cxnLst/>
              <a:rect l="l" t="t" r="r" b="b"/>
              <a:pathLst>
                <a:path w="24036" h="62930" extrusionOk="0">
                  <a:moveTo>
                    <a:pt x="23521" y="0"/>
                  </a:moveTo>
                  <a:cubicBezTo>
                    <a:pt x="23453" y="0"/>
                    <a:pt x="23380" y="22"/>
                    <a:pt x="23303" y="73"/>
                  </a:cubicBezTo>
                  <a:cubicBezTo>
                    <a:pt x="16472" y="4864"/>
                    <a:pt x="11090" y="11547"/>
                    <a:pt x="7364" y="19029"/>
                  </a:cubicBezTo>
                  <a:cubicBezTo>
                    <a:pt x="3224" y="27368"/>
                    <a:pt x="1124" y="36595"/>
                    <a:pt x="414" y="45821"/>
                  </a:cubicBezTo>
                  <a:cubicBezTo>
                    <a:pt x="0" y="51381"/>
                    <a:pt x="59" y="56941"/>
                    <a:pt x="414" y="62530"/>
                  </a:cubicBezTo>
                  <a:cubicBezTo>
                    <a:pt x="459" y="62796"/>
                    <a:pt x="673" y="62929"/>
                    <a:pt x="876" y="62929"/>
                  </a:cubicBezTo>
                  <a:cubicBezTo>
                    <a:pt x="1080" y="62929"/>
                    <a:pt x="1272" y="62796"/>
                    <a:pt x="1272" y="62530"/>
                  </a:cubicBezTo>
                  <a:cubicBezTo>
                    <a:pt x="592" y="52801"/>
                    <a:pt x="887" y="42953"/>
                    <a:pt x="3105" y="33401"/>
                  </a:cubicBezTo>
                  <a:cubicBezTo>
                    <a:pt x="5028" y="25121"/>
                    <a:pt x="8488" y="17136"/>
                    <a:pt x="13692" y="10423"/>
                  </a:cubicBezTo>
                  <a:cubicBezTo>
                    <a:pt x="16531" y="6727"/>
                    <a:pt x="19902" y="3415"/>
                    <a:pt x="23717" y="753"/>
                  </a:cubicBezTo>
                  <a:cubicBezTo>
                    <a:pt x="24036" y="508"/>
                    <a:pt x="23847" y="0"/>
                    <a:pt x="235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a:off x="3581318" y="4116486"/>
              <a:ext cx="196721" cy="310816"/>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a:off x="3334052" y="4008838"/>
              <a:ext cx="266311" cy="407797"/>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p:nvPr/>
          </p:nvSpPr>
          <p:spPr>
            <a:xfrm>
              <a:off x="3436962" y="4094806"/>
              <a:ext cx="173363" cy="338066"/>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3595939" y="4203928"/>
              <a:ext cx="105702" cy="21711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3217149" y="4232228"/>
              <a:ext cx="1735524" cy="263738"/>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4226624" y="4231601"/>
              <a:ext cx="726520" cy="263911"/>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13"/>
          <p:cNvSpPr txBox="1">
            <a:spLocks noGrp="1"/>
          </p:cNvSpPr>
          <p:nvPr>
            <p:ph type="title" idx="9" hasCustomPrompt="1"/>
          </p:nvPr>
        </p:nvSpPr>
        <p:spPr>
          <a:xfrm>
            <a:off x="969694" y="1613088"/>
            <a:ext cx="680400" cy="343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900" b="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234" name="Google Shape;234;p13"/>
          <p:cNvSpPr txBox="1">
            <a:spLocks noGrp="1"/>
          </p:cNvSpPr>
          <p:nvPr>
            <p:ph type="title" idx="13" hasCustomPrompt="1"/>
          </p:nvPr>
        </p:nvSpPr>
        <p:spPr>
          <a:xfrm>
            <a:off x="969694" y="2897425"/>
            <a:ext cx="680400" cy="343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900" b="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235" name="Google Shape;235;p13"/>
          <p:cNvSpPr txBox="1">
            <a:spLocks noGrp="1"/>
          </p:cNvSpPr>
          <p:nvPr>
            <p:ph type="title" idx="14" hasCustomPrompt="1"/>
          </p:nvPr>
        </p:nvSpPr>
        <p:spPr>
          <a:xfrm>
            <a:off x="4829594" y="1613088"/>
            <a:ext cx="680400" cy="343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900" b="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236" name="Google Shape;236;p13"/>
          <p:cNvSpPr txBox="1">
            <a:spLocks noGrp="1"/>
          </p:cNvSpPr>
          <p:nvPr>
            <p:ph type="title" idx="15" hasCustomPrompt="1"/>
          </p:nvPr>
        </p:nvSpPr>
        <p:spPr>
          <a:xfrm>
            <a:off x="4829594" y="2897425"/>
            <a:ext cx="680400" cy="343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900" b="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3">
  <p:cSld name="CUSTOM_11_1_1">
    <p:spTree>
      <p:nvGrpSpPr>
        <p:cNvPr id="1" name="Shape 268"/>
        <p:cNvGrpSpPr/>
        <p:nvPr/>
      </p:nvGrpSpPr>
      <p:grpSpPr>
        <a:xfrm>
          <a:off x="0" y="0"/>
          <a:ext cx="0" cy="0"/>
          <a:chOff x="0" y="0"/>
          <a:chExt cx="0" cy="0"/>
        </a:xfrm>
      </p:grpSpPr>
      <p:sp>
        <p:nvSpPr>
          <p:cNvPr id="269" name="Google Shape;269;p15"/>
          <p:cNvSpPr/>
          <p:nvPr/>
        </p:nvSpPr>
        <p:spPr>
          <a:xfrm>
            <a:off x="1229700" y="436326"/>
            <a:ext cx="1248451" cy="78863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345078" y="254374"/>
            <a:ext cx="680461" cy="42990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6616450" y="562100"/>
            <a:ext cx="1337049" cy="846212"/>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p:nvPr/>
        </p:nvSpPr>
        <p:spPr>
          <a:xfrm>
            <a:off x="8129338" y="311949"/>
            <a:ext cx="589330" cy="37233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p:nvPr/>
        </p:nvSpPr>
        <p:spPr>
          <a:xfrm flipH="1">
            <a:off x="370291" y="4764649"/>
            <a:ext cx="4343105" cy="378862"/>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flipH="1">
            <a:off x="7" y="4764649"/>
            <a:ext cx="6150118" cy="378832"/>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flipH="1">
            <a:off x="530846" y="4764638"/>
            <a:ext cx="136704" cy="96410"/>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txBox="1">
            <a:spLocks noGrp="1"/>
          </p:cNvSpPr>
          <p:nvPr>
            <p:ph type="subTitle" idx="1"/>
          </p:nvPr>
        </p:nvSpPr>
        <p:spPr>
          <a:xfrm>
            <a:off x="5264125" y="1466250"/>
            <a:ext cx="2875800" cy="343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200">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77" name="Google Shape;277;p15"/>
          <p:cNvSpPr txBox="1">
            <a:spLocks noGrp="1"/>
          </p:cNvSpPr>
          <p:nvPr>
            <p:ph type="subTitle" idx="2"/>
          </p:nvPr>
        </p:nvSpPr>
        <p:spPr>
          <a:xfrm>
            <a:off x="5264125" y="1757050"/>
            <a:ext cx="2875800" cy="3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400">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78" name="Google Shape;278;p15"/>
          <p:cNvSpPr txBox="1">
            <a:spLocks noGrp="1"/>
          </p:cNvSpPr>
          <p:nvPr>
            <p:ph type="title"/>
          </p:nvPr>
        </p:nvSpPr>
        <p:spPr>
          <a:xfrm>
            <a:off x="940375" y="1653250"/>
            <a:ext cx="2985600" cy="1494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3000"/>
              <a:buFont typeface="Patrick Hand"/>
              <a:buNone/>
              <a:defRPr sz="5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279" name="Google Shape;279;p15"/>
          <p:cNvSpPr txBox="1">
            <a:spLocks noGrp="1"/>
          </p:cNvSpPr>
          <p:nvPr>
            <p:ph type="subTitle" idx="3"/>
          </p:nvPr>
        </p:nvSpPr>
        <p:spPr>
          <a:xfrm>
            <a:off x="5264125" y="2228650"/>
            <a:ext cx="2875800" cy="343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200">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80" name="Google Shape;280;p15"/>
          <p:cNvSpPr txBox="1">
            <a:spLocks noGrp="1"/>
          </p:cNvSpPr>
          <p:nvPr>
            <p:ph type="subTitle" idx="4"/>
          </p:nvPr>
        </p:nvSpPr>
        <p:spPr>
          <a:xfrm>
            <a:off x="5264125" y="2519450"/>
            <a:ext cx="2875800" cy="3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400">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1" name="Google Shape;281;p15"/>
          <p:cNvSpPr txBox="1">
            <a:spLocks noGrp="1"/>
          </p:cNvSpPr>
          <p:nvPr>
            <p:ph type="subTitle" idx="5"/>
          </p:nvPr>
        </p:nvSpPr>
        <p:spPr>
          <a:xfrm>
            <a:off x="5264125" y="2991050"/>
            <a:ext cx="2875800" cy="343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200">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82" name="Google Shape;282;p15"/>
          <p:cNvSpPr txBox="1">
            <a:spLocks noGrp="1"/>
          </p:cNvSpPr>
          <p:nvPr>
            <p:ph type="subTitle" idx="6"/>
          </p:nvPr>
        </p:nvSpPr>
        <p:spPr>
          <a:xfrm>
            <a:off x="5264125" y="3281850"/>
            <a:ext cx="2875800" cy="3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400">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3" name="Google Shape;283;p15"/>
          <p:cNvSpPr txBox="1">
            <a:spLocks noGrp="1"/>
          </p:cNvSpPr>
          <p:nvPr>
            <p:ph type="subTitle" idx="7"/>
          </p:nvPr>
        </p:nvSpPr>
        <p:spPr>
          <a:xfrm>
            <a:off x="5264125" y="3753450"/>
            <a:ext cx="2875800" cy="343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200">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84" name="Google Shape;284;p15"/>
          <p:cNvSpPr txBox="1">
            <a:spLocks noGrp="1"/>
          </p:cNvSpPr>
          <p:nvPr>
            <p:ph type="subTitle" idx="8"/>
          </p:nvPr>
        </p:nvSpPr>
        <p:spPr>
          <a:xfrm>
            <a:off x="5264125" y="4044250"/>
            <a:ext cx="2875800" cy="3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400">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5" name="Google Shape;285;p15"/>
          <p:cNvSpPr txBox="1">
            <a:spLocks noGrp="1"/>
          </p:cNvSpPr>
          <p:nvPr>
            <p:ph type="subTitle" idx="9"/>
          </p:nvPr>
        </p:nvSpPr>
        <p:spPr>
          <a:xfrm>
            <a:off x="5264125" y="703850"/>
            <a:ext cx="2875800" cy="343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200">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286" name="Google Shape;286;p15"/>
          <p:cNvSpPr txBox="1">
            <a:spLocks noGrp="1"/>
          </p:cNvSpPr>
          <p:nvPr>
            <p:ph type="subTitle" idx="13"/>
          </p:nvPr>
        </p:nvSpPr>
        <p:spPr>
          <a:xfrm>
            <a:off x="5264125" y="994650"/>
            <a:ext cx="2875800" cy="3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400">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7" name="Google Shape;287;p15"/>
          <p:cNvSpPr txBox="1">
            <a:spLocks noGrp="1"/>
          </p:cNvSpPr>
          <p:nvPr>
            <p:ph type="title" idx="14" hasCustomPrompt="1"/>
          </p:nvPr>
        </p:nvSpPr>
        <p:spPr>
          <a:xfrm>
            <a:off x="4538059" y="703850"/>
            <a:ext cx="680400" cy="343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900" b="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288" name="Google Shape;288;p15"/>
          <p:cNvSpPr txBox="1">
            <a:spLocks noGrp="1"/>
          </p:cNvSpPr>
          <p:nvPr>
            <p:ph type="title" idx="15" hasCustomPrompt="1"/>
          </p:nvPr>
        </p:nvSpPr>
        <p:spPr>
          <a:xfrm>
            <a:off x="4538059" y="1457163"/>
            <a:ext cx="680400" cy="343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900" b="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289" name="Google Shape;289;p15"/>
          <p:cNvSpPr txBox="1">
            <a:spLocks noGrp="1"/>
          </p:cNvSpPr>
          <p:nvPr>
            <p:ph type="title" idx="16" hasCustomPrompt="1"/>
          </p:nvPr>
        </p:nvSpPr>
        <p:spPr>
          <a:xfrm>
            <a:off x="4538059" y="2210475"/>
            <a:ext cx="680400" cy="343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900" b="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290" name="Google Shape;290;p15"/>
          <p:cNvSpPr txBox="1">
            <a:spLocks noGrp="1"/>
          </p:cNvSpPr>
          <p:nvPr>
            <p:ph type="title" idx="17" hasCustomPrompt="1"/>
          </p:nvPr>
        </p:nvSpPr>
        <p:spPr>
          <a:xfrm>
            <a:off x="4538059" y="2963788"/>
            <a:ext cx="680400" cy="343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900" b="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291" name="Google Shape;291;p15"/>
          <p:cNvSpPr txBox="1">
            <a:spLocks noGrp="1"/>
          </p:cNvSpPr>
          <p:nvPr>
            <p:ph type="title" idx="18" hasCustomPrompt="1"/>
          </p:nvPr>
        </p:nvSpPr>
        <p:spPr>
          <a:xfrm>
            <a:off x="4538059" y="3717100"/>
            <a:ext cx="680400" cy="343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900" b="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000"/>
              <a:buFont typeface="Patrick Hand"/>
              <a:buNone/>
              <a:defRPr sz="3000" b="1">
                <a:solidFill>
                  <a:schemeClr val="dk2"/>
                </a:solidFill>
                <a:latin typeface="Patrick Hand"/>
                <a:ea typeface="Patrick Hand"/>
                <a:cs typeface="Patrick Hand"/>
                <a:sym typeface="Patrick Hand"/>
              </a:defRPr>
            </a:lvl1pPr>
            <a:lvl2pPr lvl="1" rtl="0">
              <a:spcBef>
                <a:spcPts val="0"/>
              </a:spcBef>
              <a:spcAft>
                <a:spcPts val="0"/>
              </a:spcAft>
              <a:buClr>
                <a:schemeClr val="dk1"/>
              </a:buClr>
              <a:buSzPts val="2800"/>
              <a:buNone/>
              <a:defRPr sz="2800" b="1">
                <a:solidFill>
                  <a:schemeClr val="dk1"/>
                </a:solidFill>
              </a:defRPr>
            </a:lvl2pPr>
            <a:lvl3pPr lvl="2" rtl="0">
              <a:spcBef>
                <a:spcPts val="0"/>
              </a:spcBef>
              <a:spcAft>
                <a:spcPts val="0"/>
              </a:spcAft>
              <a:buClr>
                <a:schemeClr val="dk1"/>
              </a:buClr>
              <a:buSzPts val="2800"/>
              <a:buNone/>
              <a:defRPr sz="2800" b="1">
                <a:solidFill>
                  <a:schemeClr val="dk1"/>
                </a:solidFill>
              </a:defRPr>
            </a:lvl3pPr>
            <a:lvl4pPr lvl="3" rtl="0">
              <a:spcBef>
                <a:spcPts val="0"/>
              </a:spcBef>
              <a:spcAft>
                <a:spcPts val="0"/>
              </a:spcAft>
              <a:buClr>
                <a:schemeClr val="dk1"/>
              </a:buClr>
              <a:buSzPts val="2800"/>
              <a:buNone/>
              <a:defRPr sz="2800" b="1">
                <a:solidFill>
                  <a:schemeClr val="dk1"/>
                </a:solidFill>
              </a:defRPr>
            </a:lvl4pPr>
            <a:lvl5pPr lvl="4" rtl="0">
              <a:spcBef>
                <a:spcPts val="0"/>
              </a:spcBef>
              <a:spcAft>
                <a:spcPts val="0"/>
              </a:spcAft>
              <a:buClr>
                <a:schemeClr val="dk1"/>
              </a:buClr>
              <a:buSzPts val="2800"/>
              <a:buNone/>
              <a:defRPr sz="2800" b="1">
                <a:solidFill>
                  <a:schemeClr val="dk1"/>
                </a:solidFill>
              </a:defRPr>
            </a:lvl5pPr>
            <a:lvl6pPr lvl="5" rtl="0">
              <a:spcBef>
                <a:spcPts val="0"/>
              </a:spcBef>
              <a:spcAft>
                <a:spcPts val="0"/>
              </a:spcAft>
              <a:buClr>
                <a:schemeClr val="dk1"/>
              </a:buClr>
              <a:buSzPts val="2800"/>
              <a:buNone/>
              <a:defRPr sz="2800" b="1">
                <a:solidFill>
                  <a:schemeClr val="dk1"/>
                </a:solidFill>
              </a:defRPr>
            </a:lvl6pPr>
            <a:lvl7pPr lvl="6" rtl="0">
              <a:spcBef>
                <a:spcPts val="0"/>
              </a:spcBef>
              <a:spcAft>
                <a:spcPts val="0"/>
              </a:spcAft>
              <a:buClr>
                <a:schemeClr val="dk1"/>
              </a:buClr>
              <a:buSzPts val="2800"/>
              <a:buNone/>
              <a:defRPr sz="2800" b="1">
                <a:solidFill>
                  <a:schemeClr val="dk1"/>
                </a:solidFill>
              </a:defRPr>
            </a:lvl7pPr>
            <a:lvl8pPr lvl="7" rtl="0">
              <a:spcBef>
                <a:spcPts val="0"/>
              </a:spcBef>
              <a:spcAft>
                <a:spcPts val="0"/>
              </a:spcAft>
              <a:buClr>
                <a:schemeClr val="dk1"/>
              </a:buClr>
              <a:buSzPts val="2800"/>
              <a:buNone/>
              <a:defRPr sz="2800" b="1">
                <a:solidFill>
                  <a:schemeClr val="dk1"/>
                </a:solidFill>
              </a:defRPr>
            </a:lvl8pPr>
            <a:lvl9pPr lvl="8" rtl="0">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1pPr>
            <a:lvl2pPr marL="914400" lvl="1"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2pPr>
            <a:lvl3pPr marL="1371600" lvl="2"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3pPr>
            <a:lvl4pPr marL="1828800" lvl="3"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4pPr>
            <a:lvl5pPr marL="2286000" lvl="4"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5pPr>
            <a:lvl6pPr marL="2743200" lvl="5"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6pPr>
            <a:lvl7pPr marL="3200400" lvl="6"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7pPr>
            <a:lvl8pPr marL="3657600" lvl="7"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8pPr>
            <a:lvl9pPr marL="4114800" lvl="8" indent="-317500">
              <a:lnSpc>
                <a:spcPct val="115000"/>
              </a:lnSpc>
              <a:spcBef>
                <a:spcPts val="1600"/>
              </a:spcBef>
              <a:spcAft>
                <a:spcPts val="1600"/>
              </a:spcAft>
              <a:buClr>
                <a:schemeClr val="lt2"/>
              </a:buClr>
              <a:buSzPts val="1400"/>
              <a:buFont typeface="Poppins"/>
              <a:buChar char="■"/>
              <a:defRPr>
                <a:solidFill>
                  <a:schemeClr val="lt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 id="2147483658" r:id="rId7"/>
    <p:sldLayoutId id="2147483659" r:id="rId8"/>
    <p:sldLayoutId id="2147483661" r:id="rId9"/>
    <p:sldLayoutId id="2147483663" r:id="rId10"/>
    <p:sldLayoutId id="2147483664" r:id="rId11"/>
    <p:sldLayoutId id="2147483666" r:id="rId12"/>
    <p:sldLayoutId id="2147483667" r:id="rId13"/>
    <p:sldLayoutId id="2147483668" r:id="rId14"/>
    <p:sldLayoutId id="2147483670" r:id="rId15"/>
    <p:sldLayoutId id="2147483672" r:id="rId16"/>
    <p:sldLayoutId id="2147483676" r:id="rId17"/>
    <p:sldLayoutId id="2147483678" r:id="rId18"/>
    <p:sldLayoutId id="2147483679" r:id="rId19"/>
    <p:sldLayoutId id="2147483681" r:id="rId20"/>
    <p:sldLayoutId id="2147483682" r:id="rId21"/>
    <p:sldLayoutId id="2147483683" r:id="rId22"/>
    <p:sldLayoutId id="2147483685" r:id="rId23"/>
    <p:sldLayoutId id="2147483686" r:id="rId24"/>
    <p:sldLayoutId id="2147483692" r:id="rId25"/>
    <p:sldLayoutId id="2147483696" r:id="rId26"/>
    <p:sldLayoutId id="2147483697" r:id="rId27"/>
    <p:sldLayoutId id="2147483698"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openxmlformats.org/officeDocument/2006/relationships/image" Target="../media/image19.jpeg"/><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image" Target="../media/image20.jpeg"/><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6.xml"/><Relationship Id="rId5" Type="http://schemas.openxmlformats.org/officeDocument/2006/relationships/image" Target="../media/image24.jpeg"/><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17.sv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image" Target="../media/image26.jpeg"/><Relationship Id="rId5" Type="http://schemas.openxmlformats.org/officeDocument/2006/relationships/image" Target="../media/image21.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3.xml"/><Relationship Id="rId5" Type="http://schemas.openxmlformats.org/officeDocument/2006/relationships/image" Target="../media/image29.jpeg"/><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8" name="TextBox 7">
            <a:extLst>
              <a:ext uri="{FF2B5EF4-FFF2-40B4-BE49-F238E27FC236}">
                <a16:creationId xmlns:a16="http://schemas.microsoft.com/office/drawing/2014/main" id="{ED5A7F74-CB2E-2E4D-BCAB-7B91510C82C8}"/>
              </a:ext>
            </a:extLst>
          </p:cNvPr>
          <p:cNvSpPr txBox="1"/>
          <p:nvPr/>
        </p:nvSpPr>
        <p:spPr>
          <a:xfrm>
            <a:off x="343877" y="1330416"/>
            <a:ext cx="5267569" cy="2482667"/>
          </a:xfrm>
          <a:prstGeom prst="rect">
            <a:avLst/>
          </a:prstGeom>
          <a:noFill/>
        </p:spPr>
        <p:txBody>
          <a:bodyPr wrap="square">
            <a:spAutoFit/>
          </a:bodyPr>
          <a:lstStyle/>
          <a:p>
            <a:pPr marL="0" lvl="0" indent="0" algn="ctr">
              <a:lnSpc>
                <a:spcPct val="150000"/>
              </a:lnSpc>
              <a:spcBef>
                <a:spcPct val="0"/>
              </a:spcBef>
            </a:pPr>
            <a:r>
              <a:rPr lang="en-US" sz="3600" b="1" u="none">
                <a:solidFill>
                  <a:srgbClr val="84B100"/>
                </a:solidFill>
                <a:latin typeface="Arial" panose="020B0604020202020204" pitchFamily="34" charset="0"/>
                <a:cs typeface="Arial" panose="020B0604020202020204" pitchFamily="34" charset="0"/>
              </a:rPr>
              <a:t>CHÀO MỪNG CÁC EM ĐẾN VỚI BÀI GIẢNG NGÀY HÔM NAY!</a:t>
            </a:r>
            <a:endParaRPr lang="en-US" sz="3600" b="1" u="none" dirty="0">
              <a:solidFill>
                <a:srgbClr val="84B100"/>
              </a:solidFill>
              <a:latin typeface="Arial" panose="020B0604020202020204" pitchFamily="34" charset="0"/>
              <a:cs typeface="Arial" panose="020B0604020202020204" pitchFamily="34" charset="0"/>
            </a:endParaRPr>
          </a:p>
        </p:txBody>
      </p:sp>
      <p:pic>
        <p:nvPicPr>
          <p:cNvPr id="5122" name="Picture 2" descr="Phòng, chống dịch bệnh động vật thủy sản trong vùng cần phải đảm bảo những  yêu cầu gì theo quy định pháp luật?">
            <a:extLst>
              <a:ext uri="{FF2B5EF4-FFF2-40B4-BE49-F238E27FC236}">
                <a16:creationId xmlns:a16="http://schemas.microsoft.com/office/drawing/2014/main" id="{A8D22B33-83A7-483F-A937-D16D8BC14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5920" y="1562100"/>
            <a:ext cx="3617595" cy="267081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E79C725A-0B47-9474-910E-DE97B22B78B6}"/>
              </a:ext>
            </a:extLst>
          </p:cNvPr>
          <p:cNvSpPr/>
          <p:nvPr/>
        </p:nvSpPr>
        <p:spPr>
          <a:xfrm>
            <a:off x="6866287" y="634991"/>
            <a:ext cx="2147998" cy="1027171"/>
          </a:xfrm>
          <a:prstGeom prst="roundRect">
            <a:avLst>
              <a:gd name="adj" fmla="val 4124"/>
            </a:avLst>
          </a:prstGeom>
          <a:solidFill>
            <a:srgbClr val="FFFFFF"/>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a:solidFill>
                  <a:srgbClr val="000000"/>
                </a:solidFill>
              </a:rPr>
              <a:t>Vaccine </a:t>
            </a:r>
            <a:r>
              <a:rPr lang="en-US" sz="2400" dirty="0" err="1">
                <a:solidFill>
                  <a:srgbClr val="000000"/>
                </a:solidFill>
              </a:rPr>
              <a:t>phòng</a:t>
            </a:r>
            <a:r>
              <a:rPr lang="en-US" sz="2400" dirty="0">
                <a:solidFill>
                  <a:srgbClr val="000000"/>
                </a:solidFill>
              </a:rPr>
              <a:t> </a:t>
            </a:r>
            <a:r>
              <a:rPr lang="en-US" sz="2400" dirty="0" err="1">
                <a:solidFill>
                  <a:srgbClr val="000000"/>
                </a:solidFill>
              </a:rPr>
              <a:t>bệnh</a:t>
            </a:r>
            <a:endParaRPr lang="en-US" sz="2400" dirty="0">
              <a:solidFill>
                <a:srgbClr val="000000"/>
              </a:solidFill>
            </a:endParaRPr>
          </a:p>
        </p:txBody>
      </p:sp>
      <p:sp>
        <p:nvSpPr>
          <p:cNvPr id="22" name="Rectangle: Rounded Corners 21">
            <a:extLst>
              <a:ext uri="{FF2B5EF4-FFF2-40B4-BE49-F238E27FC236}">
                <a16:creationId xmlns:a16="http://schemas.microsoft.com/office/drawing/2014/main" id="{6BA051DA-58B0-6784-6868-3EA1689F49F4}"/>
              </a:ext>
            </a:extLst>
          </p:cNvPr>
          <p:cNvSpPr/>
          <p:nvPr/>
        </p:nvSpPr>
        <p:spPr>
          <a:xfrm>
            <a:off x="6899754" y="2049065"/>
            <a:ext cx="2131265" cy="780667"/>
          </a:xfrm>
          <a:prstGeom prst="roundRect">
            <a:avLst>
              <a:gd name="adj" fmla="val 6741"/>
            </a:avLst>
          </a:prstGeom>
          <a:solidFill>
            <a:srgbClr val="FFFFFF"/>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a:solidFill>
                  <a:srgbClr val="000000"/>
                </a:solidFill>
              </a:rPr>
              <a:t>Probiotics</a:t>
            </a:r>
          </a:p>
        </p:txBody>
      </p:sp>
      <p:cxnSp>
        <p:nvCxnSpPr>
          <p:cNvPr id="1758" name="Straight Connector 1757">
            <a:extLst>
              <a:ext uri="{FF2B5EF4-FFF2-40B4-BE49-F238E27FC236}">
                <a16:creationId xmlns:a16="http://schemas.microsoft.com/office/drawing/2014/main" id="{D1709F80-F631-4244-BF8E-BBD71049BD6A}"/>
              </a:ext>
            </a:extLst>
          </p:cNvPr>
          <p:cNvCxnSpPr>
            <a:cxnSpLocks/>
          </p:cNvCxnSpPr>
          <p:nvPr/>
        </p:nvCxnSpPr>
        <p:spPr>
          <a:xfrm>
            <a:off x="2387850" y="2410264"/>
            <a:ext cx="741814"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644D9552-AC11-47A0-A3D7-F13C8683DFF5}"/>
              </a:ext>
            </a:extLst>
          </p:cNvPr>
          <p:cNvGrpSpPr/>
          <p:nvPr/>
        </p:nvGrpSpPr>
        <p:grpSpPr>
          <a:xfrm>
            <a:off x="238650" y="456806"/>
            <a:ext cx="2286597" cy="3683071"/>
            <a:chOff x="5628669" y="1305578"/>
            <a:chExt cx="2664015" cy="2354403"/>
          </a:xfrm>
        </p:grpSpPr>
        <p:sp>
          <p:nvSpPr>
            <p:cNvPr id="131" name="Rectangle: Rounded Corners 130">
              <a:extLst>
                <a:ext uri="{FF2B5EF4-FFF2-40B4-BE49-F238E27FC236}">
                  <a16:creationId xmlns:a16="http://schemas.microsoft.com/office/drawing/2014/main" id="{AA615302-502D-44C1-A607-6B83E49B7E32}"/>
                </a:ext>
              </a:extLst>
            </p:cNvPr>
            <p:cNvSpPr/>
            <p:nvPr/>
          </p:nvSpPr>
          <p:spPr>
            <a:xfrm rot="5400000">
              <a:off x="5795441" y="1322814"/>
              <a:ext cx="2354403" cy="2319932"/>
            </a:xfrm>
            <a:prstGeom prst="roundRect">
              <a:avLst/>
            </a:prstGeom>
            <a:solidFill>
              <a:srgbClr val="FFFFFF"/>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C00000"/>
                </a:solidFill>
              </a:endParaRPr>
            </a:p>
          </p:txBody>
        </p:sp>
        <p:sp>
          <p:nvSpPr>
            <p:cNvPr id="132" name="TextBox 131">
              <a:extLst>
                <a:ext uri="{FF2B5EF4-FFF2-40B4-BE49-F238E27FC236}">
                  <a16:creationId xmlns:a16="http://schemas.microsoft.com/office/drawing/2014/main" id="{812EA74C-7BDF-4F2C-A437-2F7B31C67392}"/>
                </a:ext>
              </a:extLst>
            </p:cNvPr>
            <p:cNvSpPr txBox="1"/>
            <p:nvPr/>
          </p:nvSpPr>
          <p:spPr>
            <a:xfrm>
              <a:off x="5628669" y="1403883"/>
              <a:ext cx="2664015" cy="2088420"/>
            </a:xfrm>
            <a:prstGeom prst="rect">
              <a:avLst/>
            </a:prstGeom>
            <a:noFill/>
            <a:ln>
              <a:noFill/>
            </a:ln>
          </p:spPr>
          <p:txBody>
            <a:bodyPr wrap="square" rtlCol="0">
              <a:spAutoFit/>
            </a:bodyPr>
            <a:lstStyle/>
            <a:p>
              <a:pPr algn="ctr">
                <a:lnSpc>
                  <a:spcPct val="150000"/>
                </a:lnSpc>
              </a:pPr>
              <a:r>
                <a:rPr lang="vi-VN" sz="2000" b="1" dirty="0">
                  <a:solidFill>
                    <a:srgbClr val="000000"/>
                  </a:solidFill>
                  <a:ea typeface="Times New Roman" panose="02020603050405020304" pitchFamily="18" charset="0"/>
                </a:rPr>
                <a:t>ỨNG DỤNG CÔNG NGHỆ SINH HỌC TRONG </a:t>
              </a:r>
              <a:r>
                <a:rPr lang="en-US" sz="2000" b="1" dirty="0">
                  <a:solidFill>
                    <a:srgbClr val="000000"/>
                  </a:solidFill>
                  <a:ea typeface="Times New Roman" panose="02020603050405020304" pitchFamily="18" charset="0"/>
                </a:rPr>
                <a:t>PHÒNG VÀ ĐIỀU TRỊ </a:t>
              </a:r>
              <a:r>
                <a:rPr lang="vi-VN" sz="2000" b="1" dirty="0">
                  <a:solidFill>
                    <a:srgbClr val="000000"/>
                  </a:solidFill>
                  <a:ea typeface="Times New Roman" panose="02020603050405020304" pitchFamily="18" charset="0"/>
                </a:rPr>
                <a:t>BỆNH THỦY SẢN</a:t>
              </a:r>
              <a:endParaRPr lang="en-US" sz="2000" b="1" dirty="0">
                <a:solidFill>
                  <a:srgbClr val="000000"/>
                </a:solidFill>
                <a:ea typeface="Times New Roman" panose="02020603050405020304" pitchFamily="18" charset="0"/>
              </a:endParaRPr>
            </a:p>
          </p:txBody>
        </p:sp>
      </p:grpSp>
      <p:grpSp>
        <p:nvGrpSpPr>
          <p:cNvPr id="133" name="Group 132">
            <a:extLst>
              <a:ext uri="{FF2B5EF4-FFF2-40B4-BE49-F238E27FC236}">
                <a16:creationId xmlns:a16="http://schemas.microsoft.com/office/drawing/2014/main" id="{54A94C2D-5D7F-4A12-B4A0-EEBD4ADB14BE}"/>
              </a:ext>
            </a:extLst>
          </p:cNvPr>
          <p:cNvGrpSpPr/>
          <p:nvPr/>
        </p:nvGrpSpPr>
        <p:grpSpPr>
          <a:xfrm>
            <a:off x="3189739" y="795520"/>
            <a:ext cx="2413689" cy="5061676"/>
            <a:chOff x="5745883" y="1384316"/>
            <a:chExt cx="2319932" cy="3672635"/>
          </a:xfrm>
        </p:grpSpPr>
        <p:sp>
          <p:nvSpPr>
            <p:cNvPr id="134" name="Rectangle: Rounded Corners 133">
              <a:extLst>
                <a:ext uri="{FF2B5EF4-FFF2-40B4-BE49-F238E27FC236}">
                  <a16:creationId xmlns:a16="http://schemas.microsoft.com/office/drawing/2014/main" id="{E330AA94-3C10-42A2-964D-775C7981FEEC}"/>
                </a:ext>
              </a:extLst>
            </p:cNvPr>
            <p:cNvSpPr/>
            <p:nvPr/>
          </p:nvSpPr>
          <p:spPr>
            <a:xfrm rot="5400000">
              <a:off x="5728647" y="1401552"/>
              <a:ext cx="2354403" cy="2319932"/>
            </a:xfrm>
            <a:prstGeom prst="roundRect">
              <a:avLst/>
            </a:prstGeom>
            <a:solidFill>
              <a:srgbClr val="FFFFFF"/>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C00000"/>
                </a:solidFill>
              </a:endParaRPr>
            </a:p>
          </p:txBody>
        </p:sp>
        <p:sp>
          <p:nvSpPr>
            <p:cNvPr id="135" name="TextBox 134">
              <a:extLst>
                <a:ext uri="{FF2B5EF4-FFF2-40B4-BE49-F238E27FC236}">
                  <a16:creationId xmlns:a16="http://schemas.microsoft.com/office/drawing/2014/main" id="{E23514DB-2ED5-43DB-A8CC-CC0748985AD0}"/>
                </a:ext>
              </a:extLst>
            </p:cNvPr>
            <p:cNvSpPr txBox="1"/>
            <p:nvPr/>
          </p:nvSpPr>
          <p:spPr>
            <a:xfrm>
              <a:off x="5868038" y="1421932"/>
              <a:ext cx="2197777" cy="3635019"/>
            </a:xfrm>
            <a:prstGeom prst="rect">
              <a:avLst/>
            </a:prstGeom>
            <a:noFill/>
          </p:spPr>
          <p:txBody>
            <a:bodyPr wrap="square" rtlCol="0">
              <a:spAutoFit/>
            </a:bodyPr>
            <a:lstStyle/>
            <a:p>
              <a:pPr algn="just">
                <a:lnSpc>
                  <a:spcPct val="150000"/>
                </a:lnSpc>
              </a:pPr>
              <a:r>
                <a:rPr lang="vi-VN" sz="2400" b="1" dirty="0">
                  <a:solidFill>
                    <a:srgbClr val="FF0000"/>
                  </a:solidFill>
                  <a:latin typeface="+mn-lt"/>
                  <a:ea typeface="Times New Roman" panose="02020603050405020304" pitchFamily="18" charset="0"/>
                </a:rPr>
                <a:t>Ứng dụng công nghệ sinh học trong </a:t>
              </a:r>
              <a:r>
                <a:rPr lang="en-US" sz="2400" b="1" dirty="0" err="1">
                  <a:solidFill>
                    <a:srgbClr val="FF0000"/>
                  </a:solidFill>
                  <a:latin typeface="+mn-lt"/>
                  <a:ea typeface="Times New Roman" panose="02020603050405020304" pitchFamily="18" charset="0"/>
                </a:rPr>
                <a:t>phòng</a:t>
              </a:r>
              <a:r>
                <a:rPr lang="en-US" sz="2400" b="1" dirty="0">
                  <a:solidFill>
                    <a:srgbClr val="FF0000"/>
                  </a:solidFill>
                  <a:latin typeface="+mn-lt"/>
                  <a:ea typeface="Times New Roman" panose="02020603050405020304" pitchFamily="18" charset="0"/>
                </a:rPr>
                <a:t> </a:t>
              </a:r>
              <a:r>
                <a:rPr lang="vi-VN" sz="2400" b="1" dirty="0">
                  <a:solidFill>
                    <a:srgbClr val="FF0000"/>
                  </a:solidFill>
                  <a:latin typeface="+mn-lt"/>
                  <a:ea typeface="Times New Roman" panose="02020603050405020304" pitchFamily="18" charset="0"/>
                </a:rPr>
                <a:t>bệnh thủy sản</a:t>
              </a:r>
              <a:endParaRPr lang="en-US" sz="2400" b="1" dirty="0">
                <a:solidFill>
                  <a:srgbClr val="FF0000"/>
                </a:solidFill>
                <a:latin typeface="+mn-lt"/>
                <a:ea typeface="Times New Roman" panose="02020603050405020304" pitchFamily="18" charset="0"/>
              </a:endParaRPr>
            </a:p>
          </p:txBody>
        </p:sp>
      </p:grpSp>
      <p:grpSp>
        <p:nvGrpSpPr>
          <p:cNvPr id="6" name="Group 5">
            <a:extLst>
              <a:ext uri="{FF2B5EF4-FFF2-40B4-BE49-F238E27FC236}">
                <a16:creationId xmlns:a16="http://schemas.microsoft.com/office/drawing/2014/main" id="{5489F41F-C738-4D57-BA86-9F5703D97573}"/>
              </a:ext>
            </a:extLst>
          </p:cNvPr>
          <p:cNvGrpSpPr/>
          <p:nvPr/>
        </p:nvGrpSpPr>
        <p:grpSpPr>
          <a:xfrm>
            <a:off x="5588761" y="1237097"/>
            <a:ext cx="1243257" cy="2361574"/>
            <a:chOff x="4798053" y="1553201"/>
            <a:chExt cx="1009010" cy="2361574"/>
          </a:xfrm>
        </p:grpSpPr>
        <p:cxnSp>
          <p:nvCxnSpPr>
            <p:cNvPr id="164" name="Straight Connector 163">
              <a:extLst>
                <a:ext uri="{FF2B5EF4-FFF2-40B4-BE49-F238E27FC236}">
                  <a16:creationId xmlns:a16="http://schemas.microsoft.com/office/drawing/2014/main" id="{001A4FFB-78BA-41BA-971C-5073C61BE339}"/>
                </a:ext>
              </a:extLst>
            </p:cNvPr>
            <p:cNvCxnSpPr/>
            <p:nvPr/>
          </p:nvCxnSpPr>
          <p:spPr>
            <a:xfrm rot="10800000">
              <a:off x="4798053" y="2446459"/>
              <a:ext cx="6308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6705DB2-D09D-4A46-B717-98D5F5B4A6C6}"/>
                </a:ext>
              </a:extLst>
            </p:cNvPr>
            <p:cNvCxnSpPr>
              <a:cxnSpLocks/>
            </p:cNvCxnSpPr>
            <p:nvPr/>
          </p:nvCxnSpPr>
          <p:spPr>
            <a:xfrm flipH="1" flipV="1">
              <a:off x="5452822" y="1553201"/>
              <a:ext cx="8365" cy="236157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EB0DA8D-9F88-43B8-8FA6-61A64A19CA8E}"/>
                </a:ext>
              </a:extLst>
            </p:cNvPr>
            <p:cNvCxnSpPr>
              <a:cxnSpLocks/>
            </p:cNvCxnSpPr>
            <p:nvPr/>
          </p:nvCxnSpPr>
          <p:spPr>
            <a:xfrm rot="10800000">
              <a:off x="5461186" y="2874233"/>
              <a:ext cx="3458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A43B234D-5B56-477C-B866-A7808F3BB23B}"/>
                </a:ext>
              </a:extLst>
            </p:cNvPr>
            <p:cNvCxnSpPr>
              <a:cxnSpLocks/>
            </p:cNvCxnSpPr>
            <p:nvPr/>
          </p:nvCxnSpPr>
          <p:spPr>
            <a:xfrm rot="10800000">
              <a:off x="5452822" y="1553201"/>
              <a:ext cx="3458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FAFDE59-2607-4FFE-B6DF-316FE6A3C444}"/>
                </a:ext>
              </a:extLst>
            </p:cNvPr>
            <p:cNvCxnSpPr>
              <a:cxnSpLocks/>
            </p:cNvCxnSpPr>
            <p:nvPr/>
          </p:nvCxnSpPr>
          <p:spPr>
            <a:xfrm rot="10800000">
              <a:off x="5461187" y="3890474"/>
              <a:ext cx="345876"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36" name="Rectangle: Rounded Corners 135">
            <a:extLst>
              <a:ext uri="{FF2B5EF4-FFF2-40B4-BE49-F238E27FC236}">
                <a16:creationId xmlns:a16="http://schemas.microsoft.com/office/drawing/2014/main" id="{648D3E5A-713B-4D36-A2E1-A0E95ED5F942}"/>
              </a:ext>
            </a:extLst>
          </p:cNvPr>
          <p:cNvSpPr/>
          <p:nvPr/>
        </p:nvSpPr>
        <p:spPr>
          <a:xfrm>
            <a:off x="6883020" y="3268967"/>
            <a:ext cx="2260980" cy="960905"/>
          </a:xfrm>
          <a:prstGeom prst="roundRect">
            <a:avLst>
              <a:gd name="adj" fmla="val 6741"/>
            </a:avLst>
          </a:prstGeom>
          <a:solidFill>
            <a:srgbClr val="FFFFFF"/>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rgbClr val="000000"/>
                </a:solidFill>
              </a:rPr>
              <a:t>Chất</a:t>
            </a:r>
            <a:r>
              <a:rPr lang="en-US" sz="2400" dirty="0">
                <a:solidFill>
                  <a:srgbClr val="000000"/>
                </a:solidFill>
              </a:rPr>
              <a:t> </a:t>
            </a:r>
            <a:r>
              <a:rPr lang="en-US" sz="2400" dirty="0" err="1">
                <a:solidFill>
                  <a:srgbClr val="000000"/>
                </a:solidFill>
              </a:rPr>
              <a:t>kích</a:t>
            </a:r>
            <a:r>
              <a:rPr lang="en-US" sz="2400" dirty="0">
                <a:solidFill>
                  <a:srgbClr val="000000"/>
                </a:solidFill>
              </a:rPr>
              <a:t> </a:t>
            </a:r>
            <a:r>
              <a:rPr lang="en-US" sz="2400" dirty="0" err="1">
                <a:solidFill>
                  <a:srgbClr val="000000"/>
                </a:solidFill>
              </a:rPr>
              <a:t>thích</a:t>
            </a:r>
            <a:r>
              <a:rPr lang="en-US" sz="2400" dirty="0">
                <a:solidFill>
                  <a:srgbClr val="000000"/>
                </a:solidFill>
              </a:rPr>
              <a:t> </a:t>
            </a:r>
            <a:r>
              <a:rPr lang="en-US" sz="2400" dirty="0" err="1">
                <a:solidFill>
                  <a:srgbClr val="000000"/>
                </a:solidFill>
              </a:rPr>
              <a:t>miễn</a:t>
            </a:r>
            <a:r>
              <a:rPr lang="en-US" sz="2400" dirty="0">
                <a:solidFill>
                  <a:srgbClr val="000000"/>
                </a:solidFill>
              </a:rPr>
              <a:t> </a:t>
            </a:r>
            <a:r>
              <a:rPr lang="en-US" sz="2400" dirty="0" err="1">
                <a:solidFill>
                  <a:srgbClr val="000000"/>
                </a:solidFill>
              </a:rPr>
              <a:t>dịch</a:t>
            </a:r>
            <a:endParaRPr lang="en-US" sz="2400" dirty="0">
              <a:solidFill>
                <a:srgbClr val="000000"/>
              </a:solidFill>
            </a:endParaRPr>
          </a:p>
        </p:txBody>
      </p:sp>
      <p:pic>
        <p:nvPicPr>
          <p:cNvPr id="137" name="Picture 2" descr="Hình ảnh Vẽ Tay Phim Hoạt Hình Hải Sản Thủy Sản PNG , Sinh Học, Hải, Sản  PNG miễn phí tải tập tin PSDComment và Vector">
            <a:extLst>
              <a:ext uri="{FF2B5EF4-FFF2-40B4-BE49-F238E27FC236}">
                <a16:creationId xmlns:a16="http://schemas.microsoft.com/office/drawing/2014/main" id="{C4ED75B5-E8E1-46AA-A4A8-0FEB9BB690C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50" r="94083">
                        <a14:foregroundMark x1="9833" y1="21917" x2="9833" y2="32083"/>
                        <a14:foregroundMark x1="90500" y1="22583" x2="94083" y2="37167"/>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6781" y="4300078"/>
            <a:ext cx="1005841" cy="909893"/>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Bluefin Tuna Watercolor Fine Art Print - Etsy">
            <a:extLst>
              <a:ext uri="{FF2B5EF4-FFF2-40B4-BE49-F238E27FC236}">
                <a16:creationId xmlns:a16="http://schemas.microsoft.com/office/drawing/2014/main" id="{0D945D07-4EEC-4B05-A344-0E5282CE404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649" b="89693" l="6316" r="94912">
                        <a14:foregroundMark x1="10000" y1="46711" x2="6491" y2="46272"/>
                        <a14:foregroundMark x1="90000" y1="37500" x2="94912" y2="32456"/>
                      </a14:backgroundRemoval>
                    </a14:imgEffect>
                  </a14:imgLayer>
                </a14:imgProps>
              </a:ext>
              <a:ext uri="{28A0092B-C50C-407E-A947-70E740481C1C}">
                <a14:useLocalDpi xmlns:a14="http://schemas.microsoft.com/office/drawing/2010/main" val="0"/>
              </a:ext>
            </a:extLst>
          </a:blip>
          <a:srcRect/>
          <a:stretch>
            <a:fillRect/>
          </a:stretch>
        </p:blipFill>
        <p:spPr bwMode="auto">
          <a:xfrm>
            <a:off x="7654995" y="4204614"/>
            <a:ext cx="1376024" cy="110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0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500"/>
                                        <p:tgtEl>
                                          <p:spTgt spid="2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36"/>
                                        </p:tgtEl>
                                        <p:attrNameLst>
                                          <p:attrName>style.visibility</p:attrName>
                                        </p:attrNameLst>
                                      </p:cBhvr>
                                      <p:to>
                                        <p:strVal val="visible"/>
                                      </p:to>
                                    </p:set>
                                    <p:animEffect transition="in" filter="randombar(horizontal)">
                                      <p:cBhvr>
                                        <p:cTn id="19"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BC7DCDB-2A79-8F72-FC43-9A267E1A3B71}"/>
              </a:ext>
            </a:extLst>
          </p:cNvPr>
          <p:cNvSpPr/>
          <p:nvPr/>
        </p:nvSpPr>
        <p:spPr>
          <a:xfrm>
            <a:off x="81781" y="1256179"/>
            <a:ext cx="3408939" cy="712615"/>
          </a:xfrm>
          <a:prstGeom prst="roundRect">
            <a:avLst>
              <a:gd name="adj" fmla="val 8324"/>
            </a:avLst>
          </a:prstGeom>
          <a:solidFill>
            <a:srgbClr val="FFFFFF"/>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400" dirty="0">
                <a:solidFill>
                  <a:srgbClr val="000000"/>
                </a:solidFill>
                <a:latin typeface="+mj-lt"/>
                <a:ea typeface="Times New Roman" panose="02020603050405020304" pitchFamily="18" charset="0"/>
              </a:rPr>
              <a:t>Kháng sinh thảo dược</a:t>
            </a:r>
            <a:endParaRPr lang="en-US" sz="2400" dirty="0">
              <a:solidFill>
                <a:srgbClr val="000000"/>
              </a:solidFill>
            </a:endParaRPr>
          </a:p>
        </p:txBody>
      </p:sp>
      <p:sp>
        <p:nvSpPr>
          <p:cNvPr id="21" name="Rectangle: Rounded Corners 20">
            <a:extLst>
              <a:ext uri="{FF2B5EF4-FFF2-40B4-BE49-F238E27FC236}">
                <a16:creationId xmlns:a16="http://schemas.microsoft.com/office/drawing/2014/main" id="{E79C725A-0B47-9474-910E-DE97B22B78B6}"/>
              </a:ext>
            </a:extLst>
          </p:cNvPr>
          <p:cNvSpPr/>
          <p:nvPr/>
        </p:nvSpPr>
        <p:spPr>
          <a:xfrm>
            <a:off x="81781" y="2599975"/>
            <a:ext cx="3401115" cy="712615"/>
          </a:xfrm>
          <a:prstGeom prst="roundRect">
            <a:avLst>
              <a:gd name="adj" fmla="val 4124"/>
            </a:avLst>
          </a:prstGeom>
          <a:solidFill>
            <a:srgbClr val="FFFFFF"/>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rgbClr val="000000"/>
                </a:solidFill>
              </a:rPr>
              <a:t>Sinh</a:t>
            </a:r>
            <a:r>
              <a:rPr lang="en-US" sz="2400" dirty="0">
                <a:solidFill>
                  <a:srgbClr val="000000"/>
                </a:solidFill>
              </a:rPr>
              <a:t> </a:t>
            </a:r>
            <a:r>
              <a:rPr lang="en-US" sz="2400" dirty="0" err="1">
                <a:solidFill>
                  <a:srgbClr val="000000"/>
                </a:solidFill>
              </a:rPr>
              <a:t>phẩm</a:t>
            </a:r>
            <a:r>
              <a:rPr lang="en-US" sz="2400" dirty="0">
                <a:solidFill>
                  <a:srgbClr val="000000"/>
                </a:solidFill>
              </a:rPr>
              <a:t> </a:t>
            </a:r>
            <a:r>
              <a:rPr lang="en-US" sz="2400" dirty="0" err="1">
                <a:solidFill>
                  <a:srgbClr val="000000"/>
                </a:solidFill>
              </a:rPr>
              <a:t>trị</a:t>
            </a:r>
            <a:r>
              <a:rPr lang="en-US" sz="2400" dirty="0">
                <a:solidFill>
                  <a:srgbClr val="000000"/>
                </a:solidFill>
              </a:rPr>
              <a:t> </a:t>
            </a:r>
            <a:r>
              <a:rPr lang="en-US" sz="2400" dirty="0" err="1">
                <a:solidFill>
                  <a:srgbClr val="000000"/>
                </a:solidFill>
              </a:rPr>
              <a:t>bệnh</a:t>
            </a:r>
            <a:endParaRPr lang="en-US" sz="2400" dirty="0">
              <a:solidFill>
                <a:srgbClr val="000000"/>
              </a:solidFill>
            </a:endParaRPr>
          </a:p>
        </p:txBody>
      </p:sp>
      <p:grpSp>
        <p:nvGrpSpPr>
          <p:cNvPr id="1756" name="Group 1755">
            <a:extLst>
              <a:ext uri="{FF2B5EF4-FFF2-40B4-BE49-F238E27FC236}">
                <a16:creationId xmlns:a16="http://schemas.microsoft.com/office/drawing/2014/main" id="{DDAC2265-0554-45AF-A3A6-B85080A1F81C}"/>
              </a:ext>
            </a:extLst>
          </p:cNvPr>
          <p:cNvGrpSpPr/>
          <p:nvPr/>
        </p:nvGrpSpPr>
        <p:grpSpPr>
          <a:xfrm>
            <a:off x="4181862" y="579100"/>
            <a:ext cx="2574060" cy="6204929"/>
            <a:chOff x="5745883" y="1384316"/>
            <a:chExt cx="2319932" cy="4502152"/>
          </a:xfrm>
        </p:grpSpPr>
        <p:sp>
          <p:nvSpPr>
            <p:cNvPr id="16" name="Rectangle: Rounded Corners 15">
              <a:extLst>
                <a:ext uri="{FF2B5EF4-FFF2-40B4-BE49-F238E27FC236}">
                  <a16:creationId xmlns:a16="http://schemas.microsoft.com/office/drawing/2014/main" id="{63B570C4-32C2-74B5-C716-1BD5F91BCD36}"/>
                </a:ext>
              </a:extLst>
            </p:cNvPr>
            <p:cNvSpPr/>
            <p:nvPr/>
          </p:nvSpPr>
          <p:spPr>
            <a:xfrm rot="5400000">
              <a:off x="5728647" y="1401552"/>
              <a:ext cx="2354403" cy="2319932"/>
            </a:xfrm>
            <a:prstGeom prst="roundRect">
              <a:avLst/>
            </a:prstGeom>
            <a:solidFill>
              <a:srgbClr val="FFFFFF"/>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C00000"/>
                </a:solidFill>
              </a:endParaRPr>
            </a:p>
          </p:txBody>
        </p:sp>
        <p:sp>
          <p:nvSpPr>
            <p:cNvPr id="1755" name="TextBox 1754">
              <a:extLst>
                <a:ext uri="{FF2B5EF4-FFF2-40B4-BE49-F238E27FC236}">
                  <a16:creationId xmlns:a16="http://schemas.microsoft.com/office/drawing/2014/main" id="{0573CDB7-CC70-4244-955C-95AED0AF8371}"/>
                </a:ext>
              </a:extLst>
            </p:cNvPr>
            <p:cNvSpPr txBox="1"/>
            <p:nvPr/>
          </p:nvSpPr>
          <p:spPr>
            <a:xfrm>
              <a:off x="5942430" y="1447513"/>
              <a:ext cx="2093964" cy="4438955"/>
            </a:xfrm>
            <a:prstGeom prst="rect">
              <a:avLst/>
            </a:prstGeom>
            <a:noFill/>
          </p:spPr>
          <p:txBody>
            <a:bodyPr wrap="square" rtlCol="0">
              <a:spAutoFit/>
            </a:bodyPr>
            <a:lstStyle/>
            <a:p>
              <a:pPr algn="just">
                <a:lnSpc>
                  <a:spcPct val="150000"/>
                </a:lnSpc>
              </a:pPr>
              <a:r>
                <a:rPr lang="vi-VN" sz="2400" b="1" dirty="0">
                  <a:solidFill>
                    <a:srgbClr val="FF0000"/>
                  </a:solidFill>
                  <a:latin typeface="+mn-lt"/>
                  <a:ea typeface="Times New Roman" panose="02020603050405020304" pitchFamily="18" charset="0"/>
                </a:rPr>
                <a:t>Ứng dụng công nghệ sinh học trong </a:t>
              </a:r>
              <a:r>
                <a:rPr lang="en-US" sz="2400" b="1" dirty="0" err="1">
                  <a:solidFill>
                    <a:srgbClr val="FF0000"/>
                  </a:solidFill>
                  <a:latin typeface="+mn-lt"/>
                  <a:ea typeface="Times New Roman" panose="02020603050405020304" pitchFamily="18" charset="0"/>
                </a:rPr>
                <a:t>điều</a:t>
              </a:r>
              <a:r>
                <a:rPr lang="en-US" sz="2400" b="1" dirty="0">
                  <a:solidFill>
                    <a:srgbClr val="FF0000"/>
                  </a:solidFill>
                  <a:latin typeface="+mn-lt"/>
                  <a:ea typeface="Times New Roman" panose="02020603050405020304" pitchFamily="18" charset="0"/>
                </a:rPr>
                <a:t> </a:t>
              </a:r>
              <a:r>
                <a:rPr lang="en-US" sz="2400" b="1" dirty="0" err="1">
                  <a:solidFill>
                    <a:srgbClr val="FF0000"/>
                  </a:solidFill>
                  <a:latin typeface="+mn-lt"/>
                  <a:ea typeface="Times New Roman" panose="02020603050405020304" pitchFamily="18" charset="0"/>
                </a:rPr>
                <a:t>trị</a:t>
              </a:r>
              <a:r>
                <a:rPr lang="en-US" sz="2400" b="1" dirty="0">
                  <a:solidFill>
                    <a:srgbClr val="FF0000"/>
                  </a:solidFill>
                  <a:latin typeface="+mn-lt"/>
                  <a:ea typeface="Times New Roman" panose="02020603050405020304" pitchFamily="18" charset="0"/>
                </a:rPr>
                <a:t> </a:t>
              </a:r>
              <a:r>
                <a:rPr lang="vi-VN" sz="2400" b="1" dirty="0">
                  <a:solidFill>
                    <a:srgbClr val="FF0000"/>
                  </a:solidFill>
                  <a:latin typeface="+mn-lt"/>
                  <a:ea typeface="Times New Roman" panose="02020603050405020304" pitchFamily="18" charset="0"/>
                </a:rPr>
                <a:t>bệnh thủy sản</a:t>
              </a:r>
              <a:endParaRPr lang="en-US" sz="2400" b="1" dirty="0">
                <a:solidFill>
                  <a:srgbClr val="FF0000"/>
                </a:solidFill>
                <a:latin typeface="+mn-lt"/>
                <a:ea typeface="Times New Roman" panose="02020603050405020304" pitchFamily="18" charset="0"/>
              </a:endParaRPr>
            </a:p>
          </p:txBody>
        </p:sp>
      </p:grpSp>
      <p:grpSp>
        <p:nvGrpSpPr>
          <p:cNvPr id="189" name="Group 188">
            <a:extLst>
              <a:ext uri="{FF2B5EF4-FFF2-40B4-BE49-F238E27FC236}">
                <a16:creationId xmlns:a16="http://schemas.microsoft.com/office/drawing/2014/main" id="{9CB5556E-F8F1-4D7E-8134-3F20714464D9}"/>
              </a:ext>
            </a:extLst>
          </p:cNvPr>
          <p:cNvGrpSpPr/>
          <p:nvPr/>
        </p:nvGrpSpPr>
        <p:grpSpPr>
          <a:xfrm>
            <a:off x="6973952" y="339791"/>
            <a:ext cx="2261119" cy="3864823"/>
            <a:chOff x="5628669" y="1305578"/>
            <a:chExt cx="2664015" cy="2354403"/>
          </a:xfrm>
        </p:grpSpPr>
        <p:sp>
          <p:nvSpPr>
            <p:cNvPr id="190" name="Rectangle: Rounded Corners 189">
              <a:extLst>
                <a:ext uri="{FF2B5EF4-FFF2-40B4-BE49-F238E27FC236}">
                  <a16:creationId xmlns:a16="http://schemas.microsoft.com/office/drawing/2014/main" id="{7B440DB2-5E66-4C1C-9D5C-F159E524E3A4}"/>
                </a:ext>
              </a:extLst>
            </p:cNvPr>
            <p:cNvSpPr/>
            <p:nvPr/>
          </p:nvSpPr>
          <p:spPr>
            <a:xfrm rot="5400000">
              <a:off x="5795441" y="1322814"/>
              <a:ext cx="2354403" cy="2319932"/>
            </a:xfrm>
            <a:prstGeom prst="roundRect">
              <a:avLst/>
            </a:prstGeom>
            <a:solidFill>
              <a:srgbClr val="FFFFFF"/>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C00000"/>
                </a:solidFill>
              </a:endParaRPr>
            </a:p>
          </p:txBody>
        </p:sp>
        <p:sp>
          <p:nvSpPr>
            <p:cNvPr id="191" name="TextBox 190">
              <a:extLst>
                <a:ext uri="{FF2B5EF4-FFF2-40B4-BE49-F238E27FC236}">
                  <a16:creationId xmlns:a16="http://schemas.microsoft.com/office/drawing/2014/main" id="{3DC3A1C6-003F-4831-8D64-DD1203D1872A}"/>
                </a:ext>
              </a:extLst>
            </p:cNvPr>
            <p:cNvSpPr txBox="1"/>
            <p:nvPr/>
          </p:nvSpPr>
          <p:spPr>
            <a:xfrm>
              <a:off x="5628669" y="1403883"/>
              <a:ext cx="2664015" cy="1990208"/>
            </a:xfrm>
            <a:prstGeom prst="rect">
              <a:avLst/>
            </a:prstGeom>
            <a:noFill/>
            <a:ln>
              <a:noFill/>
            </a:ln>
          </p:spPr>
          <p:txBody>
            <a:bodyPr wrap="square" rtlCol="0">
              <a:spAutoFit/>
            </a:bodyPr>
            <a:lstStyle/>
            <a:p>
              <a:pPr algn="ctr">
                <a:lnSpc>
                  <a:spcPct val="150000"/>
                </a:lnSpc>
              </a:pPr>
              <a:r>
                <a:rPr lang="vi-VN" sz="2000" b="1" dirty="0">
                  <a:solidFill>
                    <a:srgbClr val="000000"/>
                  </a:solidFill>
                  <a:ea typeface="Times New Roman" panose="02020603050405020304" pitchFamily="18" charset="0"/>
                </a:rPr>
                <a:t>ỨNG DỤNG CÔNG NGHỆ SINH HỌC TRONG </a:t>
              </a:r>
              <a:r>
                <a:rPr lang="en-US" sz="2000" b="1" dirty="0">
                  <a:solidFill>
                    <a:srgbClr val="000000"/>
                  </a:solidFill>
                  <a:ea typeface="Times New Roman" panose="02020603050405020304" pitchFamily="18" charset="0"/>
                </a:rPr>
                <a:t>PHÒNG VÀ ĐIỀU TRỊ </a:t>
              </a:r>
              <a:r>
                <a:rPr lang="vi-VN" sz="2000" b="1" dirty="0">
                  <a:solidFill>
                    <a:srgbClr val="000000"/>
                  </a:solidFill>
                  <a:ea typeface="Times New Roman" panose="02020603050405020304" pitchFamily="18" charset="0"/>
                </a:rPr>
                <a:t>BỆNH THỦY SẢN</a:t>
              </a:r>
              <a:endParaRPr lang="en-US" sz="2000" b="1" dirty="0">
                <a:solidFill>
                  <a:srgbClr val="000000"/>
                </a:solidFill>
                <a:ea typeface="Times New Roman" panose="02020603050405020304" pitchFamily="18" charset="0"/>
              </a:endParaRPr>
            </a:p>
          </p:txBody>
        </p:sp>
      </p:grpSp>
      <p:cxnSp>
        <p:nvCxnSpPr>
          <p:cNvPr id="1758" name="Straight Connector 1757">
            <a:extLst>
              <a:ext uri="{FF2B5EF4-FFF2-40B4-BE49-F238E27FC236}">
                <a16:creationId xmlns:a16="http://schemas.microsoft.com/office/drawing/2014/main" id="{D1709F80-F631-4244-BF8E-BBD71049BD6A}"/>
              </a:ext>
            </a:extLst>
          </p:cNvPr>
          <p:cNvCxnSpPr>
            <a:cxnSpLocks/>
          </p:cNvCxnSpPr>
          <p:nvPr/>
        </p:nvCxnSpPr>
        <p:spPr>
          <a:xfrm>
            <a:off x="6755922" y="2317362"/>
            <a:ext cx="345046"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D93D675C-182F-47B1-BEB5-DDD2481515BE}"/>
              </a:ext>
            </a:extLst>
          </p:cNvPr>
          <p:cNvGrpSpPr/>
          <p:nvPr/>
        </p:nvGrpSpPr>
        <p:grpSpPr>
          <a:xfrm>
            <a:off x="3490721" y="1839816"/>
            <a:ext cx="691188" cy="955091"/>
            <a:chOff x="3512814" y="1787142"/>
            <a:chExt cx="815103" cy="955091"/>
          </a:xfrm>
        </p:grpSpPr>
        <p:grpSp>
          <p:nvGrpSpPr>
            <p:cNvPr id="3" name="Group 2">
              <a:extLst>
                <a:ext uri="{FF2B5EF4-FFF2-40B4-BE49-F238E27FC236}">
                  <a16:creationId xmlns:a16="http://schemas.microsoft.com/office/drawing/2014/main" id="{B259FDC7-7C71-4DD6-9E88-018EB2F510BE}"/>
                </a:ext>
              </a:extLst>
            </p:cNvPr>
            <p:cNvGrpSpPr/>
            <p:nvPr/>
          </p:nvGrpSpPr>
          <p:grpSpPr>
            <a:xfrm>
              <a:off x="3512814" y="1787142"/>
              <a:ext cx="357828" cy="955091"/>
              <a:chOff x="4572000" y="788397"/>
              <a:chExt cx="357828" cy="955091"/>
            </a:xfrm>
          </p:grpSpPr>
          <p:cxnSp>
            <p:nvCxnSpPr>
              <p:cNvPr id="166" name="Straight Connector 165">
                <a:extLst>
                  <a:ext uri="{FF2B5EF4-FFF2-40B4-BE49-F238E27FC236}">
                    <a16:creationId xmlns:a16="http://schemas.microsoft.com/office/drawing/2014/main" id="{26705DB2-D09D-4A46-B717-98D5F5B4A6C6}"/>
                  </a:ext>
                </a:extLst>
              </p:cNvPr>
              <p:cNvCxnSpPr>
                <a:cxnSpLocks/>
              </p:cNvCxnSpPr>
              <p:nvPr/>
            </p:nvCxnSpPr>
            <p:spPr>
              <a:xfrm>
                <a:off x="4917876" y="788397"/>
                <a:ext cx="11952" cy="9550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32397A4F-C3FC-4FA4-A7CA-2811028422A8}"/>
                  </a:ext>
                </a:extLst>
              </p:cNvPr>
              <p:cNvCxnSpPr>
                <a:cxnSpLocks/>
              </p:cNvCxnSpPr>
              <p:nvPr/>
            </p:nvCxnSpPr>
            <p:spPr>
              <a:xfrm>
                <a:off x="4572000" y="788397"/>
                <a:ext cx="3458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EB0DA8D-9F88-43B8-8FA6-61A64A19CA8E}"/>
                  </a:ext>
                </a:extLst>
              </p:cNvPr>
              <p:cNvCxnSpPr>
                <a:cxnSpLocks/>
              </p:cNvCxnSpPr>
              <p:nvPr/>
            </p:nvCxnSpPr>
            <p:spPr>
              <a:xfrm>
                <a:off x="4583952" y="1743488"/>
                <a:ext cx="345876"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32" name="Straight Connector 131">
              <a:extLst>
                <a:ext uri="{FF2B5EF4-FFF2-40B4-BE49-F238E27FC236}">
                  <a16:creationId xmlns:a16="http://schemas.microsoft.com/office/drawing/2014/main" id="{105B519E-5788-4E85-85BB-9741866FE01F}"/>
                </a:ext>
              </a:extLst>
            </p:cNvPr>
            <p:cNvCxnSpPr>
              <a:cxnSpLocks/>
            </p:cNvCxnSpPr>
            <p:nvPr/>
          </p:nvCxnSpPr>
          <p:spPr>
            <a:xfrm>
              <a:off x="3870642" y="2264687"/>
              <a:ext cx="457275" cy="0"/>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134" name="Picture 2" descr="Hình ảnh Vẽ Tay Phim Hoạt Hình Hải Sản Thủy Sản PNG , Sinh Học, Hải, Sản  PNG miễn phí tải tập tin PSDComment và Vector">
            <a:extLst>
              <a:ext uri="{FF2B5EF4-FFF2-40B4-BE49-F238E27FC236}">
                <a16:creationId xmlns:a16="http://schemas.microsoft.com/office/drawing/2014/main" id="{84B786E2-B659-49C7-93DB-39F8F9486A7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50" r="94083">
                        <a14:foregroundMark x1="9833" y1="21917" x2="9833" y2="32083"/>
                        <a14:foregroundMark x1="90500" y1="22583" x2="94083" y2="37167"/>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6781" y="4300078"/>
            <a:ext cx="1005841" cy="909893"/>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Bluefin Tuna Watercolor Fine Art Print - Etsy">
            <a:extLst>
              <a:ext uri="{FF2B5EF4-FFF2-40B4-BE49-F238E27FC236}">
                <a16:creationId xmlns:a16="http://schemas.microsoft.com/office/drawing/2014/main" id="{A0A8DCC3-594A-43BC-9D39-FA9AC3EED60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649" b="89693" l="6316" r="94912">
                        <a14:foregroundMark x1="10000" y1="46711" x2="6491" y2="46272"/>
                        <a14:foregroundMark x1="90000" y1="37500" x2="94912" y2="32456"/>
                      </a14:backgroundRemoval>
                    </a14:imgEffect>
                  </a14:imgLayer>
                </a14:imgProps>
              </a:ext>
              <a:ext uri="{28A0092B-C50C-407E-A947-70E740481C1C}">
                <a14:useLocalDpi xmlns:a14="http://schemas.microsoft.com/office/drawing/2010/main" val="0"/>
              </a:ext>
            </a:extLst>
          </a:blip>
          <a:srcRect/>
          <a:stretch>
            <a:fillRect/>
          </a:stretch>
        </p:blipFill>
        <p:spPr bwMode="auto">
          <a:xfrm>
            <a:off x="7654995" y="4204614"/>
            <a:ext cx="1376024" cy="110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69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6"/>
                                        </p:tgtEl>
                                        <p:attrNameLst>
                                          <p:attrName>style.visibility</p:attrName>
                                        </p:attrNameLst>
                                      </p:cBhvr>
                                      <p:to>
                                        <p:strVal val="visible"/>
                                      </p:to>
                                    </p:set>
                                    <p:animEffect transition="in" filter="fade">
                                      <p:cBhvr>
                                        <p:cTn id="7" dur="500"/>
                                        <p:tgtEl>
                                          <p:spTgt spid="175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5"/>
        <p:cNvGrpSpPr/>
        <p:nvPr/>
      </p:nvGrpSpPr>
      <p:grpSpPr>
        <a:xfrm>
          <a:off x="0" y="0"/>
          <a:ext cx="0" cy="0"/>
          <a:chOff x="0" y="0"/>
          <a:chExt cx="0" cy="0"/>
        </a:xfrm>
      </p:grpSpPr>
      <p:sp>
        <p:nvSpPr>
          <p:cNvPr id="7" name="Rectangle 6">
            <a:extLst>
              <a:ext uri="{FF2B5EF4-FFF2-40B4-BE49-F238E27FC236}">
                <a16:creationId xmlns:a16="http://schemas.microsoft.com/office/drawing/2014/main" id="{9FDFD075-86D6-B6DC-3007-843E00BFBB49}"/>
              </a:ext>
            </a:extLst>
          </p:cNvPr>
          <p:cNvSpPr/>
          <p:nvPr/>
        </p:nvSpPr>
        <p:spPr>
          <a:xfrm>
            <a:off x="2360006" y="1201630"/>
            <a:ext cx="914400" cy="914400"/>
          </a:xfrm>
          <a:prstGeom prst="rect">
            <a:avLst/>
          </a:prstGeom>
          <a:noFill/>
          <a:ln w="44450" cmpd="dbl">
            <a:solidFill>
              <a:srgbClr val="937D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84B100"/>
                </a:solidFill>
                <a:latin typeface="Libre Baskerville" panose="02000000000000000000" pitchFamily="2" charset="0"/>
              </a:rPr>
              <a:t>II</a:t>
            </a:r>
          </a:p>
        </p:txBody>
      </p:sp>
      <p:sp>
        <p:nvSpPr>
          <p:cNvPr id="8" name="TextBox 7">
            <a:extLst>
              <a:ext uri="{FF2B5EF4-FFF2-40B4-BE49-F238E27FC236}">
                <a16:creationId xmlns:a16="http://schemas.microsoft.com/office/drawing/2014/main" id="{38A7BBFA-F93B-8599-2B39-BDB162E82BF6}"/>
              </a:ext>
            </a:extLst>
          </p:cNvPr>
          <p:cNvSpPr txBox="1"/>
          <p:nvPr/>
        </p:nvSpPr>
        <p:spPr>
          <a:xfrm>
            <a:off x="897111" y="2336946"/>
            <a:ext cx="3458492" cy="1651671"/>
          </a:xfrm>
          <a:prstGeom prst="rect">
            <a:avLst/>
          </a:prstGeom>
          <a:noFill/>
        </p:spPr>
        <p:txBody>
          <a:bodyPr wrap="square">
            <a:spAutoFit/>
          </a:bodyPr>
          <a:lstStyle/>
          <a:p>
            <a:pPr algn="ctr">
              <a:lnSpc>
                <a:spcPct val="150000"/>
              </a:lnSpc>
            </a:pPr>
            <a:r>
              <a:rPr lang="en-US" sz="3600" b="1" dirty="0">
                <a:solidFill>
                  <a:srgbClr val="2F4132"/>
                </a:solidFill>
                <a:latin typeface="+mn-lt"/>
                <a:ea typeface="Times New Roman" panose="02020603050405020304" pitchFamily="18" charset="0"/>
              </a:rPr>
              <a:t>LUYỆN TẬP VÀ VẬN DỤNG</a:t>
            </a:r>
          </a:p>
        </p:txBody>
      </p:sp>
      <p:grpSp>
        <p:nvGrpSpPr>
          <p:cNvPr id="9" name="Google Shape;8196;p117">
            <a:extLst>
              <a:ext uri="{FF2B5EF4-FFF2-40B4-BE49-F238E27FC236}">
                <a16:creationId xmlns:a16="http://schemas.microsoft.com/office/drawing/2014/main" id="{F96ABD23-6F4E-5065-C300-B0A4D2C8C8DE}"/>
              </a:ext>
            </a:extLst>
          </p:cNvPr>
          <p:cNvGrpSpPr/>
          <p:nvPr/>
        </p:nvGrpSpPr>
        <p:grpSpPr>
          <a:xfrm>
            <a:off x="0" y="4222139"/>
            <a:ext cx="993249" cy="921361"/>
            <a:chOff x="6575900" y="1663200"/>
            <a:chExt cx="719850" cy="667750"/>
          </a:xfrm>
        </p:grpSpPr>
        <p:sp>
          <p:nvSpPr>
            <p:cNvPr id="10" name="Google Shape;8197;p117">
              <a:extLst>
                <a:ext uri="{FF2B5EF4-FFF2-40B4-BE49-F238E27FC236}">
                  <a16:creationId xmlns:a16="http://schemas.microsoft.com/office/drawing/2014/main" id="{4E2A1AA2-795C-D052-7804-7B0A5A3FCE54}"/>
                </a:ext>
              </a:extLst>
            </p:cNvPr>
            <p:cNvSpPr/>
            <p:nvPr/>
          </p:nvSpPr>
          <p:spPr>
            <a:xfrm>
              <a:off x="6776875" y="2180200"/>
              <a:ext cx="69100" cy="146225"/>
            </a:xfrm>
            <a:custGeom>
              <a:avLst/>
              <a:gdLst/>
              <a:ahLst/>
              <a:cxnLst/>
              <a:rect l="l" t="t" r="r" b="b"/>
              <a:pathLst>
                <a:path w="2764" h="5849" extrusionOk="0">
                  <a:moveTo>
                    <a:pt x="0" y="1"/>
                  </a:moveTo>
                  <a:cubicBezTo>
                    <a:pt x="39" y="1759"/>
                    <a:pt x="58" y="3518"/>
                    <a:pt x="77" y="5276"/>
                  </a:cubicBezTo>
                  <a:cubicBezTo>
                    <a:pt x="8" y="5570"/>
                    <a:pt x="248" y="5849"/>
                    <a:pt x="535" y="5849"/>
                  </a:cubicBezTo>
                  <a:cubicBezTo>
                    <a:pt x="569" y="5849"/>
                    <a:pt x="603" y="5845"/>
                    <a:pt x="638" y="5837"/>
                  </a:cubicBezTo>
                  <a:lnTo>
                    <a:pt x="2763" y="5837"/>
                  </a:lnTo>
                  <a:cubicBezTo>
                    <a:pt x="2242" y="5643"/>
                    <a:pt x="1643" y="5373"/>
                    <a:pt x="1565" y="4832"/>
                  </a:cubicBezTo>
                  <a:cubicBezTo>
                    <a:pt x="1565" y="4658"/>
                    <a:pt x="1565" y="4503"/>
                    <a:pt x="1604" y="4349"/>
                  </a:cubicBezTo>
                  <a:cubicBezTo>
                    <a:pt x="1875" y="2919"/>
                    <a:pt x="2164" y="1508"/>
                    <a:pt x="2435" y="97"/>
                  </a:cubicBezTo>
                  <a:lnTo>
                    <a:pt x="0" y="1"/>
                  </a:ln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98;p117">
              <a:extLst>
                <a:ext uri="{FF2B5EF4-FFF2-40B4-BE49-F238E27FC236}">
                  <a16:creationId xmlns:a16="http://schemas.microsoft.com/office/drawing/2014/main" id="{B16C2B53-973C-17F8-9FF8-BB8D23FD83D2}"/>
                </a:ext>
              </a:extLst>
            </p:cNvPr>
            <p:cNvSpPr/>
            <p:nvPr/>
          </p:nvSpPr>
          <p:spPr>
            <a:xfrm>
              <a:off x="7069150" y="2121750"/>
              <a:ext cx="77325" cy="208725"/>
            </a:xfrm>
            <a:custGeom>
              <a:avLst/>
              <a:gdLst/>
              <a:ahLst/>
              <a:cxnLst/>
              <a:rect l="l" t="t" r="r" b="b"/>
              <a:pathLst>
                <a:path w="3093" h="8349" extrusionOk="0">
                  <a:moveTo>
                    <a:pt x="3092" y="0"/>
                  </a:moveTo>
                  <a:lnTo>
                    <a:pt x="0" y="116"/>
                  </a:lnTo>
                  <a:cubicBezTo>
                    <a:pt x="0" y="116"/>
                    <a:pt x="0" y="8271"/>
                    <a:pt x="155" y="8271"/>
                  </a:cubicBezTo>
                  <a:cubicBezTo>
                    <a:pt x="310" y="8271"/>
                    <a:pt x="1141" y="8349"/>
                    <a:pt x="1141" y="8349"/>
                  </a:cubicBezTo>
                  <a:cubicBezTo>
                    <a:pt x="1624" y="8329"/>
                    <a:pt x="2107" y="8252"/>
                    <a:pt x="2590" y="8136"/>
                  </a:cubicBezTo>
                  <a:cubicBezTo>
                    <a:pt x="2300" y="7769"/>
                    <a:pt x="1856" y="7537"/>
                    <a:pt x="1392" y="7518"/>
                  </a:cubicBezTo>
                  <a:cubicBezTo>
                    <a:pt x="1817" y="4986"/>
                    <a:pt x="2397" y="2474"/>
                    <a:pt x="3092" y="0"/>
                  </a:cubicBez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2" name="Google Shape;8199;p117">
              <a:extLst>
                <a:ext uri="{FF2B5EF4-FFF2-40B4-BE49-F238E27FC236}">
                  <a16:creationId xmlns:a16="http://schemas.microsoft.com/office/drawing/2014/main" id="{EB9197F4-2777-8F35-8539-FA0500A804E1}"/>
                </a:ext>
              </a:extLst>
            </p:cNvPr>
            <p:cNvSpPr/>
            <p:nvPr/>
          </p:nvSpPr>
          <p:spPr>
            <a:xfrm>
              <a:off x="6677825" y="2161350"/>
              <a:ext cx="69600" cy="162450"/>
            </a:xfrm>
            <a:custGeom>
              <a:avLst/>
              <a:gdLst/>
              <a:ahLst/>
              <a:cxnLst/>
              <a:rect l="l" t="t" r="r" b="b"/>
              <a:pathLst>
                <a:path w="2784" h="6498" extrusionOk="0">
                  <a:moveTo>
                    <a:pt x="1" y="1"/>
                  </a:moveTo>
                  <a:lnTo>
                    <a:pt x="1" y="1"/>
                  </a:lnTo>
                  <a:cubicBezTo>
                    <a:pt x="290" y="2030"/>
                    <a:pt x="561" y="4059"/>
                    <a:pt x="851" y="6088"/>
                  </a:cubicBezTo>
                  <a:cubicBezTo>
                    <a:pt x="851" y="6185"/>
                    <a:pt x="890" y="6281"/>
                    <a:pt x="947" y="6359"/>
                  </a:cubicBezTo>
                  <a:cubicBezTo>
                    <a:pt x="1048" y="6443"/>
                    <a:pt x="1179" y="6498"/>
                    <a:pt x="1313" y="6498"/>
                  </a:cubicBezTo>
                  <a:cubicBezTo>
                    <a:pt x="1333" y="6498"/>
                    <a:pt x="1353" y="6496"/>
                    <a:pt x="1373" y="6494"/>
                  </a:cubicBezTo>
                  <a:cubicBezTo>
                    <a:pt x="1856" y="6494"/>
                    <a:pt x="2320" y="6475"/>
                    <a:pt x="2783" y="6436"/>
                  </a:cubicBezTo>
                  <a:cubicBezTo>
                    <a:pt x="2416" y="6262"/>
                    <a:pt x="2146" y="5914"/>
                    <a:pt x="2088" y="5508"/>
                  </a:cubicBezTo>
                  <a:cubicBezTo>
                    <a:pt x="2030" y="5122"/>
                    <a:pt x="2030" y="4697"/>
                    <a:pt x="2107" y="4310"/>
                  </a:cubicBezTo>
                  <a:cubicBezTo>
                    <a:pt x="2262" y="3035"/>
                    <a:pt x="2416" y="1760"/>
                    <a:pt x="2590" y="484"/>
                  </a:cubicBezTo>
                  <a:lnTo>
                    <a:pt x="1" y="1"/>
                  </a:ln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3" name="Google Shape;8200;p117">
              <a:extLst>
                <a:ext uri="{FF2B5EF4-FFF2-40B4-BE49-F238E27FC236}">
                  <a16:creationId xmlns:a16="http://schemas.microsoft.com/office/drawing/2014/main" id="{B9B12343-DCF3-E9E2-F01C-B7A97623E2C2}"/>
                </a:ext>
              </a:extLst>
            </p:cNvPr>
            <p:cNvSpPr/>
            <p:nvPr/>
          </p:nvSpPr>
          <p:spPr>
            <a:xfrm>
              <a:off x="7020350" y="2175375"/>
              <a:ext cx="73950" cy="155575"/>
            </a:xfrm>
            <a:custGeom>
              <a:avLst/>
              <a:gdLst/>
              <a:ahLst/>
              <a:cxnLst/>
              <a:rect l="l" t="t" r="r" b="b"/>
              <a:pathLst>
                <a:path w="2958" h="6223" extrusionOk="0">
                  <a:moveTo>
                    <a:pt x="1" y="0"/>
                  </a:moveTo>
                  <a:lnTo>
                    <a:pt x="1" y="0"/>
                  </a:lnTo>
                  <a:cubicBezTo>
                    <a:pt x="155" y="1933"/>
                    <a:pt x="329" y="3865"/>
                    <a:pt x="503" y="5798"/>
                  </a:cubicBezTo>
                  <a:cubicBezTo>
                    <a:pt x="503" y="5972"/>
                    <a:pt x="542" y="6165"/>
                    <a:pt x="696" y="6204"/>
                  </a:cubicBezTo>
                  <a:cubicBezTo>
                    <a:pt x="754" y="6223"/>
                    <a:pt x="793" y="6223"/>
                    <a:pt x="851" y="6223"/>
                  </a:cubicBezTo>
                  <a:lnTo>
                    <a:pt x="2957" y="6223"/>
                  </a:lnTo>
                  <a:lnTo>
                    <a:pt x="2107" y="5662"/>
                  </a:lnTo>
                  <a:cubicBezTo>
                    <a:pt x="2030" y="5624"/>
                    <a:pt x="1952" y="5546"/>
                    <a:pt x="1894" y="5489"/>
                  </a:cubicBezTo>
                  <a:cubicBezTo>
                    <a:pt x="1720" y="5257"/>
                    <a:pt x="1817" y="4947"/>
                    <a:pt x="1894" y="4677"/>
                  </a:cubicBezTo>
                  <a:cubicBezTo>
                    <a:pt x="2320" y="3170"/>
                    <a:pt x="2107" y="1488"/>
                    <a:pt x="2783" y="58"/>
                  </a:cubicBezTo>
                  <a:lnTo>
                    <a:pt x="1" y="0"/>
                  </a:ln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201;p117">
              <a:extLst>
                <a:ext uri="{FF2B5EF4-FFF2-40B4-BE49-F238E27FC236}">
                  <a16:creationId xmlns:a16="http://schemas.microsoft.com/office/drawing/2014/main" id="{19D785C0-71BC-7E71-981F-254FC9565631}"/>
                </a:ext>
              </a:extLst>
            </p:cNvPr>
            <p:cNvSpPr/>
            <p:nvPr/>
          </p:nvSpPr>
          <p:spPr>
            <a:xfrm>
              <a:off x="6959975" y="1663200"/>
              <a:ext cx="335775" cy="292275"/>
            </a:xfrm>
            <a:custGeom>
              <a:avLst/>
              <a:gdLst/>
              <a:ahLst/>
              <a:cxnLst/>
              <a:rect l="l" t="t" r="r" b="b"/>
              <a:pathLst>
                <a:path w="13431" h="11691" extrusionOk="0">
                  <a:moveTo>
                    <a:pt x="6174" y="1"/>
                  </a:moveTo>
                  <a:cubicBezTo>
                    <a:pt x="4491" y="1"/>
                    <a:pt x="2854" y="1507"/>
                    <a:pt x="3362" y="3540"/>
                  </a:cubicBezTo>
                  <a:cubicBezTo>
                    <a:pt x="3108" y="3321"/>
                    <a:pt x="2790" y="3223"/>
                    <a:pt x="2462" y="3223"/>
                  </a:cubicBezTo>
                  <a:cubicBezTo>
                    <a:pt x="1893" y="3223"/>
                    <a:pt x="1297" y="3518"/>
                    <a:pt x="966" y="3984"/>
                  </a:cubicBezTo>
                  <a:cubicBezTo>
                    <a:pt x="445" y="4738"/>
                    <a:pt x="483" y="5782"/>
                    <a:pt x="812" y="6632"/>
                  </a:cubicBezTo>
                  <a:cubicBezTo>
                    <a:pt x="928" y="6825"/>
                    <a:pt x="986" y="7076"/>
                    <a:pt x="928" y="7308"/>
                  </a:cubicBezTo>
                  <a:cubicBezTo>
                    <a:pt x="850" y="7463"/>
                    <a:pt x="754" y="7579"/>
                    <a:pt x="638" y="7695"/>
                  </a:cubicBezTo>
                  <a:cubicBezTo>
                    <a:pt x="0" y="8390"/>
                    <a:pt x="387" y="9608"/>
                    <a:pt x="1198" y="10110"/>
                  </a:cubicBezTo>
                  <a:cubicBezTo>
                    <a:pt x="1614" y="10358"/>
                    <a:pt x="2086" y="10458"/>
                    <a:pt x="2570" y="10458"/>
                  </a:cubicBezTo>
                  <a:cubicBezTo>
                    <a:pt x="3029" y="10458"/>
                    <a:pt x="3500" y="10367"/>
                    <a:pt x="3942" y="10226"/>
                  </a:cubicBezTo>
                  <a:lnTo>
                    <a:pt x="3942" y="10226"/>
                  </a:lnTo>
                  <a:cubicBezTo>
                    <a:pt x="3826" y="10902"/>
                    <a:pt x="4541" y="11444"/>
                    <a:pt x="5218" y="11598"/>
                  </a:cubicBezTo>
                  <a:cubicBezTo>
                    <a:pt x="5498" y="11660"/>
                    <a:pt x="5781" y="11691"/>
                    <a:pt x="6062" y="11691"/>
                  </a:cubicBezTo>
                  <a:cubicBezTo>
                    <a:pt x="7003" y="11691"/>
                    <a:pt x="7919" y="11349"/>
                    <a:pt x="8619" y="10709"/>
                  </a:cubicBezTo>
                  <a:lnTo>
                    <a:pt x="10841" y="8893"/>
                  </a:lnTo>
                  <a:cubicBezTo>
                    <a:pt x="10916" y="8904"/>
                    <a:pt x="10991" y="8910"/>
                    <a:pt x="11065" y="8910"/>
                  </a:cubicBezTo>
                  <a:cubicBezTo>
                    <a:pt x="12125" y="8910"/>
                    <a:pt x="13105" y="7795"/>
                    <a:pt x="12870" y="6748"/>
                  </a:cubicBezTo>
                  <a:cubicBezTo>
                    <a:pt x="12773" y="6497"/>
                    <a:pt x="12754" y="6226"/>
                    <a:pt x="12773" y="5975"/>
                  </a:cubicBezTo>
                  <a:cubicBezTo>
                    <a:pt x="12851" y="5782"/>
                    <a:pt x="12947" y="5627"/>
                    <a:pt x="13044" y="5472"/>
                  </a:cubicBezTo>
                  <a:cubicBezTo>
                    <a:pt x="13431" y="4699"/>
                    <a:pt x="12735" y="3849"/>
                    <a:pt x="12078" y="3289"/>
                  </a:cubicBezTo>
                  <a:cubicBezTo>
                    <a:pt x="12542" y="2284"/>
                    <a:pt x="12155" y="1124"/>
                    <a:pt x="11208" y="564"/>
                  </a:cubicBezTo>
                  <a:cubicBezTo>
                    <a:pt x="10877" y="375"/>
                    <a:pt x="10514" y="285"/>
                    <a:pt x="10153" y="285"/>
                  </a:cubicBezTo>
                  <a:cubicBezTo>
                    <a:pt x="9482" y="285"/>
                    <a:pt x="8821" y="597"/>
                    <a:pt x="8406" y="1163"/>
                  </a:cubicBezTo>
                  <a:cubicBezTo>
                    <a:pt x="7809" y="352"/>
                    <a:pt x="6986" y="1"/>
                    <a:pt x="6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02;p117">
              <a:extLst>
                <a:ext uri="{FF2B5EF4-FFF2-40B4-BE49-F238E27FC236}">
                  <a16:creationId xmlns:a16="http://schemas.microsoft.com/office/drawing/2014/main" id="{EA9AEE1D-DA99-CF1C-0383-30BEA20B79F6}"/>
                </a:ext>
              </a:extLst>
            </p:cNvPr>
            <p:cNvSpPr/>
            <p:nvPr/>
          </p:nvSpPr>
          <p:spPr>
            <a:xfrm>
              <a:off x="7053675" y="1806275"/>
              <a:ext cx="25" cy="25"/>
            </a:xfrm>
            <a:custGeom>
              <a:avLst/>
              <a:gdLst/>
              <a:ahLst/>
              <a:cxnLst/>
              <a:rect l="l" t="t" r="r" b="b"/>
              <a:pathLst>
                <a:path w="1" h="1" extrusionOk="0">
                  <a:moveTo>
                    <a:pt x="1" y="1"/>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6" name="Google Shape;8203;p117">
              <a:extLst>
                <a:ext uri="{FF2B5EF4-FFF2-40B4-BE49-F238E27FC236}">
                  <a16:creationId xmlns:a16="http://schemas.microsoft.com/office/drawing/2014/main" id="{786F3617-BDAB-6838-DDD3-C83786546D7F}"/>
                </a:ext>
              </a:extLst>
            </p:cNvPr>
            <p:cNvSpPr/>
            <p:nvPr/>
          </p:nvSpPr>
          <p:spPr>
            <a:xfrm>
              <a:off x="6575900" y="1814975"/>
              <a:ext cx="626125" cy="426425"/>
            </a:xfrm>
            <a:custGeom>
              <a:avLst/>
              <a:gdLst/>
              <a:ahLst/>
              <a:cxnLst/>
              <a:rect l="l" t="t" r="r" b="b"/>
              <a:pathLst>
                <a:path w="25045" h="17057" extrusionOk="0">
                  <a:moveTo>
                    <a:pt x="8136" y="0"/>
                  </a:moveTo>
                  <a:cubicBezTo>
                    <a:pt x="7788" y="0"/>
                    <a:pt x="7459" y="78"/>
                    <a:pt x="7150" y="252"/>
                  </a:cubicBezTo>
                  <a:cubicBezTo>
                    <a:pt x="6957" y="426"/>
                    <a:pt x="6744" y="580"/>
                    <a:pt x="6532" y="735"/>
                  </a:cubicBezTo>
                  <a:cubicBezTo>
                    <a:pt x="6290" y="815"/>
                    <a:pt x="6022" y="855"/>
                    <a:pt x="5760" y="855"/>
                  </a:cubicBezTo>
                  <a:cubicBezTo>
                    <a:pt x="5708" y="855"/>
                    <a:pt x="5656" y="854"/>
                    <a:pt x="5604" y="851"/>
                  </a:cubicBezTo>
                  <a:cubicBezTo>
                    <a:pt x="4097" y="947"/>
                    <a:pt x="2879" y="2145"/>
                    <a:pt x="2802" y="3653"/>
                  </a:cubicBezTo>
                  <a:cubicBezTo>
                    <a:pt x="2636" y="3559"/>
                    <a:pt x="2453" y="3517"/>
                    <a:pt x="2266" y="3517"/>
                  </a:cubicBezTo>
                  <a:cubicBezTo>
                    <a:pt x="1801" y="3517"/>
                    <a:pt x="1314" y="3777"/>
                    <a:pt x="1024" y="4136"/>
                  </a:cubicBezTo>
                  <a:cubicBezTo>
                    <a:pt x="619" y="4658"/>
                    <a:pt x="464" y="5353"/>
                    <a:pt x="348" y="6010"/>
                  </a:cubicBezTo>
                  <a:cubicBezTo>
                    <a:pt x="155" y="6976"/>
                    <a:pt x="0" y="8097"/>
                    <a:pt x="599" y="8890"/>
                  </a:cubicBezTo>
                  <a:cubicBezTo>
                    <a:pt x="812" y="9141"/>
                    <a:pt x="1082" y="9373"/>
                    <a:pt x="1179" y="9682"/>
                  </a:cubicBezTo>
                  <a:cubicBezTo>
                    <a:pt x="1237" y="9952"/>
                    <a:pt x="1218" y="10223"/>
                    <a:pt x="1160" y="10494"/>
                  </a:cubicBezTo>
                  <a:cubicBezTo>
                    <a:pt x="947" y="12117"/>
                    <a:pt x="2280" y="13759"/>
                    <a:pt x="3904" y="13895"/>
                  </a:cubicBezTo>
                  <a:cubicBezTo>
                    <a:pt x="3960" y="13891"/>
                    <a:pt x="4016" y="13890"/>
                    <a:pt x="4073" y="13890"/>
                  </a:cubicBezTo>
                  <a:cubicBezTo>
                    <a:pt x="4344" y="13890"/>
                    <a:pt x="4614" y="13927"/>
                    <a:pt x="4870" y="13991"/>
                  </a:cubicBezTo>
                  <a:cubicBezTo>
                    <a:pt x="5198" y="14146"/>
                    <a:pt x="5469" y="14339"/>
                    <a:pt x="5720" y="14610"/>
                  </a:cubicBezTo>
                  <a:cubicBezTo>
                    <a:pt x="6570" y="15402"/>
                    <a:pt x="7614" y="16098"/>
                    <a:pt x="8773" y="16291"/>
                  </a:cubicBezTo>
                  <a:cubicBezTo>
                    <a:pt x="8959" y="16321"/>
                    <a:pt x="9148" y="16336"/>
                    <a:pt x="9337" y="16336"/>
                  </a:cubicBezTo>
                  <a:cubicBezTo>
                    <a:pt x="10349" y="16336"/>
                    <a:pt x="11367" y="15904"/>
                    <a:pt x="11904" y="15073"/>
                  </a:cubicBezTo>
                  <a:cubicBezTo>
                    <a:pt x="12531" y="16416"/>
                    <a:pt x="13773" y="17056"/>
                    <a:pt x="15011" y="17056"/>
                  </a:cubicBezTo>
                  <a:cubicBezTo>
                    <a:pt x="16481" y="17056"/>
                    <a:pt x="17948" y="16154"/>
                    <a:pt x="18378" y="14455"/>
                  </a:cubicBezTo>
                  <a:cubicBezTo>
                    <a:pt x="18735" y="15060"/>
                    <a:pt x="19377" y="15401"/>
                    <a:pt x="20037" y="15401"/>
                  </a:cubicBezTo>
                  <a:cubicBezTo>
                    <a:pt x="20305" y="15401"/>
                    <a:pt x="20576" y="15345"/>
                    <a:pt x="20832" y="15228"/>
                  </a:cubicBezTo>
                  <a:cubicBezTo>
                    <a:pt x="21740" y="14822"/>
                    <a:pt x="22185" y="13798"/>
                    <a:pt x="21875" y="12870"/>
                  </a:cubicBezTo>
                  <a:lnTo>
                    <a:pt x="21875" y="12870"/>
                  </a:lnTo>
                  <a:cubicBezTo>
                    <a:pt x="22107" y="13012"/>
                    <a:pt x="22367" y="13075"/>
                    <a:pt x="22632" y="13075"/>
                  </a:cubicBezTo>
                  <a:cubicBezTo>
                    <a:pt x="23273" y="13075"/>
                    <a:pt x="23947" y="12702"/>
                    <a:pt x="24330" y="12155"/>
                  </a:cubicBezTo>
                  <a:cubicBezTo>
                    <a:pt x="24890" y="11382"/>
                    <a:pt x="24987" y="10397"/>
                    <a:pt x="25006" y="9450"/>
                  </a:cubicBezTo>
                  <a:cubicBezTo>
                    <a:pt x="25045" y="7885"/>
                    <a:pt x="24948" y="6300"/>
                    <a:pt x="24677" y="4754"/>
                  </a:cubicBezTo>
                  <a:lnTo>
                    <a:pt x="16078" y="1334"/>
                  </a:lnTo>
                  <a:cubicBezTo>
                    <a:pt x="15421" y="793"/>
                    <a:pt x="14706" y="232"/>
                    <a:pt x="13856" y="136"/>
                  </a:cubicBezTo>
                  <a:cubicBezTo>
                    <a:pt x="13794" y="129"/>
                    <a:pt x="13731" y="125"/>
                    <a:pt x="13668" y="125"/>
                  </a:cubicBezTo>
                  <a:cubicBezTo>
                    <a:pt x="12867" y="125"/>
                    <a:pt x="12020" y="680"/>
                    <a:pt x="12020" y="1450"/>
                  </a:cubicBezTo>
                  <a:cubicBezTo>
                    <a:pt x="10938" y="503"/>
                    <a:pt x="9566" y="0"/>
                    <a:pt x="8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04;p117">
              <a:extLst>
                <a:ext uri="{FF2B5EF4-FFF2-40B4-BE49-F238E27FC236}">
                  <a16:creationId xmlns:a16="http://schemas.microsoft.com/office/drawing/2014/main" id="{482ADEE1-5B5F-98F6-2638-76778F205BE1}"/>
                </a:ext>
              </a:extLst>
            </p:cNvPr>
            <p:cNvSpPr/>
            <p:nvPr/>
          </p:nvSpPr>
          <p:spPr>
            <a:xfrm>
              <a:off x="7098125" y="1805800"/>
              <a:ext cx="151725" cy="161600"/>
            </a:xfrm>
            <a:custGeom>
              <a:avLst/>
              <a:gdLst/>
              <a:ahLst/>
              <a:cxnLst/>
              <a:rect l="l" t="t" r="r" b="b"/>
              <a:pathLst>
                <a:path w="6069" h="6464" extrusionOk="0">
                  <a:moveTo>
                    <a:pt x="3441" y="0"/>
                  </a:moveTo>
                  <a:cubicBezTo>
                    <a:pt x="3117" y="461"/>
                    <a:pt x="2512" y="681"/>
                    <a:pt x="1901" y="681"/>
                  </a:cubicBezTo>
                  <a:cubicBezTo>
                    <a:pt x="1563" y="681"/>
                    <a:pt x="1224" y="614"/>
                    <a:pt x="928" y="483"/>
                  </a:cubicBezTo>
                  <a:lnTo>
                    <a:pt x="870" y="503"/>
                  </a:lnTo>
                  <a:cubicBezTo>
                    <a:pt x="928" y="986"/>
                    <a:pt x="754" y="1469"/>
                    <a:pt x="426" y="1817"/>
                  </a:cubicBezTo>
                  <a:cubicBezTo>
                    <a:pt x="291" y="1952"/>
                    <a:pt x="155" y="2087"/>
                    <a:pt x="1" y="2184"/>
                  </a:cubicBezTo>
                  <a:cubicBezTo>
                    <a:pt x="39" y="2242"/>
                    <a:pt x="78" y="2300"/>
                    <a:pt x="117" y="2358"/>
                  </a:cubicBezTo>
                  <a:cubicBezTo>
                    <a:pt x="697" y="3343"/>
                    <a:pt x="4059" y="6397"/>
                    <a:pt x="5006" y="6455"/>
                  </a:cubicBezTo>
                  <a:cubicBezTo>
                    <a:pt x="5092" y="6459"/>
                    <a:pt x="5180" y="6464"/>
                    <a:pt x="5266" y="6464"/>
                  </a:cubicBezTo>
                  <a:cubicBezTo>
                    <a:pt x="5543" y="6464"/>
                    <a:pt x="5800" y="6416"/>
                    <a:pt x="5933" y="6165"/>
                  </a:cubicBezTo>
                  <a:cubicBezTo>
                    <a:pt x="6049" y="5817"/>
                    <a:pt x="6069" y="5430"/>
                    <a:pt x="5972" y="5063"/>
                  </a:cubicBezTo>
                  <a:cubicBezTo>
                    <a:pt x="5740" y="3575"/>
                    <a:pt x="5450" y="2068"/>
                    <a:pt x="4735" y="735"/>
                  </a:cubicBezTo>
                  <a:cubicBezTo>
                    <a:pt x="4697" y="638"/>
                    <a:pt x="4658" y="561"/>
                    <a:pt x="4600" y="483"/>
                  </a:cubicBezTo>
                  <a:lnTo>
                    <a:pt x="4581" y="483"/>
                  </a:lnTo>
                  <a:cubicBezTo>
                    <a:pt x="4156" y="483"/>
                    <a:pt x="3730" y="309"/>
                    <a:pt x="3441" y="0"/>
                  </a:cubicBez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8" name="Google Shape;8205;p117">
              <a:extLst>
                <a:ext uri="{FF2B5EF4-FFF2-40B4-BE49-F238E27FC236}">
                  <a16:creationId xmlns:a16="http://schemas.microsoft.com/office/drawing/2014/main" id="{390C0C22-5BBA-F27F-430D-58CCC8C129E7}"/>
                </a:ext>
              </a:extLst>
            </p:cNvPr>
            <p:cNvSpPr/>
            <p:nvPr/>
          </p:nvSpPr>
          <p:spPr>
            <a:xfrm>
              <a:off x="6999575" y="1785600"/>
              <a:ext cx="74425" cy="26275"/>
            </a:xfrm>
            <a:custGeom>
              <a:avLst/>
              <a:gdLst/>
              <a:ahLst/>
              <a:cxnLst/>
              <a:rect l="l" t="t" r="r" b="b"/>
              <a:pathLst>
                <a:path w="2977" h="1051" extrusionOk="0">
                  <a:moveTo>
                    <a:pt x="1230" y="0"/>
                  </a:moveTo>
                  <a:cubicBezTo>
                    <a:pt x="825" y="0"/>
                    <a:pt x="415" y="76"/>
                    <a:pt x="1" y="209"/>
                  </a:cubicBezTo>
                  <a:cubicBezTo>
                    <a:pt x="754" y="717"/>
                    <a:pt x="1556" y="1051"/>
                    <a:pt x="2433" y="1051"/>
                  </a:cubicBezTo>
                  <a:cubicBezTo>
                    <a:pt x="2523" y="1051"/>
                    <a:pt x="2614" y="1047"/>
                    <a:pt x="2706" y="1040"/>
                  </a:cubicBezTo>
                  <a:lnTo>
                    <a:pt x="2977" y="557"/>
                  </a:lnTo>
                  <a:cubicBezTo>
                    <a:pt x="2412" y="166"/>
                    <a:pt x="1828" y="0"/>
                    <a:pt x="1230" y="0"/>
                  </a:cubicBez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9" name="Google Shape;8206;p117">
              <a:extLst>
                <a:ext uri="{FF2B5EF4-FFF2-40B4-BE49-F238E27FC236}">
                  <a16:creationId xmlns:a16="http://schemas.microsoft.com/office/drawing/2014/main" id="{E5EAA6A4-59B1-6015-F794-A2A118B0229D}"/>
                </a:ext>
              </a:extLst>
            </p:cNvPr>
            <p:cNvSpPr/>
            <p:nvPr/>
          </p:nvSpPr>
          <p:spPr>
            <a:xfrm>
              <a:off x="7206825" y="1735250"/>
              <a:ext cx="40625" cy="54150"/>
            </a:xfrm>
            <a:custGeom>
              <a:avLst/>
              <a:gdLst/>
              <a:ahLst/>
              <a:cxnLst/>
              <a:rect l="l" t="t" r="r" b="b"/>
              <a:pathLst>
                <a:path w="1625" h="2166" extrusionOk="0">
                  <a:moveTo>
                    <a:pt x="1624" y="1"/>
                  </a:moveTo>
                  <a:cubicBezTo>
                    <a:pt x="754" y="445"/>
                    <a:pt x="39" y="986"/>
                    <a:pt x="1" y="1856"/>
                  </a:cubicBezTo>
                  <a:lnTo>
                    <a:pt x="600" y="2165"/>
                  </a:lnTo>
                  <a:cubicBezTo>
                    <a:pt x="1160" y="1740"/>
                    <a:pt x="1450" y="928"/>
                    <a:pt x="1624" y="1"/>
                  </a:cubicBez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07;p117">
              <a:extLst>
                <a:ext uri="{FF2B5EF4-FFF2-40B4-BE49-F238E27FC236}">
                  <a16:creationId xmlns:a16="http://schemas.microsoft.com/office/drawing/2014/main" id="{4DD4D904-747A-799C-B793-C895F838A480}"/>
                </a:ext>
              </a:extLst>
            </p:cNvPr>
            <p:cNvSpPr/>
            <p:nvPr/>
          </p:nvSpPr>
          <p:spPr>
            <a:xfrm>
              <a:off x="7125675" y="1848550"/>
              <a:ext cx="38675" cy="28900"/>
            </a:xfrm>
            <a:custGeom>
              <a:avLst/>
              <a:gdLst/>
              <a:ahLst/>
              <a:cxnLst/>
              <a:rect l="l" t="t" r="r" b="b"/>
              <a:pathLst>
                <a:path w="1547" h="1156" extrusionOk="0">
                  <a:moveTo>
                    <a:pt x="835" y="1"/>
                  </a:moveTo>
                  <a:cubicBezTo>
                    <a:pt x="557" y="1"/>
                    <a:pt x="294" y="149"/>
                    <a:pt x="155" y="397"/>
                  </a:cubicBezTo>
                  <a:cubicBezTo>
                    <a:pt x="97" y="493"/>
                    <a:pt x="58" y="590"/>
                    <a:pt x="39" y="686"/>
                  </a:cubicBezTo>
                  <a:cubicBezTo>
                    <a:pt x="20" y="725"/>
                    <a:pt x="20" y="783"/>
                    <a:pt x="20" y="841"/>
                  </a:cubicBezTo>
                  <a:cubicBezTo>
                    <a:pt x="0" y="899"/>
                    <a:pt x="0" y="957"/>
                    <a:pt x="20" y="1015"/>
                  </a:cubicBezTo>
                  <a:cubicBezTo>
                    <a:pt x="29" y="1092"/>
                    <a:pt x="97" y="1131"/>
                    <a:pt x="167" y="1131"/>
                  </a:cubicBezTo>
                  <a:cubicBezTo>
                    <a:pt x="237" y="1131"/>
                    <a:pt x="310" y="1092"/>
                    <a:pt x="329" y="1015"/>
                  </a:cubicBezTo>
                  <a:lnTo>
                    <a:pt x="348" y="1015"/>
                  </a:lnTo>
                  <a:cubicBezTo>
                    <a:pt x="348" y="957"/>
                    <a:pt x="367" y="899"/>
                    <a:pt x="367" y="841"/>
                  </a:cubicBezTo>
                  <a:lnTo>
                    <a:pt x="367" y="822"/>
                  </a:lnTo>
                  <a:lnTo>
                    <a:pt x="387" y="744"/>
                  </a:lnTo>
                  <a:cubicBezTo>
                    <a:pt x="406" y="667"/>
                    <a:pt x="425" y="609"/>
                    <a:pt x="483" y="532"/>
                  </a:cubicBezTo>
                  <a:cubicBezTo>
                    <a:pt x="503" y="474"/>
                    <a:pt x="561" y="435"/>
                    <a:pt x="619" y="397"/>
                  </a:cubicBezTo>
                  <a:cubicBezTo>
                    <a:pt x="638" y="377"/>
                    <a:pt x="657" y="377"/>
                    <a:pt x="677" y="358"/>
                  </a:cubicBezTo>
                  <a:cubicBezTo>
                    <a:pt x="679" y="357"/>
                    <a:pt x="681" y="356"/>
                    <a:pt x="682" y="355"/>
                  </a:cubicBezTo>
                  <a:lnTo>
                    <a:pt x="682" y="355"/>
                  </a:lnTo>
                  <a:cubicBezTo>
                    <a:pt x="683" y="357"/>
                    <a:pt x="686" y="358"/>
                    <a:pt x="696" y="358"/>
                  </a:cubicBezTo>
                  <a:lnTo>
                    <a:pt x="754" y="339"/>
                  </a:lnTo>
                  <a:lnTo>
                    <a:pt x="967" y="339"/>
                  </a:lnTo>
                  <a:cubicBezTo>
                    <a:pt x="986" y="358"/>
                    <a:pt x="1025" y="377"/>
                    <a:pt x="1044" y="397"/>
                  </a:cubicBezTo>
                  <a:cubicBezTo>
                    <a:pt x="1063" y="435"/>
                    <a:pt x="1082" y="455"/>
                    <a:pt x="1102" y="493"/>
                  </a:cubicBezTo>
                  <a:cubicBezTo>
                    <a:pt x="1140" y="571"/>
                    <a:pt x="1160" y="648"/>
                    <a:pt x="1179" y="725"/>
                  </a:cubicBezTo>
                  <a:cubicBezTo>
                    <a:pt x="1179" y="860"/>
                    <a:pt x="1218" y="976"/>
                    <a:pt x="1276" y="1073"/>
                  </a:cubicBezTo>
                  <a:cubicBezTo>
                    <a:pt x="1292" y="1121"/>
                    <a:pt x="1347" y="1155"/>
                    <a:pt x="1398" y="1155"/>
                  </a:cubicBezTo>
                  <a:cubicBezTo>
                    <a:pt x="1409" y="1155"/>
                    <a:pt x="1420" y="1154"/>
                    <a:pt x="1430" y="1150"/>
                  </a:cubicBezTo>
                  <a:cubicBezTo>
                    <a:pt x="1508" y="1131"/>
                    <a:pt x="1546" y="1073"/>
                    <a:pt x="1546" y="996"/>
                  </a:cubicBezTo>
                  <a:cubicBezTo>
                    <a:pt x="1546" y="938"/>
                    <a:pt x="1546" y="880"/>
                    <a:pt x="1527" y="841"/>
                  </a:cubicBezTo>
                  <a:lnTo>
                    <a:pt x="1488" y="667"/>
                  </a:lnTo>
                  <a:cubicBezTo>
                    <a:pt x="1469" y="590"/>
                    <a:pt x="1450" y="513"/>
                    <a:pt x="1430" y="435"/>
                  </a:cubicBezTo>
                  <a:cubicBezTo>
                    <a:pt x="1353" y="242"/>
                    <a:pt x="1218" y="107"/>
                    <a:pt x="1044" y="29"/>
                  </a:cubicBezTo>
                  <a:cubicBezTo>
                    <a:pt x="974" y="10"/>
                    <a:pt x="904"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 name="Google Shape;8208;p117">
              <a:extLst>
                <a:ext uri="{FF2B5EF4-FFF2-40B4-BE49-F238E27FC236}">
                  <a16:creationId xmlns:a16="http://schemas.microsoft.com/office/drawing/2014/main" id="{CDD9C5A6-0641-E5CC-EC1E-DEBD504D00AA}"/>
                </a:ext>
              </a:extLst>
            </p:cNvPr>
            <p:cNvSpPr/>
            <p:nvPr/>
          </p:nvSpPr>
          <p:spPr>
            <a:xfrm>
              <a:off x="7203450" y="1843375"/>
              <a:ext cx="24675" cy="26700"/>
            </a:xfrm>
            <a:custGeom>
              <a:avLst/>
              <a:gdLst/>
              <a:ahLst/>
              <a:cxnLst/>
              <a:rect l="l" t="t" r="r" b="b"/>
              <a:pathLst>
                <a:path w="987" h="1068" extrusionOk="0">
                  <a:moveTo>
                    <a:pt x="462" y="1"/>
                  </a:moveTo>
                  <a:cubicBezTo>
                    <a:pt x="401" y="1"/>
                    <a:pt x="341" y="21"/>
                    <a:pt x="290" y="62"/>
                  </a:cubicBezTo>
                  <a:cubicBezTo>
                    <a:pt x="174" y="140"/>
                    <a:pt x="97" y="275"/>
                    <a:pt x="59" y="430"/>
                  </a:cubicBezTo>
                  <a:cubicBezTo>
                    <a:pt x="39" y="507"/>
                    <a:pt x="20" y="604"/>
                    <a:pt x="1" y="681"/>
                  </a:cubicBezTo>
                  <a:cubicBezTo>
                    <a:pt x="1" y="778"/>
                    <a:pt x="1" y="855"/>
                    <a:pt x="1" y="951"/>
                  </a:cubicBezTo>
                  <a:cubicBezTo>
                    <a:pt x="1" y="1029"/>
                    <a:pt x="63" y="1067"/>
                    <a:pt x="126" y="1067"/>
                  </a:cubicBezTo>
                  <a:cubicBezTo>
                    <a:pt x="189" y="1067"/>
                    <a:pt x="252" y="1029"/>
                    <a:pt x="252" y="951"/>
                  </a:cubicBezTo>
                  <a:lnTo>
                    <a:pt x="271" y="951"/>
                  </a:lnTo>
                  <a:cubicBezTo>
                    <a:pt x="290" y="893"/>
                    <a:pt x="271" y="816"/>
                    <a:pt x="290" y="758"/>
                  </a:cubicBezTo>
                  <a:cubicBezTo>
                    <a:pt x="290" y="739"/>
                    <a:pt x="290" y="720"/>
                    <a:pt x="290" y="700"/>
                  </a:cubicBezTo>
                  <a:cubicBezTo>
                    <a:pt x="290" y="662"/>
                    <a:pt x="310" y="623"/>
                    <a:pt x="310" y="584"/>
                  </a:cubicBezTo>
                  <a:cubicBezTo>
                    <a:pt x="329" y="488"/>
                    <a:pt x="368" y="391"/>
                    <a:pt x="426" y="294"/>
                  </a:cubicBezTo>
                  <a:lnTo>
                    <a:pt x="445" y="256"/>
                  </a:lnTo>
                  <a:lnTo>
                    <a:pt x="445" y="236"/>
                  </a:lnTo>
                  <a:cubicBezTo>
                    <a:pt x="445" y="236"/>
                    <a:pt x="464" y="236"/>
                    <a:pt x="484" y="217"/>
                  </a:cubicBezTo>
                  <a:lnTo>
                    <a:pt x="503" y="217"/>
                  </a:lnTo>
                  <a:cubicBezTo>
                    <a:pt x="522" y="236"/>
                    <a:pt x="542" y="256"/>
                    <a:pt x="542" y="256"/>
                  </a:cubicBezTo>
                  <a:cubicBezTo>
                    <a:pt x="580" y="294"/>
                    <a:pt x="600" y="352"/>
                    <a:pt x="619" y="391"/>
                  </a:cubicBezTo>
                  <a:cubicBezTo>
                    <a:pt x="638" y="449"/>
                    <a:pt x="658" y="488"/>
                    <a:pt x="677" y="546"/>
                  </a:cubicBezTo>
                  <a:cubicBezTo>
                    <a:pt x="696" y="604"/>
                    <a:pt x="716" y="681"/>
                    <a:pt x="735" y="739"/>
                  </a:cubicBezTo>
                  <a:lnTo>
                    <a:pt x="735" y="797"/>
                  </a:lnTo>
                  <a:lnTo>
                    <a:pt x="735" y="816"/>
                  </a:lnTo>
                  <a:lnTo>
                    <a:pt x="735" y="913"/>
                  </a:lnTo>
                  <a:cubicBezTo>
                    <a:pt x="735" y="990"/>
                    <a:pt x="793" y="1048"/>
                    <a:pt x="851" y="1048"/>
                  </a:cubicBezTo>
                  <a:cubicBezTo>
                    <a:pt x="928" y="1048"/>
                    <a:pt x="986" y="990"/>
                    <a:pt x="986" y="913"/>
                  </a:cubicBezTo>
                  <a:cubicBezTo>
                    <a:pt x="967" y="623"/>
                    <a:pt x="870" y="333"/>
                    <a:pt x="677" y="101"/>
                  </a:cubicBezTo>
                  <a:cubicBezTo>
                    <a:pt x="622" y="35"/>
                    <a:pt x="542" y="1"/>
                    <a:pt x="4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09;p117">
              <a:extLst>
                <a:ext uri="{FF2B5EF4-FFF2-40B4-BE49-F238E27FC236}">
                  <a16:creationId xmlns:a16="http://schemas.microsoft.com/office/drawing/2014/main" id="{107EC89A-0E40-3AF2-3768-6464325AD15B}"/>
                </a:ext>
              </a:extLst>
            </p:cNvPr>
            <p:cNvSpPr/>
            <p:nvPr/>
          </p:nvSpPr>
          <p:spPr>
            <a:xfrm>
              <a:off x="7220875" y="1923175"/>
              <a:ext cx="24625" cy="30475"/>
            </a:xfrm>
            <a:custGeom>
              <a:avLst/>
              <a:gdLst/>
              <a:ahLst/>
              <a:cxnLst/>
              <a:rect l="l" t="t" r="r" b="b"/>
              <a:pathLst>
                <a:path w="985" h="1219" extrusionOk="0">
                  <a:moveTo>
                    <a:pt x="574" y="0"/>
                  </a:moveTo>
                  <a:cubicBezTo>
                    <a:pt x="524" y="0"/>
                    <a:pt x="474" y="22"/>
                    <a:pt x="424" y="59"/>
                  </a:cubicBezTo>
                  <a:cubicBezTo>
                    <a:pt x="404" y="79"/>
                    <a:pt x="387" y="99"/>
                    <a:pt x="370" y="120"/>
                  </a:cubicBezTo>
                  <a:lnTo>
                    <a:pt x="370" y="120"/>
                  </a:lnTo>
                  <a:cubicBezTo>
                    <a:pt x="133" y="317"/>
                    <a:pt x="1" y="624"/>
                    <a:pt x="19" y="948"/>
                  </a:cubicBezTo>
                  <a:cubicBezTo>
                    <a:pt x="19" y="1064"/>
                    <a:pt x="77" y="1218"/>
                    <a:pt x="192" y="1218"/>
                  </a:cubicBezTo>
                  <a:cubicBezTo>
                    <a:pt x="270" y="1199"/>
                    <a:pt x="328" y="1161"/>
                    <a:pt x="366" y="1103"/>
                  </a:cubicBezTo>
                  <a:cubicBezTo>
                    <a:pt x="444" y="1006"/>
                    <a:pt x="521" y="871"/>
                    <a:pt x="560" y="755"/>
                  </a:cubicBezTo>
                  <a:cubicBezTo>
                    <a:pt x="676" y="793"/>
                    <a:pt x="637" y="967"/>
                    <a:pt x="734" y="1025"/>
                  </a:cubicBezTo>
                  <a:cubicBezTo>
                    <a:pt x="755" y="1036"/>
                    <a:pt x="778" y="1041"/>
                    <a:pt x="801" y="1041"/>
                  </a:cubicBezTo>
                  <a:cubicBezTo>
                    <a:pt x="859" y="1041"/>
                    <a:pt x="913" y="1009"/>
                    <a:pt x="927" y="967"/>
                  </a:cubicBezTo>
                  <a:cubicBezTo>
                    <a:pt x="965" y="890"/>
                    <a:pt x="985" y="813"/>
                    <a:pt x="965" y="735"/>
                  </a:cubicBezTo>
                  <a:cubicBezTo>
                    <a:pt x="946" y="523"/>
                    <a:pt x="869" y="310"/>
                    <a:pt x="772" y="136"/>
                  </a:cubicBezTo>
                  <a:cubicBezTo>
                    <a:pt x="753" y="78"/>
                    <a:pt x="714" y="40"/>
                    <a:pt x="656" y="20"/>
                  </a:cubicBezTo>
                  <a:cubicBezTo>
                    <a:pt x="629" y="7"/>
                    <a:pt x="601" y="0"/>
                    <a:pt x="5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10;p117">
              <a:extLst>
                <a:ext uri="{FF2B5EF4-FFF2-40B4-BE49-F238E27FC236}">
                  <a16:creationId xmlns:a16="http://schemas.microsoft.com/office/drawing/2014/main" id="{D868CBF8-DC6A-1BDD-1554-6E521DDE2493}"/>
                </a:ext>
              </a:extLst>
            </p:cNvPr>
            <p:cNvSpPr/>
            <p:nvPr/>
          </p:nvSpPr>
          <p:spPr>
            <a:xfrm>
              <a:off x="7009300" y="1793225"/>
              <a:ext cx="58900" cy="14050"/>
            </a:xfrm>
            <a:custGeom>
              <a:avLst/>
              <a:gdLst/>
              <a:ahLst/>
              <a:cxnLst/>
              <a:rect l="l" t="t" r="r" b="b"/>
              <a:pathLst>
                <a:path w="2356" h="562" extrusionOk="0">
                  <a:moveTo>
                    <a:pt x="658" y="0"/>
                  </a:moveTo>
                  <a:cubicBezTo>
                    <a:pt x="0" y="0"/>
                    <a:pt x="2356" y="561"/>
                    <a:pt x="2356" y="561"/>
                  </a:cubicBezTo>
                  <a:cubicBezTo>
                    <a:pt x="2356" y="561"/>
                    <a:pt x="1486" y="20"/>
                    <a:pt x="694" y="1"/>
                  </a:cubicBezTo>
                  <a:cubicBezTo>
                    <a:pt x="681" y="0"/>
                    <a:pt x="669" y="0"/>
                    <a:pt x="658" y="0"/>
                  </a:cubicBezTo>
                  <a:close/>
                </a:path>
              </a:pathLst>
            </a:custGeom>
            <a:solidFill>
              <a:srgbClr val="E09C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 name="Google Shape;8211;p117">
              <a:extLst>
                <a:ext uri="{FF2B5EF4-FFF2-40B4-BE49-F238E27FC236}">
                  <a16:creationId xmlns:a16="http://schemas.microsoft.com/office/drawing/2014/main" id="{B8F0420E-ADD4-B1C2-C761-32E1A9F3CAFE}"/>
                </a:ext>
              </a:extLst>
            </p:cNvPr>
            <p:cNvSpPr/>
            <p:nvPr/>
          </p:nvSpPr>
          <p:spPr>
            <a:xfrm>
              <a:off x="7213125" y="1747775"/>
              <a:ext cx="31425" cy="33875"/>
            </a:xfrm>
            <a:custGeom>
              <a:avLst/>
              <a:gdLst/>
              <a:ahLst/>
              <a:cxnLst/>
              <a:rect l="l" t="t" r="r" b="b"/>
              <a:pathLst>
                <a:path w="1257" h="1355" extrusionOk="0">
                  <a:moveTo>
                    <a:pt x="969" y="1"/>
                  </a:moveTo>
                  <a:cubicBezTo>
                    <a:pt x="687" y="1"/>
                    <a:pt x="0" y="1355"/>
                    <a:pt x="0" y="1355"/>
                  </a:cubicBezTo>
                  <a:cubicBezTo>
                    <a:pt x="0" y="1355"/>
                    <a:pt x="1256" y="60"/>
                    <a:pt x="986" y="2"/>
                  </a:cubicBezTo>
                  <a:cubicBezTo>
                    <a:pt x="980" y="1"/>
                    <a:pt x="975" y="1"/>
                    <a:pt x="969" y="1"/>
                  </a:cubicBezTo>
                  <a:close/>
                </a:path>
              </a:pathLst>
            </a:custGeom>
            <a:solidFill>
              <a:srgbClr val="E09C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12;p117">
              <a:extLst>
                <a:ext uri="{FF2B5EF4-FFF2-40B4-BE49-F238E27FC236}">
                  <a16:creationId xmlns:a16="http://schemas.microsoft.com/office/drawing/2014/main" id="{32B84E41-7EC4-50B5-EA5B-0D561B7520B8}"/>
                </a:ext>
              </a:extLst>
            </p:cNvPr>
            <p:cNvSpPr/>
            <p:nvPr/>
          </p:nvSpPr>
          <p:spPr>
            <a:xfrm>
              <a:off x="7029525" y="1882600"/>
              <a:ext cx="25" cy="525"/>
            </a:xfrm>
            <a:custGeom>
              <a:avLst/>
              <a:gdLst/>
              <a:ahLst/>
              <a:cxnLst/>
              <a:rect l="l" t="t" r="r" b="b"/>
              <a:pathLst>
                <a:path w="1" h="21" extrusionOk="0">
                  <a:moveTo>
                    <a:pt x="1" y="20"/>
                  </a:move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6" name="Google Shape;8213;p117">
              <a:extLst>
                <a:ext uri="{FF2B5EF4-FFF2-40B4-BE49-F238E27FC236}">
                  <a16:creationId xmlns:a16="http://schemas.microsoft.com/office/drawing/2014/main" id="{ED6366BA-8101-847E-62C3-36AD23ACD8A4}"/>
                </a:ext>
              </a:extLst>
            </p:cNvPr>
            <p:cNvSpPr/>
            <p:nvPr/>
          </p:nvSpPr>
          <p:spPr>
            <a:xfrm>
              <a:off x="7021800" y="1876800"/>
              <a:ext cx="46400" cy="42075"/>
            </a:xfrm>
            <a:custGeom>
              <a:avLst/>
              <a:gdLst/>
              <a:ahLst/>
              <a:cxnLst/>
              <a:rect l="l" t="t" r="r" b="b"/>
              <a:pathLst>
                <a:path w="1856" h="1683" extrusionOk="0">
                  <a:moveTo>
                    <a:pt x="225" y="0"/>
                  </a:moveTo>
                  <a:cubicBezTo>
                    <a:pt x="207" y="0"/>
                    <a:pt x="188" y="7"/>
                    <a:pt x="174" y="20"/>
                  </a:cubicBezTo>
                  <a:cubicBezTo>
                    <a:pt x="39" y="233"/>
                    <a:pt x="1" y="484"/>
                    <a:pt x="39" y="735"/>
                  </a:cubicBezTo>
                  <a:cubicBezTo>
                    <a:pt x="117" y="967"/>
                    <a:pt x="252" y="1160"/>
                    <a:pt x="445" y="1296"/>
                  </a:cubicBezTo>
                  <a:cubicBezTo>
                    <a:pt x="619" y="1431"/>
                    <a:pt x="832" y="1547"/>
                    <a:pt x="1063" y="1624"/>
                  </a:cubicBezTo>
                  <a:cubicBezTo>
                    <a:pt x="1160" y="1643"/>
                    <a:pt x="1276" y="1663"/>
                    <a:pt x="1392" y="1682"/>
                  </a:cubicBezTo>
                  <a:lnTo>
                    <a:pt x="1566" y="1682"/>
                  </a:lnTo>
                  <a:cubicBezTo>
                    <a:pt x="1605" y="1663"/>
                    <a:pt x="1624" y="1663"/>
                    <a:pt x="1643" y="1643"/>
                  </a:cubicBezTo>
                  <a:cubicBezTo>
                    <a:pt x="1662" y="1643"/>
                    <a:pt x="1701" y="1643"/>
                    <a:pt x="1740" y="1624"/>
                  </a:cubicBezTo>
                  <a:cubicBezTo>
                    <a:pt x="1856" y="1605"/>
                    <a:pt x="1817" y="1431"/>
                    <a:pt x="1701" y="1431"/>
                  </a:cubicBezTo>
                  <a:lnTo>
                    <a:pt x="1643" y="1431"/>
                  </a:lnTo>
                  <a:cubicBezTo>
                    <a:pt x="1624" y="1412"/>
                    <a:pt x="1605" y="1412"/>
                    <a:pt x="1566" y="1412"/>
                  </a:cubicBezTo>
                  <a:cubicBezTo>
                    <a:pt x="1527" y="1412"/>
                    <a:pt x="1469" y="1412"/>
                    <a:pt x="1431" y="1392"/>
                  </a:cubicBezTo>
                  <a:cubicBezTo>
                    <a:pt x="1334" y="1373"/>
                    <a:pt x="1257" y="1354"/>
                    <a:pt x="1160" y="1334"/>
                  </a:cubicBezTo>
                  <a:cubicBezTo>
                    <a:pt x="986" y="1276"/>
                    <a:pt x="812" y="1199"/>
                    <a:pt x="658" y="1083"/>
                  </a:cubicBezTo>
                  <a:cubicBezTo>
                    <a:pt x="503" y="986"/>
                    <a:pt x="387" y="851"/>
                    <a:pt x="290" y="697"/>
                  </a:cubicBezTo>
                  <a:cubicBezTo>
                    <a:pt x="252" y="484"/>
                    <a:pt x="252" y="252"/>
                    <a:pt x="290" y="59"/>
                  </a:cubicBezTo>
                  <a:cubicBezTo>
                    <a:pt x="290" y="21"/>
                    <a:pt x="258" y="0"/>
                    <a:pt x="2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7" name="Google Shape;8214;p117">
              <a:extLst>
                <a:ext uri="{FF2B5EF4-FFF2-40B4-BE49-F238E27FC236}">
                  <a16:creationId xmlns:a16="http://schemas.microsoft.com/office/drawing/2014/main" id="{9C0CCDD4-0DD2-A5EB-6CAE-FA06FAE953E2}"/>
                </a:ext>
              </a:extLst>
            </p:cNvPr>
            <p:cNvSpPr/>
            <p:nvPr/>
          </p:nvSpPr>
          <p:spPr>
            <a:xfrm>
              <a:off x="7084125" y="1919300"/>
              <a:ext cx="51050" cy="28475"/>
            </a:xfrm>
            <a:custGeom>
              <a:avLst/>
              <a:gdLst/>
              <a:ahLst/>
              <a:cxnLst/>
              <a:rect l="l" t="t" r="r" b="b"/>
              <a:pathLst>
                <a:path w="2042" h="1139" extrusionOk="0">
                  <a:moveTo>
                    <a:pt x="85" y="1"/>
                  </a:moveTo>
                  <a:cubicBezTo>
                    <a:pt x="52" y="1"/>
                    <a:pt x="20" y="22"/>
                    <a:pt x="20" y="59"/>
                  </a:cubicBezTo>
                  <a:cubicBezTo>
                    <a:pt x="0" y="272"/>
                    <a:pt x="58" y="465"/>
                    <a:pt x="213" y="620"/>
                  </a:cubicBezTo>
                  <a:cubicBezTo>
                    <a:pt x="329" y="794"/>
                    <a:pt x="503" y="948"/>
                    <a:pt x="696" y="1026"/>
                  </a:cubicBezTo>
                  <a:cubicBezTo>
                    <a:pt x="862" y="1097"/>
                    <a:pt x="1059" y="1139"/>
                    <a:pt x="1255" y="1139"/>
                  </a:cubicBezTo>
                  <a:cubicBezTo>
                    <a:pt x="1539" y="1139"/>
                    <a:pt x="1819" y="1050"/>
                    <a:pt x="1991" y="832"/>
                  </a:cubicBezTo>
                  <a:cubicBezTo>
                    <a:pt x="2042" y="764"/>
                    <a:pt x="2003" y="652"/>
                    <a:pt x="1927" y="652"/>
                  </a:cubicBezTo>
                  <a:cubicBezTo>
                    <a:pt x="1917" y="652"/>
                    <a:pt x="1906" y="654"/>
                    <a:pt x="1894" y="658"/>
                  </a:cubicBezTo>
                  <a:cubicBezTo>
                    <a:pt x="1720" y="716"/>
                    <a:pt x="1546" y="774"/>
                    <a:pt x="1353" y="813"/>
                  </a:cubicBezTo>
                  <a:cubicBezTo>
                    <a:pt x="1312" y="818"/>
                    <a:pt x="1270" y="820"/>
                    <a:pt x="1227" y="820"/>
                  </a:cubicBezTo>
                  <a:cubicBezTo>
                    <a:pt x="1090" y="820"/>
                    <a:pt x="949" y="795"/>
                    <a:pt x="831" y="736"/>
                  </a:cubicBezTo>
                  <a:cubicBezTo>
                    <a:pt x="677" y="678"/>
                    <a:pt x="542" y="581"/>
                    <a:pt x="426" y="465"/>
                  </a:cubicBezTo>
                  <a:cubicBezTo>
                    <a:pt x="368" y="388"/>
                    <a:pt x="310" y="311"/>
                    <a:pt x="271" y="253"/>
                  </a:cubicBezTo>
                  <a:cubicBezTo>
                    <a:pt x="232" y="175"/>
                    <a:pt x="194" y="98"/>
                    <a:pt x="136" y="21"/>
                  </a:cubicBezTo>
                  <a:cubicBezTo>
                    <a:pt x="122" y="7"/>
                    <a:pt x="103" y="1"/>
                    <a:pt x="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8" name="Google Shape;8215;p117">
              <a:extLst>
                <a:ext uri="{FF2B5EF4-FFF2-40B4-BE49-F238E27FC236}">
                  <a16:creationId xmlns:a16="http://schemas.microsoft.com/office/drawing/2014/main" id="{1C0B2B35-4D7A-D7EB-AF82-F2D4AFC0FCA4}"/>
                </a:ext>
              </a:extLst>
            </p:cNvPr>
            <p:cNvSpPr/>
            <p:nvPr/>
          </p:nvSpPr>
          <p:spPr>
            <a:xfrm>
              <a:off x="7116975" y="1757050"/>
              <a:ext cx="45225" cy="24200"/>
            </a:xfrm>
            <a:custGeom>
              <a:avLst/>
              <a:gdLst/>
              <a:ahLst/>
              <a:cxnLst/>
              <a:rect l="l" t="t" r="r" b="b"/>
              <a:pathLst>
                <a:path w="1809" h="968" extrusionOk="0">
                  <a:moveTo>
                    <a:pt x="552" y="0"/>
                  </a:moveTo>
                  <a:cubicBezTo>
                    <a:pt x="392" y="0"/>
                    <a:pt x="236" y="25"/>
                    <a:pt x="97" y="76"/>
                  </a:cubicBezTo>
                  <a:cubicBezTo>
                    <a:pt x="0" y="95"/>
                    <a:pt x="20" y="250"/>
                    <a:pt x="116" y="250"/>
                  </a:cubicBezTo>
                  <a:cubicBezTo>
                    <a:pt x="256" y="250"/>
                    <a:pt x="407" y="225"/>
                    <a:pt x="551" y="225"/>
                  </a:cubicBezTo>
                  <a:cubicBezTo>
                    <a:pt x="587" y="225"/>
                    <a:pt x="623" y="226"/>
                    <a:pt x="658" y="230"/>
                  </a:cubicBezTo>
                  <a:cubicBezTo>
                    <a:pt x="688" y="227"/>
                    <a:pt x="719" y="225"/>
                    <a:pt x="750" y="225"/>
                  </a:cubicBezTo>
                  <a:cubicBezTo>
                    <a:pt x="893" y="225"/>
                    <a:pt x="1036" y="260"/>
                    <a:pt x="1179" y="308"/>
                  </a:cubicBezTo>
                  <a:cubicBezTo>
                    <a:pt x="1450" y="404"/>
                    <a:pt x="1662" y="636"/>
                    <a:pt x="1740" y="945"/>
                  </a:cubicBezTo>
                  <a:cubicBezTo>
                    <a:pt x="1740" y="962"/>
                    <a:pt x="1753" y="968"/>
                    <a:pt x="1768" y="968"/>
                  </a:cubicBezTo>
                  <a:cubicBezTo>
                    <a:pt x="1788" y="968"/>
                    <a:pt x="1809" y="957"/>
                    <a:pt x="1798" y="945"/>
                  </a:cubicBezTo>
                  <a:lnTo>
                    <a:pt x="1798" y="926"/>
                  </a:lnTo>
                  <a:cubicBezTo>
                    <a:pt x="1752" y="321"/>
                    <a:pt x="1127" y="0"/>
                    <a:pt x="5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9" name="Google Shape;8216;p117">
              <a:extLst>
                <a:ext uri="{FF2B5EF4-FFF2-40B4-BE49-F238E27FC236}">
                  <a16:creationId xmlns:a16="http://schemas.microsoft.com/office/drawing/2014/main" id="{B286AD19-CC4D-EB24-BD66-FED7CE1A829E}"/>
                </a:ext>
              </a:extLst>
            </p:cNvPr>
            <p:cNvSpPr/>
            <p:nvPr/>
          </p:nvSpPr>
          <p:spPr>
            <a:xfrm>
              <a:off x="7149825" y="1741050"/>
              <a:ext cx="22975" cy="14550"/>
            </a:xfrm>
            <a:custGeom>
              <a:avLst/>
              <a:gdLst/>
              <a:ahLst/>
              <a:cxnLst/>
              <a:rect l="l" t="t" r="r" b="b"/>
              <a:pathLst>
                <a:path w="919" h="582" extrusionOk="0">
                  <a:moveTo>
                    <a:pt x="155" y="1"/>
                  </a:moveTo>
                  <a:cubicBezTo>
                    <a:pt x="136" y="1"/>
                    <a:pt x="97" y="20"/>
                    <a:pt x="78" y="39"/>
                  </a:cubicBezTo>
                  <a:cubicBezTo>
                    <a:pt x="1" y="78"/>
                    <a:pt x="1" y="155"/>
                    <a:pt x="59" y="213"/>
                  </a:cubicBezTo>
                  <a:cubicBezTo>
                    <a:pt x="59" y="233"/>
                    <a:pt x="78" y="252"/>
                    <a:pt x="97" y="252"/>
                  </a:cubicBezTo>
                  <a:cubicBezTo>
                    <a:pt x="116" y="271"/>
                    <a:pt x="136" y="271"/>
                    <a:pt x="174" y="291"/>
                  </a:cubicBezTo>
                  <a:lnTo>
                    <a:pt x="271" y="310"/>
                  </a:lnTo>
                  <a:lnTo>
                    <a:pt x="368" y="349"/>
                  </a:lnTo>
                  <a:lnTo>
                    <a:pt x="387" y="349"/>
                  </a:lnTo>
                  <a:lnTo>
                    <a:pt x="445" y="368"/>
                  </a:lnTo>
                  <a:cubicBezTo>
                    <a:pt x="503" y="407"/>
                    <a:pt x="561" y="426"/>
                    <a:pt x="619" y="465"/>
                  </a:cubicBezTo>
                  <a:lnTo>
                    <a:pt x="696" y="523"/>
                  </a:lnTo>
                  <a:lnTo>
                    <a:pt x="735" y="542"/>
                  </a:lnTo>
                  <a:cubicBezTo>
                    <a:pt x="754" y="542"/>
                    <a:pt x="754" y="561"/>
                    <a:pt x="774" y="561"/>
                  </a:cubicBezTo>
                  <a:cubicBezTo>
                    <a:pt x="788" y="575"/>
                    <a:pt x="804" y="581"/>
                    <a:pt x="820" y="581"/>
                  </a:cubicBezTo>
                  <a:cubicBezTo>
                    <a:pt x="871" y="581"/>
                    <a:pt x="919" y="523"/>
                    <a:pt x="889" y="465"/>
                  </a:cubicBezTo>
                  <a:lnTo>
                    <a:pt x="889" y="465"/>
                  </a:lnTo>
                  <a:lnTo>
                    <a:pt x="889" y="484"/>
                  </a:lnTo>
                  <a:cubicBezTo>
                    <a:pt x="851" y="407"/>
                    <a:pt x="812" y="349"/>
                    <a:pt x="754" y="291"/>
                  </a:cubicBezTo>
                  <a:cubicBezTo>
                    <a:pt x="696" y="233"/>
                    <a:pt x="638" y="175"/>
                    <a:pt x="580" y="136"/>
                  </a:cubicBezTo>
                  <a:cubicBezTo>
                    <a:pt x="503" y="97"/>
                    <a:pt x="426" y="59"/>
                    <a:pt x="348" y="39"/>
                  </a:cubicBezTo>
                  <a:cubicBezTo>
                    <a:pt x="329" y="20"/>
                    <a:pt x="290" y="20"/>
                    <a:pt x="2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217;p117">
              <a:extLst>
                <a:ext uri="{FF2B5EF4-FFF2-40B4-BE49-F238E27FC236}">
                  <a16:creationId xmlns:a16="http://schemas.microsoft.com/office/drawing/2014/main" id="{43F5E3C9-5E0B-58C4-17C6-B10B3D146327}"/>
                </a:ext>
              </a:extLst>
            </p:cNvPr>
            <p:cNvSpPr/>
            <p:nvPr/>
          </p:nvSpPr>
          <p:spPr>
            <a:xfrm>
              <a:off x="7187500" y="1710625"/>
              <a:ext cx="25" cy="500"/>
            </a:xfrm>
            <a:custGeom>
              <a:avLst/>
              <a:gdLst/>
              <a:ahLst/>
              <a:cxnLst/>
              <a:rect l="l" t="t" r="r" b="b"/>
              <a:pathLst>
                <a:path w="1" h="20" extrusionOk="0">
                  <a:moveTo>
                    <a:pt x="1" y="20"/>
                  </a:moveTo>
                  <a:lnTo>
                    <a:pt x="1" y="0"/>
                  </a:lnTo>
                  <a:close/>
                </a:path>
              </a:pathLst>
            </a:custGeom>
            <a:solidFill>
              <a:srgbClr val="9D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218;p117">
              <a:extLst>
                <a:ext uri="{FF2B5EF4-FFF2-40B4-BE49-F238E27FC236}">
                  <a16:creationId xmlns:a16="http://schemas.microsoft.com/office/drawing/2014/main" id="{160026B6-EB9D-3407-055F-E2AAF88599FC}"/>
                </a:ext>
              </a:extLst>
            </p:cNvPr>
            <p:cNvSpPr/>
            <p:nvPr/>
          </p:nvSpPr>
          <p:spPr>
            <a:xfrm>
              <a:off x="7184050" y="1694800"/>
              <a:ext cx="42025" cy="17575"/>
            </a:xfrm>
            <a:custGeom>
              <a:avLst/>
              <a:gdLst/>
              <a:ahLst/>
              <a:cxnLst/>
              <a:rect l="l" t="t" r="r" b="b"/>
              <a:pathLst>
                <a:path w="1681" h="703" extrusionOk="0">
                  <a:moveTo>
                    <a:pt x="1175" y="1"/>
                  </a:moveTo>
                  <a:cubicBezTo>
                    <a:pt x="1118" y="1"/>
                    <a:pt x="1062" y="11"/>
                    <a:pt x="1008" y="34"/>
                  </a:cubicBezTo>
                  <a:cubicBezTo>
                    <a:pt x="873" y="92"/>
                    <a:pt x="719" y="170"/>
                    <a:pt x="583" y="247"/>
                  </a:cubicBezTo>
                  <a:lnTo>
                    <a:pt x="100" y="498"/>
                  </a:lnTo>
                  <a:cubicBezTo>
                    <a:pt x="0" y="565"/>
                    <a:pt x="58" y="703"/>
                    <a:pt x="163" y="703"/>
                  </a:cubicBezTo>
                  <a:cubicBezTo>
                    <a:pt x="179" y="703"/>
                    <a:pt x="197" y="699"/>
                    <a:pt x="216" y="691"/>
                  </a:cubicBezTo>
                  <a:cubicBezTo>
                    <a:pt x="487" y="556"/>
                    <a:pt x="738" y="401"/>
                    <a:pt x="1008" y="285"/>
                  </a:cubicBezTo>
                  <a:cubicBezTo>
                    <a:pt x="1053" y="252"/>
                    <a:pt x="1111" y="231"/>
                    <a:pt x="1171" y="231"/>
                  </a:cubicBezTo>
                  <a:cubicBezTo>
                    <a:pt x="1214" y="231"/>
                    <a:pt x="1258" y="242"/>
                    <a:pt x="1298" y="266"/>
                  </a:cubicBezTo>
                  <a:cubicBezTo>
                    <a:pt x="1356" y="285"/>
                    <a:pt x="1395" y="324"/>
                    <a:pt x="1434" y="363"/>
                  </a:cubicBezTo>
                  <a:cubicBezTo>
                    <a:pt x="1453" y="401"/>
                    <a:pt x="1511" y="440"/>
                    <a:pt x="1550" y="479"/>
                  </a:cubicBezTo>
                  <a:cubicBezTo>
                    <a:pt x="1562" y="487"/>
                    <a:pt x="1576" y="491"/>
                    <a:pt x="1589" y="491"/>
                  </a:cubicBezTo>
                  <a:cubicBezTo>
                    <a:pt x="1637" y="491"/>
                    <a:pt x="1681" y="442"/>
                    <a:pt x="1665" y="382"/>
                  </a:cubicBezTo>
                  <a:cubicBezTo>
                    <a:pt x="1646" y="324"/>
                    <a:pt x="1627" y="266"/>
                    <a:pt x="1588" y="228"/>
                  </a:cubicBezTo>
                  <a:cubicBezTo>
                    <a:pt x="1530" y="170"/>
                    <a:pt x="1492" y="112"/>
                    <a:pt x="1434" y="73"/>
                  </a:cubicBezTo>
                  <a:cubicBezTo>
                    <a:pt x="1352" y="26"/>
                    <a:pt x="1263" y="1"/>
                    <a:pt x="1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8219;p117">
              <a:extLst>
                <a:ext uri="{FF2B5EF4-FFF2-40B4-BE49-F238E27FC236}">
                  <a16:creationId xmlns:a16="http://schemas.microsoft.com/office/drawing/2014/main" id="{17F6AC11-66F1-548A-317A-4982F393A353}"/>
                </a:ext>
              </a:extLst>
            </p:cNvPr>
            <p:cNvSpPr/>
            <p:nvPr/>
          </p:nvSpPr>
          <p:spPr>
            <a:xfrm>
              <a:off x="7237425" y="1807925"/>
              <a:ext cx="16300" cy="25550"/>
            </a:xfrm>
            <a:custGeom>
              <a:avLst/>
              <a:gdLst/>
              <a:ahLst/>
              <a:cxnLst/>
              <a:rect l="l" t="t" r="r" b="b"/>
              <a:pathLst>
                <a:path w="652" h="1022" extrusionOk="0">
                  <a:moveTo>
                    <a:pt x="174" y="1"/>
                  </a:moveTo>
                  <a:cubicBezTo>
                    <a:pt x="86" y="1"/>
                    <a:pt x="0" y="115"/>
                    <a:pt x="91" y="205"/>
                  </a:cubicBezTo>
                  <a:lnTo>
                    <a:pt x="110" y="205"/>
                  </a:lnTo>
                  <a:cubicBezTo>
                    <a:pt x="149" y="263"/>
                    <a:pt x="188" y="302"/>
                    <a:pt x="226" y="379"/>
                  </a:cubicBezTo>
                  <a:cubicBezTo>
                    <a:pt x="245" y="398"/>
                    <a:pt x="265" y="437"/>
                    <a:pt x="284" y="476"/>
                  </a:cubicBezTo>
                  <a:lnTo>
                    <a:pt x="303" y="514"/>
                  </a:lnTo>
                  <a:cubicBezTo>
                    <a:pt x="303" y="534"/>
                    <a:pt x="303" y="534"/>
                    <a:pt x="303" y="553"/>
                  </a:cubicBezTo>
                  <a:cubicBezTo>
                    <a:pt x="323" y="611"/>
                    <a:pt x="361" y="688"/>
                    <a:pt x="361" y="765"/>
                  </a:cubicBezTo>
                  <a:cubicBezTo>
                    <a:pt x="381" y="843"/>
                    <a:pt x="400" y="901"/>
                    <a:pt x="439" y="978"/>
                  </a:cubicBezTo>
                  <a:cubicBezTo>
                    <a:pt x="458" y="1007"/>
                    <a:pt x="487" y="1022"/>
                    <a:pt x="516" y="1022"/>
                  </a:cubicBezTo>
                  <a:cubicBezTo>
                    <a:pt x="545" y="1022"/>
                    <a:pt x="574" y="1007"/>
                    <a:pt x="593" y="978"/>
                  </a:cubicBezTo>
                  <a:cubicBezTo>
                    <a:pt x="632" y="901"/>
                    <a:pt x="651" y="804"/>
                    <a:pt x="632" y="727"/>
                  </a:cubicBezTo>
                  <a:cubicBezTo>
                    <a:pt x="632" y="630"/>
                    <a:pt x="593" y="534"/>
                    <a:pt x="555" y="437"/>
                  </a:cubicBezTo>
                  <a:cubicBezTo>
                    <a:pt x="497" y="282"/>
                    <a:pt x="381" y="147"/>
                    <a:pt x="245" y="31"/>
                  </a:cubicBezTo>
                  <a:cubicBezTo>
                    <a:pt x="224" y="10"/>
                    <a:pt x="199"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8220;p117">
              <a:extLst>
                <a:ext uri="{FF2B5EF4-FFF2-40B4-BE49-F238E27FC236}">
                  <a16:creationId xmlns:a16="http://schemas.microsoft.com/office/drawing/2014/main" id="{08A5252D-30D9-AB85-5AB0-7B5245587C38}"/>
                </a:ext>
              </a:extLst>
            </p:cNvPr>
            <p:cNvSpPr/>
            <p:nvPr/>
          </p:nvSpPr>
          <p:spPr>
            <a:xfrm>
              <a:off x="7237750" y="1835375"/>
              <a:ext cx="10650" cy="12000"/>
            </a:xfrm>
            <a:custGeom>
              <a:avLst/>
              <a:gdLst/>
              <a:ahLst/>
              <a:cxnLst/>
              <a:rect l="l" t="t" r="r" b="b"/>
              <a:pathLst>
                <a:path w="426" h="480" extrusionOk="0">
                  <a:moveTo>
                    <a:pt x="167" y="1"/>
                  </a:moveTo>
                  <a:cubicBezTo>
                    <a:pt x="155" y="1"/>
                    <a:pt x="146" y="6"/>
                    <a:pt x="136" y="15"/>
                  </a:cubicBezTo>
                  <a:cubicBezTo>
                    <a:pt x="117" y="15"/>
                    <a:pt x="97" y="15"/>
                    <a:pt x="78" y="35"/>
                  </a:cubicBezTo>
                  <a:lnTo>
                    <a:pt x="39" y="54"/>
                  </a:lnTo>
                  <a:cubicBezTo>
                    <a:pt x="20" y="73"/>
                    <a:pt x="1" y="93"/>
                    <a:pt x="1" y="131"/>
                  </a:cubicBezTo>
                  <a:lnTo>
                    <a:pt x="1" y="170"/>
                  </a:lnTo>
                  <a:cubicBezTo>
                    <a:pt x="1" y="209"/>
                    <a:pt x="1" y="228"/>
                    <a:pt x="20" y="247"/>
                  </a:cubicBezTo>
                  <a:lnTo>
                    <a:pt x="78" y="344"/>
                  </a:lnTo>
                  <a:cubicBezTo>
                    <a:pt x="97" y="363"/>
                    <a:pt x="117" y="382"/>
                    <a:pt x="136" y="402"/>
                  </a:cubicBezTo>
                  <a:lnTo>
                    <a:pt x="155" y="421"/>
                  </a:lnTo>
                  <a:cubicBezTo>
                    <a:pt x="175" y="440"/>
                    <a:pt x="194" y="460"/>
                    <a:pt x="232" y="479"/>
                  </a:cubicBezTo>
                  <a:lnTo>
                    <a:pt x="310" y="479"/>
                  </a:lnTo>
                  <a:cubicBezTo>
                    <a:pt x="329" y="479"/>
                    <a:pt x="348" y="460"/>
                    <a:pt x="368" y="440"/>
                  </a:cubicBezTo>
                  <a:cubicBezTo>
                    <a:pt x="387" y="440"/>
                    <a:pt x="406" y="421"/>
                    <a:pt x="406" y="402"/>
                  </a:cubicBezTo>
                  <a:cubicBezTo>
                    <a:pt x="426" y="382"/>
                    <a:pt x="426" y="344"/>
                    <a:pt x="426" y="325"/>
                  </a:cubicBezTo>
                  <a:cubicBezTo>
                    <a:pt x="426" y="286"/>
                    <a:pt x="406" y="247"/>
                    <a:pt x="387" y="209"/>
                  </a:cubicBezTo>
                  <a:cubicBezTo>
                    <a:pt x="387" y="189"/>
                    <a:pt x="368" y="170"/>
                    <a:pt x="368" y="170"/>
                  </a:cubicBezTo>
                  <a:lnTo>
                    <a:pt x="310" y="93"/>
                  </a:lnTo>
                  <a:cubicBezTo>
                    <a:pt x="290" y="73"/>
                    <a:pt x="271" y="54"/>
                    <a:pt x="252" y="35"/>
                  </a:cubicBezTo>
                  <a:cubicBezTo>
                    <a:pt x="252" y="15"/>
                    <a:pt x="232" y="15"/>
                    <a:pt x="213" y="15"/>
                  </a:cubicBezTo>
                  <a:cubicBezTo>
                    <a:pt x="194" y="6"/>
                    <a:pt x="179"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8221;p117">
              <a:extLst>
                <a:ext uri="{FF2B5EF4-FFF2-40B4-BE49-F238E27FC236}">
                  <a16:creationId xmlns:a16="http://schemas.microsoft.com/office/drawing/2014/main" id="{6CDE6AAC-4B0B-8085-C94D-6ADFF29FFD47}"/>
                </a:ext>
              </a:extLst>
            </p:cNvPr>
            <p:cNvSpPr/>
            <p:nvPr/>
          </p:nvSpPr>
          <p:spPr>
            <a:xfrm>
              <a:off x="6697450" y="1864900"/>
              <a:ext cx="35000" cy="27525"/>
            </a:xfrm>
            <a:custGeom>
              <a:avLst/>
              <a:gdLst/>
              <a:ahLst/>
              <a:cxnLst/>
              <a:rect l="l" t="t" r="r" b="b"/>
              <a:pathLst>
                <a:path w="1400" h="1101" extrusionOk="0">
                  <a:moveTo>
                    <a:pt x="1204" y="0"/>
                  </a:moveTo>
                  <a:cubicBezTo>
                    <a:pt x="1173" y="0"/>
                    <a:pt x="1141" y="5"/>
                    <a:pt x="1109" y="13"/>
                  </a:cubicBezTo>
                  <a:cubicBezTo>
                    <a:pt x="1032" y="13"/>
                    <a:pt x="955" y="32"/>
                    <a:pt x="897" y="52"/>
                  </a:cubicBezTo>
                  <a:cubicBezTo>
                    <a:pt x="742" y="110"/>
                    <a:pt x="626" y="168"/>
                    <a:pt x="510" y="264"/>
                  </a:cubicBezTo>
                  <a:cubicBezTo>
                    <a:pt x="259" y="419"/>
                    <a:pt x="85" y="670"/>
                    <a:pt x="27" y="960"/>
                  </a:cubicBezTo>
                  <a:cubicBezTo>
                    <a:pt x="1" y="1039"/>
                    <a:pt x="74" y="1100"/>
                    <a:pt x="141" y="1100"/>
                  </a:cubicBezTo>
                  <a:cubicBezTo>
                    <a:pt x="172" y="1100"/>
                    <a:pt x="202" y="1087"/>
                    <a:pt x="220" y="1057"/>
                  </a:cubicBezTo>
                  <a:cubicBezTo>
                    <a:pt x="317" y="825"/>
                    <a:pt x="472" y="651"/>
                    <a:pt x="665" y="496"/>
                  </a:cubicBezTo>
                  <a:cubicBezTo>
                    <a:pt x="762" y="438"/>
                    <a:pt x="858" y="380"/>
                    <a:pt x="974" y="342"/>
                  </a:cubicBezTo>
                  <a:lnTo>
                    <a:pt x="1148" y="284"/>
                  </a:lnTo>
                  <a:cubicBezTo>
                    <a:pt x="1225" y="264"/>
                    <a:pt x="1283" y="226"/>
                    <a:pt x="1341" y="187"/>
                  </a:cubicBezTo>
                  <a:cubicBezTo>
                    <a:pt x="1399" y="148"/>
                    <a:pt x="1380" y="71"/>
                    <a:pt x="1322" y="32"/>
                  </a:cubicBezTo>
                  <a:cubicBezTo>
                    <a:pt x="1288" y="10"/>
                    <a:pt x="1247" y="0"/>
                    <a:pt x="12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267" name="Google Shape;8222;p117">
              <a:extLst>
                <a:ext uri="{FF2B5EF4-FFF2-40B4-BE49-F238E27FC236}">
                  <a16:creationId xmlns:a16="http://schemas.microsoft.com/office/drawing/2014/main" id="{CB09EB3D-AB0D-DB32-888D-73254C47A6D8}"/>
                </a:ext>
              </a:extLst>
            </p:cNvPr>
            <p:cNvSpPr/>
            <p:nvPr/>
          </p:nvSpPr>
          <p:spPr>
            <a:xfrm>
              <a:off x="6719050" y="1886825"/>
              <a:ext cx="27400" cy="11875"/>
            </a:xfrm>
            <a:custGeom>
              <a:avLst/>
              <a:gdLst/>
              <a:ahLst/>
              <a:cxnLst/>
              <a:rect l="l" t="t" r="r" b="b"/>
              <a:pathLst>
                <a:path w="1096" h="475" extrusionOk="0">
                  <a:moveTo>
                    <a:pt x="456" y="1"/>
                  </a:moveTo>
                  <a:cubicBezTo>
                    <a:pt x="329" y="1"/>
                    <a:pt x="206" y="38"/>
                    <a:pt x="110" y="102"/>
                  </a:cubicBezTo>
                  <a:cubicBezTo>
                    <a:pt x="1" y="157"/>
                    <a:pt x="63" y="297"/>
                    <a:pt x="168" y="297"/>
                  </a:cubicBezTo>
                  <a:cubicBezTo>
                    <a:pt x="174" y="297"/>
                    <a:pt x="181" y="297"/>
                    <a:pt x="187" y="296"/>
                  </a:cubicBezTo>
                  <a:lnTo>
                    <a:pt x="207" y="334"/>
                  </a:lnTo>
                  <a:lnTo>
                    <a:pt x="284" y="315"/>
                  </a:lnTo>
                  <a:lnTo>
                    <a:pt x="497" y="315"/>
                  </a:lnTo>
                  <a:lnTo>
                    <a:pt x="593" y="334"/>
                  </a:lnTo>
                  <a:lnTo>
                    <a:pt x="651" y="334"/>
                  </a:lnTo>
                  <a:cubicBezTo>
                    <a:pt x="709" y="373"/>
                    <a:pt x="748" y="392"/>
                    <a:pt x="806" y="431"/>
                  </a:cubicBezTo>
                  <a:cubicBezTo>
                    <a:pt x="806" y="431"/>
                    <a:pt x="823" y="439"/>
                    <a:pt x="829" y="439"/>
                  </a:cubicBezTo>
                  <a:cubicBezTo>
                    <a:pt x="832" y="439"/>
                    <a:pt x="832" y="437"/>
                    <a:pt x="825" y="431"/>
                  </a:cubicBezTo>
                  <a:lnTo>
                    <a:pt x="825" y="431"/>
                  </a:lnTo>
                  <a:cubicBezTo>
                    <a:pt x="844" y="450"/>
                    <a:pt x="883" y="470"/>
                    <a:pt x="922" y="470"/>
                  </a:cubicBezTo>
                  <a:cubicBezTo>
                    <a:pt x="932" y="473"/>
                    <a:pt x="942" y="474"/>
                    <a:pt x="951" y="474"/>
                  </a:cubicBezTo>
                  <a:cubicBezTo>
                    <a:pt x="998" y="474"/>
                    <a:pt x="1041" y="437"/>
                    <a:pt x="1057" y="373"/>
                  </a:cubicBezTo>
                  <a:cubicBezTo>
                    <a:pt x="1096" y="276"/>
                    <a:pt x="999" y="199"/>
                    <a:pt x="922" y="141"/>
                  </a:cubicBezTo>
                  <a:cubicBezTo>
                    <a:pt x="806" y="64"/>
                    <a:pt x="671" y="25"/>
                    <a:pt x="535" y="6"/>
                  </a:cubicBezTo>
                  <a:cubicBezTo>
                    <a:pt x="509" y="2"/>
                    <a:pt x="482" y="1"/>
                    <a:pt x="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268" name="Google Shape;8223;p117">
              <a:extLst>
                <a:ext uri="{FF2B5EF4-FFF2-40B4-BE49-F238E27FC236}">
                  <a16:creationId xmlns:a16="http://schemas.microsoft.com/office/drawing/2014/main" id="{6EF572DF-2786-06F2-8C7F-6D6054C8713A}"/>
                </a:ext>
              </a:extLst>
            </p:cNvPr>
            <p:cNvSpPr/>
            <p:nvPr/>
          </p:nvSpPr>
          <p:spPr>
            <a:xfrm>
              <a:off x="6786050" y="1847950"/>
              <a:ext cx="37700" cy="33125"/>
            </a:xfrm>
            <a:custGeom>
              <a:avLst/>
              <a:gdLst/>
              <a:ahLst/>
              <a:cxnLst/>
              <a:rect l="l" t="t" r="r" b="b"/>
              <a:pathLst>
                <a:path w="1508" h="1325" extrusionOk="0">
                  <a:moveTo>
                    <a:pt x="293" y="0"/>
                  </a:moveTo>
                  <a:cubicBezTo>
                    <a:pt x="234" y="0"/>
                    <a:pt x="175" y="5"/>
                    <a:pt x="116" y="15"/>
                  </a:cubicBezTo>
                  <a:cubicBezTo>
                    <a:pt x="39" y="34"/>
                    <a:pt x="0" y="111"/>
                    <a:pt x="20" y="189"/>
                  </a:cubicBezTo>
                  <a:cubicBezTo>
                    <a:pt x="35" y="236"/>
                    <a:pt x="91" y="271"/>
                    <a:pt x="142" y="271"/>
                  </a:cubicBezTo>
                  <a:cubicBezTo>
                    <a:pt x="153" y="271"/>
                    <a:pt x="164" y="269"/>
                    <a:pt x="174" y="266"/>
                  </a:cubicBezTo>
                  <a:cubicBezTo>
                    <a:pt x="209" y="261"/>
                    <a:pt x="243" y="259"/>
                    <a:pt x="277" y="259"/>
                  </a:cubicBezTo>
                  <a:cubicBezTo>
                    <a:pt x="508" y="259"/>
                    <a:pt x="718" y="371"/>
                    <a:pt x="870" y="556"/>
                  </a:cubicBezTo>
                  <a:cubicBezTo>
                    <a:pt x="966" y="652"/>
                    <a:pt x="1044" y="788"/>
                    <a:pt x="1102" y="904"/>
                  </a:cubicBezTo>
                  <a:cubicBezTo>
                    <a:pt x="1140" y="981"/>
                    <a:pt x="1179" y="1039"/>
                    <a:pt x="1218" y="1116"/>
                  </a:cubicBezTo>
                  <a:cubicBezTo>
                    <a:pt x="1256" y="1174"/>
                    <a:pt x="1295" y="1252"/>
                    <a:pt x="1353" y="1310"/>
                  </a:cubicBezTo>
                  <a:cubicBezTo>
                    <a:pt x="1369" y="1320"/>
                    <a:pt x="1387" y="1325"/>
                    <a:pt x="1405" y="1325"/>
                  </a:cubicBezTo>
                  <a:cubicBezTo>
                    <a:pt x="1456" y="1325"/>
                    <a:pt x="1508" y="1289"/>
                    <a:pt x="1508" y="1232"/>
                  </a:cubicBezTo>
                  <a:cubicBezTo>
                    <a:pt x="1508" y="1155"/>
                    <a:pt x="1488" y="1078"/>
                    <a:pt x="1450" y="1000"/>
                  </a:cubicBezTo>
                  <a:cubicBezTo>
                    <a:pt x="1430" y="904"/>
                    <a:pt x="1392" y="826"/>
                    <a:pt x="1353" y="749"/>
                  </a:cubicBezTo>
                  <a:cubicBezTo>
                    <a:pt x="1256" y="595"/>
                    <a:pt x="1160" y="459"/>
                    <a:pt x="1044" y="324"/>
                  </a:cubicBezTo>
                  <a:cubicBezTo>
                    <a:pt x="851" y="115"/>
                    <a:pt x="579" y="0"/>
                    <a:pt x="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269" name="Google Shape;8224;p117">
              <a:extLst>
                <a:ext uri="{FF2B5EF4-FFF2-40B4-BE49-F238E27FC236}">
                  <a16:creationId xmlns:a16="http://schemas.microsoft.com/office/drawing/2014/main" id="{BF560C0D-3D9A-3172-BB61-BE0E7418DA6A}"/>
                </a:ext>
              </a:extLst>
            </p:cNvPr>
            <p:cNvSpPr/>
            <p:nvPr/>
          </p:nvSpPr>
          <p:spPr>
            <a:xfrm>
              <a:off x="6827100" y="1853650"/>
              <a:ext cx="18875" cy="22225"/>
            </a:xfrm>
            <a:custGeom>
              <a:avLst/>
              <a:gdLst/>
              <a:ahLst/>
              <a:cxnLst/>
              <a:rect l="l" t="t" r="r" b="b"/>
              <a:pathLst>
                <a:path w="755" h="889" extrusionOk="0">
                  <a:moveTo>
                    <a:pt x="152" y="1"/>
                  </a:moveTo>
                  <a:cubicBezTo>
                    <a:pt x="52" y="1"/>
                    <a:pt x="0" y="147"/>
                    <a:pt x="97" y="212"/>
                  </a:cubicBezTo>
                  <a:lnTo>
                    <a:pt x="136" y="251"/>
                  </a:lnTo>
                  <a:cubicBezTo>
                    <a:pt x="155" y="270"/>
                    <a:pt x="194" y="289"/>
                    <a:pt x="213" y="309"/>
                  </a:cubicBezTo>
                  <a:cubicBezTo>
                    <a:pt x="213" y="309"/>
                    <a:pt x="231" y="317"/>
                    <a:pt x="236" y="317"/>
                  </a:cubicBezTo>
                  <a:cubicBezTo>
                    <a:pt x="239" y="317"/>
                    <a:pt x="239" y="315"/>
                    <a:pt x="233" y="309"/>
                  </a:cubicBezTo>
                  <a:lnTo>
                    <a:pt x="233" y="309"/>
                  </a:lnTo>
                  <a:lnTo>
                    <a:pt x="252" y="328"/>
                  </a:lnTo>
                  <a:lnTo>
                    <a:pt x="291" y="347"/>
                  </a:lnTo>
                  <a:cubicBezTo>
                    <a:pt x="310" y="386"/>
                    <a:pt x="349" y="405"/>
                    <a:pt x="368" y="424"/>
                  </a:cubicBezTo>
                  <a:lnTo>
                    <a:pt x="407" y="482"/>
                  </a:lnTo>
                  <a:lnTo>
                    <a:pt x="426" y="502"/>
                  </a:lnTo>
                  <a:cubicBezTo>
                    <a:pt x="465" y="560"/>
                    <a:pt x="503" y="618"/>
                    <a:pt x="523" y="676"/>
                  </a:cubicBezTo>
                  <a:cubicBezTo>
                    <a:pt x="523" y="695"/>
                    <a:pt x="542" y="714"/>
                    <a:pt x="542" y="714"/>
                  </a:cubicBezTo>
                  <a:cubicBezTo>
                    <a:pt x="542" y="734"/>
                    <a:pt x="542" y="734"/>
                    <a:pt x="542" y="753"/>
                  </a:cubicBezTo>
                  <a:cubicBezTo>
                    <a:pt x="561" y="772"/>
                    <a:pt x="581" y="792"/>
                    <a:pt x="600" y="830"/>
                  </a:cubicBezTo>
                  <a:cubicBezTo>
                    <a:pt x="600" y="830"/>
                    <a:pt x="600" y="830"/>
                    <a:pt x="600" y="850"/>
                  </a:cubicBezTo>
                  <a:cubicBezTo>
                    <a:pt x="619" y="869"/>
                    <a:pt x="658" y="888"/>
                    <a:pt x="677" y="888"/>
                  </a:cubicBezTo>
                  <a:cubicBezTo>
                    <a:pt x="716" y="888"/>
                    <a:pt x="735" y="869"/>
                    <a:pt x="754" y="830"/>
                  </a:cubicBezTo>
                  <a:cubicBezTo>
                    <a:pt x="754" y="811"/>
                    <a:pt x="754" y="811"/>
                    <a:pt x="754" y="792"/>
                  </a:cubicBezTo>
                  <a:lnTo>
                    <a:pt x="754" y="772"/>
                  </a:lnTo>
                  <a:cubicBezTo>
                    <a:pt x="754" y="753"/>
                    <a:pt x="754" y="714"/>
                    <a:pt x="754" y="695"/>
                  </a:cubicBezTo>
                  <a:cubicBezTo>
                    <a:pt x="735" y="637"/>
                    <a:pt x="716" y="598"/>
                    <a:pt x="697" y="560"/>
                  </a:cubicBezTo>
                  <a:cubicBezTo>
                    <a:pt x="677" y="482"/>
                    <a:pt x="639" y="424"/>
                    <a:pt x="581" y="347"/>
                  </a:cubicBezTo>
                  <a:cubicBezTo>
                    <a:pt x="484" y="212"/>
                    <a:pt x="368" y="96"/>
                    <a:pt x="213" y="19"/>
                  </a:cubicBezTo>
                  <a:cubicBezTo>
                    <a:pt x="192" y="6"/>
                    <a:pt x="171"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270" name="Google Shape;8225;p117">
              <a:extLst>
                <a:ext uri="{FF2B5EF4-FFF2-40B4-BE49-F238E27FC236}">
                  <a16:creationId xmlns:a16="http://schemas.microsoft.com/office/drawing/2014/main" id="{B2E0DD71-B3E8-274D-7CE5-AE75F0DB8A94}"/>
                </a:ext>
              </a:extLst>
            </p:cNvPr>
            <p:cNvSpPr/>
            <p:nvPr/>
          </p:nvSpPr>
          <p:spPr>
            <a:xfrm>
              <a:off x="6716975" y="1995950"/>
              <a:ext cx="30925" cy="56300"/>
            </a:xfrm>
            <a:custGeom>
              <a:avLst/>
              <a:gdLst/>
              <a:ahLst/>
              <a:cxnLst/>
              <a:rect l="l" t="t" r="r" b="b"/>
              <a:pathLst>
                <a:path w="1237" h="2252" extrusionOk="0">
                  <a:moveTo>
                    <a:pt x="904" y="0"/>
                  </a:moveTo>
                  <a:cubicBezTo>
                    <a:pt x="846" y="0"/>
                    <a:pt x="792" y="39"/>
                    <a:pt x="792" y="105"/>
                  </a:cubicBezTo>
                  <a:cubicBezTo>
                    <a:pt x="792" y="221"/>
                    <a:pt x="811" y="317"/>
                    <a:pt x="850" y="414"/>
                  </a:cubicBezTo>
                  <a:cubicBezTo>
                    <a:pt x="869" y="510"/>
                    <a:pt x="889" y="626"/>
                    <a:pt x="889" y="723"/>
                  </a:cubicBezTo>
                  <a:cubicBezTo>
                    <a:pt x="908" y="936"/>
                    <a:pt x="889" y="1148"/>
                    <a:pt x="831" y="1341"/>
                  </a:cubicBezTo>
                  <a:cubicBezTo>
                    <a:pt x="696" y="1670"/>
                    <a:pt x="425" y="1940"/>
                    <a:pt x="96" y="2076"/>
                  </a:cubicBezTo>
                  <a:cubicBezTo>
                    <a:pt x="5" y="2094"/>
                    <a:pt x="0" y="2251"/>
                    <a:pt x="99" y="2251"/>
                  </a:cubicBezTo>
                  <a:cubicBezTo>
                    <a:pt x="104" y="2251"/>
                    <a:pt x="110" y="2251"/>
                    <a:pt x="116" y="2250"/>
                  </a:cubicBezTo>
                  <a:lnTo>
                    <a:pt x="135" y="2250"/>
                  </a:lnTo>
                  <a:cubicBezTo>
                    <a:pt x="560" y="2192"/>
                    <a:pt x="927" y="1902"/>
                    <a:pt x="1101" y="1496"/>
                  </a:cubicBezTo>
                  <a:cubicBezTo>
                    <a:pt x="1198" y="1264"/>
                    <a:pt x="1237" y="1013"/>
                    <a:pt x="1217" y="762"/>
                  </a:cubicBezTo>
                  <a:cubicBezTo>
                    <a:pt x="1217" y="626"/>
                    <a:pt x="1179" y="491"/>
                    <a:pt x="1140" y="375"/>
                  </a:cubicBezTo>
                  <a:cubicBezTo>
                    <a:pt x="1121" y="240"/>
                    <a:pt x="1063" y="124"/>
                    <a:pt x="985" y="27"/>
                  </a:cubicBezTo>
                  <a:cubicBezTo>
                    <a:pt x="961" y="9"/>
                    <a:pt x="932" y="0"/>
                    <a:pt x="9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271" name="Google Shape;8226;p117">
              <a:extLst>
                <a:ext uri="{FF2B5EF4-FFF2-40B4-BE49-F238E27FC236}">
                  <a16:creationId xmlns:a16="http://schemas.microsoft.com/office/drawing/2014/main" id="{58EB09A0-89EB-4391-1B2B-45175C92FE1A}"/>
                </a:ext>
              </a:extLst>
            </p:cNvPr>
            <p:cNvSpPr/>
            <p:nvPr/>
          </p:nvSpPr>
          <p:spPr>
            <a:xfrm>
              <a:off x="6836775" y="2014975"/>
              <a:ext cx="47375" cy="68850"/>
            </a:xfrm>
            <a:custGeom>
              <a:avLst/>
              <a:gdLst/>
              <a:ahLst/>
              <a:cxnLst/>
              <a:rect l="l" t="t" r="r" b="b"/>
              <a:pathLst>
                <a:path w="1895" h="2754" extrusionOk="0">
                  <a:moveTo>
                    <a:pt x="136" y="1"/>
                  </a:moveTo>
                  <a:cubicBezTo>
                    <a:pt x="39" y="1"/>
                    <a:pt x="0" y="136"/>
                    <a:pt x="78" y="175"/>
                  </a:cubicBezTo>
                  <a:cubicBezTo>
                    <a:pt x="174" y="233"/>
                    <a:pt x="290" y="271"/>
                    <a:pt x="387" y="329"/>
                  </a:cubicBezTo>
                  <a:cubicBezTo>
                    <a:pt x="483" y="407"/>
                    <a:pt x="561" y="464"/>
                    <a:pt x="657" y="542"/>
                  </a:cubicBezTo>
                  <a:cubicBezTo>
                    <a:pt x="851" y="716"/>
                    <a:pt x="1005" y="928"/>
                    <a:pt x="1102" y="1141"/>
                  </a:cubicBezTo>
                  <a:cubicBezTo>
                    <a:pt x="1237" y="1392"/>
                    <a:pt x="1334" y="1643"/>
                    <a:pt x="1392" y="1894"/>
                  </a:cubicBezTo>
                  <a:cubicBezTo>
                    <a:pt x="1488" y="2146"/>
                    <a:pt x="1430" y="2436"/>
                    <a:pt x="1237" y="2648"/>
                  </a:cubicBezTo>
                  <a:cubicBezTo>
                    <a:pt x="1188" y="2681"/>
                    <a:pt x="1235" y="2754"/>
                    <a:pt x="1297" y="2754"/>
                  </a:cubicBezTo>
                  <a:cubicBezTo>
                    <a:pt x="1309" y="2754"/>
                    <a:pt x="1321" y="2751"/>
                    <a:pt x="1334" y="2745"/>
                  </a:cubicBezTo>
                  <a:cubicBezTo>
                    <a:pt x="1894" y="2378"/>
                    <a:pt x="1604" y="1585"/>
                    <a:pt x="1392" y="1102"/>
                  </a:cubicBezTo>
                  <a:cubicBezTo>
                    <a:pt x="1256" y="832"/>
                    <a:pt x="1082" y="580"/>
                    <a:pt x="870" y="387"/>
                  </a:cubicBezTo>
                  <a:cubicBezTo>
                    <a:pt x="677" y="175"/>
                    <a:pt x="406" y="39"/>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44" name="Google Shape;8227;p117">
              <a:extLst>
                <a:ext uri="{FF2B5EF4-FFF2-40B4-BE49-F238E27FC236}">
                  <a16:creationId xmlns:a16="http://schemas.microsoft.com/office/drawing/2014/main" id="{D2FDD918-F241-55D2-179A-6A093805B57A}"/>
                </a:ext>
              </a:extLst>
            </p:cNvPr>
            <p:cNvSpPr/>
            <p:nvPr/>
          </p:nvSpPr>
          <p:spPr>
            <a:xfrm>
              <a:off x="6895700" y="1985500"/>
              <a:ext cx="45800" cy="29800"/>
            </a:xfrm>
            <a:custGeom>
              <a:avLst/>
              <a:gdLst/>
              <a:ahLst/>
              <a:cxnLst/>
              <a:rect l="l" t="t" r="r" b="b"/>
              <a:pathLst>
                <a:path w="1832" h="1192" extrusionOk="0">
                  <a:moveTo>
                    <a:pt x="156" y="1"/>
                  </a:moveTo>
                  <a:cubicBezTo>
                    <a:pt x="1" y="20"/>
                    <a:pt x="1" y="233"/>
                    <a:pt x="156" y="252"/>
                  </a:cubicBezTo>
                  <a:cubicBezTo>
                    <a:pt x="445" y="271"/>
                    <a:pt x="735" y="387"/>
                    <a:pt x="986" y="542"/>
                  </a:cubicBezTo>
                  <a:cubicBezTo>
                    <a:pt x="1122" y="619"/>
                    <a:pt x="1218" y="716"/>
                    <a:pt x="1334" y="813"/>
                  </a:cubicBezTo>
                  <a:cubicBezTo>
                    <a:pt x="1392" y="871"/>
                    <a:pt x="1431" y="928"/>
                    <a:pt x="1489" y="986"/>
                  </a:cubicBezTo>
                  <a:cubicBezTo>
                    <a:pt x="1547" y="1044"/>
                    <a:pt x="1586" y="1122"/>
                    <a:pt x="1643" y="1160"/>
                  </a:cubicBezTo>
                  <a:cubicBezTo>
                    <a:pt x="1666" y="1182"/>
                    <a:pt x="1691" y="1192"/>
                    <a:pt x="1715" y="1192"/>
                  </a:cubicBezTo>
                  <a:cubicBezTo>
                    <a:pt x="1776" y="1192"/>
                    <a:pt x="1831" y="1133"/>
                    <a:pt x="1817" y="1064"/>
                  </a:cubicBezTo>
                  <a:cubicBezTo>
                    <a:pt x="1759" y="890"/>
                    <a:pt x="1663" y="735"/>
                    <a:pt x="1547" y="619"/>
                  </a:cubicBezTo>
                  <a:cubicBezTo>
                    <a:pt x="1431" y="484"/>
                    <a:pt x="1296" y="368"/>
                    <a:pt x="1141" y="271"/>
                  </a:cubicBezTo>
                  <a:cubicBezTo>
                    <a:pt x="851" y="98"/>
                    <a:pt x="503" y="1"/>
                    <a:pt x="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45" name="Google Shape;8228;p117">
              <a:extLst>
                <a:ext uri="{FF2B5EF4-FFF2-40B4-BE49-F238E27FC236}">
                  <a16:creationId xmlns:a16="http://schemas.microsoft.com/office/drawing/2014/main" id="{BF9237DB-E2DF-284B-380E-CD49C4EE9B0D}"/>
                </a:ext>
              </a:extLst>
            </p:cNvPr>
            <p:cNvSpPr/>
            <p:nvPr/>
          </p:nvSpPr>
          <p:spPr>
            <a:xfrm>
              <a:off x="6926150" y="1981000"/>
              <a:ext cx="25500" cy="13125"/>
            </a:xfrm>
            <a:custGeom>
              <a:avLst/>
              <a:gdLst/>
              <a:ahLst/>
              <a:cxnLst/>
              <a:rect l="l" t="t" r="r" b="b"/>
              <a:pathLst>
                <a:path w="1020" h="525" extrusionOk="0">
                  <a:moveTo>
                    <a:pt x="301" y="1"/>
                  </a:moveTo>
                  <a:cubicBezTo>
                    <a:pt x="225" y="1"/>
                    <a:pt x="150" y="10"/>
                    <a:pt x="78" y="26"/>
                  </a:cubicBezTo>
                  <a:cubicBezTo>
                    <a:pt x="0" y="65"/>
                    <a:pt x="39" y="200"/>
                    <a:pt x="136" y="200"/>
                  </a:cubicBezTo>
                  <a:cubicBezTo>
                    <a:pt x="184" y="187"/>
                    <a:pt x="231" y="180"/>
                    <a:pt x="279" y="180"/>
                  </a:cubicBezTo>
                  <a:cubicBezTo>
                    <a:pt x="367" y="180"/>
                    <a:pt x="454" y="201"/>
                    <a:pt x="541" y="239"/>
                  </a:cubicBezTo>
                  <a:cubicBezTo>
                    <a:pt x="677" y="316"/>
                    <a:pt x="793" y="393"/>
                    <a:pt x="909" y="509"/>
                  </a:cubicBezTo>
                  <a:cubicBezTo>
                    <a:pt x="919" y="520"/>
                    <a:pt x="933" y="525"/>
                    <a:pt x="947" y="525"/>
                  </a:cubicBezTo>
                  <a:cubicBezTo>
                    <a:pt x="983" y="525"/>
                    <a:pt x="1019" y="493"/>
                    <a:pt x="1005" y="451"/>
                  </a:cubicBezTo>
                  <a:cubicBezTo>
                    <a:pt x="947" y="258"/>
                    <a:pt x="812" y="123"/>
                    <a:pt x="619" y="65"/>
                  </a:cubicBezTo>
                  <a:cubicBezTo>
                    <a:pt x="517" y="20"/>
                    <a:pt x="408" y="1"/>
                    <a:pt x="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46" name="Google Shape;8229;p117">
              <a:extLst>
                <a:ext uri="{FF2B5EF4-FFF2-40B4-BE49-F238E27FC236}">
                  <a16:creationId xmlns:a16="http://schemas.microsoft.com/office/drawing/2014/main" id="{FC6E42AF-399B-FB96-2249-3482A00838E9}"/>
                </a:ext>
              </a:extLst>
            </p:cNvPr>
            <p:cNvSpPr/>
            <p:nvPr/>
          </p:nvSpPr>
          <p:spPr>
            <a:xfrm>
              <a:off x="6917625" y="1918950"/>
              <a:ext cx="55150" cy="21075"/>
            </a:xfrm>
            <a:custGeom>
              <a:avLst/>
              <a:gdLst/>
              <a:ahLst/>
              <a:cxnLst/>
              <a:rect l="l" t="t" r="r" b="b"/>
              <a:pathLst>
                <a:path w="2206" h="843" extrusionOk="0">
                  <a:moveTo>
                    <a:pt x="689" y="0"/>
                  </a:moveTo>
                  <a:cubicBezTo>
                    <a:pt x="471" y="0"/>
                    <a:pt x="255" y="49"/>
                    <a:pt x="51" y="151"/>
                  </a:cubicBezTo>
                  <a:cubicBezTo>
                    <a:pt x="1" y="185"/>
                    <a:pt x="24" y="293"/>
                    <a:pt x="83" y="293"/>
                  </a:cubicBezTo>
                  <a:cubicBezTo>
                    <a:pt x="91" y="293"/>
                    <a:pt x="100" y="291"/>
                    <a:pt x="109" y="286"/>
                  </a:cubicBezTo>
                  <a:cubicBezTo>
                    <a:pt x="255" y="235"/>
                    <a:pt x="408" y="210"/>
                    <a:pt x="560" y="210"/>
                  </a:cubicBezTo>
                  <a:cubicBezTo>
                    <a:pt x="752" y="210"/>
                    <a:pt x="942" y="249"/>
                    <a:pt x="1114" y="325"/>
                  </a:cubicBezTo>
                  <a:cubicBezTo>
                    <a:pt x="1288" y="383"/>
                    <a:pt x="1443" y="479"/>
                    <a:pt x="1578" y="576"/>
                  </a:cubicBezTo>
                  <a:cubicBezTo>
                    <a:pt x="1733" y="672"/>
                    <a:pt x="1868" y="750"/>
                    <a:pt x="2042" y="827"/>
                  </a:cubicBezTo>
                  <a:cubicBezTo>
                    <a:pt x="2060" y="838"/>
                    <a:pt x="2077" y="843"/>
                    <a:pt x="2093" y="843"/>
                  </a:cubicBezTo>
                  <a:cubicBezTo>
                    <a:pt x="2163" y="843"/>
                    <a:pt x="2205" y="751"/>
                    <a:pt x="2158" y="672"/>
                  </a:cubicBezTo>
                  <a:cubicBezTo>
                    <a:pt x="2003" y="537"/>
                    <a:pt x="1849" y="421"/>
                    <a:pt x="1675" y="325"/>
                  </a:cubicBezTo>
                  <a:cubicBezTo>
                    <a:pt x="1520" y="228"/>
                    <a:pt x="1327" y="151"/>
                    <a:pt x="1153" y="73"/>
                  </a:cubicBezTo>
                  <a:cubicBezTo>
                    <a:pt x="1000" y="25"/>
                    <a:pt x="844" y="0"/>
                    <a:pt x="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47" name="Google Shape;8230;p117">
              <a:extLst>
                <a:ext uri="{FF2B5EF4-FFF2-40B4-BE49-F238E27FC236}">
                  <a16:creationId xmlns:a16="http://schemas.microsoft.com/office/drawing/2014/main" id="{3D8C67BC-C829-A870-D0D4-0BAC1C1AD477}"/>
                </a:ext>
              </a:extLst>
            </p:cNvPr>
            <p:cNvSpPr/>
            <p:nvPr/>
          </p:nvSpPr>
          <p:spPr>
            <a:xfrm>
              <a:off x="7039175" y="2041925"/>
              <a:ext cx="38200" cy="19325"/>
            </a:xfrm>
            <a:custGeom>
              <a:avLst/>
              <a:gdLst/>
              <a:ahLst/>
              <a:cxnLst/>
              <a:rect l="l" t="t" r="r" b="b"/>
              <a:pathLst>
                <a:path w="1528" h="773" extrusionOk="0">
                  <a:moveTo>
                    <a:pt x="1045" y="0"/>
                  </a:moveTo>
                  <a:cubicBezTo>
                    <a:pt x="972" y="0"/>
                    <a:pt x="900" y="15"/>
                    <a:pt x="832" y="44"/>
                  </a:cubicBezTo>
                  <a:cubicBezTo>
                    <a:pt x="523" y="121"/>
                    <a:pt x="233" y="333"/>
                    <a:pt x="59" y="604"/>
                  </a:cubicBezTo>
                  <a:cubicBezTo>
                    <a:pt x="1" y="677"/>
                    <a:pt x="86" y="772"/>
                    <a:pt x="165" y="772"/>
                  </a:cubicBezTo>
                  <a:cubicBezTo>
                    <a:pt x="190" y="772"/>
                    <a:pt x="214" y="763"/>
                    <a:pt x="233" y="739"/>
                  </a:cubicBezTo>
                  <a:lnTo>
                    <a:pt x="233" y="759"/>
                  </a:lnTo>
                  <a:cubicBezTo>
                    <a:pt x="388" y="546"/>
                    <a:pt x="600" y="372"/>
                    <a:pt x="871" y="295"/>
                  </a:cubicBezTo>
                  <a:cubicBezTo>
                    <a:pt x="916" y="272"/>
                    <a:pt x="975" y="263"/>
                    <a:pt x="1035" y="263"/>
                  </a:cubicBezTo>
                  <a:cubicBezTo>
                    <a:pt x="1077" y="263"/>
                    <a:pt x="1121" y="267"/>
                    <a:pt x="1161" y="275"/>
                  </a:cubicBezTo>
                  <a:cubicBezTo>
                    <a:pt x="1199" y="275"/>
                    <a:pt x="1238" y="295"/>
                    <a:pt x="1296" y="314"/>
                  </a:cubicBezTo>
                  <a:cubicBezTo>
                    <a:pt x="1335" y="333"/>
                    <a:pt x="1354" y="372"/>
                    <a:pt x="1412" y="411"/>
                  </a:cubicBezTo>
                  <a:cubicBezTo>
                    <a:pt x="1419" y="414"/>
                    <a:pt x="1427" y="416"/>
                    <a:pt x="1435" y="416"/>
                  </a:cubicBezTo>
                  <a:cubicBezTo>
                    <a:pt x="1476" y="416"/>
                    <a:pt x="1528" y="381"/>
                    <a:pt x="1528" y="333"/>
                  </a:cubicBezTo>
                  <a:cubicBezTo>
                    <a:pt x="1528" y="179"/>
                    <a:pt x="1373" y="63"/>
                    <a:pt x="1257" y="44"/>
                  </a:cubicBezTo>
                  <a:cubicBezTo>
                    <a:pt x="1190" y="15"/>
                    <a:pt x="1117" y="0"/>
                    <a:pt x="1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48" name="Google Shape;8231;p117">
              <a:extLst>
                <a:ext uri="{FF2B5EF4-FFF2-40B4-BE49-F238E27FC236}">
                  <a16:creationId xmlns:a16="http://schemas.microsoft.com/office/drawing/2014/main" id="{52429E71-C0E8-27D2-0530-FAD2E0AE6932}"/>
                </a:ext>
              </a:extLst>
            </p:cNvPr>
            <p:cNvSpPr/>
            <p:nvPr/>
          </p:nvSpPr>
          <p:spPr>
            <a:xfrm>
              <a:off x="7067400" y="2058950"/>
              <a:ext cx="20125" cy="9250"/>
            </a:xfrm>
            <a:custGeom>
              <a:avLst/>
              <a:gdLst/>
              <a:ahLst/>
              <a:cxnLst/>
              <a:rect l="l" t="t" r="r" b="b"/>
              <a:pathLst>
                <a:path w="805" h="370" extrusionOk="0">
                  <a:moveTo>
                    <a:pt x="457" y="0"/>
                  </a:moveTo>
                  <a:cubicBezTo>
                    <a:pt x="341" y="0"/>
                    <a:pt x="244" y="39"/>
                    <a:pt x="148" y="97"/>
                  </a:cubicBezTo>
                  <a:cubicBezTo>
                    <a:pt x="1" y="178"/>
                    <a:pt x="88" y="370"/>
                    <a:pt x="212" y="370"/>
                  </a:cubicBezTo>
                  <a:cubicBezTo>
                    <a:pt x="235" y="370"/>
                    <a:pt x="259" y="363"/>
                    <a:pt x="283" y="348"/>
                  </a:cubicBezTo>
                  <a:lnTo>
                    <a:pt x="283" y="329"/>
                  </a:lnTo>
                  <a:cubicBezTo>
                    <a:pt x="298" y="329"/>
                    <a:pt x="313" y="317"/>
                    <a:pt x="338" y="302"/>
                  </a:cubicBezTo>
                  <a:lnTo>
                    <a:pt x="338" y="302"/>
                  </a:lnTo>
                  <a:cubicBezTo>
                    <a:pt x="371" y="290"/>
                    <a:pt x="404" y="287"/>
                    <a:pt x="438" y="271"/>
                  </a:cubicBezTo>
                  <a:lnTo>
                    <a:pt x="476" y="271"/>
                  </a:lnTo>
                  <a:cubicBezTo>
                    <a:pt x="534" y="290"/>
                    <a:pt x="573" y="290"/>
                    <a:pt x="611" y="290"/>
                  </a:cubicBezTo>
                  <a:lnTo>
                    <a:pt x="650" y="290"/>
                  </a:lnTo>
                  <a:cubicBezTo>
                    <a:pt x="660" y="300"/>
                    <a:pt x="674" y="305"/>
                    <a:pt x="689" y="305"/>
                  </a:cubicBezTo>
                  <a:cubicBezTo>
                    <a:pt x="703" y="305"/>
                    <a:pt x="718" y="300"/>
                    <a:pt x="727" y="290"/>
                  </a:cubicBezTo>
                  <a:cubicBezTo>
                    <a:pt x="766" y="290"/>
                    <a:pt x="805" y="232"/>
                    <a:pt x="785" y="174"/>
                  </a:cubicBezTo>
                  <a:cubicBezTo>
                    <a:pt x="785" y="135"/>
                    <a:pt x="766" y="116"/>
                    <a:pt x="727" y="97"/>
                  </a:cubicBezTo>
                  <a:cubicBezTo>
                    <a:pt x="708" y="58"/>
                    <a:pt x="689" y="39"/>
                    <a:pt x="669" y="39"/>
                  </a:cubicBezTo>
                  <a:cubicBezTo>
                    <a:pt x="631" y="20"/>
                    <a:pt x="573" y="0"/>
                    <a:pt x="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49" name="Google Shape;8232;p117">
              <a:extLst>
                <a:ext uri="{FF2B5EF4-FFF2-40B4-BE49-F238E27FC236}">
                  <a16:creationId xmlns:a16="http://schemas.microsoft.com/office/drawing/2014/main" id="{0B83AFD4-49F8-2C2A-3B1D-9F823C7F7E43}"/>
                </a:ext>
              </a:extLst>
            </p:cNvPr>
            <p:cNvSpPr/>
            <p:nvPr/>
          </p:nvSpPr>
          <p:spPr>
            <a:xfrm>
              <a:off x="7108275" y="1996625"/>
              <a:ext cx="48625" cy="27525"/>
            </a:xfrm>
            <a:custGeom>
              <a:avLst/>
              <a:gdLst/>
              <a:ahLst/>
              <a:cxnLst/>
              <a:rect l="l" t="t" r="r" b="b"/>
              <a:pathLst>
                <a:path w="1945" h="1101" extrusionOk="0">
                  <a:moveTo>
                    <a:pt x="155" y="0"/>
                  </a:moveTo>
                  <a:cubicBezTo>
                    <a:pt x="39" y="0"/>
                    <a:pt x="1" y="174"/>
                    <a:pt x="117" y="194"/>
                  </a:cubicBezTo>
                  <a:cubicBezTo>
                    <a:pt x="426" y="252"/>
                    <a:pt x="735" y="368"/>
                    <a:pt x="1006" y="522"/>
                  </a:cubicBezTo>
                  <a:cubicBezTo>
                    <a:pt x="1160" y="599"/>
                    <a:pt x="1276" y="696"/>
                    <a:pt x="1411" y="793"/>
                  </a:cubicBezTo>
                  <a:cubicBezTo>
                    <a:pt x="1527" y="889"/>
                    <a:pt x="1663" y="986"/>
                    <a:pt x="1798" y="1083"/>
                  </a:cubicBezTo>
                  <a:cubicBezTo>
                    <a:pt x="1814" y="1095"/>
                    <a:pt x="1831" y="1100"/>
                    <a:pt x="1846" y="1100"/>
                  </a:cubicBezTo>
                  <a:cubicBezTo>
                    <a:pt x="1903" y="1100"/>
                    <a:pt x="1944" y="1027"/>
                    <a:pt x="1914" y="967"/>
                  </a:cubicBezTo>
                  <a:cubicBezTo>
                    <a:pt x="1836" y="812"/>
                    <a:pt x="1721" y="677"/>
                    <a:pt x="1566" y="580"/>
                  </a:cubicBezTo>
                  <a:cubicBezTo>
                    <a:pt x="1431" y="464"/>
                    <a:pt x="1295" y="368"/>
                    <a:pt x="1141" y="290"/>
                  </a:cubicBezTo>
                  <a:cubicBezTo>
                    <a:pt x="986" y="213"/>
                    <a:pt x="832" y="155"/>
                    <a:pt x="677" y="97"/>
                  </a:cubicBezTo>
                  <a:cubicBezTo>
                    <a:pt x="503" y="58"/>
                    <a:pt x="329" y="20"/>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50" name="Google Shape;8233;p117">
              <a:extLst>
                <a:ext uri="{FF2B5EF4-FFF2-40B4-BE49-F238E27FC236}">
                  <a16:creationId xmlns:a16="http://schemas.microsoft.com/office/drawing/2014/main" id="{C5A4F0F1-C22C-9E4C-46C6-38F7555F980D}"/>
                </a:ext>
              </a:extLst>
            </p:cNvPr>
            <p:cNvSpPr/>
            <p:nvPr/>
          </p:nvSpPr>
          <p:spPr>
            <a:xfrm>
              <a:off x="6959550" y="2194450"/>
              <a:ext cx="36100" cy="25025"/>
            </a:xfrm>
            <a:custGeom>
              <a:avLst/>
              <a:gdLst/>
              <a:ahLst/>
              <a:cxnLst/>
              <a:rect l="l" t="t" r="r" b="b"/>
              <a:pathLst>
                <a:path w="1444" h="1001" extrusionOk="0">
                  <a:moveTo>
                    <a:pt x="1327" y="0"/>
                  </a:moveTo>
                  <a:cubicBezTo>
                    <a:pt x="1315" y="0"/>
                    <a:pt x="1303" y="3"/>
                    <a:pt x="1292" y="10"/>
                  </a:cubicBezTo>
                  <a:cubicBezTo>
                    <a:pt x="1196" y="88"/>
                    <a:pt x="1099" y="184"/>
                    <a:pt x="1022" y="281"/>
                  </a:cubicBezTo>
                  <a:cubicBezTo>
                    <a:pt x="945" y="358"/>
                    <a:pt x="848" y="455"/>
                    <a:pt x="751" y="513"/>
                  </a:cubicBezTo>
                  <a:cubicBezTo>
                    <a:pt x="655" y="590"/>
                    <a:pt x="539" y="648"/>
                    <a:pt x="442" y="706"/>
                  </a:cubicBezTo>
                  <a:cubicBezTo>
                    <a:pt x="384" y="745"/>
                    <a:pt x="326" y="764"/>
                    <a:pt x="268" y="783"/>
                  </a:cubicBezTo>
                  <a:cubicBezTo>
                    <a:pt x="237" y="783"/>
                    <a:pt x="182" y="833"/>
                    <a:pt x="141" y="833"/>
                  </a:cubicBezTo>
                  <a:cubicBezTo>
                    <a:pt x="131" y="833"/>
                    <a:pt x="121" y="830"/>
                    <a:pt x="114" y="822"/>
                  </a:cubicBezTo>
                  <a:cubicBezTo>
                    <a:pt x="108" y="819"/>
                    <a:pt x="102" y="818"/>
                    <a:pt x="96" y="818"/>
                  </a:cubicBezTo>
                  <a:cubicBezTo>
                    <a:pt x="56" y="818"/>
                    <a:pt x="0" y="866"/>
                    <a:pt x="17" y="899"/>
                  </a:cubicBezTo>
                  <a:cubicBezTo>
                    <a:pt x="36" y="977"/>
                    <a:pt x="109" y="1001"/>
                    <a:pt x="189" y="1001"/>
                  </a:cubicBezTo>
                  <a:cubicBezTo>
                    <a:pt x="268" y="1001"/>
                    <a:pt x="355" y="977"/>
                    <a:pt x="404" y="957"/>
                  </a:cubicBezTo>
                  <a:cubicBezTo>
                    <a:pt x="539" y="919"/>
                    <a:pt x="693" y="861"/>
                    <a:pt x="829" y="783"/>
                  </a:cubicBezTo>
                  <a:cubicBezTo>
                    <a:pt x="945" y="706"/>
                    <a:pt x="1080" y="609"/>
                    <a:pt x="1177" y="513"/>
                  </a:cubicBezTo>
                  <a:cubicBezTo>
                    <a:pt x="1292" y="397"/>
                    <a:pt x="1389" y="262"/>
                    <a:pt x="1428" y="126"/>
                  </a:cubicBezTo>
                  <a:cubicBezTo>
                    <a:pt x="1444" y="63"/>
                    <a:pt x="1382" y="0"/>
                    <a:pt x="1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8234;p117">
              <a:extLst>
                <a:ext uri="{FF2B5EF4-FFF2-40B4-BE49-F238E27FC236}">
                  <a16:creationId xmlns:a16="http://schemas.microsoft.com/office/drawing/2014/main" id="{6359060D-305B-C968-4A11-A2C58096235C}"/>
                </a:ext>
              </a:extLst>
            </p:cNvPr>
            <p:cNvSpPr/>
            <p:nvPr/>
          </p:nvSpPr>
          <p:spPr>
            <a:xfrm>
              <a:off x="6977500" y="2210650"/>
              <a:ext cx="18250" cy="14575"/>
            </a:xfrm>
            <a:custGeom>
              <a:avLst/>
              <a:gdLst/>
              <a:ahLst/>
              <a:cxnLst/>
              <a:rect l="l" t="t" r="r" b="b"/>
              <a:pathLst>
                <a:path w="730" h="583" extrusionOk="0">
                  <a:moveTo>
                    <a:pt x="632" y="0"/>
                  </a:moveTo>
                  <a:cubicBezTo>
                    <a:pt x="594" y="0"/>
                    <a:pt x="555" y="19"/>
                    <a:pt x="516" y="39"/>
                  </a:cubicBezTo>
                  <a:lnTo>
                    <a:pt x="439" y="97"/>
                  </a:lnTo>
                  <a:lnTo>
                    <a:pt x="304" y="213"/>
                  </a:lnTo>
                  <a:cubicBezTo>
                    <a:pt x="207" y="290"/>
                    <a:pt x="130" y="367"/>
                    <a:pt x="53" y="464"/>
                  </a:cubicBezTo>
                  <a:cubicBezTo>
                    <a:pt x="1" y="516"/>
                    <a:pt x="57" y="583"/>
                    <a:pt x="125" y="583"/>
                  </a:cubicBezTo>
                  <a:cubicBezTo>
                    <a:pt x="133" y="583"/>
                    <a:pt x="141" y="582"/>
                    <a:pt x="149" y="580"/>
                  </a:cubicBezTo>
                  <a:lnTo>
                    <a:pt x="130" y="580"/>
                  </a:lnTo>
                  <a:cubicBezTo>
                    <a:pt x="246" y="522"/>
                    <a:pt x="343" y="464"/>
                    <a:pt x="439" y="406"/>
                  </a:cubicBezTo>
                  <a:lnTo>
                    <a:pt x="574" y="309"/>
                  </a:lnTo>
                  <a:lnTo>
                    <a:pt x="632" y="251"/>
                  </a:lnTo>
                  <a:cubicBezTo>
                    <a:pt x="652" y="251"/>
                    <a:pt x="671" y="232"/>
                    <a:pt x="690" y="213"/>
                  </a:cubicBezTo>
                  <a:cubicBezTo>
                    <a:pt x="710" y="193"/>
                    <a:pt x="710" y="174"/>
                    <a:pt x="710" y="155"/>
                  </a:cubicBezTo>
                  <a:cubicBezTo>
                    <a:pt x="729" y="135"/>
                    <a:pt x="729" y="97"/>
                    <a:pt x="710" y="58"/>
                  </a:cubicBezTo>
                  <a:cubicBezTo>
                    <a:pt x="690" y="19"/>
                    <a:pt x="671" y="0"/>
                    <a:pt x="6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8235;p117">
              <a:extLst>
                <a:ext uri="{FF2B5EF4-FFF2-40B4-BE49-F238E27FC236}">
                  <a16:creationId xmlns:a16="http://schemas.microsoft.com/office/drawing/2014/main" id="{EEF1B604-D6EC-D2BF-8105-B5E201EF9028}"/>
                </a:ext>
              </a:extLst>
            </p:cNvPr>
            <p:cNvSpPr/>
            <p:nvPr/>
          </p:nvSpPr>
          <p:spPr>
            <a:xfrm>
              <a:off x="6647400" y="2111525"/>
              <a:ext cx="40475" cy="32950"/>
            </a:xfrm>
            <a:custGeom>
              <a:avLst/>
              <a:gdLst/>
              <a:ahLst/>
              <a:cxnLst/>
              <a:rect l="l" t="t" r="r" b="b"/>
              <a:pathLst>
                <a:path w="1619" h="1318" extrusionOk="0">
                  <a:moveTo>
                    <a:pt x="215" y="0"/>
                  </a:moveTo>
                  <a:cubicBezTo>
                    <a:pt x="156" y="0"/>
                    <a:pt x="95" y="31"/>
                    <a:pt x="77" y="100"/>
                  </a:cubicBezTo>
                  <a:lnTo>
                    <a:pt x="97" y="81"/>
                  </a:lnTo>
                  <a:lnTo>
                    <a:pt x="97" y="81"/>
                  </a:lnTo>
                  <a:cubicBezTo>
                    <a:pt x="0" y="467"/>
                    <a:pt x="155" y="873"/>
                    <a:pt x="464" y="1124"/>
                  </a:cubicBezTo>
                  <a:cubicBezTo>
                    <a:pt x="638" y="1240"/>
                    <a:pt x="831" y="1318"/>
                    <a:pt x="1024" y="1318"/>
                  </a:cubicBezTo>
                  <a:lnTo>
                    <a:pt x="1160" y="1318"/>
                  </a:lnTo>
                  <a:cubicBezTo>
                    <a:pt x="1218" y="1298"/>
                    <a:pt x="1276" y="1279"/>
                    <a:pt x="1314" y="1260"/>
                  </a:cubicBezTo>
                  <a:cubicBezTo>
                    <a:pt x="1411" y="1221"/>
                    <a:pt x="1488" y="1182"/>
                    <a:pt x="1565" y="1124"/>
                  </a:cubicBezTo>
                  <a:cubicBezTo>
                    <a:pt x="1618" y="1054"/>
                    <a:pt x="1575" y="967"/>
                    <a:pt x="1493" y="967"/>
                  </a:cubicBezTo>
                  <a:cubicBezTo>
                    <a:pt x="1485" y="967"/>
                    <a:pt x="1477" y="968"/>
                    <a:pt x="1469" y="970"/>
                  </a:cubicBezTo>
                  <a:cubicBezTo>
                    <a:pt x="1411" y="989"/>
                    <a:pt x="1334" y="1008"/>
                    <a:pt x="1256" y="1008"/>
                  </a:cubicBezTo>
                  <a:cubicBezTo>
                    <a:pt x="1218" y="1008"/>
                    <a:pt x="1179" y="989"/>
                    <a:pt x="1140" y="989"/>
                  </a:cubicBezTo>
                  <a:lnTo>
                    <a:pt x="1024" y="989"/>
                  </a:lnTo>
                  <a:cubicBezTo>
                    <a:pt x="889" y="989"/>
                    <a:pt x="754" y="931"/>
                    <a:pt x="638" y="854"/>
                  </a:cubicBezTo>
                  <a:cubicBezTo>
                    <a:pt x="425" y="680"/>
                    <a:pt x="309" y="409"/>
                    <a:pt x="348" y="120"/>
                  </a:cubicBezTo>
                  <a:cubicBezTo>
                    <a:pt x="359" y="45"/>
                    <a:pt x="288" y="0"/>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53" name="Google Shape;8236;p117">
              <a:extLst>
                <a:ext uri="{FF2B5EF4-FFF2-40B4-BE49-F238E27FC236}">
                  <a16:creationId xmlns:a16="http://schemas.microsoft.com/office/drawing/2014/main" id="{6E495C7D-1B49-28DC-FB1F-415949384111}"/>
                </a:ext>
              </a:extLst>
            </p:cNvPr>
            <p:cNvSpPr/>
            <p:nvPr/>
          </p:nvSpPr>
          <p:spPr>
            <a:xfrm>
              <a:off x="6602625" y="1935750"/>
              <a:ext cx="27400" cy="21700"/>
            </a:xfrm>
            <a:custGeom>
              <a:avLst/>
              <a:gdLst/>
              <a:ahLst/>
              <a:cxnLst/>
              <a:rect l="l" t="t" r="r" b="b"/>
              <a:pathLst>
                <a:path w="1096" h="868" extrusionOk="0">
                  <a:moveTo>
                    <a:pt x="999" y="0"/>
                  </a:moveTo>
                  <a:cubicBezTo>
                    <a:pt x="554" y="0"/>
                    <a:pt x="168" y="368"/>
                    <a:pt x="13" y="773"/>
                  </a:cubicBezTo>
                  <a:cubicBezTo>
                    <a:pt x="0" y="825"/>
                    <a:pt x="48" y="868"/>
                    <a:pt x="92" y="868"/>
                  </a:cubicBezTo>
                  <a:cubicBezTo>
                    <a:pt x="114" y="868"/>
                    <a:pt x="136" y="857"/>
                    <a:pt x="149" y="831"/>
                  </a:cubicBezTo>
                  <a:cubicBezTo>
                    <a:pt x="226" y="638"/>
                    <a:pt x="342" y="503"/>
                    <a:pt x="496" y="387"/>
                  </a:cubicBezTo>
                  <a:cubicBezTo>
                    <a:pt x="670" y="271"/>
                    <a:pt x="844" y="194"/>
                    <a:pt x="1018" y="136"/>
                  </a:cubicBezTo>
                  <a:cubicBezTo>
                    <a:pt x="1095" y="116"/>
                    <a:pt x="1076"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54" name="Google Shape;8237;p117">
              <a:extLst>
                <a:ext uri="{FF2B5EF4-FFF2-40B4-BE49-F238E27FC236}">
                  <a16:creationId xmlns:a16="http://schemas.microsoft.com/office/drawing/2014/main" id="{611097F1-9F32-361F-22C8-9BAC25D1DD8B}"/>
                </a:ext>
              </a:extLst>
            </p:cNvPr>
            <p:cNvSpPr/>
            <p:nvPr/>
          </p:nvSpPr>
          <p:spPr>
            <a:xfrm>
              <a:off x="6618400" y="1953150"/>
              <a:ext cx="22725" cy="20275"/>
            </a:xfrm>
            <a:custGeom>
              <a:avLst/>
              <a:gdLst/>
              <a:ahLst/>
              <a:cxnLst/>
              <a:rect l="l" t="t" r="r" b="b"/>
              <a:pathLst>
                <a:path w="909" h="811" extrusionOk="0">
                  <a:moveTo>
                    <a:pt x="696" y="0"/>
                  </a:moveTo>
                  <a:cubicBezTo>
                    <a:pt x="638" y="0"/>
                    <a:pt x="600" y="0"/>
                    <a:pt x="542" y="19"/>
                  </a:cubicBezTo>
                  <a:cubicBezTo>
                    <a:pt x="445" y="58"/>
                    <a:pt x="349" y="116"/>
                    <a:pt x="271" y="174"/>
                  </a:cubicBezTo>
                  <a:cubicBezTo>
                    <a:pt x="117" y="309"/>
                    <a:pt x="20" y="503"/>
                    <a:pt x="1" y="696"/>
                  </a:cubicBezTo>
                  <a:cubicBezTo>
                    <a:pt x="1" y="771"/>
                    <a:pt x="61" y="811"/>
                    <a:pt x="121" y="811"/>
                  </a:cubicBezTo>
                  <a:cubicBezTo>
                    <a:pt x="168" y="811"/>
                    <a:pt x="215" y="786"/>
                    <a:pt x="233" y="734"/>
                  </a:cubicBezTo>
                  <a:lnTo>
                    <a:pt x="233" y="677"/>
                  </a:lnTo>
                  <a:cubicBezTo>
                    <a:pt x="233" y="638"/>
                    <a:pt x="252" y="599"/>
                    <a:pt x="271" y="561"/>
                  </a:cubicBezTo>
                  <a:lnTo>
                    <a:pt x="271" y="522"/>
                  </a:lnTo>
                  <a:lnTo>
                    <a:pt x="291" y="483"/>
                  </a:lnTo>
                  <a:lnTo>
                    <a:pt x="310" y="445"/>
                  </a:lnTo>
                  <a:cubicBezTo>
                    <a:pt x="329" y="425"/>
                    <a:pt x="368" y="387"/>
                    <a:pt x="387" y="367"/>
                  </a:cubicBezTo>
                  <a:lnTo>
                    <a:pt x="407" y="348"/>
                  </a:lnTo>
                  <a:lnTo>
                    <a:pt x="426" y="348"/>
                  </a:lnTo>
                  <a:cubicBezTo>
                    <a:pt x="464" y="329"/>
                    <a:pt x="503" y="309"/>
                    <a:pt x="522" y="290"/>
                  </a:cubicBezTo>
                  <a:lnTo>
                    <a:pt x="561" y="290"/>
                  </a:lnTo>
                  <a:cubicBezTo>
                    <a:pt x="580" y="271"/>
                    <a:pt x="600" y="271"/>
                    <a:pt x="619" y="271"/>
                  </a:cubicBezTo>
                  <a:lnTo>
                    <a:pt x="716" y="232"/>
                  </a:lnTo>
                  <a:lnTo>
                    <a:pt x="832" y="232"/>
                  </a:lnTo>
                  <a:lnTo>
                    <a:pt x="851" y="213"/>
                  </a:lnTo>
                  <a:cubicBezTo>
                    <a:pt x="909" y="174"/>
                    <a:pt x="909" y="97"/>
                    <a:pt x="870" y="58"/>
                  </a:cubicBezTo>
                  <a:cubicBezTo>
                    <a:pt x="851" y="19"/>
                    <a:pt x="812" y="0"/>
                    <a:pt x="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55" name="Google Shape;8238;p117">
              <a:extLst>
                <a:ext uri="{FF2B5EF4-FFF2-40B4-BE49-F238E27FC236}">
                  <a16:creationId xmlns:a16="http://schemas.microsoft.com/office/drawing/2014/main" id="{7A93C7CF-562B-B4DA-A981-3E14C4BC93AF}"/>
                </a:ext>
              </a:extLst>
            </p:cNvPr>
            <p:cNvSpPr/>
            <p:nvPr/>
          </p:nvSpPr>
          <p:spPr>
            <a:xfrm>
              <a:off x="6996675" y="1823750"/>
              <a:ext cx="17825" cy="32375"/>
            </a:xfrm>
            <a:custGeom>
              <a:avLst/>
              <a:gdLst/>
              <a:ahLst/>
              <a:cxnLst/>
              <a:rect l="l" t="t" r="r" b="b"/>
              <a:pathLst>
                <a:path w="713" h="1295" extrusionOk="0">
                  <a:moveTo>
                    <a:pt x="166" y="1"/>
                  </a:moveTo>
                  <a:cubicBezTo>
                    <a:pt x="140" y="1"/>
                    <a:pt x="114" y="12"/>
                    <a:pt x="97" y="36"/>
                  </a:cubicBezTo>
                  <a:cubicBezTo>
                    <a:pt x="59" y="94"/>
                    <a:pt x="39" y="152"/>
                    <a:pt x="39" y="210"/>
                  </a:cubicBezTo>
                  <a:cubicBezTo>
                    <a:pt x="20" y="268"/>
                    <a:pt x="1" y="326"/>
                    <a:pt x="20" y="384"/>
                  </a:cubicBezTo>
                  <a:cubicBezTo>
                    <a:pt x="20" y="500"/>
                    <a:pt x="39" y="635"/>
                    <a:pt x="78" y="732"/>
                  </a:cubicBezTo>
                  <a:cubicBezTo>
                    <a:pt x="136" y="847"/>
                    <a:pt x="194" y="963"/>
                    <a:pt x="252" y="1060"/>
                  </a:cubicBezTo>
                  <a:cubicBezTo>
                    <a:pt x="329" y="1157"/>
                    <a:pt x="426" y="1253"/>
                    <a:pt x="542" y="1292"/>
                  </a:cubicBezTo>
                  <a:cubicBezTo>
                    <a:pt x="550" y="1294"/>
                    <a:pt x="559" y="1294"/>
                    <a:pt x="567" y="1294"/>
                  </a:cubicBezTo>
                  <a:cubicBezTo>
                    <a:pt x="651" y="1294"/>
                    <a:pt x="712" y="1208"/>
                    <a:pt x="677" y="1137"/>
                  </a:cubicBezTo>
                  <a:lnTo>
                    <a:pt x="658" y="1137"/>
                  </a:lnTo>
                  <a:cubicBezTo>
                    <a:pt x="600" y="1041"/>
                    <a:pt x="542" y="963"/>
                    <a:pt x="484" y="886"/>
                  </a:cubicBezTo>
                  <a:cubicBezTo>
                    <a:pt x="426" y="809"/>
                    <a:pt x="387" y="732"/>
                    <a:pt x="349" y="654"/>
                  </a:cubicBezTo>
                  <a:cubicBezTo>
                    <a:pt x="329" y="596"/>
                    <a:pt x="329" y="558"/>
                    <a:pt x="310" y="500"/>
                  </a:cubicBezTo>
                  <a:cubicBezTo>
                    <a:pt x="310" y="461"/>
                    <a:pt x="291" y="422"/>
                    <a:pt x="291" y="384"/>
                  </a:cubicBezTo>
                  <a:cubicBezTo>
                    <a:pt x="291" y="345"/>
                    <a:pt x="291" y="306"/>
                    <a:pt x="291" y="287"/>
                  </a:cubicBezTo>
                  <a:cubicBezTo>
                    <a:pt x="291" y="268"/>
                    <a:pt x="271" y="248"/>
                    <a:pt x="271" y="229"/>
                  </a:cubicBezTo>
                  <a:cubicBezTo>
                    <a:pt x="271" y="171"/>
                    <a:pt x="252" y="113"/>
                    <a:pt x="252" y="55"/>
                  </a:cubicBezTo>
                  <a:cubicBezTo>
                    <a:pt x="241" y="22"/>
                    <a:pt x="203"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56" name="Google Shape;8239;p117">
              <a:extLst>
                <a:ext uri="{FF2B5EF4-FFF2-40B4-BE49-F238E27FC236}">
                  <a16:creationId xmlns:a16="http://schemas.microsoft.com/office/drawing/2014/main" id="{A9D444C5-1661-6568-D016-5E56C25052C5}"/>
                </a:ext>
              </a:extLst>
            </p:cNvPr>
            <p:cNvSpPr/>
            <p:nvPr/>
          </p:nvSpPr>
          <p:spPr>
            <a:xfrm>
              <a:off x="7008750" y="1829225"/>
              <a:ext cx="10300" cy="20775"/>
            </a:xfrm>
            <a:custGeom>
              <a:avLst/>
              <a:gdLst/>
              <a:ahLst/>
              <a:cxnLst/>
              <a:rect l="l" t="t" r="r" b="b"/>
              <a:pathLst>
                <a:path w="412" h="831" extrusionOk="0">
                  <a:moveTo>
                    <a:pt x="143" y="1"/>
                  </a:moveTo>
                  <a:cubicBezTo>
                    <a:pt x="121" y="1"/>
                    <a:pt x="98" y="9"/>
                    <a:pt x="78" y="29"/>
                  </a:cubicBezTo>
                  <a:cubicBezTo>
                    <a:pt x="39" y="49"/>
                    <a:pt x="20" y="87"/>
                    <a:pt x="20" y="126"/>
                  </a:cubicBezTo>
                  <a:cubicBezTo>
                    <a:pt x="1" y="165"/>
                    <a:pt x="1" y="203"/>
                    <a:pt x="1" y="242"/>
                  </a:cubicBezTo>
                  <a:cubicBezTo>
                    <a:pt x="1" y="319"/>
                    <a:pt x="20" y="377"/>
                    <a:pt x="39" y="455"/>
                  </a:cubicBezTo>
                  <a:cubicBezTo>
                    <a:pt x="59" y="590"/>
                    <a:pt x="136" y="706"/>
                    <a:pt x="233" y="802"/>
                  </a:cubicBezTo>
                  <a:cubicBezTo>
                    <a:pt x="252" y="822"/>
                    <a:pt x="275" y="831"/>
                    <a:pt x="296" y="831"/>
                  </a:cubicBezTo>
                  <a:cubicBezTo>
                    <a:pt x="358" y="831"/>
                    <a:pt x="411" y="758"/>
                    <a:pt x="368" y="686"/>
                  </a:cubicBezTo>
                  <a:lnTo>
                    <a:pt x="329" y="667"/>
                  </a:lnTo>
                  <a:cubicBezTo>
                    <a:pt x="310" y="628"/>
                    <a:pt x="310" y="609"/>
                    <a:pt x="291" y="590"/>
                  </a:cubicBezTo>
                  <a:lnTo>
                    <a:pt x="291" y="571"/>
                  </a:lnTo>
                  <a:lnTo>
                    <a:pt x="271" y="532"/>
                  </a:lnTo>
                  <a:cubicBezTo>
                    <a:pt x="252" y="474"/>
                    <a:pt x="233" y="416"/>
                    <a:pt x="233" y="358"/>
                  </a:cubicBezTo>
                  <a:lnTo>
                    <a:pt x="233" y="319"/>
                  </a:lnTo>
                  <a:lnTo>
                    <a:pt x="233" y="242"/>
                  </a:lnTo>
                  <a:cubicBezTo>
                    <a:pt x="233" y="203"/>
                    <a:pt x="233" y="184"/>
                    <a:pt x="233" y="165"/>
                  </a:cubicBezTo>
                  <a:cubicBezTo>
                    <a:pt x="233" y="126"/>
                    <a:pt x="233" y="107"/>
                    <a:pt x="233" y="87"/>
                  </a:cubicBezTo>
                  <a:lnTo>
                    <a:pt x="233" y="68"/>
                  </a:lnTo>
                  <a:cubicBezTo>
                    <a:pt x="220" y="30"/>
                    <a:pt x="183" y="1"/>
                    <a:pt x="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57" name="Google Shape;8240;p117">
              <a:extLst>
                <a:ext uri="{FF2B5EF4-FFF2-40B4-BE49-F238E27FC236}">
                  <a16:creationId xmlns:a16="http://schemas.microsoft.com/office/drawing/2014/main" id="{0B990BDD-39DE-882C-5E83-D0D79CDA606F}"/>
                </a:ext>
              </a:extLst>
            </p:cNvPr>
            <p:cNvSpPr/>
            <p:nvPr/>
          </p:nvSpPr>
          <p:spPr>
            <a:xfrm>
              <a:off x="7059475" y="1794325"/>
              <a:ext cx="19750" cy="28400"/>
            </a:xfrm>
            <a:custGeom>
              <a:avLst/>
              <a:gdLst/>
              <a:ahLst/>
              <a:cxnLst/>
              <a:rect l="l" t="t" r="r" b="b"/>
              <a:pathLst>
                <a:path w="790" h="1136" extrusionOk="0">
                  <a:moveTo>
                    <a:pt x="395" y="699"/>
                  </a:moveTo>
                  <a:lnTo>
                    <a:pt x="395" y="699"/>
                  </a:lnTo>
                  <a:cubicBezTo>
                    <a:pt x="394" y="699"/>
                    <a:pt x="391" y="702"/>
                    <a:pt x="387" y="710"/>
                  </a:cubicBezTo>
                  <a:cubicBezTo>
                    <a:pt x="387" y="719"/>
                    <a:pt x="388" y="722"/>
                    <a:pt x="389" y="722"/>
                  </a:cubicBezTo>
                  <a:cubicBezTo>
                    <a:pt x="393" y="722"/>
                    <a:pt x="398" y="699"/>
                    <a:pt x="395" y="699"/>
                  </a:cubicBezTo>
                  <a:close/>
                  <a:moveTo>
                    <a:pt x="639" y="0"/>
                  </a:moveTo>
                  <a:cubicBezTo>
                    <a:pt x="624" y="0"/>
                    <a:pt x="610" y="5"/>
                    <a:pt x="600" y="15"/>
                  </a:cubicBezTo>
                  <a:cubicBezTo>
                    <a:pt x="561" y="15"/>
                    <a:pt x="542" y="15"/>
                    <a:pt x="503" y="34"/>
                  </a:cubicBezTo>
                  <a:cubicBezTo>
                    <a:pt x="465" y="53"/>
                    <a:pt x="407" y="92"/>
                    <a:pt x="368" y="131"/>
                  </a:cubicBezTo>
                  <a:cubicBezTo>
                    <a:pt x="291" y="208"/>
                    <a:pt x="213" y="285"/>
                    <a:pt x="155" y="382"/>
                  </a:cubicBezTo>
                  <a:cubicBezTo>
                    <a:pt x="59" y="575"/>
                    <a:pt x="1" y="788"/>
                    <a:pt x="20" y="1000"/>
                  </a:cubicBezTo>
                  <a:cubicBezTo>
                    <a:pt x="20" y="1078"/>
                    <a:pt x="78" y="1136"/>
                    <a:pt x="155" y="1136"/>
                  </a:cubicBezTo>
                  <a:cubicBezTo>
                    <a:pt x="233" y="1136"/>
                    <a:pt x="291" y="1078"/>
                    <a:pt x="291" y="1000"/>
                  </a:cubicBezTo>
                  <a:lnTo>
                    <a:pt x="349" y="1000"/>
                  </a:lnTo>
                  <a:lnTo>
                    <a:pt x="349" y="942"/>
                  </a:lnTo>
                  <a:lnTo>
                    <a:pt x="349" y="904"/>
                  </a:lnTo>
                  <a:cubicBezTo>
                    <a:pt x="349" y="865"/>
                    <a:pt x="368" y="826"/>
                    <a:pt x="368" y="768"/>
                  </a:cubicBezTo>
                  <a:cubicBezTo>
                    <a:pt x="387" y="749"/>
                    <a:pt x="387" y="730"/>
                    <a:pt x="387" y="710"/>
                  </a:cubicBezTo>
                  <a:lnTo>
                    <a:pt x="387" y="672"/>
                  </a:lnTo>
                  <a:cubicBezTo>
                    <a:pt x="407" y="633"/>
                    <a:pt x="426" y="594"/>
                    <a:pt x="465" y="556"/>
                  </a:cubicBezTo>
                  <a:lnTo>
                    <a:pt x="542" y="440"/>
                  </a:lnTo>
                  <a:lnTo>
                    <a:pt x="561" y="421"/>
                  </a:lnTo>
                  <a:lnTo>
                    <a:pt x="600" y="363"/>
                  </a:lnTo>
                  <a:cubicBezTo>
                    <a:pt x="600" y="363"/>
                    <a:pt x="619" y="343"/>
                    <a:pt x="619" y="324"/>
                  </a:cubicBezTo>
                  <a:cubicBezTo>
                    <a:pt x="633" y="310"/>
                    <a:pt x="647" y="297"/>
                    <a:pt x="640" y="297"/>
                  </a:cubicBezTo>
                  <a:lnTo>
                    <a:pt x="640" y="297"/>
                  </a:lnTo>
                  <a:cubicBezTo>
                    <a:pt x="637" y="297"/>
                    <a:pt x="631" y="299"/>
                    <a:pt x="619" y="305"/>
                  </a:cubicBezTo>
                  <a:lnTo>
                    <a:pt x="677" y="266"/>
                  </a:lnTo>
                  <a:cubicBezTo>
                    <a:pt x="697" y="227"/>
                    <a:pt x="697" y="227"/>
                    <a:pt x="716" y="208"/>
                  </a:cubicBezTo>
                  <a:cubicBezTo>
                    <a:pt x="735" y="189"/>
                    <a:pt x="755" y="169"/>
                    <a:pt x="755" y="150"/>
                  </a:cubicBezTo>
                  <a:cubicBezTo>
                    <a:pt x="789" y="81"/>
                    <a:pt x="762" y="12"/>
                    <a:pt x="700" y="12"/>
                  </a:cubicBezTo>
                  <a:cubicBezTo>
                    <a:pt x="693" y="12"/>
                    <a:pt x="685" y="13"/>
                    <a:pt x="677" y="15"/>
                  </a:cubicBezTo>
                  <a:cubicBezTo>
                    <a:pt x="668" y="5"/>
                    <a:pt x="653" y="0"/>
                    <a:pt x="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58" name="Google Shape;8241;p117">
              <a:extLst>
                <a:ext uri="{FF2B5EF4-FFF2-40B4-BE49-F238E27FC236}">
                  <a16:creationId xmlns:a16="http://schemas.microsoft.com/office/drawing/2014/main" id="{7EC6FABD-D833-A377-E16B-ACD742B40A34}"/>
                </a:ext>
              </a:extLst>
            </p:cNvPr>
            <p:cNvSpPr/>
            <p:nvPr/>
          </p:nvSpPr>
          <p:spPr>
            <a:xfrm>
              <a:off x="7198625" y="1777300"/>
              <a:ext cx="27550" cy="16325"/>
            </a:xfrm>
            <a:custGeom>
              <a:avLst/>
              <a:gdLst/>
              <a:ahLst/>
              <a:cxnLst/>
              <a:rect l="l" t="t" r="r" b="b"/>
              <a:pathLst>
                <a:path w="1102" h="653" extrusionOk="0">
                  <a:moveTo>
                    <a:pt x="116" y="0"/>
                  </a:moveTo>
                  <a:cubicBezTo>
                    <a:pt x="20" y="19"/>
                    <a:pt x="0" y="135"/>
                    <a:pt x="78" y="193"/>
                  </a:cubicBezTo>
                  <a:lnTo>
                    <a:pt x="97" y="251"/>
                  </a:lnTo>
                  <a:lnTo>
                    <a:pt x="116" y="251"/>
                  </a:lnTo>
                  <a:cubicBezTo>
                    <a:pt x="136" y="251"/>
                    <a:pt x="155" y="271"/>
                    <a:pt x="174" y="271"/>
                  </a:cubicBezTo>
                  <a:lnTo>
                    <a:pt x="232" y="290"/>
                  </a:lnTo>
                  <a:cubicBezTo>
                    <a:pt x="271" y="290"/>
                    <a:pt x="309" y="309"/>
                    <a:pt x="348" y="329"/>
                  </a:cubicBezTo>
                  <a:lnTo>
                    <a:pt x="387" y="348"/>
                  </a:lnTo>
                  <a:lnTo>
                    <a:pt x="425" y="348"/>
                  </a:lnTo>
                  <a:lnTo>
                    <a:pt x="522" y="406"/>
                  </a:lnTo>
                  <a:cubicBezTo>
                    <a:pt x="561" y="425"/>
                    <a:pt x="599" y="445"/>
                    <a:pt x="638" y="464"/>
                  </a:cubicBezTo>
                  <a:lnTo>
                    <a:pt x="657" y="483"/>
                  </a:lnTo>
                  <a:lnTo>
                    <a:pt x="696" y="522"/>
                  </a:lnTo>
                  <a:lnTo>
                    <a:pt x="735" y="541"/>
                  </a:lnTo>
                  <a:lnTo>
                    <a:pt x="793" y="580"/>
                  </a:lnTo>
                  <a:cubicBezTo>
                    <a:pt x="812" y="599"/>
                    <a:pt x="831" y="618"/>
                    <a:pt x="851" y="638"/>
                  </a:cubicBezTo>
                  <a:cubicBezTo>
                    <a:pt x="870" y="647"/>
                    <a:pt x="889" y="652"/>
                    <a:pt x="909" y="652"/>
                  </a:cubicBezTo>
                  <a:cubicBezTo>
                    <a:pt x="928" y="652"/>
                    <a:pt x="947" y="647"/>
                    <a:pt x="967" y="638"/>
                  </a:cubicBezTo>
                  <a:cubicBezTo>
                    <a:pt x="1025" y="638"/>
                    <a:pt x="1044" y="599"/>
                    <a:pt x="1063" y="560"/>
                  </a:cubicBezTo>
                  <a:cubicBezTo>
                    <a:pt x="1102" y="445"/>
                    <a:pt x="986" y="329"/>
                    <a:pt x="909" y="271"/>
                  </a:cubicBezTo>
                  <a:cubicBezTo>
                    <a:pt x="831" y="213"/>
                    <a:pt x="754" y="155"/>
                    <a:pt x="657" y="116"/>
                  </a:cubicBezTo>
                  <a:cubicBezTo>
                    <a:pt x="580" y="77"/>
                    <a:pt x="503" y="39"/>
                    <a:pt x="406" y="19"/>
                  </a:cubicBezTo>
                  <a:cubicBezTo>
                    <a:pt x="348" y="0"/>
                    <a:pt x="309" y="0"/>
                    <a:pt x="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194" name="Picture 2" descr="Bài học về việc sử dụng các phương thức biểu đạt trong văn nghị luận, được  đề cập trong trang 158 của Sách Giáo Khoa Ngữ Văn lớp 12 Tập 1.">
            <a:extLst>
              <a:ext uri="{FF2B5EF4-FFF2-40B4-BE49-F238E27FC236}">
                <a16:creationId xmlns:a16="http://schemas.microsoft.com/office/drawing/2014/main" id="{6BF3E62A-DB9B-4B2A-BDD5-713774FE8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558" y="133388"/>
            <a:ext cx="4202972" cy="220355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iên Giang: Phát triển bền vững nuôi cá biển lồng bè – Tạp chí Thủy sản  Việt Nam">
            <a:extLst>
              <a:ext uri="{FF2B5EF4-FFF2-40B4-BE49-F238E27FC236}">
                <a16:creationId xmlns:a16="http://schemas.microsoft.com/office/drawing/2014/main" id="{F9BF6211-2C35-414E-AE37-737561EE3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313" y="2420115"/>
            <a:ext cx="3924081" cy="261605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778145"/>
      </p:ext>
    </p:extLst>
  </p:cSld>
  <p:clrMapOvr>
    <a:masterClrMapping/>
  </p:clrMapOvr>
  <p:transition spd="slow">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7" name="Arrow: Pentagon 1806">
            <a:extLst>
              <a:ext uri="{FF2B5EF4-FFF2-40B4-BE49-F238E27FC236}">
                <a16:creationId xmlns:a16="http://schemas.microsoft.com/office/drawing/2014/main" id="{91B1568D-A172-8DBD-34E4-D532DD551EBC}"/>
              </a:ext>
            </a:extLst>
          </p:cNvPr>
          <p:cNvSpPr/>
          <p:nvPr/>
        </p:nvSpPr>
        <p:spPr>
          <a:xfrm>
            <a:off x="0" y="406813"/>
            <a:ext cx="3313723" cy="617416"/>
          </a:xfrm>
          <a:prstGeom prst="homePlate">
            <a:avLst/>
          </a:prstGeom>
          <a:solidFill>
            <a:srgbClr val="84B100"/>
          </a:solidFill>
          <a:ln>
            <a:solidFill>
              <a:srgbClr val="84B1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THẢO LUẬN NHÓM</a:t>
            </a:r>
          </a:p>
        </p:txBody>
      </p:sp>
      <p:sp>
        <p:nvSpPr>
          <p:cNvPr id="2090" name="TextBox 2089">
            <a:extLst>
              <a:ext uri="{FF2B5EF4-FFF2-40B4-BE49-F238E27FC236}">
                <a16:creationId xmlns:a16="http://schemas.microsoft.com/office/drawing/2014/main" id="{655D6A4B-54C5-ADB3-8426-6103E0B6CDCC}"/>
              </a:ext>
            </a:extLst>
          </p:cNvPr>
          <p:cNvSpPr txBox="1"/>
          <p:nvPr/>
        </p:nvSpPr>
        <p:spPr>
          <a:xfrm>
            <a:off x="3397736" y="406813"/>
            <a:ext cx="5852944" cy="577850"/>
          </a:xfrm>
          <a:prstGeom prst="rect">
            <a:avLst/>
          </a:prstGeom>
          <a:noFill/>
        </p:spPr>
        <p:txBody>
          <a:bodyPr wrap="square">
            <a:spAutoFit/>
          </a:bodyPr>
          <a:lstStyle/>
          <a:p>
            <a:pPr algn="just">
              <a:lnSpc>
                <a:spcPct val="150000"/>
              </a:lnSpc>
            </a:pPr>
            <a:r>
              <a:rPr lang="en-US" sz="2400" b="1" i="1" dirty="0" err="1">
                <a:solidFill>
                  <a:srgbClr val="FF0000"/>
                </a:solidFill>
              </a:rPr>
              <a:t>Hoàn</a:t>
            </a:r>
            <a:r>
              <a:rPr lang="en-US" sz="2400" b="1" i="1" dirty="0">
                <a:solidFill>
                  <a:srgbClr val="FF0000"/>
                </a:solidFill>
              </a:rPr>
              <a:t> </a:t>
            </a:r>
            <a:r>
              <a:rPr lang="en-US" sz="2400" b="1" i="1" dirty="0" err="1">
                <a:solidFill>
                  <a:srgbClr val="FF0000"/>
                </a:solidFill>
              </a:rPr>
              <a:t>thành</a:t>
            </a:r>
            <a:r>
              <a:rPr lang="en-US" sz="2400" b="1" i="1" dirty="0">
                <a:solidFill>
                  <a:srgbClr val="FF0000"/>
                </a:solidFill>
              </a:rPr>
              <a:t> </a:t>
            </a:r>
            <a:r>
              <a:rPr lang="en-US" sz="2400" b="1" i="1" dirty="0" err="1">
                <a:solidFill>
                  <a:srgbClr val="FF0000"/>
                </a:solidFill>
              </a:rPr>
              <a:t>các</a:t>
            </a:r>
            <a:r>
              <a:rPr lang="en-US" sz="2400" b="1" i="1" dirty="0">
                <a:solidFill>
                  <a:srgbClr val="FF0000"/>
                </a:solidFill>
              </a:rPr>
              <a:t> </a:t>
            </a:r>
            <a:r>
              <a:rPr lang="en-US" sz="2400" b="1" i="1" dirty="0" err="1">
                <a:solidFill>
                  <a:srgbClr val="FF0000"/>
                </a:solidFill>
              </a:rPr>
              <a:t>câu</a:t>
            </a:r>
            <a:r>
              <a:rPr lang="en-US" sz="2400" b="1" i="1" dirty="0">
                <a:solidFill>
                  <a:srgbClr val="FF0000"/>
                </a:solidFill>
              </a:rPr>
              <a:t> </a:t>
            </a:r>
            <a:r>
              <a:rPr lang="en-US" sz="2400" b="1" i="1" dirty="0" err="1">
                <a:solidFill>
                  <a:srgbClr val="FF0000"/>
                </a:solidFill>
              </a:rPr>
              <a:t>hỏi</a:t>
            </a:r>
            <a:r>
              <a:rPr lang="en-US" sz="2400" b="1" i="1" dirty="0">
                <a:solidFill>
                  <a:srgbClr val="FF0000"/>
                </a:solidFill>
              </a:rPr>
              <a:t> </a:t>
            </a:r>
            <a:r>
              <a:rPr lang="en-US" sz="2400" b="1" i="1" dirty="0" err="1">
                <a:solidFill>
                  <a:srgbClr val="FF0000"/>
                </a:solidFill>
              </a:rPr>
              <a:t>vào</a:t>
            </a:r>
            <a:r>
              <a:rPr lang="en-US" sz="2400" b="1" i="1" dirty="0">
                <a:solidFill>
                  <a:srgbClr val="FF0000"/>
                </a:solidFill>
              </a:rPr>
              <a:t> </a:t>
            </a:r>
            <a:r>
              <a:rPr lang="en-US" sz="2400" b="1" i="1" dirty="0" err="1">
                <a:solidFill>
                  <a:srgbClr val="FF0000"/>
                </a:solidFill>
              </a:rPr>
              <a:t>bảng</a:t>
            </a:r>
            <a:r>
              <a:rPr lang="en-US" sz="2400" b="1" i="1" dirty="0">
                <a:solidFill>
                  <a:srgbClr val="FF0000"/>
                </a:solidFill>
              </a:rPr>
              <a:t> </a:t>
            </a:r>
            <a:r>
              <a:rPr lang="en-US" sz="2400" b="1" i="1" dirty="0" err="1">
                <a:solidFill>
                  <a:srgbClr val="FF0000"/>
                </a:solidFill>
              </a:rPr>
              <a:t>phụ</a:t>
            </a:r>
            <a:r>
              <a:rPr lang="en-US" sz="2400" b="1" i="1" dirty="0">
                <a:solidFill>
                  <a:srgbClr val="FF0000"/>
                </a:solidFill>
              </a:rPr>
              <a:t> </a:t>
            </a:r>
            <a:endParaRPr lang="en-US" sz="2400" dirty="0"/>
          </a:p>
        </p:txBody>
      </p:sp>
      <p:sp>
        <p:nvSpPr>
          <p:cNvPr id="5" name="TextBox 4">
            <a:extLst>
              <a:ext uri="{FF2B5EF4-FFF2-40B4-BE49-F238E27FC236}">
                <a16:creationId xmlns:a16="http://schemas.microsoft.com/office/drawing/2014/main" id="{597B04A6-9466-4335-8221-3F0DF0EADA22}"/>
              </a:ext>
            </a:extLst>
          </p:cNvPr>
          <p:cNvSpPr txBox="1"/>
          <p:nvPr/>
        </p:nvSpPr>
        <p:spPr>
          <a:xfrm>
            <a:off x="411479" y="1225154"/>
            <a:ext cx="8458201" cy="2793842"/>
          </a:xfrm>
          <a:prstGeom prst="rect">
            <a:avLst/>
          </a:prstGeom>
          <a:solidFill>
            <a:srgbClr val="FFFFFF"/>
          </a:solidFill>
          <a:ln w="28575">
            <a:solidFill>
              <a:srgbClr val="0070C0"/>
            </a:solidFill>
            <a:prstDash val="lgDashDot"/>
          </a:ln>
        </p:spPr>
        <p:txBody>
          <a:bodyPr wrap="square" rtlCol="0">
            <a:spAutoFit/>
          </a:bodyPr>
          <a:lstStyle/>
          <a:p>
            <a:pPr>
              <a:lnSpc>
                <a:spcPct val="150000"/>
              </a:lnSpc>
            </a:pPr>
            <a:r>
              <a:rPr lang="en-US" sz="2400" b="1" dirty="0" err="1">
                <a:solidFill>
                  <a:srgbClr val="C00000"/>
                </a:solidFill>
                <a:latin typeface="Arial" panose="020B0604020202020204" pitchFamily="34" charset="0"/>
              </a:rPr>
              <a:t>Câu</a:t>
            </a:r>
            <a:r>
              <a:rPr lang="en-US" sz="2400" b="1" dirty="0">
                <a:solidFill>
                  <a:srgbClr val="C00000"/>
                </a:solidFill>
                <a:latin typeface="Arial" panose="020B0604020202020204" pitchFamily="34" charset="0"/>
              </a:rPr>
              <a:t> 1: </a:t>
            </a:r>
            <a:r>
              <a:rPr lang="vi-VN" sz="2400" dirty="0">
                <a:latin typeface="Arial" panose="020B0604020202020204" pitchFamily="34" charset="0"/>
              </a:rPr>
              <a:t>Trình bày một số vai trò của phòng, trị bệnh thủy sản</a:t>
            </a:r>
            <a:endParaRPr lang="en-US" sz="2400" dirty="0">
              <a:latin typeface="Arial" panose="020B0604020202020204" pitchFamily="34" charset="0"/>
            </a:endParaRPr>
          </a:p>
          <a:p>
            <a:pPr>
              <a:lnSpc>
                <a:spcPct val="150000"/>
              </a:lnSpc>
            </a:pPr>
            <a:r>
              <a:rPr lang="en-US" sz="2400" b="1" dirty="0" err="1">
                <a:solidFill>
                  <a:srgbClr val="C00000"/>
                </a:solidFill>
                <a:latin typeface="Arial" panose="020B0604020202020204" pitchFamily="34" charset="0"/>
              </a:rPr>
              <a:t>Câu</a:t>
            </a:r>
            <a:r>
              <a:rPr lang="en-US" sz="2400" b="1" dirty="0">
                <a:solidFill>
                  <a:srgbClr val="C00000"/>
                </a:solidFill>
                <a:latin typeface="Arial" panose="020B0604020202020204" pitchFamily="34" charset="0"/>
              </a:rPr>
              <a:t> 2: </a:t>
            </a:r>
            <a:r>
              <a:rPr lang="en-US" sz="2400" dirty="0" err="1">
                <a:latin typeface="Arial" panose="020B0604020202020204" pitchFamily="34" charset="0"/>
              </a:rPr>
              <a:t>Công</a:t>
            </a:r>
            <a:r>
              <a:rPr lang="en-US" sz="2400" dirty="0">
                <a:latin typeface="Arial" panose="020B0604020202020204" pitchFamily="34" charset="0"/>
              </a:rPr>
              <a:t> </a:t>
            </a:r>
            <a:r>
              <a:rPr lang="en-US" sz="2400" dirty="0" err="1">
                <a:latin typeface="Arial" panose="020B0604020202020204" pitchFamily="34" charset="0"/>
              </a:rPr>
              <a:t>nghệ</a:t>
            </a:r>
            <a:r>
              <a:rPr lang="en-US" sz="2400" dirty="0">
                <a:latin typeface="Arial" panose="020B0604020202020204" pitchFamily="34" charset="0"/>
              </a:rPr>
              <a:t> </a:t>
            </a:r>
            <a:r>
              <a:rPr lang="en-US" sz="2400" dirty="0" err="1">
                <a:latin typeface="Arial" panose="020B0604020202020204" pitchFamily="34" charset="0"/>
              </a:rPr>
              <a:t>sinh</a:t>
            </a:r>
            <a:r>
              <a:rPr lang="en-US" sz="2400" dirty="0">
                <a:latin typeface="Arial" panose="020B0604020202020204" pitchFamily="34" charset="0"/>
              </a:rPr>
              <a:t> </a:t>
            </a:r>
            <a:r>
              <a:rPr lang="en-US" sz="2400" dirty="0" err="1">
                <a:latin typeface="Arial" panose="020B0604020202020204" pitchFamily="34" charset="0"/>
              </a:rPr>
              <a:t>học</a:t>
            </a:r>
            <a:r>
              <a:rPr lang="en-US" sz="2400" dirty="0">
                <a:latin typeface="Arial" panose="020B0604020202020204" pitchFamily="34" charset="0"/>
              </a:rPr>
              <a:t> </a:t>
            </a:r>
            <a:r>
              <a:rPr lang="en-US" sz="2400" dirty="0" err="1">
                <a:latin typeface="Arial" panose="020B0604020202020204" pitchFamily="34" charset="0"/>
              </a:rPr>
              <a:t>được</a:t>
            </a:r>
            <a:r>
              <a:rPr lang="en-US" sz="2400" dirty="0">
                <a:latin typeface="Arial" panose="020B0604020202020204" pitchFamily="34" charset="0"/>
              </a:rPr>
              <a:t> </a:t>
            </a:r>
            <a:r>
              <a:rPr lang="en-US" sz="2400" dirty="0" err="1">
                <a:latin typeface="Arial" panose="020B0604020202020204" pitchFamily="34" charset="0"/>
              </a:rPr>
              <a:t>ứng</a:t>
            </a:r>
            <a:r>
              <a:rPr lang="en-US" sz="2400" dirty="0">
                <a:latin typeface="Arial" panose="020B0604020202020204" pitchFamily="34" charset="0"/>
              </a:rPr>
              <a:t> </a:t>
            </a:r>
            <a:r>
              <a:rPr lang="en-US" sz="2400" dirty="0" err="1">
                <a:latin typeface="Arial" panose="020B0604020202020204" pitchFamily="34" charset="0"/>
              </a:rPr>
              <a:t>dụng</a:t>
            </a:r>
            <a:r>
              <a:rPr lang="en-US" sz="2400" dirty="0">
                <a:latin typeface="Arial" panose="020B0604020202020204" pitchFamily="34" charset="0"/>
              </a:rPr>
              <a:t> </a:t>
            </a:r>
            <a:r>
              <a:rPr lang="en-US" sz="2400" dirty="0" err="1">
                <a:latin typeface="Arial" panose="020B0604020202020204" pitchFamily="34" charset="0"/>
              </a:rPr>
              <a:t>trong</a:t>
            </a:r>
            <a:r>
              <a:rPr lang="en-US" sz="2400" dirty="0">
                <a:latin typeface="Arial" panose="020B0604020202020204" pitchFamily="34" charset="0"/>
              </a:rPr>
              <a:t> </a:t>
            </a:r>
            <a:r>
              <a:rPr lang="en-US" sz="2400" dirty="0" err="1">
                <a:latin typeface="Arial" panose="020B0604020202020204" pitchFamily="34" charset="0"/>
              </a:rPr>
              <a:t>chẩn</a:t>
            </a:r>
            <a:r>
              <a:rPr lang="en-US" sz="2400" dirty="0">
                <a:latin typeface="Arial" panose="020B0604020202020204" pitchFamily="34" charset="0"/>
              </a:rPr>
              <a:t> </a:t>
            </a:r>
            <a:r>
              <a:rPr lang="en-US" sz="2400" dirty="0" err="1">
                <a:latin typeface="Arial" panose="020B0604020202020204" pitchFamily="34" charset="0"/>
              </a:rPr>
              <a:t>đoán</a:t>
            </a:r>
            <a:r>
              <a:rPr lang="en-US" sz="2400" dirty="0">
                <a:latin typeface="Arial" panose="020B0604020202020204" pitchFamily="34" charset="0"/>
              </a:rPr>
              <a:t> </a:t>
            </a:r>
            <a:r>
              <a:rPr lang="en-US" sz="2400" dirty="0" err="1">
                <a:latin typeface="Arial" panose="020B0604020202020204" pitchFamily="34" charset="0"/>
              </a:rPr>
              <a:t>bệnh</a:t>
            </a:r>
            <a:r>
              <a:rPr lang="en-US" sz="2400" dirty="0">
                <a:latin typeface="Arial" panose="020B0604020202020204" pitchFamily="34" charset="0"/>
              </a:rPr>
              <a:t> </a:t>
            </a:r>
            <a:r>
              <a:rPr lang="en-US" sz="2400" dirty="0" err="1">
                <a:latin typeface="Arial" panose="020B0604020202020204" pitchFamily="34" charset="0"/>
              </a:rPr>
              <a:t>thủy</a:t>
            </a:r>
            <a:r>
              <a:rPr lang="en-US" sz="2400" dirty="0">
                <a:latin typeface="Arial" panose="020B0604020202020204" pitchFamily="34" charset="0"/>
              </a:rPr>
              <a:t> </a:t>
            </a:r>
            <a:r>
              <a:rPr lang="en-US" sz="2400" dirty="0" err="1">
                <a:latin typeface="Arial" panose="020B0604020202020204" pitchFamily="34" charset="0"/>
              </a:rPr>
              <a:t>sản</a:t>
            </a:r>
            <a:r>
              <a:rPr lang="en-US" sz="2400" dirty="0">
                <a:latin typeface="Arial" panose="020B0604020202020204" pitchFamily="34" charset="0"/>
              </a:rPr>
              <a:t> </a:t>
            </a:r>
            <a:r>
              <a:rPr lang="en-US" sz="2400" dirty="0" err="1">
                <a:latin typeface="Arial" panose="020B0604020202020204" pitchFamily="34" charset="0"/>
              </a:rPr>
              <a:t>như</a:t>
            </a:r>
            <a:r>
              <a:rPr lang="en-US" sz="2400" dirty="0">
                <a:latin typeface="Arial" panose="020B0604020202020204" pitchFamily="34" charset="0"/>
              </a:rPr>
              <a:t> </a:t>
            </a:r>
            <a:r>
              <a:rPr lang="en-US" sz="2400" dirty="0" err="1">
                <a:latin typeface="Arial" panose="020B0604020202020204" pitchFamily="34" charset="0"/>
              </a:rPr>
              <a:t>thế</a:t>
            </a:r>
            <a:r>
              <a:rPr lang="en-US" sz="2400" dirty="0">
                <a:latin typeface="Arial" panose="020B0604020202020204" pitchFamily="34" charset="0"/>
              </a:rPr>
              <a:t> </a:t>
            </a:r>
            <a:r>
              <a:rPr lang="en-US" sz="2400" dirty="0" err="1">
                <a:latin typeface="Arial" panose="020B0604020202020204" pitchFamily="34" charset="0"/>
              </a:rPr>
              <a:t>nào</a:t>
            </a:r>
            <a:r>
              <a:rPr lang="en-US" sz="2400" dirty="0">
                <a:latin typeface="Arial" panose="020B0604020202020204" pitchFamily="34" charset="0"/>
              </a:rPr>
              <a:t>?</a:t>
            </a:r>
          </a:p>
          <a:p>
            <a:pPr>
              <a:lnSpc>
                <a:spcPct val="150000"/>
              </a:lnSpc>
            </a:pPr>
            <a:r>
              <a:rPr lang="en-US" sz="2400" b="1" dirty="0" err="1">
                <a:solidFill>
                  <a:srgbClr val="C00000"/>
                </a:solidFill>
                <a:latin typeface="Arial" panose="020B0604020202020204" pitchFamily="34" charset="0"/>
              </a:rPr>
              <a:t>Câu</a:t>
            </a:r>
            <a:r>
              <a:rPr lang="en-US" sz="2400" b="1" dirty="0">
                <a:solidFill>
                  <a:srgbClr val="C00000"/>
                </a:solidFill>
                <a:latin typeface="Arial" panose="020B0604020202020204" pitchFamily="34" charset="0"/>
              </a:rPr>
              <a:t> 3: </a:t>
            </a:r>
            <a:r>
              <a:rPr lang="en-US" sz="2400" dirty="0" err="1">
                <a:latin typeface="Arial" panose="020B0604020202020204" pitchFamily="34" charset="0"/>
              </a:rPr>
              <a:t>Trình</a:t>
            </a:r>
            <a:r>
              <a:rPr lang="en-US" sz="2400" dirty="0">
                <a:latin typeface="Arial" panose="020B0604020202020204" pitchFamily="34" charset="0"/>
              </a:rPr>
              <a:t> </a:t>
            </a:r>
            <a:r>
              <a:rPr lang="en-US" sz="2400" dirty="0" err="1">
                <a:latin typeface="Arial" panose="020B0604020202020204" pitchFamily="34" charset="0"/>
              </a:rPr>
              <a:t>bày</a:t>
            </a:r>
            <a:r>
              <a:rPr lang="en-US" sz="2400" dirty="0">
                <a:latin typeface="Arial" panose="020B0604020202020204" pitchFamily="34" charset="0"/>
              </a:rPr>
              <a:t> </a:t>
            </a:r>
            <a:r>
              <a:rPr lang="en-US" sz="2400" dirty="0" err="1">
                <a:latin typeface="Arial" panose="020B0604020202020204" pitchFamily="34" charset="0"/>
              </a:rPr>
              <a:t>một</a:t>
            </a:r>
            <a:r>
              <a:rPr lang="en-US" sz="2400" dirty="0">
                <a:latin typeface="Arial" panose="020B0604020202020204" pitchFamily="34" charset="0"/>
              </a:rPr>
              <a:t> </a:t>
            </a:r>
            <a:r>
              <a:rPr lang="en-US" sz="2400" dirty="0" err="1">
                <a:latin typeface="Arial" panose="020B0604020202020204" pitchFamily="34" charset="0"/>
              </a:rPr>
              <a:t>số</a:t>
            </a:r>
            <a:r>
              <a:rPr lang="en-US" sz="2400" dirty="0">
                <a:latin typeface="Arial" panose="020B0604020202020204" pitchFamily="34" charset="0"/>
              </a:rPr>
              <a:t> </a:t>
            </a:r>
            <a:r>
              <a:rPr lang="en-US" sz="2400" dirty="0" err="1">
                <a:latin typeface="Arial" panose="020B0604020202020204" pitchFamily="34" charset="0"/>
              </a:rPr>
              <a:t>ứng</a:t>
            </a:r>
            <a:r>
              <a:rPr lang="en-US" sz="2400" dirty="0">
                <a:latin typeface="Arial" panose="020B0604020202020204" pitchFamily="34" charset="0"/>
              </a:rPr>
              <a:t> </a:t>
            </a:r>
            <a:r>
              <a:rPr lang="en-US" sz="2400" dirty="0" err="1">
                <a:latin typeface="Arial" panose="020B0604020202020204" pitchFamily="34" charset="0"/>
              </a:rPr>
              <a:t>dụng</a:t>
            </a:r>
            <a:r>
              <a:rPr lang="en-US" sz="2400" dirty="0">
                <a:latin typeface="Arial" panose="020B0604020202020204" pitchFamily="34" charset="0"/>
              </a:rPr>
              <a:t> </a:t>
            </a:r>
            <a:r>
              <a:rPr lang="en-US" sz="2400" dirty="0" err="1">
                <a:latin typeface="Arial" panose="020B0604020202020204" pitchFamily="34" charset="0"/>
              </a:rPr>
              <a:t>của</a:t>
            </a:r>
            <a:r>
              <a:rPr lang="en-US" sz="2400" dirty="0">
                <a:latin typeface="Arial" panose="020B0604020202020204" pitchFamily="34" charset="0"/>
              </a:rPr>
              <a:t> </a:t>
            </a:r>
            <a:r>
              <a:rPr lang="en-US" sz="2400" dirty="0" err="1">
                <a:latin typeface="Arial" panose="020B0604020202020204" pitchFamily="34" charset="0"/>
              </a:rPr>
              <a:t>công</a:t>
            </a:r>
            <a:r>
              <a:rPr lang="en-US" sz="2400" dirty="0">
                <a:latin typeface="Arial" panose="020B0604020202020204" pitchFamily="34" charset="0"/>
              </a:rPr>
              <a:t> </a:t>
            </a:r>
            <a:r>
              <a:rPr lang="en-US" sz="2400" dirty="0" err="1">
                <a:latin typeface="Arial" panose="020B0604020202020204" pitchFamily="34" charset="0"/>
              </a:rPr>
              <a:t>nghệ</a:t>
            </a:r>
            <a:r>
              <a:rPr lang="en-US" sz="2400" dirty="0">
                <a:latin typeface="Arial" panose="020B0604020202020204" pitchFamily="34" charset="0"/>
              </a:rPr>
              <a:t> </a:t>
            </a:r>
            <a:r>
              <a:rPr lang="en-US" sz="2400" dirty="0" err="1">
                <a:latin typeface="Arial" panose="020B0604020202020204" pitchFamily="34" charset="0"/>
              </a:rPr>
              <a:t>sinh</a:t>
            </a:r>
            <a:r>
              <a:rPr lang="en-US" sz="2400" dirty="0">
                <a:latin typeface="Arial" panose="020B0604020202020204" pitchFamily="34" charset="0"/>
              </a:rPr>
              <a:t> </a:t>
            </a:r>
            <a:r>
              <a:rPr lang="en-US" sz="2400" dirty="0" err="1">
                <a:latin typeface="Arial" panose="020B0604020202020204" pitchFamily="34" charset="0"/>
              </a:rPr>
              <a:t>học</a:t>
            </a:r>
            <a:r>
              <a:rPr lang="en-US" sz="2400" dirty="0">
                <a:latin typeface="Arial" panose="020B0604020202020204" pitchFamily="34" charset="0"/>
              </a:rPr>
              <a:t> </a:t>
            </a:r>
            <a:r>
              <a:rPr lang="en-US" sz="2400" dirty="0" err="1">
                <a:latin typeface="Arial" panose="020B0604020202020204" pitchFamily="34" charset="0"/>
              </a:rPr>
              <a:t>trong</a:t>
            </a:r>
            <a:r>
              <a:rPr lang="en-US" sz="2400" dirty="0">
                <a:latin typeface="Arial" panose="020B0604020202020204" pitchFamily="34" charset="0"/>
              </a:rPr>
              <a:t> </a:t>
            </a:r>
            <a:r>
              <a:rPr lang="en-US" sz="2400" dirty="0" err="1">
                <a:latin typeface="Arial" panose="020B0604020202020204" pitchFamily="34" charset="0"/>
              </a:rPr>
              <a:t>phòng</a:t>
            </a:r>
            <a:r>
              <a:rPr lang="en-US" sz="2400" dirty="0">
                <a:latin typeface="Arial" panose="020B0604020202020204" pitchFamily="34" charset="0"/>
              </a:rPr>
              <a:t> </a:t>
            </a:r>
            <a:r>
              <a:rPr lang="en-US" sz="2400" dirty="0" err="1">
                <a:latin typeface="Arial" panose="020B0604020202020204" pitchFamily="34" charset="0"/>
              </a:rPr>
              <a:t>bệnh</a:t>
            </a:r>
            <a:r>
              <a:rPr lang="en-US" sz="2400" dirty="0">
                <a:latin typeface="Arial" panose="020B0604020202020204" pitchFamily="34" charset="0"/>
              </a:rPr>
              <a:t> </a:t>
            </a:r>
            <a:r>
              <a:rPr lang="en-US" sz="2400" dirty="0" err="1">
                <a:latin typeface="Arial" panose="020B0604020202020204" pitchFamily="34" charset="0"/>
              </a:rPr>
              <a:t>và</a:t>
            </a:r>
            <a:r>
              <a:rPr lang="en-US" sz="2400" dirty="0">
                <a:latin typeface="Arial" panose="020B0604020202020204" pitchFamily="34" charset="0"/>
              </a:rPr>
              <a:t> </a:t>
            </a:r>
            <a:r>
              <a:rPr lang="en-US" sz="2400" dirty="0" err="1">
                <a:latin typeface="Arial" panose="020B0604020202020204" pitchFamily="34" charset="0"/>
              </a:rPr>
              <a:t>điều</a:t>
            </a:r>
            <a:r>
              <a:rPr lang="en-US" sz="2400" dirty="0">
                <a:latin typeface="Arial" panose="020B0604020202020204" pitchFamily="34" charset="0"/>
              </a:rPr>
              <a:t> </a:t>
            </a:r>
            <a:r>
              <a:rPr lang="en-US" sz="2400" dirty="0" err="1">
                <a:latin typeface="Arial" panose="020B0604020202020204" pitchFamily="34" charset="0"/>
              </a:rPr>
              <a:t>trị</a:t>
            </a:r>
            <a:r>
              <a:rPr lang="en-US" sz="2400" dirty="0">
                <a:latin typeface="Arial" panose="020B0604020202020204" pitchFamily="34" charset="0"/>
              </a:rPr>
              <a:t> </a:t>
            </a:r>
            <a:r>
              <a:rPr lang="en-US" sz="2400" dirty="0" err="1">
                <a:latin typeface="Arial" panose="020B0604020202020204" pitchFamily="34" charset="0"/>
              </a:rPr>
              <a:t>bệnh</a:t>
            </a:r>
            <a:r>
              <a:rPr lang="en-US" sz="2400" dirty="0">
                <a:latin typeface="Arial" panose="020B0604020202020204" pitchFamily="34" charset="0"/>
              </a:rPr>
              <a:t> </a:t>
            </a:r>
            <a:r>
              <a:rPr lang="en-US" sz="2400" dirty="0" err="1">
                <a:latin typeface="Arial" panose="020B0604020202020204" pitchFamily="34" charset="0"/>
              </a:rPr>
              <a:t>thủy</a:t>
            </a:r>
            <a:r>
              <a:rPr lang="en-US" sz="2400" dirty="0">
                <a:latin typeface="Arial" panose="020B0604020202020204" pitchFamily="34" charset="0"/>
              </a:rPr>
              <a:t> </a:t>
            </a:r>
            <a:r>
              <a:rPr lang="en-US" sz="2400" dirty="0" err="1">
                <a:latin typeface="Arial" panose="020B0604020202020204" pitchFamily="34" charset="0"/>
              </a:rPr>
              <a:t>sản</a:t>
            </a:r>
            <a:endParaRPr lang="en-US" sz="2400" dirty="0">
              <a:latin typeface="Arial" panose="020B0604020202020204" pitchFamily="34" charset="0"/>
            </a:endParaRPr>
          </a:p>
        </p:txBody>
      </p:sp>
      <p:sp>
        <p:nvSpPr>
          <p:cNvPr id="8" name="TextBox 7">
            <a:extLst>
              <a:ext uri="{FF2B5EF4-FFF2-40B4-BE49-F238E27FC236}">
                <a16:creationId xmlns:a16="http://schemas.microsoft.com/office/drawing/2014/main" id="{F447D679-F134-49EB-BB25-C3C4D9C15199}"/>
              </a:ext>
            </a:extLst>
          </p:cNvPr>
          <p:cNvSpPr txBox="1"/>
          <p:nvPr/>
        </p:nvSpPr>
        <p:spPr>
          <a:xfrm>
            <a:off x="411479" y="1417588"/>
            <a:ext cx="8458201" cy="3347840"/>
          </a:xfrm>
          <a:prstGeom prst="rect">
            <a:avLst/>
          </a:prstGeom>
          <a:solidFill>
            <a:srgbClr val="FFFFFF"/>
          </a:solidFill>
          <a:ln w="28575">
            <a:solidFill>
              <a:srgbClr val="0070C0"/>
            </a:solidFill>
            <a:prstDash val="lgDashDot"/>
          </a:ln>
        </p:spPr>
        <p:txBody>
          <a:bodyPr wrap="square" rtlCol="0">
            <a:spAutoFit/>
          </a:bodyPr>
          <a:lstStyle/>
          <a:p>
            <a:pPr>
              <a:lnSpc>
                <a:spcPct val="150000"/>
              </a:lnSpc>
            </a:pPr>
            <a:r>
              <a:rPr lang="en-US" sz="2400" b="1" dirty="0" err="1">
                <a:solidFill>
                  <a:srgbClr val="C00000"/>
                </a:solidFill>
                <a:latin typeface="Arial" panose="020B0604020202020204" pitchFamily="34" charset="0"/>
              </a:rPr>
              <a:t>Câu</a:t>
            </a:r>
            <a:r>
              <a:rPr lang="en-US" sz="2400" b="1" dirty="0">
                <a:solidFill>
                  <a:srgbClr val="C00000"/>
                </a:solidFill>
                <a:latin typeface="Arial" panose="020B0604020202020204" pitchFamily="34" charset="0"/>
              </a:rPr>
              <a:t> 4: </a:t>
            </a:r>
            <a:r>
              <a:rPr lang="en-US" sz="2400" dirty="0" err="1">
                <a:latin typeface="Arial" panose="020B0604020202020204" pitchFamily="34" charset="0"/>
              </a:rPr>
              <a:t>Kể</a:t>
            </a:r>
            <a:r>
              <a:rPr lang="en-US" sz="2400" dirty="0">
                <a:latin typeface="Arial" panose="020B0604020202020204" pitchFamily="34" charset="0"/>
              </a:rPr>
              <a:t> </a:t>
            </a:r>
            <a:r>
              <a:rPr lang="en-US" sz="2400" dirty="0" err="1">
                <a:latin typeface="Arial" panose="020B0604020202020204" pitchFamily="34" charset="0"/>
              </a:rPr>
              <a:t>tên</a:t>
            </a:r>
            <a:r>
              <a:rPr lang="en-US" sz="2400" dirty="0">
                <a:latin typeface="Arial" panose="020B0604020202020204" pitchFamily="34" charset="0"/>
              </a:rPr>
              <a:t> </a:t>
            </a:r>
            <a:r>
              <a:rPr lang="en-US" sz="2400" dirty="0" err="1">
                <a:latin typeface="Arial" panose="020B0604020202020204" pitchFamily="34" charset="0"/>
              </a:rPr>
              <a:t>và</a:t>
            </a:r>
            <a:r>
              <a:rPr lang="en-US" sz="2400" dirty="0">
                <a:latin typeface="Arial" panose="020B0604020202020204" pitchFamily="34" charset="0"/>
              </a:rPr>
              <a:t> </a:t>
            </a:r>
            <a:r>
              <a:rPr lang="en-US" sz="2400" dirty="0" err="1">
                <a:latin typeface="Arial" panose="020B0604020202020204" pitchFamily="34" charset="0"/>
              </a:rPr>
              <a:t>cách</a:t>
            </a:r>
            <a:r>
              <a:rPr lang="en-US" sz="2400" dirty="0">
                <a:latin typeface="Arial" panose="020B0604020202020204" pitchFamily="34" charset="0"/>
              </a:rPr>
              <a:t> </a:t>
            </a:r>
            <a:r>
              <a:rPr lang="en-US" sz="2400" dirty="0" err="1">
                <a:latin typeface="Arial" panose="020B0604020202020204" pitchFamily="34" charset="0"/>
              </a:rPr>
              <a:t>sử</a:t>
            </a:r>
            <a:r>
              <a:rPr lang="en-US" sz="2400" dirty="0">
                <a:latin typeface="Arial" panose="020B0604020202020204" pitchFamily="34" charset="0"/>
              </a:rPr>
              <a:t> </a:t>
            </a:r>
            <a:r>
              <a:rPr lang="en-US" sz="2400" dirty="0" err="1">
                <a:latin typeface="Arial" panose="020B0604020202020204" pitchFamily="34" charset="0"/>
              </a:rPr>
              <a:t>dụng</a:t>
            </a:r>
            <a:r>
              <a:rPr lang="en-US" sz="2400" dirty="0">
                <a:latin typeface="Arial" panose="020B0604020202020204" pitchFamily="34" charset="0"/>
              </a:rPr>
              <a:t> </a:t>
            </a:r>
            <a:r>
              <a:rPr lang="en-US" sz="2400" dirty="0" err="1">
                <a:latin typeface="Arial" panose="020B0604020202020204" pitchFamily="34" charset="0"/>
              </a:rPr>
              <a:t>một</a:t>
            </a:r>
            <a:r>
              <a:rPr lang="en-US" sz="2400" dirty="0">
                <a:latin typeface="Arial" panose="020B0604020202020204" pitchFamily="34" charset="0"/>
              </a:rPr>
              <a:t> </a:t>
            </a:r>
            <a:r>
              <a:rPr lang="en-US" sz="2400" dirty="0" err="1">
                <a:latin typeface="Arial" panose="020B0604020202020204" pitchFamily="34" charset="0"/>
              </a:rPr>
              <a:t>số</a:t>
            </a:r>
            <a:r>
              <a:rPr lang="en-US" sz="2400" dirty="0">
                <a:latin typeface="Arial" panose="020B0604020202020204" pitchFamily="34" charset="0"/>
              </a:rPr>
              <a:t> </a:t>
            </a:r>
            <a:r>
              <a:rPr lang="en-US" sz="2400" dirty="0" err="1">
                <a:latin typeface="Arial" panose="020B0604020202020204" pitchFamily="34" charset="0"/>
              </a:rPr>
              <a:t>loại</a:t>
            </a:r>
            <a:r>
              <a:rPr lang="en-US" sz="2400" dirty="0">
                <a:latin typeface="Arial" panose="020B0604020202020204" pitchFamily="34" charset="0"/>
              </a:rPr>
              <a:t> </a:t>
            </a:r>
            <a:r>
              <a:rPr lang="en-US" sz="2400" dirty="0" err="1">
                <a:latin typeface="Arial" panose="020B0604020202020204" pitchFamily="34" charset="0"/>
              </a:rPr>
              <a:t>thảo</a:t>
            </a:r>
            <a:r>
              <a:rPr lang="en-US" sz="2400" dirty="0">
                <a:latin typeface="Arial" panose="020B0604020202020204" pitchFamily="34" charset="0"/>
              </a:rPr>
              <a:t> </a:t>
            </a:r>
            <a:r>
              <a:rPr lang="en-US" sz="2400" dirty="0" err="1">
                <a:latin typeface="Arial" panose="020B0604020202020204" pitchFamily="34" charset="0"/>
              </a:rPr>
              <a:t>dược</a:t>
            </a:r>
            <a:r>
              <a:rPr lang="en-US" sz="2400" dirty="0">
                <a:latin typeface="Arial" panose="020B0604020202020204" pitchFamily="34" charset="0"/>
              </a:rPr>
              <a:t> </a:t>
            </a:r>
            <a:r>
              <a:rPr lang="en-US" sz="2400" dirty="0" err="1">
                <a:latin typeface="Arial" panose="020B0604020202020204" pitchFamily="34" charset="0"/>
              </a:rPr>
              <a:t>được</a:t>
            </a:r>
            <a:r>
              <a:rPr lang="en-US" sz="2400" dirty="0">
                <a:latin typeface="Arial" panose="020B0604020202020204" pitchFamily="34" charset="0"/>
              </a:rPr>
              <a:t> </a:t>
            </a:r>
            <a:r>
              <a:rPr lang="en-US" sz="2400" dirty="0" err="1">
                <a:latin typeface="Arial" panose="020B0604020202020204" pitchFamily="34" charset="0"/>
              </a:rPr>
              <a:t>ứng</a:t>
            </a:r>
            <a:r>
              <a:rPr lang="en-US" sz="2400" dirty="0">
                <a:latin typeface="Arial" panose="020B0604020202020204" pitchFamily="34" charset="0"/>
              </a:rPr>
              <a:t> </a:t>
            </a:r>
            <a:r>
              <a:rPr lang="en-US" sz="2400" dirty="0" err="1">
                <a:latin typeface="Arial" panose="020B0604020202020204" pitchFamily="34" charset="0"/>
              </a:rPr>
              <a:t>dụng</a:t>
            </a:r>
            <a:r>
              <a:rPr lang="en-US" sz="2400" dirty="0">
                <a:latin typeface="Arial" panose="020B0604020202020204" pitchFamily="34" charset="0"/>
              </a:rPr>
              <a:t> </a:t>
            </a:r>
            <a:r>
              <a:rPr lang="en-US" sz="2400" dirty="0" err="1">
                <a:latin typeface="Arial" panose="020B0604020202020204" pitchFamily="34" charset="0"/>
              </a:rPr>
              <a:t>trong</a:t>
            </a:r>
            <a:r>
              <a:rPr lang="en-US" sz="2400" dirty="0">
                <a:latin typeface="Arial" panose="020B0604020202020204" pitchFamily="34" charset="0"/>
              </a:rPr>
              <a:t> </a:t>
            </a:r>
            <a:r>
              <a:rPr lang="en-US" sz="2400" dirty="0" err="1">
                <a:latin typeface="Arial" panose="020B0604020202020204" pitchFamily="34" charset="0"/>
              </a:rPr>
              <a:t>điều</a:t>
            </a:r>
            <a:r>
              <a:rPr lang="en-US" sz="2400" dirty="0">
                <a:latin typeface="Arial" panose="020B0604020202020204" pitchFamily="34" charset="0"/>
              </a:rPr>
              <a:t> </a:t>
            </a:r>
            <a:r>
              <a:rPr lang="en-US" sz="2400" dirty="0" err="1">
                <a:latin typeface="Arial" panose="020B0604020202020204" pitchFamily="34" charset="0"/>
              </a:rPr>
              <a:t>trị</a:t>
            </a:r>
            <a:r>
              <a:rPr lang="en-US" sz="2400" dirty="0">
                <a:latin typeface="Arial" panose="020B0604020202020204" pitchFamily="34" charset="0"/>
              </a:rPr>
              <a:t> </a:t>
            </a:r>
            <a:r>
              <a:rPr lang="en-US" sz="2400" dirty="0" err="1">
                <a:latin typeface="Arial" panose="020B0604020202020204" pitchFamily="34" charset="0"/>
              </a:rPr>
              <a:t>bệnh</a:t>
            </a:r>
            <a:r>
              <a:rPr lang="en-US" sz="2400" dirty="0">
                <a:latin typeface="Arial" panose="020B0604020202020204" pitchFamily="34" charset="0"/>
              </a:rPr>
              <a:t> </a:t>
            </a:r>
            <a:r>
              <a:rPr lang="en-US" sz="2400" dirty="0" err="1">
                <a:latin typeface="Arial" panose="020B0604020202020204" pitchFamily="34" charset="0"/>
              </a:rPr>
              <a:t>thủy</a:t>
            </a:r>
            <a:r>
              <a:rPr lang="en-US" sz="2400" dirty="0">
                <a:latin typeface="Arial" panose="020B0604020202020204" pitchFamily="34" charset="0"/>
              </a:rPr>
              <a:t> </a:t>
            </a:r>
            <a:r>
              <a:rPr lang="en-US" sz="2400" dirty="0" err="1">
                <a:latin typeface="Arial" panose="020B0604020202020204" pitchFamily="34" charset="0"/>
              </a:rPr>
              <a:t>sản</a:t>
            </a:r>
            <a:r>
              <a:rPr lang="en-US" sz="2400" dirty="0">
                <a:latin typeface="Arial" panose="020B0604020202020204" pitchFamily="34" charset="0"/>
              </a:rPr>
              <a:t> </a:t>
            </a:r>
            <a:r>
              <a:rPr lang="en-US" sz="2400" dirty="0" err="1">
                <a:latin typeface="Arial" panose="020B0604020202020204" pitchFamily="34" charset="0"/>
              </a:rPr>
              <a:t>mà</a:t>
            </a:r>
            <a:r>
              <a:rPr lang="en-US" sz="2400" dirty="0">
                <a:latin typeface="Arial" panose="020B0604020202020204" pitchFamily="34" charset="0"/>
              </a:rPr>
              <a:t> </a:t>
            </a:r>
            <a:r>
              <a:rPr lang="en-US" sz="2400" dirty="0" err="1">
                <a:latin typeface="Arial" panose="020B0604020202020204" pitchFamily="34" charset="0"/>
              </a:rPr>
              <a:t>em</a:t>
            </a:r>
            <a:r>
              <a:rPr lang="en-US" sz="2400" dirty="0">
                <a:latin typeface="Arial" panose="020B0604020202020204" pitchFamily="34" charset="0"/>
              </a:rPr>
              <a:t> </a:t>
            </a:r>
            <a:r>
              <a:rPr lang="en-US" sz="2400" dirty="0" err="1">
                <a:latin typeface="Arial" panose="020B0604020202020204" pitchFamily="34" charset="0"/>
              </a:rPr>
              <a:t>biết</a:t>
            </a:r>
            <a:r>
              <a:rPr lang="en-US" sz="2400" dirty="0">
                <a:latin typeface="Arial" panose="020B0604020202020204" pitchFamily="34" charset="0"/>
              </a:rPr>
              <a:t>.</a:t>
            </a:r>
          </a:p>
          <a:p>
            <a:pPr>
              <a:lnSpc>
                <a:spcPct val="150000"/>
              </a:lnSpc>
            </a:pPr>
            <a:r>
              <a:rPr lang="en-US" sz="2400" b="1" dirty="0" err="1">
                <a:solidFill>
                  <a:srgbClr val="C00000"/>
                </a:solidFill>
                <a:latin typeface="Arial" panose="020B0604020202020204" pitchFamily="34" charset="0"/>
              </a:rPr>
              <a:t>Câu</a:t>
            </a:r>
            <a:r>
              <a:rPr lang="en-US" sz="2400" b="1" dirty="0">
                <a:solidFill>
                  <a:srgbClr val="C00000"/>
                </a:solidFill>
                <a:latin typeface="Arial" panose="020B0604020202020204" pitchFamily="34" charset="0"/>
              </a:rPr>
              <a:t> 5: </a:t>
            </a:r>
            <a:r>
              <a:rPr lang="en-US" sz="2400" dirty="0" err="1">
                <a:latin typeface="Arial" panose="020B0604020202020204" pitchFamily="34" charset="0"/>
              </a:rPr>
              <a:t>Em</a:t>
            </a:r>
            <a:r>
              <a:rPr lang="en-US" sz="2400" dirty="0">
                <a:latin typeface="Arial" panose="020B0604020202020204" pitchFamily="34" charset="0"/>
              </a:rPr>
              <a:t> </a:t>
            </a:r>
            <a:r>
              <a:rPr lang="en-US" sz="2400" dirty="0" err="1">
                <a:latin typeface="Arial" panose="020B0604020202020204" pitchFamily="34" charset="0"/>
              </a:rPr>
              <a:t>hãy</a:t>
            </a:r>
            <a:r>
              <a:rPr lang="en-US" sz="2400" dirty="0">
                <a:latin typeface="Arial" panose="020B0604020202020204" pitchFamily="34" charset="0"/>
              </a:rPr>
              <a:t> </a:t>
            </a:r>
            <a:r>
              <a:rPr lang="en-US" sz="2400" dirty="0" err="1">
                <a:latin typeface="Arial" panose="020B0604020202020204" pitchFamily="34" charset="0"/>
              </a:rPr>
              <a:t>đưa</a:t>
            </a:r>
            <a:r>
              <a:rPr lang="en-US" sz="2400" dirty="0">
                <a:latin typeface="Arial" panose="020B0604020202020204" pitchFamily="34" charset="0"/>
              </a:rPr>
              <a:t> ra </a:t>
            </a:r>
            <a:r>
              <a:rPr lang="en-US" sz="2400" dirty="0" err="1">
                <a:latin typeface="Arial" panose="020B0604020202020204" pitchFamily="34" charset="0"/>
              </a:rPr>
              <a:t>biện</a:t>
            </a:r>
            <a:r>
              <a:rPr lang="en-US" sz="2400" dirty="0">
                <a:latin typeface="Arial" panose="020B0604020202020204" pitchFamily="34" charset="0"/>
              </a:rPr>
              <a:t> </a:t>
            </a:r>
            <a:r>
              <a:rPr lang="en-US" sz="2400" dirty="0" err="1">
                <a:latin typeface="Arial" panose="020B0604020202020204" pitchFamily="34" charset="0"/>
              </a:rPr>
              <a:t>pháp</a:t>
            </a:r>
            <a:r>
              <a:rPr lang="en-US" sz="2400" dirty="0">
                <a:latin typeface="Arial" panose="020B0604020202020204" pitchFamily="34" charset="0"/>
              </a:rPr>
              <a:t> </a:t>
            </a:r>
            <a:r>
              <a:rPr lang="en-US" sz="2400" dirty="0" err="1">
                <a:latin typeface="Arial" panose="020B0604020202020204" pitchFamily="34" charset="0"/>
              </a:rPr>
              <a:t>phòng</a:t>
            </a:r>
            <a:r>
              <a:rPr lang="en-US" sz="2400" dirty="0">
                <a:latin typeface="Arial" panose="020B0604020202020204" pitchFamily="34" charset="0"/>
              </a:rPr>
              <a:t> </a:t>
            </a:r>
            <a:r>
              <a:rPr lang="en-US" sz="2400" dirty="0" err="1">
                <a:latin typeface="Arial" panose="020B0604020202020204" pitchFamily="34" charset="0"/>
              </a:rPr>
              <a:t>bệnh</a:t>
            </a:r>
            <a:r>
              <a:rPr lang="en-US" sz="2400" dirty="0">
                <a:latin typeface="Arial" panose="020B0604020202020204" pitchFamily="34" charset="0"/>
              </a:rPr>
              <a:t> </a:t>
            </a:r>
            <a:r>
              <a:rPr lang="en-US" sz="2400" dirty="0" err="1">
                <a:latin typeface="Arial" panose="020B0604020202020204" pitchFamily="34" charset="0"/>
              </a:rPr>
              <a:t>đốm</a:t>
            </a:r>
            <a:r>
              <a:rPr lang="en-US" sz="2400" dirty="0">
                <a:latin typeface="Arial" panose="020B0604020202020204" pitchFamily="34" charset="0"/>
              </a:rPr>
              <a:t> </a:t>
            </a:r>
            <a:r>
              <a:rPr lang="en-US" sz="2400" dirty="0" err="1">
                <a:latin typeface="Arial" panose="020B0604020202020204" pitchFamily="34" charset="0"/>
              </a:rPr>
              <a:t>trắng</a:t>
            </a:r>
            <a:r>
              <a:rPr lang="en-US" sz="2400" dirty="0">
                <a:latin typeface="Arial" panose="020B0604020202020204" pitchFamily="34" charset="0"/>
              </a:rPr>
              <a:t> do virus </a:t>
            </a:r>
            <a:r>
              <a:rPr lang="en-US" sz="2400" dirty="0" err="1">
                <a:latin typeface="Arial" panose="020B0604020202020204" pitchFamily="34" charset="0"/>
              </a:rPr>
              <a:t>cho</a:t>
            </a:r>
            <a:r>
              <a:rPr lang="en-US" sz="2400" dirty="0">
                <a:latin typeface="Arial" panose="020B0604020202020204" pitchFamily="34" charset="0"/>
              </a:rPr>
              <a:t> </a:t>
            </a:r>
            <a:r>
              <a:rPr lang="en-US" sz="2400" dirty="0" err="1">
                <a:latin typeface="Arial" panose="020B0604020202020204" pitchFamily="34" charset="0"/>
              </a:rPr>
              <a:t>ao</a:t>
            </a:r>
            <a:r>
              <a:rPr lang="en-US" sz="2400" dirty="0">
                <a:latin typeface="Arial" panose="020B0604020202020204" pitchFamily="34" charset="0"/>
              </a:rPr>
              <a:t> </a:t>
            </a:r>
            <a:r>
              <a:rPr lang="en-US" sz="2400" dirty="0" err="1">
                <a:latin typeface="Arial" panose="020B0604020202020204" pitchFamily="34" charset="0"/>
              </a:rPr>
              <a:t>nuôi</a:t>
            </a:r>
            <a:r>
              <a:rPr lang="en-US" sz="2400" dirty="0">
                <a:latin typeface="Arial" panose="020B0604020202020204" pitchFamily="34" charset="0"/>
              </a:rPr>
              <a:t> </a:t>
            </a:r>
            <a:r>
              <a:rPr lang="en-US" sz="2400" dirty="0" err="1">
                <a:latin typeface="Arial" panose="020B0604020202020204" pitchFamily="34" charset="0"/>
              </a:rPr>
              <a:t>tôm</a:t>
            </a:r>
            <a:r>
              <a:rPr lang="en-US" sz="2400" dirty="0">
                <a:latin typeface="Arial" panose="020B0604020202020204" pitchFamily="34" charset="0"/>
              </a:rPr>
              <a:t> </a:t>
            </a:r>
            <a:r>
              <a:rPr lang="en-US" sz="2400" dirty="0" err="1">
                <a:latin typeface="Arial" panose="020B0604020202020204" pitchFamily="34" charset="0"/>
              </a:rPr>
              <a:t>sú</a:t>
            </a:r>
            <a:r>
              <a:rPr lang="en-US" sz="2400" dirty="0">
                <a:latin typeface="Arial" panose="020B0604020202020204" pitchFamily="34" charset="0"/>
              </a:rPr>
              <a:t>.</a:t>
            </a:r>
          </a:p>
          <a:p>
            <a:pPr>
              <a:lnSpc>
                <a:spcPct val="150000"/>
              </a:lnSpc>
            </a:pPr>
            <a:r>
              <a:rPr lang="en-US" sz="2400" b="1" dirty="0" err="1">
                <a:solidFill>
                  <a:srgbClr val="C00000"/>
                </a:solidFill>
                <a:latin typeface="Arial" panose="020B0604020202020204" pitchFamily="34" charset="0"/>
              </a:rPr>
              <a:t>Câu</a:t>
            </a:r>
            <a:r>
              <a:rPr lang="en-US" sz="2400" b="1" dirty="0">
                <a:solidFill>
                  <a:srgbClr val="C00000"/>
                </a:solidFill>
                <a:latin typeface="Arial" panose="020B0604020202020204" pitchFamily="34" charset="0"/>
              </a:rPr>
              <a:t> 6: </a:t>
            </a:r>
            <a:r>
              <a:rPr lang="en-US" sz="2400" dirty="0" err="1">
                <a:latin typeface="Arial" panose="020B0604020202020204" pitchFamily="34" charset="0"/>
              </a:rPr>
              <a:t>Em</a:t>
            </a:r>
            <a:r>
              <a:rPr lang="en-US" sz="2400" dirty="0">
                <a:latin typeface="Arial" panose="020B0604020202020204" pitchFamily="34" charset="0"/>
              </a:rPr>
              <a:t> </a:t>
            </a:r>
            <a:r>
              <a:rPr lang="en-US" sz="2400" dirty="0" err="1">
                <a:latin typeface="Arial" panose="020B0604020202020204" pitchFamily="34" charset="0"/>
              </a:rPr>
              <a:t>sẽ</a:t>
            </a:r>
            <a:r>
              <a:rPr lang="en-US" sz="2400" dirty="0">
                <a:latin typeface="Arial" panose="020B0604020202020204" pitchFamily="34" charset="0"/>
              </a:rPr>
              <a:t> </a:t>
            </a:r>
            <a:r>
              <a:rPr lang="en-US" sz="2400" dirty="0" err="1">
                <a:latin typeface="Arial" panose="020B0604020202020204" pitchFamily="34" charset="0"/>
              </a:rPr>
              <a:t>xử</a:t>
            </a:r>
            <a:r>
              <a:rPr lang="en-US" sz="2400" dirty="0">
                <a:latin typeface="Arial" panose="020B0604020202020204" pitchFamily="34" charset="0"/>
              </a:rPr>
              <a:t> </a:t>
            </a:r>
            <a:r>
              <a:rPr lang="en-US" sz="2400" dirty="0" err="1">
                <a:latin typeface="Arial" panose="020B0604020202020204" pitchFamily="34" charset="0"/>
              </a:rPr>
              <a:t>lý</a:t>
            </a:r>
            <a:r>
              <a:rPr lang="en-US" sz="2400" dirty="0">
                <a:latin typeface="Arial" panose="020B0604020202020204" pitchFamily="34" charset="0"/>
              </a:rPr>
              <a:t> </a:t>
            </a:r>
            <a:r>
              <a:rPr lang="en-US" sz="2400" dirty="0" err="1">
                <a:latin typeface="Arial" panose="020B0604020202020204" pitchFamily="34" charset="0"/>
              </a:rPr>
              <a:t>như</a:t>
            </a:r>
            <a:r>
              <a:rPr lang="en-US" sz="2400" dirty="0">
                <a:latin typeface="Arial" panose="020B0604020202020204" pitchFamily="34" charset="0"/>
              </a:rPr>
              <a:t> </a:t>
            </a:r>
            <a:r>
              <a:rPr lang="en-US" sz="2400" dirty="0" err="1">
                <a:latin typeface="Arial" panose="020B0604020202020204" pitchFamily="34" charset="0"/>
              </a:rPr>
              <a:t>thế</a:t>
            </a:r>
            <a:r>
              <a:rPr lang="en-US" sz="2400" dirty="0">
                <a:latin typeface="Arial" panose="020B0604020202020204" pitchFamily="34" charset="0"/>
              </a:rPr>
              <a:t> </a:t>
            </a:r>
            <a:r>
              <a:rPr lang="en-US" sz="2400" dirty="0" err="1">
                <a:latin typeface="Arial" panose="020B0604020202020204" pitchFamily="34" charset="0"/>
              </a:rPr>
              <a:t>nào</a:t>
            </a:r>
            <a:r>
              <a:rPr lang="en-US" sz="2400" dirty="0">
                <a:latin typeface="Arial" panose="020B0604020202020204" pitchFamily="34" charset="0"/>
              </a:rPr>
              <a:t> </a:t>
            </a:r>
            <a:r>
              <a:rPr lang="en-US" sz="2400" dirty="0" err="1">
                <a:latin typeface="Arial" panose="020B0604020202020204" pitchFamily="34" charset="0"/>
              </a:rPr>
              <a:t>khi</a:t>
            </a:r>
            <a:r>
              <a:rPr lang="en-US" sz="2400" dirty="0">
                <a:latin typeface="Arial" panose="020B0604020202020204" pitchFamily="34" charset="0"/>
              </a:rPr>
              <a:t> </a:t>
            </a:r>
            <a:r>
              <a:rPr lang="en-US" sz="2400" dirty="0" err="1">
                <a:latin typeface="Arial" panose="020B0604020202020204" pitchFamily="34" charset="0"/>
              </a:rPr>
              <a:t>ao</a:t>
            </a:r>
            <a:r>
              <a:rPr lang="en-US" sz="2400" dirty="0">
                <a:latin typeface="Arial" panose="020B0604020202020204" pitchFamily="34" charset="0"/>
              </a:rPr>
              <a:t> </a:t>
            </a:r>
            <a:r>
              <a:rPr lang="en-US" sz="2400" dirty="0" err="1">
                <a:latin typeface="Arial" panose="020B0604020202020204" pitchFamily="34" charset="0"/>
              </a:rPr>
              <a:t>nuôi</a:t>
            </a:r>
            <a:r>
              <a:rPr lang="en-US" sz="2400" dirty="0">
                <a:latin typeface="Arial" panose="020B0604020202020204" pitchFamily="34" charset="0"/>
              </a:rPr>
              <a:t> </a:t>
            </a:r>
            <a:r>
              <a:rPr lang="en-US" sz="2400" dirty="0" err="1">
                <a:latin typeface="Arial" panose="020B0604020202020204" pitchFamily="34" charset="0"/>
              </a:rPr>
              <a:t>cá</a:t>
            </a:r>
            <a:r>
              <a:rPr lang="en-US" sz="2400" dirty="0">
                <a:latin typeface="Arial" panose="020B0604020202020204" pitchFamily="34" charset="0"/>
              </a:rPr>
              <a:t> </a:t>
            </a:r>
            <a:r>
              <a:rPr lang="en-US" sz="2400" dirty="0" err="1">
                <a:latin typeface="Arial" panose="020B0604020202020204" pitchFamily="34" charset="0"/>
              </a:rPr>
              <a:t>tra</a:t>
            </a:r>
            <a:r>
              <a:rPr lang="en-US" sz="2400" dirty="0">
                <a:latin typeface="Arial" panose="020B0604020202020204" pitchFamily="34" charset="0"/>
              </a:rPr>
              <a:t> </a:t>
            </a:r>
            <a:r>
              <a:rPr lang="en-US" sz="2400" dirty="0" err="1">
                <a:latin typeface="Arial" panose="020B0604020202020204" pitchFamily="34" charset="0"/>
              </a:rPr>
              <a:t>bị</a:t>
            </a:r>
            <a:r>
              <a:rPr lang="en-US" sz="2400" dirty="0">
                <a:latin typeface="Arial" panose="020B0604020202020204" pitchFamily="34" charset="0"/>
              </a:rPr>
              <a:t> </a:t>
            </a:r>
            <a:r>
              <a:rPr lang="en-US" sz="2400" dirty="0" err="1">
                <a:latin typeface="Arial" panose="020B0604020202020204" pitchFamily="34" charset="0"/>
              </a:rPr>
              <a:t>nhiễm</a:t>
            </a:r>
            <a:r>
              <a:rPr lang="en-US" sz="2400" dirty="0">
                <a:latin typeface="Arial" panose="020B0604020202020204" pitchFamily="34" charset="0"/>
              </a:rPr>
              <a:t> </a:t>
            </a:r>
            <a:r>
              <a:rPr lang="en-US" sz="2400" dirty="0" err="1">
                <a:latin typeface="Arial" panose="020B0604020202020204" pitchFamily="34" charset="0"/>
              </a:rPr>
              <a:t>bệnh</a:t>
            </a:r>
            <a:r>
              <a:rPr lang="en-US" sz="2400" dirty="0">
                <a:latin typeface="Arial" panose="020B0604020202020204" pitchFamily="34" charset="0"/>
              </a:rPr>
              <a:t> </a:t>
            </a:r>
            <a:r>
              <a:rPr lang="en-US" sz="2400" dirty="0" err="1">
                <a:latin typeface="Arial" panose="020B0604020202020204" pitchFamily="34" charset="0"/>
              </a:rPr>
              <a:t>gan</a:t>
            </a:r>
            <a:r>
              <a:rPr lang="en-US" sz="2400" dirty="0">
                <a:latin typeface="Arial" panose="020B0604020202020204" pitchFamily="34" charset="0"/>
              </a:rPr>
              <a:t> </a:t>
            </a:r>
            <a:r>
              <a:rPr lang="en-US" sz="2400" dirty="0" err="1">
                <a:latin typeface="Arial" panose="020B0604020202020204" pitchFamily="34" charset="0"/>
              </a:rPr>
              <a:t>thận</a:t>
            </a:r>
            <a:r>
              <a:rPr lang="en-US" sz="2400" dirty="0">
                <a:latin typeface="Arial" panose="020B0604020202020204" pitchFamily="34" charset="0"/>
              </a:rPr>
              <a:t> </a:t>
            </a:r>
            <a:r>
              <a:rPr lang="en-US" sz="2400" dirty="0" err="1">
                <a:latin typeface="Arial" panose="020B0604020202020204" pitchFamily="34" charset="0"/>
              </a:rPr>
              <a:t>mủ</a:t>
            </a:r>
            <a:r>
              <a:rPr lang="en-US" sz="2400" dirty="0">
                <a:latin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07"/>
                                        </p:tgtEl>
                                        <p:attrNameLst>
                                          <p:attrName>style.visibility</p:attrName>
                                        </p:attrNameLst>
                                      </p:cBhvr>
                                      <p:to>
                                        <p:strVal val="visible"/>
                                      </p:to>
                                    </p:set>
                                    <p:animEffect transition="in" filter="wipe(left)">
                                      <p:cBhvr>
                                        <p:cTn id="7" dur="500"/>
                                        <p:tgtEl>
                                          <p:spTgt spid="180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90"/>
                                        </p:tgtEl>
                                        <p:attrNameLst>
                                          <p:attrName>style.visibility</p:attrName>
                                        </p:attrNameLst>
                                      </p:cBhvr>
                                      <p:to>
                                        <p:strVal val="visible"/>
                                      </p:to>
                                    </p:set>
                                    <p:animEffect transition="in" filter="barn(inVertical)">
                                      <p:cBhvr>
                                        <p:cTn id="11" dur="500"/>
                                        <p:tgtEl>
                                          <p:spTgt spid="209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5">
                                            <p:bg/>
                                          </p:spTgt>
                                        </p:tgtEl>
                                        <p:attrNameLst>
                                          <p:attrName>style.visibility</p:attrName>
                                        </p:attrNameLst>
                                      </p:cBhvr>
                                      <p:to>
                                        <p:strVal val="visible"/>
                                      </p:to>
                                    </p:set>
                                  </p:childTnLst>
                                </p:cTn>
                              </p:par>
                              <p:par>
                                <p:cTn id="16" presetID="18" presetClass="entr" presetSubtype="12"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strips(downLeft)">
                                      <p:cBhvr>
                                        <p:cTn id="18" dur="500"/>
                                        <p:tgtEl>
                                          <p:spTgt spid="5">
                                            <p:txEl>
                                              <p:pRg st="0" end="0"/>
                                            </p:txEl>
                                          </p:spTgt>
                                        </p:tgtEl>
                                      </p:cBhvr>
                                    </p:animEffect>
                                  </p:childTnLst>
                                </p:cTn>
                              </p:par>
                            </p:childTnLst>
                          </p:cTn>
                        </p:par>
                        <p:par>
                          <p:cTn id="19" fill="hold">
                            <p:stCondLst>
                              <p:cond delay="500"/>
                            </p:stCondLst>
                            <p:childTnLst>
                              <p:par>
                                <p:cTn id="20" presetID="18" presetClass="entr" presetSubtype="12" fill="hold"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strips(downLeft)">
                                      <p:cBhvr>
                                        <p:cTn id="22" dur="500"/>
                                        <p:tgtEl>
                                          <p:spTgt spid="5">
                                            <p:txEl>
                                              <p:pRg st="1" end="1"/>
                                            </p:txEl>
                                          </p:spTgt>
                                        </p:tgtEl>
                                      </p:cBhvr>
                                    </p:animEffect>
                                  </p:childTnLst>
                                </p:cTn>
                              </p:par>
                            </p:childTnLst>
                          </p:cTn>
                        </p:par>
                        <p:par>
                          <p:cTn id="23" fill="hold">
                            <p:stCondLst>
                              <p:cond delay="1000"/>
                            </p:stCondLst>
                            <p:childTnLst>
                              <p:par>
                                <p:cTn id="24" presetID="18" presetClass="entr" presetSubtype="12" fill="hold" nodeType="after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strips(downLeft)">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5">
                                            <p:bg/>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bg/>
                                          </p:spTgt>
                                        </p:tgtEl>
                                        <p:attrNameLst>
                                          <p:attrName>style.visibility</p:attrName>
                                        </p:attrNameLst>
                                      </p:cBhvr>
                                      <p:to>
                                        <p:strVal val="visible"/>
                                      </p:to>
                                    </p:set>
                                    <p:animEffect transition="in" filter="fade">
                                      <p:cBhvr>
                                        <p:cTn id="41" dur="500"/>
                                        <p:tgtEl>
                                          <p:spTgt spid="8">
                                            <p:bg/>
                                          </p:spTgt>
                                        </p:tgtEl>
                                      </p:cBhvr>
                                    </p:animEffect>
                                  </p:childTnLst>
                                </p:cTn>
                              </p:par>
                              <p:par>
                                <p:cTn id="42" presetID="47" presetClass="entr" presetSubtype="0" fill="hold" nodeType="with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1000"/>
                                        <p:tgtEl>
                                          <p:spTgt spid="8">
                                            <p:txEl>
                                              <p:pRg st="0" end="0"/>
                                            </p:txEl>
                                          </p:spTgt>
                                        </p:tgtEl>
                                      </p:cBhvr>
                                    </p:animEffect>
                                    <p:anim calcmode="lin" valueType="num">
                                      <p:cBhvr>
                                        <p:cTn id="4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47" presetClass="entr" presetSubtype="0" fill="hold" nodeType="after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fade">
                                      <p:cBhvr>
                                        <p:cTn id="50" dur="1000"/>
                                        <p:tgtEl>
                                          <p:spTgt spid="8">
                                            <p:txEl>
                                              <p:pRg st="1" end="1"/>
                                            </p:txEl>
                                          </p:spTgt>
                                        </p:tgtEl>
                                      </p:cBhvr>
                                    </p:animEffect>
                                    <p:anim calcmode="lin" valueType="num">
                                      <p:cBhvr>
                                        <p:cTn id="5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47" presetClass="entr" presetSubtype="0" fill="hold" nodeType="after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1000"/>
                                        <p:tgtEl>
                                          <p:spTgt spid="8">
                                            <p:txEl>
                                              <p:pRg st="2" end="2"/>
                                            </p:txEl>
                                          </p:spTgt>
                                        </p:tgtEl>
                                      </p:cBhvr>
                                    </p:animEffect>
                                    <p:anim calcmode="lin" valueType="num">
                                      <p:cBhvr>
                                        <p:cTn id="5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7" grpId="0" animBg="1"/>
      <p:bldP spid="2090" grpId="0"/>
      <p:bldP spid="5" grpId="0" build="allAtOnce" animBg="1"/>
      <p:bldP spid="5" grpId="1" uiExpand="1" build="allAtOnce" animBg="1"/>
      <p:bldP spid="8" grpId="0"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5"/>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5ECC271-054F-2C70-D73A-90EF3D0FC85A}"/>
              </a:ext>
            </a:extLst>
          </p:cNvPr>
          <p:cNvSpPr/>
          <p:nvPr/>
        </p:nvSpPr>
        <p:spPr>
          <a:xfrm>
            <a:off x="91441" y="83120"/>
            <a:ext cx="8437936" cy="551277"/>
          </a:xfrm>
          <a:prstGeom prst="roundRect">
            <a:avLst/>
          </a:prstGeom>
          <a:solidFill>
            <a:schemeClr val="bg1"/>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err="1">
                <a:solidFill>
                  <a:srgbClr val="C00000"/>
                </a:solidFill>
                <a:latin typeface="Arial" panose="020B0604020202020204" pitchFamily="34" charset="0"/>
              </a:rPr>
              <a:t>Câu</a:t>
            </a:r>
            <a:r>
              <a:rPr lang="en-US" sz="2400" b="1" dirty="0">
                <a:solidFill>
                  <a:srgbClr val="C00000"/>
                </a:solidFill>
                <a:latin typeface="Arial" panose="020B0604020202020204" pitchFamily="34" charset="0"/>
              </a:rPr>
              <a:t> 1:</a:t>
            </a:r>
            <a:r>
              <a:rPr lang="en-US" sz="2400" b="1" dirty="0">
                <a:solidFill>
                  <a:srgbClr val="000000"/>
                </a:solidFill>
                <a:latin typeface="Arial" panose="020B0604020202020204" pitchFamily="34" charset="0"/>
              </a:rPr>
              <a:t> </a:t>
            </a:r>
            <a:r>
              <a:rPr lang="vi-VN" sz="2400" dirty="0">
                <a:solidFill>
                  <a:srgbClr val="000000"/>
                </a:solidFill>
              </a:rPr>
              <a:t>Trình bày một số vai trò của phòng, trị bệnh thủy sản</a:t>
            </a:r>
            <a:endParaRPr lang="en-US" sz="2400" dirty="0">
              <a:solidFill>
                <a:srgbClr val="000000"/>
              </a:solidFill>
              <a:latin typeface="Arial" panose="020B0604020202020204" pitchFamily="34" charset="0"/>
            </a:endParaRPr>
          </a:p>
        </p:txBody>
      </p:sp>
      <p:sp>
        <p:nvSpPr>
          <p:cNvPr id="3" name="Arrow: Right 2">
            <a:extLst>
              <a:ext uri="{FF2B5EF4-FFF2-40B4-BE49-F238E27FC236}">
                <a16:creationId xmlns:a16="http://schemas.microsoft.com/office/drawing/2014/main" id="{48C1AF80-399F-4A90-B5C5-A2AAAA6E3857}"/>
              </a:ext>
            </a:extLst>
          </p:cNvPr>
          <p:cNvSpPr/>
          <p:nvPr/>
        </p:nvSpPr>
        <p:spPr>
          <a:xfrm>
            <a:off x="190500" y="657973"/>
            <a:ext cx="4053840" cy="769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bg1"/>
                </a:solidFill>
                <a:latin typeface="+mj-lt"/>
                <a:ea typeface="Times New Roman" panose="02020603050405020304" pitchFamily="18" charset="0"/>
              </a:rPr>
              <a:t>Bảo vệ các loài thủy sản</a:t>
            </a:r>
            <a:endParaRPr lang="en-US" sz="2400" dirty="0">
              <a:solidFill>
                <a:schemeClr val="bg1"/>
              </a:solidFill>
            </a:endParaRPr>
          </a:p>
        </p:txBody>
      </p:sp>
      <p:sp>
        <p:nvSpPr>
          <p:cNvPr id="4" name="TextBox 3">
            <a:extLst>
              <a:ext uri="{FF2B5EF4-FFF2-40B4-BE49-F238E27FC236}">
                <a16:creationId xmlns:a16="http://schemas.microsoft.com/office/drawing/2014/main" id="{1B04E109-759B-45C0-B35E-2311AB092A2F}"/>
              </a:ext>
            </a:extLst>
          </p:cNvPr>
          <p:cNvSpPr txBox="1"/>
          <p:nvPr/>
        </p:nvSpPr>
        <p:spPr>
          <a:xfrm>
            <a:off x="1292888" y="1544395"/>
            <a:ext cx="6268747"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vi-VN" sz="2400" dirty="0">
                <a:solidFill>
                  <a:srgbClr val="000000"/>
                </a:solidFill>
                <a:effectLst/>
                <a:latin typeface="Arial" panose="020B0604020202020204" pitchFamily="34" charset="0"/>
                <a:ea typeface="Arial" panose="020B0604020202020204" pitchFamily="34" charset="0"/>
              </a:rPr>
              <a:t>Giúp vật nuôi không nhiễm tác nhân gây bệnh, sinh trưởng tốt và tăng tối đa tỉ lệ sống</a:t>
            </a:r>
            <a:endParaRPr lang="en-US" sz="2400" dirty="0">
              <a:solidFill>
                <a:srgbClr val="000000"/>
              </a:solidFill>
            </a:endParaRPr>
          </a:p>
        </p:txBody>
      </p:sp>
      <p:sp>
        <p:nvSpPr>
          <p:cNvPr id="11" name="Arrow: Right 10">
            <a:extLst>
              <a:ext uri="{FF2B5EF4-FFF2-40B4-BE49-F238E27FC236}">
                <a16:creationId xmlns:a16="http://schemas.microsoft.com/office/drawing/2014/main" id="{358DBEBC-6177-4ED1-A598-92E64894125D}"/>
              </a:ext>
            </a:extLst>
          </p:cNvPr>
          <p:cNvSpPr/>
          <p:nvPr/>
        </p:nvSpPr>
        <p:spPr>
          <a:xfrm>
            <a:off x="274320" y="2459653"/>
            <a:ext cx="4579620" cy="769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bg1"/>
                </a:solidFill>
                <a:latin typeface="+mj-lt"/>
                <a:ea typeface="Times New Roman" panose="02020603050405020304" pitchFamily="18" charset="0"/>
              </a:rPr>
              <a:t>Sức khỏe người tiêu dùng</a:t>
            </a:r>
            <a:endParaRPr lang="en-US" sz="2400" dirty="0">
              <a:solidFill>
                <a:schemeClr val="bg1"/>
              </a:solidFill>
            </a:endParaRPr>
          </a:p>
        </p:txBody>
      </p:sp>
      <p:sp>
        <p:nvSpPr>
          <p:cNvPr id="13" name="TextBox 12">
            <a:extLst>
              <a:ext uri="{FF2B5EF4-FFF2-40B4-BE49-F238E27FC236}">
                <a16:creationId xmlns:a16="http://schemas.microsoft.com/office/drawing/2014/main" id="{D2941120-EE01-4671-A3C4-32DDFBA832B1}"/>
              </a:ext>
            </a:extLst>
          </p:cNvPr>
          <p:cNvSpPr txBox="1"/>
          <p:nvPr/>
        </p:nvSpPr>
        <p:spPr>
          <a:xfrm>
            <a:off x="477463" y="3346075"/>
            <a:ext cx="8544617" cy="168584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just">
              <a:lnSpc>
                <a:spcPct val="150000"/>
              </a:lnSpc>
            </a:pPr>
            <a:r>
              <a:rPr lang="en-US" sz="2400" dirty="0" err="1">
                <a:solidFill>
                  <a:srgbClr val="000000"/>
                </a:solidFill>
                <a:latin typeface="Arial" panose="020B0604020202020204" pitchFamily="34" charset="0"/>
              </a:rPr>
              <a:t>Loại</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trừ</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mầm</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bệnh</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trong</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các</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sản</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phẩm</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thủy</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sản</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tạo</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sản</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phẩm</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sạch</a:t>
            </a:r>
            <a:r>
              <a:rPr lang="en-US" sz="2400" dirty="0">
                <a:solidFill>
                  <a:srgbClr val="000000"/>
                </a:solidFill>
                <a:latin typeface="Arial" panose="020B0604020202020204" pitchFamily="34" charset="0"/>
              </a:rPr>
              <a:t>, an </a:t>
            </a:r>
            <a:r>
              <a:rPr lang="en-US" sz="2400" dirty="0" err="1">
                <a:solidFill>
                  <a:srgbClr val="000000"/>
                </a:solidFill>
                <a:latin typeface="Arial" panose="020B0604020202020204" pitchFamily="34" charset="0"/>
              </a:rPr>
              <a:t>toàn</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cho</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người</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tiêu</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dùng</a:t>
            </a:r>
            <a:r>
              <a:rPr lang="en-US" sz="2400" dirty="0">
                <a:solidFill>
                  <a:srgbClr val="000000"/>
                </a:solidFill>
                <a:latin typeface="Arial" panose="020B0604020202020204" pitchFamily="34" charset="0"/>
              </a:rPr>
              <a:t>. </a:t>
            </a:r>
          </a:p>
          <a:p>
            <a:pPr indent="457200" algn="just">
              <a:lnSpc>
                <a:spcPct val="150000"/>
              </a:lnSpc>
            </a:pPr>
            <a:r>
              <a:rPr lang="en-US" sz="2400" dirty="0" err="1">
                <a:solidFill>
                  <a:srgbClr val="000000"/>
                </a:solidFill>
                <a:latin typeface="Arial" panose="020B0604020202020204" pitchFamily="34" charset="0"/>
              </a:rPr>
              <a:t>Giảm</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tồn</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dư</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thuốc</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hóa</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chất</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trong</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các</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sản</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phẩm</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thủy</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sản</a:t>
            </a:r>
            <a:endParaRPr lang="en-US" sz="2400" dirty="0">
              <a:solidFill>
                <a:srgbClr val="000000"/>
              </a:solidFill>
              <a:latin typeface="Arial" panose="020B0604020202020204" pitchFamily="34" charset="0"/>
            </a:endParaRPr>
          </a:p>
        </p:txBody>
      </p:sp>
      <p:sp>
        <p:nvSpPr>
          <p:cNvPr id="7" name="Cloud 6">
            <a:extLst>
              <a:ext uri="{FF2B5EF4-FFF2-40B4-BE49-F238E27FC236}">
                <a16:creationId xmlns:a16="http://schemas.microsoft.com/office/drawing/2014/main" id="{551E8E03-E84A-48BD-A8E3-5056820A6508}"/>
              </a:ext>
            </a:extLst>
          </p:cNvPr>
          <p:cNvSpPr/>
          <p:nvPr/>
        </p:nvSpPr>
        <p:spPr>
          <a:xfrm rot="20616110">
            <a:off x="7559687" y="745657"/>
            <a:ext cx="1493520" cy="858409"/>
          </a:xfrm>
          <a:prstGeom prst="cloud">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Gợi</a:t>
            </a:r>
            <a:r>
              <a:rPr lang="en-US" sz="2400" b="1" dirty="0"/>
              <a:t> ý</a:t>
            </a:r>
          </a:p>
        </p:txBody>
      </p:sp>
    </p:spTree>
    <p:extLst>
      <p:ext uri="{BB962C8B-B14F-4D97-AF65-F5344CB8AC3E}">
        <p14:creationId xmlns:p14="http://schemas.microsoft.com/office/powerpoint/2010/main" val="26523631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1000"/>
                                        <p:tgtEl>
                                          <p:spTgt spid="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childTnLst>
                          </p:cTn>
                        </p:par>
                        <p:par>
                          <p:cTn id="25" fill="hold">
                            <p:stCondLst>
                              <p:cond delay="3000"/>
                            </p:stCondLst>
                            <p:childTnLst>
                              <p:par>
                                <p:cTn id="26" presetID="16" presetClass="entr" presetSubtype="37"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outVertical)">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5"/>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5ECC271-054F-2C70-D73A-90EF3D0FC85A}"/>
              </a:ext>
            </a:extLst>
          </p:cNvPr>
          <p:cNvSpPr/>
          <p:nvPr/>
        </p:nvSpPr>
        <p:spPr>
          <a:xfrm>
            <a:off x="162447" y="124789"/>
            <a:ext cx="1102473" cy="490317"/>
          </a:xfrm>
          <a:prstGeom prst="roundRect">
            <a:avLst/>
          </a:prstGeom>
          <a:solidFill>
            <a:schemeClr val="bg1"/>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err="1">
                <a:solidFill>
                  <a:srgbClr val="C00000"/>
                </a:solidFill>
                <a:latin typeface="Arial" panose="020B0604020202020204" pitchFamily="34" charset="0"/>
              </a:rPr>
              <a:t>Câu</a:t>
            </a:r>
            <a:r>
              <a:rPr lang="en-US" sz="2400" b="1" dirty="0">
                <a:solidFill>
                  <a:srgbClr val="C00000"/>
                </a:solidFill>
                <a:latin typeface="Arial" panose="020B0604020202020204" pitchFamily="34" charset="0"/>
              </a:rPr>
              <a:t> 1</a:t>
            </a:r>
            <a:endParaRPr lang="en-US" sz="2400" dirty="0">
              <a:solidFill>
                <a:srgbClr val="000000"/>
              </a:solidFill>
              <a:latin typeface="Arial" panose="020B0604020202020204" pitchFamily="34" charset="0"/>
            </a:endParaRPr>
          </a:p>
        </p:txBody>
      </p:sp>
      <p:sp>
        <p:nvSpPr>
          <p:cNvPr id="3" name="Arrow: Right 2">
            <a:extLst>
              <a:ext uri="{FF2B5EF4-FFF2-40B4-BE49-F238E27FC236}">
                <a16:creationId xmlns:a16="http://schemas.microsoft.com/office/drawing/2014/main" id="{48C1AF80-399F-4A90-B5C5-A2AAAA6E3857}"/>
              </a:ext>
            </a:extLst>
          </p:cNvPr>
          <p:cNvSpPr/>
          <p:nvPr/>
        </p:nvSpPr>
        <p:spPr>
          <a:xfrm>
            <a:off x="162447" y="725688"/>
            <a:ext cx="2804160" cy="769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bg1"/>
                </a:solidFill>
                <a:latin typeface="+mj-lt"/>
                <a:ea typeface="Times New Roman" panose="02020603050405020304" pitchFamily="18" charset="0"/>
              </a:rPr>
              <a:t>Kinh tế - xã hội</a:t>
            </a:r>
            <a:endParaRPr lang="en-US" sz="2400" dirty="0">
              <a:solidFill>
                <a:schemeClr val="bg1"/>
              </a:solidFill>
            </a:endParaRPr>
          </a:p>
        </p:txBody>
      </p:sp>
      <p:sp>
        <p:nvSpPr>
          <p:cNvPr id="4" name="TextBox 3">
            <a:extLst>
              <a:ext uri="{FF2B5EF4-FFF2-40B4-BE49-F238E27FC236}">
                <a16:creationId xmlns:a16="http://schemas.microsoft.com/office/drawing/2014/main" id="{1B04E109-759B-45C0-B35E-2311AB092A2F}"/>
              </a:ext>
            </a:extLst>
          </p:cNvPr>
          <p:cNvSpPr txBox="1"/>
          <p:nvPr/>
        </p:nvSpPr>
        <p:spPr>
          <a:xfrm>
            <a:off x="3097532" y="638124"/>
            <a:ext cx="5615940" cy="279384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57200" algn="just">
              <a:lnSpc>
                <a:spcPct val="150000"/>
              </a:lnSpc>
            </a:pPr>
            <a:r>
              <a:rPr lang="en-US" sz="2400" dirty="0" err="1">
                <a:solidFill>
                  <a:srgbClr val="000000"/>
                </a:solidFill>
                <a:effectLst/>
                <a:ea typeface="SimSun" panose="02010600030101010101" pitchFamily="2" charset="-122"/>
              </a:rPr>
              <a:t>Giảm</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thiểu</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thiệt</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hại</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về</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kinh</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tế</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cho</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người</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nuôi</a:t>
            </a:r>
            <a:endParaRPr lang="en-US" sz="2400" dirty="0">
              <a:solidFill>
                <a:srgbClr val="000000"/>
              </a:solidFill>
              <a:ea typeface="SimSun" panose="02010600030101010101" pitchFamily="2" charset="-122"/>
            </a:endParaRPr>
          </a:p>
          <a:p>
            <a:pPr indent="457200" algn="just">
              <a:lnSpc>
                <a:spcPct val="150000"/>
              </a:lnSpc>
            </a:pPr>
            <a:r>
              <a:rPr lang="en-US" sz="2400" dirty="0" err="1">
                <a:solidFill>
                  <a:srgbClr val="000000"/>
                </a:solidFill>
                <a:effectLst/>
                <a:ea typeface="SimSun" panose="02010600030101010101" pitchFamily="2" charset="-122"/>
              </a:rPr>
              <a:t>Đảm</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bảo</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ổn</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định</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nguồn</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cung</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cấp</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sản</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phẩm</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thủy</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sản</a:t>
            </a:r>
            <a:endParaRPr lang="en-US" sz="2400" dirty="0">
              <a:solidFill>
                <a:srgbClr val="000000"/>
              </a:solidFill>
              <a:effectLst/>
              <a:ea typeface="SimSun" panose="02010600030101010101" pitchFamily="2" charset="-122"/>
            </a:endParaRPr>
          </a:p>
          <a:p>
            <a:pPr indent="457200" algn="just">
              <a:lnSpc>
                <a:spcPct val="150000"/>
              </a:lnSpc>
            </a:pPr>
            <a:r>
              <a:rPr lang="en-US" sz="2400" dirty="0" err="1">
                <a:solidFill>
                  <a:srgbClr val="000000"/>
                </a:solidFill>
                <a:effectLst/>
                <a:ea typeface="SimSun" panose="02010600030101010101" pitchFamily="2" charset="-122"/>
              </a:rPr>
              <a:t>Ổn</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định</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việc</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làm</a:t>
            </a:r>
            <a:endParaRPr lang="en-US" sz="2400" dirty="0">
              <a:solidFill>
                <a:srgbClr val="000000"/>
              </a:solidFill>
              <a:effectLst/>
              <a:ea typeface="SimSun" panose="02010600030101010101" pitchFamily="2" charset="-122"/>
            </a:endParaRPr>
          </a:p>
        </p:txBody>
      </p:sp>
      <p:sp>
        <p:nvSpPr>
          <p:cNvPr id="11" name="Arrow: Right 10">
            <a:extLst>
              <a:ext uri="{FF2B5EF4-FFF2-40B4-BE49-F238E27FC236}">
                <a16:creationId xmlns:a16="http://schemas.microsoft.com/office/drawing/2014/main" id="{358DBEBC-6177-4ED1-A598-92E64894125D}"/>
              </a:ext>
            </a:extLst>
          </p:cNvPr>
          <p:cNvSpPr/>
          <p:nvPr/>
        </p:nvSpPr>
        <p:spPr>
          <a:xfrm>
            <a:off x="162446" y="1089660"/>
            <a:ext cx="4790553" cy="891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400" dirty="0">
                <a:solidFill>
                  <a:schemeClr val="bg1"/>
                </a:solidFill>
                <a:ea typeface="Times New Roman" panose="02020603050405020304" pitchFamily="18" charset="0"/>
              </a:rPr>
              <a:t>Hệ sinh thái thủy sinh tự nhiên</a:t>
            </a:r>
            <a:endParaRPr lang="en-US" sz="2400" dirty="0">
              <a:solidFill>
                <a:schemeClr val="bg1"/>
              </a:solidFill>
            </a:endParaRPr>
          </a:p>
        </p:txBody>
      </p:sp>
      <p:sp>
        <p:nvSpPr>
          <p:cNvPr id="13" name="TextBox 12">
            <a:extLst>
              <a:ext uri="{FF2B5EF4-FFF2-40B4-BE49-F238E27FC236}">
                <a16:creationId xmlns:a16="http://schemas.microsoft.com/office/drawing/2014/main" id="{D2941120-EE01-4671-A3C4-32DDFBA832B1}"/>
              </a:ext>
            </a:extLst>
          </p:cNvPr>
          <p:cNvSpPr txBox="1"/>
          <p:nvPr/>
        </p:nvSpPr>
        <p:spPr>
          <a:xfrm>
            <a:off x="713683" y="2151405"/>
            <a:ext cx="7011781" cy="168584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Ngăn</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chặn</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sự</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xâm</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nhập</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và</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lây</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lan</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mầm</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bệnh</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vào</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môi</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trường</a:t>
            </a:r>
            <a:endParaRPr lang="en-US" sz="2400" dirty="0">
              <a:solidFill>
                <a:srgbClr val="000000"/>
              </a:solidFill>
              <a:effectLst/>
              <a:ea typeface="SimSun" panose="02010600030101010101" pitchFamily="2" charset="-122"/>
            </a:endParaRPr>
          </a:p>
          <a:p>
            <a:pPr algn="just">
              <a:lnSpc>
                <a:spcPct val="150000"/>
              </a:lnSpc>
            </a:pP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Giảm</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áp</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lực</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khai</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thác</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lên</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hệ</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sinh</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thái</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tự</a:t>
            </a:r>
            <a:r>
              <a:rPr lang="en-US" sz="2400" dirty="0">
                <a:solidFill>
                  <a:srgbClr val="000000"/>
                </a:solidFill>
                <a:effectLst/>
                <a:ea typeface="SimSun" panose="02010600030101010101" pitchFamily="2" charset="-122"/>
              </a:rPr>
              <a:t> </a:t>
            </a:r>
            <a:r>
              <a:rPr lang="en-US" sz="2400" dirty="0" err="1">
                <a:solidFill>
                  <a:srgbClr val="000000"/>
                </a:solidFill>
                <a:effectLst/>
                <a:ea typeface="SimSun" panose="02010600030101010101" pitchFamily="2" charset="-122"/>
              </a:rPr>
              <a:t>nhiên</a:t>
            </a:r>
            <a:endParaRPr lang="en-US" sz="2400" dirty="0">
              <a:solidFill>
                <a:srgbClr val="000000"/>
              </a:solidFill>
              <a:effectLst/>
              <a:ea typeface="SimSun" panose="02010600030101010101" pitchFamily="2" charset="-122"/>
            </a:endParaRPr>
          </a:p>
        </p:txBody>
      </p:sp>
    </p:spTree>
    <p:extLst>
      <p:ext uri="{BB962C8B-B14F-4D97-AF65-F5344CB8AC3E}">
        <p14:creationId xmlns:p14="http://schemas.microsoft.com/office/powerpoint/2010/main" val="424184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6" presetClass="entr" presetSubtype="21" fill="hold" grpId="1"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xit" presetSubtype="0" fill="hold" grpId="2"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500"/>
                            </p:stCondLst>
                            <p:childTnLst>
                              <p:par>
                                <p:cTn id="29" presetID="16" presetClass="entr" presetSubtype="37"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out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1" animBg="1"/>
      <p:bldP spid="4" grpId="2" animBg="1"/>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9"/>
        <p:cNvGrpSpPr/>
        <p:nvPr/>
      </p:nvGrpSpPr>
      <p:grpSpPr>
        <a:xfrm>
          <a:off x="0" y="0"/>
          <a:ext cx="0" cy="0"/>
          <a:chOff x="0" y="0"/>
          <a:chExt cx="0" cy="0"/>
        </a:xfrm>
      </p:grpSpPr>
      <p:pic>
        <p:nvPicPr>
          <p:cNvPr id="13316" name="Picture 4" descr="CESTI - Dòng kit phát hiện bệnh nhiễm trên thủy sản">
            <a:extLst>
              <a:ext uri="{FF2B5EF4-FFF2-40B4-BE49-F238E27FC236}">
                <a16:creationId xmlns:a16="http://schemas.microsoft.com/office/drawing/2014/main" id="{4A265756-6603-4293-802F-9FC26FECD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570" y="954406"/>
            <a:ext cx="2510790" cy="16069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7" name="Rectangle: Rounded Corners 16">
            <a:extLst>
              <a:ext uri="{FF2B5EF4-FFF2-40B4-BE49-F238E27FC236}">
                <a16:creationId xmlns:a16="http://schemas.microsoft.com/office/drawing/2014/main" id="{1AF34A4A-1B07-7FEA-7234-051C061F9179}"/>
              </a:ext>
            </a:extLst>
          </p:cNvPr>
          <p:cNvSpPr/>
          <p:nvPr/>
        </p:nvSpPr>
        <p:spPr>
          <a:xfrm>
            <a:off x="121920" y="38642"/>
            <a:ext cx="8549640" cy="798721"/>
          </a:xfrm>
          <a:prstGeom prst="roundRect">
            <a:avLst/>
          </a:prstGeom>
          <a:solidFill>
            <a:srgbClr val="FFFFFF"/>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err="1">
                <a:solidFill>
                  <a:srgbClr val="C00000"/>
                </a:solidFill>
                <a:latin typeface="Arial" panose="020B0604020202020204" pitchFamily="34" charset="0"/>
              </a:rPr>
              <a:t>Câu</a:t>
            </a:r>
            <a:r>
              <a:rPr lang="en-US" sz="2400" b="1" dirty="0">
                <a:solidFill>
                  <a:srgbClr val="C00000"/>
                </a:solidFill>
                <a:latin typeface="Arial" panose="020B0604020202020204" pitchFamily="34" charset="0"/>
              </a:rPr>
              <a:t> 2: </a:t>
            </a:r>
            <a:r>
              <a:rPr lang="en-US" sz="2400" dirty="0" err="1">
                <a:solidFill>
                  <a:srgbClr val="000000"/>
                </a:solidFill>
                <a:latin typeface="Arial" panose="020B0604020202020204" pitchFamily="34" charset="0"/>
              </a:rPr>
              <a:t>Công</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nghệ</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sinh</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học</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được</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ứng</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dụng</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trong</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chẩn</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đoán</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bệnh</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thủy</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sản</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như</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thế</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nào</a:t>
            </a:r>
            <a:r>
              <a:rPr lang="en-US" sz="2400" dirty="0">
                <a:solidFill>
                  <a:srgbClr val="000000"/>
                </a:solidFill>
                <a:latin typeface="Arial" panose="020B0604020202020204" pitchFamily="34" charset="0"/>
              </a:rPr>
              <a:t>?</a:t>
            </a:r>
          </a:p>
        </p:txBody>
      </p:sp>
      <p:sp>
        <p:nvSpPr>
          <p:cNvPr id="16" name="TextBox 15">
            <a:extLst>
              <a:ext uri="{FF2B5EF4-FFF2-40B4-BE49-F238E27FC236}">
                <a16:creationId xmlns:a16="http://schemas.microsoft.com/office/drawing/2014/main" id="{C448AE9E-2F25-4FE0-A18C-1BDAE594BF83}"/>
              </a:ext>
            </a:extLst>
          </p:cNvPr>
          <p:cNvSpPr txBox="1"/>
          <p:nvPr/>
        </p:nvSpPr>
        <p:spPr>
          <a:xfrm>
            <a:off x="365760" y="2601780"/>
            <a:ext cx="8412480" cy="168584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pPr>
            <a:r>
              <a:rPr lang="en-US" sz="2400" b="0" dirty="0">
                <a:solidFill>
                  <a:srgbClr val="000000"/>
                </a:solidFill>
                <a:effectLst/>
                <a:latin typeface="+mn-lt"/>
                <a:ea typeface="SimSun" panose="02010600030101010101" pitchFamily="2" charset="-122"/>
              </a:rPr>
              <a:t>KIT </a:t>
            </a:r>
            <a:r>
              <a:rPr lang="en-US" sz="2400" b="0" dirty="0" err="1">
                <a:solidFill>
                  <a:srgbClr val="000000"/>
                </a:solidFill>
                <a:effectLst/>
                <a:latin typeface="+mn-lt"/>
                <a:ea typeface="SimSun" panose="02010600030101010101" pitchFamily="2" charset="-122"/>
              </a:rPr>
              <a:t>chẩn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đoán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dựa</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trên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nguyên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lí</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sắc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kí</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miễn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dịch</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phát</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hiện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tác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nhân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gây</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bệnh</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thông</a:t>
            </a:r>
            <a:r>
              <a:rPr lang="en-US" sz="2400" b="0" dirty="0">
                <a:solidFill>
                  <a:srgbClr val="000000"/>
                </a:solidFill>
                <a:effectLst/>
                <a:latin typeface="+mn-lt"/>
                <a:ea typeface="SimSun" panose="02010600030101010101" pitchFamily="2" charset="-122"/>
              </a:rPr>
              <a:t> qua </a:t>
            </a:r>
            <a:r>
              <a:rPr lang="en-US" sz="2400" b="0" dirty="0" err="1">
                <a:solidFill>
                  <a:srgbClr val="000000"/>
                </a:solidFill>
                <a:effectLst/>
                <a:latin typeface="+mn-lt"/>
                <a:ea typeface="SimSun" panose="02010600030101010101" pitchFamily="2" charset="-122"/>
              </a:rPr>
              <a:t>phát</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hiện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kháng</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thể</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kháng</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nguyên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hoặc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dịch</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tiết</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sinh</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học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trong</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mẫu</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bệnh</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phẩm</a:t>
            </a:r>
            <a:r>
              <a:rPr lang="en-US" sz="2400" b="0" dirty="0">
                <a:solidFill>
                  <a:srgbClr val="000000"/>
                </a:solidFill>
                <a:effectLst/>
                <a:latin typeface="+mn-lt"/>
                <a:ea typeface="SimSun" panose="02010600030101010101" pitchFamily="2" charset="-122"/>
              </a:rPr>
              <a:t>.</a:t>
            </a:r>
            <a:endParaRPr lang="en-US" sz="2400" dirty="0">
              <a:solidFill>
                <a:srgbClr val="000000"/>
              </a:solidFill>
              <a:effectLst/>
              <a:latin typeface="+mn-lt"/>
              <a:ea typeface="SimSun" panose="02010600030101010101" pitchFamily="2" charset="-122"/>
            </a:endParaRPr>
          </a:p>
        </p:txBody>
      </p:sp>
      <p:pic>
        <p:nvPicPr>
          <p:cNvPr id="13314" name="Picture 2" descr="Kit Thuy San Chinh 600x600">
            <a:extLst>
              <a:ext uri="{FF2B5EF4-FFF2-40B4-BE49-F238E27FC236}">
                <a16:creationId xmlns:a16="http://schemas.microsoft.com/office/drawing/2014/main" id="{B8C191F8-7247-4839-AA16-BB367E9E26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61" t="30023" r="13565" b="25577"/>
          <a:stretch/>
        </p:blipFill>
        <p:spPr bwMode="auto">
          <a:xfrm>
            <a:off x="3231900" y="954406"/>
            <a:ext cx="2329679" cy="1421356"/>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57A5DB7-7772-4D31-ACEF-64B8AA8B2887}"/>
              </a:ext>
            </a:extLst>
          </p:cNvPr>
          <p:cNvSpPr txBox="1"/>
          <p:nvPr/>
        </p:nvSpPr>
        <p:spPr>
          <a:xfrm>
            <a:off x="975360" y="2311016"/>
            <a:ext cx="7802880" cy="279384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en-US" sz="2400" b="0" dirty="0" err="1">
                <a:solidFill>
                  <a:srgbClr val="000000"/>
                </a:solidFill>
                <a:effectLst/>
                <a:latin typeface="+mn-lt"/>
                <a:ea typeface="SimSun" panose="02010600030101010101" pitchFamily="2" charset="-122"/>
              </a:rPr>
              <a:t>Kiểm</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tra</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sự</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có</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mặt</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của</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tác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nhân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gây</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bệnh</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nhanh</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chóng</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cho</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kết</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quả</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sau</a:t>
            </a:r>
            <a:r>
              <a:rPr lang="en-US" sz="2400" b="0" dirty="0">
                <a:solidFill>
                  <a:srgbClr val="000000"/>
                </a:solidFill>
                <a:effectLst/>
                <a:latin typeface="+mn-lt"/>
                <a:ea typeface="SimSun" panose="02010600030101010101" pitchFamily="2" charset="-122"/>
              </a:rPr>
              <a:t> 10 </a:t>
            </a:r>
            <a:r>
              <a:rPr lang="en-US" sz="2400" b="0" dirty="0" err="1">
                <a:solidFill>
                  <a:srgbClr val="000000"/>
                </a:solidFill>
                <a:effectLst/>
                <a:latin typeface="+mn-lt"/>
                <a:ea typeface="SimSun" panose="02010600030101010101" pitchFamily="2" charset="-122"/>
              </a:rPr>
              <a:t>đến</a:t>
            </a:r>
            <a:r>
              <a:rPr lang="en-US" sz="2400" b="0" dirty="0">
                <a:solidFill>
                  <a:srgbClr val="000000"/>
                </a:solidFill>
                <a:effectLst/>
                <a:latin typeface="+mn-lt"/>
                <a:ea typeface="SimSun" panose="02010600030101010101" pitchFamily="2" charset="-122"/>
              </a:rPr>
              <a:t> 30 </a:t>
            </a:r>
            <a:r>
              <a:rPr lang="en-US" sz="2400" b="0" dirty="0" err="1">
                <a:solidFill>
                  <a:srgbClr val="000000"/>
                </a:solidFill>
                <a:effectLst/>
                <a:latin typeface="+mn-lt"/>
                <a:ea typeface="SimSun" panose="02010600030101010101" pitchFamily="2" charset="-122"/>
              </a:rPr>
              <a:t>phút</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quy</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trình</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thực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hiện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đơn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giản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không</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yêu</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cầu</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kĩ</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thuật</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cao</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tiện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lợi</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có</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thể</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sử</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dụng</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ngay</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tại</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ao</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đầm</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nuôi</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tiết</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kiệm</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thời</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gian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vận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chuyển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mẫu</a:t>
            </a:r>
            <a:r>
              <a:rPr lang="en-US" sz="2400" b="0" dirty="0">
                <a:solidFill>
                  <a:srgbClr val="000000"/>
                </a:solidFill>
                <a:effectLst/>
                <a:latin typeface="+mn-lt"/>
                <a:ea typeface="SimSun" panose="02010600030101010101" pitchFamily="2" charset="-122"/>
              </a:rPr>
              <a:t>.</a:t>
            </a:r>
            <a:endParaRPr lang="en-US" sz="2400" dirty="0">
              <a:solidFill>
                <a:srgbClr val="000000"/>
              </a:solidFill>
              <a:effectLst/>
              <a:latin typeface="+mn-lt"/>
              <a:ea typeface="SimSun" panose="02010600030101010101" pitchFamily="2" charset="-122"/>
            </a:endParaRPr>
          </a:p>
        </p:txBody>
      </p:sp>
      <p:sp>
        <p:nvSpPr>
          <p:cNvPr id="21" name="TextBox 20">
            <a:extLst>
              <a:ext uri="{FF2B5EF4-FFF2-40B4-BE49-F238E27FC236}">
                <a16:creationId xmlns:a16="http://schemas.microsoft.com/office/drawing/2014/main" id="{B6C491F9-BB2E-4261-94B9-EB20440463C8}"/>
              </a:ext>
            </a:extLst>
          </p:cNvPr>
          <p:cNvSpPr txBox="1"/>
          <p:nvPr/>
        </p:nvSpPr>
        <p:spPr>
          <a:xfrm>
            <a:off x="121920" y="1053008"/>
            <a:ext cx="2590800" cy="65883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en-US" sz="2800" b="0" dirty="0">
                <a:solidFill>
                  <a:srgbClr val="000000"/>
                </a:solidFill>
                <a:effectLst/>
                <a:latin typeface="+mn-lt"/>
                <a:ea typeface="SimSun" panose="02010600030101010101" pitchFamily="2" charset="-122"/>
              </a:rPr>
              <a:t>KIT </a:t>
            </a:r>
            <a:r>
              <a:rPr lang="en-US" sz="2800" b="0" dirty="0" err="1">
                <a:solidFill>
                  <a:srgbClr val="000000"/>
                </a:solidFill>
                <a:effectLst/>
                <a:latin typeface="+mn-lt"/>
                <a:ea typeface="SimSun" panose="02010600030101010101" pitchFamily="2" charset="-122"/>
              </a:rPr>
              <a:t>chẩn</a:t>
            </a:r>
            <a:r>
              <a:rPr lang="en-US" sz="2800" b="0" dirty="0">
                <a:solidFill>
                  <a:srgbClr val="000000"/>
                </a:solidFill>
                <a:effectLst/>
                <a:latin typeface="+mn-lt"/>
                <a:ea typeface="SimSun" panose="02010600030101010101" pitchFamily="2" charset="-122"/>
              </a:rPr>
              <a:t> </a:t>
            </a:r>
            <a:r>
              <a:rPr lang="en-US" sz="2800" b="0" dirty="0" err="1">
                <a:solidFill>
                  <a:srgbClr val="000000"/>
                </a:solidFill>
                <a:effectLst/>
                <a:latin typeface="+mn-lt"/>
                <a:ea typeface="SimSun" panose="02010600030101010101" pitchFamily="2" charset="-122"/>
              </a:rPr>
              <a:t>đoán</a:t>
            </a:r>
            <a:endParaRPr lang="en-US" sz="2800" dirty="0">
              <a:solidFill>
                <a:srgbClr val="000000"/>
              </a:solidFill>
              <a:effectLst/>
              <a:latin typeface="+mn-lt"/>
              <a:ea typeface="SimSun" panose="02010600030101010101" pitchFamily="2" charset="-122"/>
            </a:endParaRPr>
          </a:p>
        </p:txBody>
      </p:sp>
      <p:sp>
        <p:nvSpPr>
          <p:cNvPr id="23" name="Cloud 22">
            <a:extLst>
              <a:ext uri="{FF2B5EF4-FFF2-40B4-BE49-F238E27FC236}">
                <a16:creationId xmlns:a16="http://schemas.microsoft.com/office/drawing/2014/main" id="{D0EDD5C2-EC78-4FF3-B887-3AD12A68D633}"/>
              </a:ext>
            </a:extLst>
          </p:cNvPr>
          <p:cNvSpPr/>
          <p:nvPr/>
        </p:nvSpPr>
        <p:spPr>
          <a:xfrm rot="20616110">
            <a:off x="7559687" y="782066"/>
            <a:ext cx="1493520" cy="858409"/>
          </a:xfrm>
          <a:prstGeom prst="cloud">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Gợi</a:t>
            </a:r>
            <a:r>
              <a:rPr lang="en-US" sz="2400" b="1" dirty="0"/>
              <a:t> ý</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circle(in)">
                                      <p:cBhvr>
                                        <p:cTn id="11" dur="20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3"/>
                                        </p:tgtEl>
                                        <p:attrNameLst>
                                          <p:attrName>style.visibility</p:attrName>
                                        </p:attrNameLst>
                                      </p:cBhvr>
                                      <p:to>
                                        <p:strVal val="hidden"/>
                                      </p:to>
                                    </p:set>
                                  </p:childTnLst>
                                </p:cTn>
                              </p:par>
                              <p:par>
                                <p:cTn id="16" presetID="6" presetClass="entr" presetSubtype="16"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13314"/>
                                        </p:tgtEl>
                                        <p:attrNameLst>
                                          <p:attrName>style.visibility</p:attrName>
                                        </p:attrNameLst>
                                      </p:cBhvr>
                                      <p:to>
                                        <p:strVal val="visible"/>
                                      </p:to>
                                    </p:set>
                                    <p:animEffect transition="in" filter="wheel(1)">
                                      <p:cBhvr>
                                        <p:cTn id="22" dur="2000"/>
                                        <p:tgtEl>
                                          <p:spTgt spid="13314"/>
                                        </p:tgtEl>
                                      </p:cBhvr>
                                    </p:animEffect>
                                  </p:childTnLst>
                                </p:cTn>
                              </p:par>
                              <p:par>
                                <p:cTn id="23" presetID="21" presetClass="entr" presetSubtype="1" fill="hold" nodeType="withEffect">
                                  <p:stCondLst>
                                    <p:cond delay="0"/>
                                  </p:stCondLst>
                                  <p:childTnLst>
                                    <p:set>
                                      <p:cBhvr>
                                        <p:cTn id="24" dur="1" fill="hold">
                                          <p:stCondLst>
                                            <p:cond delay="0"/>
                                          </p:stCondLst>
                                        </p:cTn>
                                        <p:tgtEl>
                                          <p:spTgt spid="13316"/>
                                        </p:tgtEl>
                                        <p:attrNameLst>
                                          <p:attrName>style.visibility</p:attrName>
                                        </p:attrNameLst>
                                      </p:cBhvr>
                                      <p:to>
                                        <p:strVal val="visible"/>
                                      </p:to>
                                    </p:set>
                                    <p:animEffect transition="in" filter="wheel(1)">
                                      <p:cBhvr>
                                        <p:cTn id="25" dur="2000"/>
                                        <p:tgtEl>
                                          <p:spTgt spid="133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par>
                          <p:cTn id="35" fill="hold">
                            <p:stCondLst>
                              <p:cond delay="0"/>
                            </p:stCondLst>
                            <p:childTnLst>
                              <p:par>
                                <p:cTn id="36" presetID="2" presetClass="entr" presetSubtype="4"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6" grpId="1" animBg="1"/>
      <p:bldP spid="19" grpId="0" animBg="1"/>
      <p:bldP spid="21" grpId="0" animBg="1"/>
      <p:bldP spid="23" grpId="0" animBg="1"/>
      <p:bldP spid="2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554A-4724-4891-B5F5-5A0300151845}"/>
              </a:ext>
            </a:extLst>
          </p:cNvPr>
          <p:cNvSpPr>
            <a:spLocks noGrp="1"/>
          </p:cNvSpPr>
          <p:nvPr>
            <p:ph type="title"/>
          </p:nvPr>
        </p:nvSpPr>
        <p:spPr/>
        <p:txBody>
          <a:bodyPr/>
          <a:lstStyle/>
          <a:p>
            <a:endParaRPr lang="en-US" dirty="0"/>
          </a:p>
        </p:txBody>
      </p:sp>
      <p:sp>
        <p:nvSpPr>
          <p:cNvPr id="3" name="Title 2">
            <a:extLst>
              <a:ext uri="{FF2B5EF4-FFF2-40B4-BE49-F238E27FC236}">
                <a16:creationId xmlns:a16="http://schemas.microsoft.com/office/drawing/2014/main" id="{E1DD93DA-187B-41EB-8146-B8497710FED2}"/>
              </a:ext>
            </a:extLst>
          </p:cNvPr>
          <p:cNvSpPr>
            <a:spLocks noGrp="1"/>
          </p:cNvSpPr>
          <p:nvPr>
            <p:ph type="ctrTitle" idx="2"/>
          </p:nvPr>
        </p:nvSpPr>
        <p:spPr/>
        <p:txBody>
          <a:bodyPr/>
          <a:lstStyle/>
          <a:p>
            <a:endParaRPr lang="en-US"/>
          </a:p>
        </p:txBody>
      </p:sp>
      <p:sp>
        <p:nvSpPr>
          <p:cNvPr id="4" name="Subtitle 3">
            <a:extLst>
              <a:ext uri="{FF2B5EF4-FFF2-40B4-BE49-F238E27FC236}">
                <a16:creationId xmlns:a16="http://schemas.microsoft.com/office/drawing/2014/main" id="{EB83F4B3-D043-48CC-8296-913128354D80}"/>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6F614C1F-5040-4A75-9676-2582AEBFFDDF}"/>
              </a:ext>
            </a:extLst>
          </p:cNvPr>
          <p:cNvSpPr>
            <a:spLocks noGrp="1"/>
          </p:cNvSpPr>
          <p:nvPr>
            <p:ph type="ctrTitle" idx="3"/>
          </p:nvPr>
        </p:nvSpPr>
        <p:spPr/>
        <p:txBody>
          <a:bodyPr/>
          <a:lstStyle/>
          <a:p>
            <a:endParaRPr lang="en-US"/>
          </a:p>
        </p:txBody>
      </p:sp>
      <p:sp>
        <p:nvSpPr>
          <p:cNvPr id="6" name="Subtitle 5">
            <a:extLst>
              <a:ext uri="{FF2B5EF4-FFF2-40B4-BE49-F238E27FC236}">
                <a16:creationId xmlns:a16="http://schemas.microsoft.com/office/drawing/2014/main" id="{E4E2778E-17EF-4721-9E15-01328FDCCBE2}"/>
              </a:ext>
            </a:extLst>
          </p:cNvPr>
          <p:cNvSpPr>
            <a:spLocks noGrp="1"/>
          </p:cNvSpPr>
          <p:nvPr>
            <p:ph type="subTitle" idx="4"/>
          </p:nvPr>
        </p:nvSpPr>
        <p:spPr/>
        <p:txBody>
          <a:bodyPr/>
          <a:lstStyle/>
          <a:p>
            <a:endParaRPr lang="en-US"/>
          </a:p>
        </p:txBody>
      </p:sp>
      <p:sp>
        <p:nvSpPr>
          <p:cNvPr id="7" name="Title 6">
            <a:extLst>
              <a:ext uri="{FF2B5EF4-FFF2-40B4-BE49-F238E27FC236}">
                <a16:creationId xmlns:a16="http://schemas.microsoft.com/office/drawing/2014/main" id="{14AC320B-DF70-4EE9-971C-2AAD6E498D7D}"/>
              </a:ext>
            </a:extLst>
          </p:cNvPr>
          <p:cNvSpPr>
            <a:spLocks noGrp="1"/>
          </p:cNvSpPr>
          <p:nvPr>
            <p:ph type="ctrTitle" idx="5"/>
          </p:nvPr>
        </p:nvSpPr>
        <p:spPr/>
        <p:txBody>
          <a:bodyPr/>
          <a:lstStyle/>
          <a:p>
            <a:endParaRPr lang="en-US"/>
          </a:p>
        </p:txBody>
      </p:sp>
      <p:sp>
        <p:nvSpPr>
          <p:cNvPr id="8" name="Subtitle 7">
            <a:extLst>
              <a:ext uri="{FF2B5EF4-FFF2-40B4-BE49-F238E27FC236}">
                <a16:creationId xmlns:a16="http://schemas.microsoft.com/office/drawing/2014/main" id="{6F904F47-B752-4D62-87A2-B1294608259E}"/>
              </a:ext>
            </a:extLst>
          </p:cNvPr>
          <p:cNvSpPr>
            <a:spLocks noGrp="1"/>
          </p:cNvSpPr>
          <p:nvPr>
            <p:ph type="subTitle" idx="6"/>
          </p:nvPr>
        </p:nvSpPr>
        <p:spPr/>
        <p:txBody>
          <a:bodyPr/>
          <a:lstStyle/>
          <a:p>
            <a:endParaRPr lang="en-US"/>
          </a:p>
        </p:txBody>
      </p:sp>
      <p:sp>
        <p:nvSpPr>
          <p:cNvPr id="9" name="Title 8">
            <a:extLst>
              <a:ext uri="{FF2B5EF4-FFF2-40B4-BE49-F238E27FC236}">
                <a16:creationId xmlns:a16="http://schemas.microsoft.com/office/drawing/2014/main" id="{D1624980-414C-44DB-856C-9381D0FAE6E1}"/>
              </a:ext>
            </a:extLst>
          </p:cNvPr>
          <p:cNvSpPr>
            <a:spLocks noGrp="1"/>
          </p:cNvSpPr>
          <p:nvPr>
            <p:ph type="ctrTitle" idx="7"/>
          </p:nvPr>
        </p:nvSpPr>
        <p:spPr/>
        <p:txBody>
          <a:bodyPr/>
          <a:lstStyle/>
          <a:p>
            <a:endParaRPr lang="en-US"/>
          </a:p>
        </p:txBody>
      </p:sp>
      <p:sp>
        <p:nvSpPr>
          <p:cNvPr id="10" name="Subtitle 9">
            <a:extLst>
              <a:ext uri="{FF2B5EF4-FFF2-40B4-BE49-F238E27FC236}">
                <a16:creationId xmlns:a16="http://schemas.microsoft.com/office/drawing/2014/main" id="{3B92D6CF-1242-4329-8A0C-64CD8F8CBB66}"/>
              </a:ext>
            </a:extLst>
          </p:cNvPr>
          <p:cNvSpPr>
            <a:spLocks noGrp="1"/>
          </p:cNvSpPr>
          <p:nvPr>
            <p:ph type="subTitle" idx="8"/>
          </p:nvPr>
        </p:nvSpPr>
        <p:spPr/>
        <p:txBody>
          <a:bodyPr/>
          <a:lstStyle/>
          <a:p>
            <a:endParaRPr lang="en-US"/>
          </a:p>
        </p:txBody>
      </p:sp>
      <p:sp>
        <p:nvSpPr>
          <p:cNvPr id="17" name="TextBox 16">
            <a:extLst>
              <a:ext uri="{FF2B5EF4-FFF2-40B4-BE49-F238E27FC236}">
                <a16:creationId xmlns:a16="http://schemas.microsoft.com/office/drawing/2014/main" id="{02450650-D570-4501-8CD9-CBBF4ABA1F7A}"/>
              </a:ext>
            </a:extLst>
          </p:cNvPr>
          <p:cNvSpPr txBox="1"/>
          <p:nvPr/>
        </p:nvSpPr>
        <p:spPr>
          <a:xfrm>
            <a:off x="274139" y="1204585"/>
            <a:ext cx="4604965" cy="223984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Ưu</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điểm</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Phát</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hiện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tác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nhân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gây</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bệnh</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ngay</a:t>
            </a:r>
            <a:r>
              <a:rPr lang="en-US" sz="2400" b="0" dirty="0">
                <a:solidFill>
                  <a:srgbClr val="000000"/>
                </a:solidFill>
                <a:effectLst/>
                <a:latin typeface="+mn-lt"/>
                <a:ea typeface="SimSun" panose="02010600030101010101" pitchFamily="2" charset="-122"/>
              </a:rPr>
              <a:t> ở </a:t>
            </a:r>
            <a:r>
              <a:rPr lang="en-US" sz="2400" b="0" dirty="0" err="1">
                <a:solidFill>
                  <a:srgbClr val="000000"/>
                </a:solidFill>
                <a:effectLst/>
                <a:latin typeface="+mn-lt"/>
                <a:ea typeface="SimSun" panose="02010600030101010101" pitchFamily="2" charset="-122"/>
              </a:rPr>
              <a:t>mật</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độ</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thấp</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giai</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đoạn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nhiễm</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nhẹ</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có</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độ</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nhạy</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và</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mức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độ</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chính</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xác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cao</a:t>
            </a:r>
            <a:r>
              <a:rPr lang="en-US" sz="2400" b="0" dirty="0">
                <a:solidFill>
                  <a:srgbClr val="000000"/>
                </a:solidFill>
                <a:effectLst/>
                <a:latin typeface="+mn-lt"/>
                <a:ea typeface="SimSun" panose="02010600030101010101" pitchFamily="2" charset="-122"/>
              </a:rPr>
              <a:t>.</a:t>
            </a:r>
          </a:p>
        </p:txBody>
      </p:sp>
      <p:sp>
        <p:nvSpPr>
          <p:cNvPr id="19" name="TextBox 18">
            <a:extLst>
              <a:ext uri="{FF2B5EF4-FFF2-40B4-BE49-F238E27FC236}">
                <a16:creationId xmlns:a16="http://schemas.microsoft.com/office/drawing/2014/main" id="{61F5A6A6-A384-48CA-AF23-FADD84782972}"/>
              </a:ext>
            </a:extLst>
          </p:cNvPr>
          <p:cNvSpPr txBox="1"/>
          <p:nvPr/>
        </p:nvSpPr>
        <p:spPr>
          <a:xfrm>
            <a:off x="1455465" y="232173"/>
            <a:ext cx="2468880" cy="65883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en-US" sz="2800" dirty="0" err="1">
                <a:solidFill>
                  <a:srgbClr val="000000"/>
                </a:solidFill>
                <a:ea typeface="SimSun" panose="02010600030101010101" pitchFamily="2" charset="-122"/>
              </a:rPr>
              <a:t>Kĩ</a:t>
            </a:r>
            <a:r>
              <a:rPr lang="en-US" sz="2800" dirty="0">
                <a:solidFill>
                  <a:srgbClr val="000000"/>
                </a:solidFill>
                <a:ea typeface="SimSun" panose="02010600030101010101" pitchFamily="2" charset="-122"/>
              </a:rPr>
              <a:t> </a:t>
            </a:r>
            <a:r>
              <a:rPr lang="en-US" sz="2800" dirty="0" err="1">
                <a:solidFill>
                  <a:srgbClr val="000000"/>
                </a:solidFill>
                <a:ea typeface="SimSun" panose="02010600030101010101" pitchFamily="2" charset="-122"/>
              </a:rPr>
              <a:t>thuật</a:t>
            </a:r>
            <a:r>
              <a:rPr lang="en-US" sz="2800" dirty="0">
                <a:solidFill>
                  <a:srgbClr val="000000"/>
                </a:solidFill>
                <a:ea typeface="SimSun" panose="02010600030101010101" pitchFamily="2" charset="-122"/>
              </a:rPr>
              <a:t> PCR</a:t>
            </a:r>
          </a:p>
        </p:txBody>
      </p:sp>
      <p:pic>
        <p:nvPicPr>
          <p:cNvPr id="21" name="Picture 2" descr="Tại sao phải xét nghiệm tôm bằng kỹ thuật PCR ? - Anbinh Biochemistry">
            <a:extLst>
              <a:ext uri="{FF2B5EF4-FFF2-40B4-BE49-F238E27FC236}">
                <a16:creationId xmlns:a16="http://schemas.microsoft.com/office/drawing/2014/main" id="{F6C2E44D-314F-44C6-BF73-6C01621EC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397" y="158288"/>
            <a:ext cx="3474709" cy="18595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LAMP PCR: Xét nghiệm bệnh tôm nhanh, đơn giản – Tạp chí Thủy sản Việt Nam">
            <a:extLst>
              <a:ext uri="{FF2B5EF4-FFF2-40B4-BE49-F238E27FC236}">
                <a16:creationId xmlns:a16="http://schemas.microsoft.com/office/drawing/2014/main" id="{2C644707-FFC4-4D13-B87D-B2A38536C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044" y="2095533"/>
            <a:ext cx="3797955" cy="217469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9B5D8D8-DFB9-46DA-AEB7-9A852E23CFB1}"/>
              </a:ext>
            </a:extLst>
          </p:cNvPr>
          <p:cNvSpPr txBox="1"/>
          <p:nvPr/>
        </p:nvSpPr>
        <p:spPr>
          <a:xfrm>
            <a:off x="172667" y="1945004"/>
            <a:ext cx="5034477" cy="279384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Nhược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điểm</a:t>
            </a:r>
            <a:r>
              <a:rPr lang="en-US" sz="2400" b="0" dirty="0">
                <a:solidFill>
                  <a:srgbClr val="000000"/>
                </a:solidFill>
                <a:effectLst/>
                <a:latin typeface="+mn-lt"/>
                <a:ea typeface="SimSun" panose="02010600030101010101" pitchFamily="2" charset="-122"/>
              </a:rPr>
              <a:t>: chi </a:t>
            </a:r>
            <a:r>
              <a:rPr lang="en-US" sz="2400" b="0" dirty="0" err="1">
                <a:solidFill>
                  <a:srgbClr val="000000"/>
                </a:solidFill>
                <a:effectLst/>
                <a:latin typeface="+mn-lt"/>
                <a:ea typeface="SimSun" panose="02010600030101010101" pitchFamily="2" charset="-122"/>
              </a:rPr>
              <a:t>phí</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cao</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yêu</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cầu</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trang</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thiết</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bị</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hiện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đại</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và</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thực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hiện</a:t>
            </a:r>
            <a:r>
              <a:rPr lang="en-US" sz="2400" b="0" dirty="0">
                <a:solidFill>
                  <a:srgbClr val="000000"/>
                </a:solidFill>
                <a:effectLst/>
                <a:latin typeface="+mn-lt"/>
                <a:ea typeface="SimSun" panose="02010600030101010101" pitchFamily="2" charset="-122"/>
              </a:rPr>
              <a:t> ở </a:t>
            </a:r>
            <a:r>
              <a:rPr lang="en-US" sz="2400" b="0" dirty="0" err="1">
                <a:solidFill>
                  <a:srgbClr val="000000"/>
                </a:solidFill>
                <a:effectLst/>
                <a:latin typeface="+mn-lt"/>
                <a:ea typeface="SimSun" panose="02010600030101010101" pitchFamily="2" charset="-122"/>
              </a:rPr>
              <a:t>phòng</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thí</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nghiệm</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đạt</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tiêu</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chuẩn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kĩ</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thuật</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viên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thực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hiện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cần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có</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trình</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độ</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chuyên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môn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cao</a:t>
            </a:r>
            <a:endParaRPr lang="en-US" sz="2400" dirty="0">
              <a:solidFill>
                <a:srgbClr val="000000"/>
              </a:solidFill>
              <a:effectLst/>
              <a:latin typeface="+mn-lt"/>
              <a:ea typeface="SimSun" panose="02010600030101010101" pitchFamily="2" charset="-122"/>
            </a:endParaRPr>
          </a:p>
        </p:txBody>
      </p:sp>
      <p:sp>
        <p:nvSpPr>
          <p:cNvPr id="24" name="Rectangle: Rounded Corners 23">
            <a:extLst>
              <a:ext uri="{FF2B5EF4-FFF2-40B4-BE49-F238E27FC236}">
                <a16:creationId xmlns:a16="http://schemas.microsoft.com/office/drawing/2014/main" id="{38B210A6-5890-4377-8BE3-E9B3CF91D7EF}"/>
              </a:ext>
            </a:extLst>
          </p:cNvPr>
          <p:cNvSpPr/>
          <p:nvPr/>
        </p:nvSpPr>
        <p:spPr>
          <a:xfrm>
            <a:off x="88703" y="97939"/>
            <a:ext cx="1102473" cy="490317"/>
          </a:xfrm>
          <a:prstGeom prst="roundRect">
            <a:avLst/>
          </a:prstGeom>
          <a:solidFill>
            <a:schemeClr val="bg1"/>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err="1">
                <a:solidFill>
                  <a:srgbClr val="C00000"/>
                </a:solidFill>
                <a:latin typeface="Arial" panose="020B0604020202020204" pitchFamily="34" charset="0"/>
              </a:rPr>
              <a:t>Câu</a:t>
            </a:r>
            <a:r>
              <a:rPr lang="en-US" sz="2400" b="1" dirty="0">
                <a:solidFill>
                  <a:srgbClr val="C00000"/>
                </a:solidFill>
                <a:latin typeface="Arial" panose="020B0604020202020204" pitchFamily="34" charset="0"/>
              </a:rPr>
              <a:t> 2</a:t>
            </a:r>
          </a:p>
        </p:txBody>
      </p:sp>
    </p:spTree>
    <p:extLst>
      <p:ext uri="{BB962C8B-B14F-4D97-AF65-F5344CB8AC3E}">
        <p14:creationId xmlns:p14="http://schemas.microsoft.com/office/powerpoint/2010/main" val="350300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7"/>
                                        </p:tgtEl>
                                        <p:attrNameLst>
                                          <p:attrName>style.visibility</p:attrName>
                                        </p:attrNameLst>
                                      </p:cBhvr>
                                      <p:to>
                                        <p:strVal val="hidden"/>
                                      </p:to>
                                    </p:set>
                                  </p:childTnLst>
                                </p:cTn>
                              </p:par>
                            </p:childTnLst>
                          </p:cTn>
                        </p:par>
                        <p:par>
                          <p:cTn id="30" fill="hold">
                            <p:stCondLst>
                              <p:cond delay="0"/>
                            </p:stCondLst>
                            <p:childTnLst>
                              <p:par>
                                <p:cTn id="31" presetID="21" presetClass="entr" presetSubtype="1"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heel(1)">
                                      <p:cBhvr>
                                        <p:cTn id="3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grpSp>
        <p:nvGrpSpPr>
          <p:cNvPr id="9" name="Group 8">
            <a:extLst>
              <a:ext uri="{FF2B5EF4-FFF2-40B4-BE49-F238E27FC236}">
                <a16:creationId xmlns:a16="http://schemas.microsoft.com/office/drawing/2014/main" id="{2FD87797-C07C-BB69-DB85-3B9580E8801C}"/>
              </a:ext>
            </a:extLst>
          </p:cNvPr>
          <p:cNvGrpSpPr/>
          <p:nvPr/>
        </p:nvGrpSpPr>
        <p:grpSpPr>
          <a:xfrm>
            <a:off x="431334" y="146837"/>
            <a:ext cx="8636466" cy="1322416"/>
            <a:chOff x="-3067192" y="-380534"/>
            <a:chExt cx="6955452" cy="1523771"/>
          </a:xfrm>
        </p:grpSpPr>
        <p:sp>
          <p:nvSpPr>
            <p:cNvPr id="7" name="TextBox 6">
              <a:extLst>
                <a:ext uri="{FF2B5EF4-FFF2-40B4-BE49-F238E27FC236}">
                  <a16:creationId xmlns:a16="http://schemas.microsoft.com/office/drawing/2014/main" id="{AA030148-D2EA-FBE7-9B66-21627A9EC9E1}"/>
                </a:ext>
              </a:extLst>
            </p:cNvPr>
            <p:cNvSpPr txBox="1"/>
            <p:nvPr/>
          </p:nvSpPr>
          <p:spPr>
            <a:xfrm>
              <a:off x="-1965462" y="-239857"/>
              <a:ext cx="5853722" cy="1383094"/>
            </a:xfrm>
            <a:prstGeom prst="rect">
              <a:avLst/>
            </a:prstGeom>
            <a:noFill/>
          </p:spPr>
          <p:txBody>
            <a:bodyPr wrap="square">
              <a:spAutoFit/>
            </a:bodyPr>
            <a:lstStyle/>
            <a:p>
              <a:r>
                <a:rPr lang="en-US" sz="2400" b="1" dirty="0" err="1">
                  <a:solidFill>
                    <a:srgbClr val="C00000"/>
                  </a:solidFill>
                  <a:latin typeface="Arial" panose="020B0604020202020204" pitchFamily="34" charset="0"/>
                </a:rPr>
                <a:t>Câu</a:t>
              </a:r>
              <a:r>
                <a:rPr lang="en-US" sz="2400" b="1" dirty="0">
                  <a:solidFill>
                    <a:srgbClr val="C00000"/>
                  </a:solidFill>
                  <a:latin typeface="Arial" panose="020B0604020202020204" pitchFamily="34" charset="0"/>
                </a:rPr>
                <a:t> 3: </a:t>
              </a:r>
              <a:r>
                <a:rPr lang="en-US" sz="2400" b="1" dirty="0" err="1">
                  <a:latin typeface="Arial" panose="020B0604020202020204" pitchFamily="34" charset="0"/>
                </a:rPr>
                <a:t>Trình</a:t>
              </a:r>
              <a:r>
                <a:rPr lang="en-US" sz="2400" b="1" dirty="0">
                  <a:latin typeface="Arial" panose="020B0604020202020204" pitchFamily="34" charset="0"/>
                </a:rPr>
                <a:t> </a:t>
              </a:r>
              <a:r>
                <a:rPr lang="en-US" sz="2400" b="1" dirty="0" err="1">
                  <a:latin typeface="Arial" panose="020B0604020202020204" pitchFamily="34" charset="0"/>
                </a:rPr>
                <a:t>bày</a:t>
              </a:r>
              <a:r>
                <a:rPr lang="en-US" sz="2400" b="1" dirty="0">
                  <a:latin typeface="Arial" panose="020B0604020202020204" pitchFamily="34" charset="0"/>
                </a:rPr>
                <a:t> </a:t>
              </a:r>
              <a:r>
                <a:rPr lang="en-US" sz="2400" b="1" dirty="0" err="1">
                  <a:latin typeface="Arial" panose="020B0604020202020204" pitchFamily="34" charset="0"/>
                </a:rPr>
                <a:t>một</a:t>
              </a:r>
              <a:r>
                <a:rPr lang="en-US" sz="2400" b="1" dirty="0">
                  <a:latin typeface="Arial" panose="020B0604020202020204" pitchFamily="34" charset="0"/>
                </a:rPr>
                <a:t> </a:t>
              </a:r>
              <a:r>
                <a:rPr lang="en-US" sz="2400" b="1" dirty="0" err="1">
                  <a:latin typeface="Arial" panose="020B0604020202020204" pitchFamily="34" charset="0"/>
                </a:rPr>
                <a:t>số</a:t>
              </a:r>
              <a:r>
                <a:rPr lang="en-US" sz="2400" b="1" dirty="0">
                  <a:latin typeface="Arial" panose="020B0604020202020204" pitchFamily="34" charset="0"/>
                </a:rPr>
                <a:t> </a:t>
              </a:r>
              <a:r>
                <a:rPr lang="en-US" sz="2400" b="1" dirty="0" err="1">
                  <a:latin typeface="Arial" panose="020B0604020202020204" pitchFamily="34" charset="0"/>
                </a:rPr>
                <a:t>ứng</a:t>
              </a:r>
              <a:r>
                <a:rPr lang="en-US" sz="2400" b="1" dirty="0">
                  <a:latin typeface="Arial" panose="020B0604020202020204" pitchFamily="34" charset="0"/>
                </a:rPr>
                <a:t> </a:t>
              </a:r>
              <a:r>
                <a:rPr lang="en-US" sz="2400" b="1" dirty="0" err="1">
                  <a:latin typeface="Arial" panose="020B0604020202020204" pitchFamily="34" charset="0"/>
                </a:rPr>
                <a:t>dụng</a:t>
              </a:r>
              <a:r>
                <a:rPr lang="en-US" sz="2400" b="1" dirty="0">
                  <a:latin typeface="Arial" panose="020B0604020202020204" pitchFamily="34" charset="0"/>
                </a:rPr>
                <a:t> </a:t>
              </a:r>
              <a:r>
                <a:rPr lang="en-US" sz="2400" b="1" dirty="0" err="1">
                  <a:latin typeface="Arial" panose="020B0604020202020204" pitchFamily="34" charset="0"/>
                </a:rPr>
                <a:t>của</a:t>
              </a:r>
              <a:r>
                <a:rPr lang="en-US" sz="2400" b="1" dirty="0">
                  <a:latin typeface="Arial" panose="020B0604020202020204" pitchFamily="34" charset="0"/>
                </a:rPr>
                <a:t> </a:t>
              </a:r>
              <a:r>
                <a:rPr lang="en-US" sz="2400" b="1" dirty="0" err="1">
                  <a:latin typeface="Arial" panose="020B0604020202020204" pitchFamily="34" charset="0"/>
                </a:rPr>
                <a:t>công</a:t>
              </a:r>
              <a:r>
                <a:rPr lang="en-US" sz="2400" b="1" dirty="0">
                  <a:latin typeface="Arial" panose="020B0604020202020204" pitchFamily="34" charset="0"/>
                </a:rPr>
                <a:t> </a:t>
              </a:r>
              <a:r>
                <a:rPr lang="en-US" sz="2400" b="1" dirty="0" err="1">
                  <a:latin typeface="Arial" panose="020B0604020202020204" pitchFamily="34" charset="0"/>
                </a:rPr>
                <a:t>nghệ</a:t>
              </a:r>
              <a:r>
                <a:rPr lang="en-US" sz="2400" b="1" dirty="0">
                  <a:latin typeface="Arial" panose="020B0604020202020204" pitchFamily="34" charset="0"/>
                </a:rPr>
                <a:t> </a:t>
              </a:r>
              <a:r>
                <a:rPr lang="en-US" sz="2400" b="1" dirty="0" err="1">
                  <a:latin typeface="Arial" panose="020B0604020202020204" pitchFamily="34" charset="0"/>
                </a:rPr>
                <a:t>sinh</a:t>
              </a:r>
              <a:r>
                <a:rPr lang="en-US" sz="2400" b="1" dirty="0">
                  <a:latin typeface="Arial" panose="020B0604020202020204" pitchFamily="34" charset="0"/>
                </a:rPr>
                <a:t> </a:t>
              </a:r>
              <a:r>
                <a:rPr lang="en-US" sz="2400" b="1" dirty="0" err="1">
                  <a:latin typeface="Arial" panose="020B0604020202020204" pitchFamily="34" charset="0"/>
                </a:rPr>
                <a:t>học</a:t>
              </a:r>
              <a:r>
                <a:rPr lang="en-US" sz="2400" b="1" dirty="0">
                  <a:latin typeface="Arial" panose="020B0604020202020204" pitchFamily="34" charset="0"/>
                </a:rPr>
                <a:t> </a:t>
              </a:r>
              <a:r>
                <a:rPr lang="en-US" sz="2400" b="1" dirty="0" err="1">
                  <a:latin typeface="Arial" panose="020B0604020202020204" pitchFamily="34" charset="0"/>
                </a:rPr>
                <a:t>trong</a:t>
              </a:r>
              <a:r>
                <a:rPr lang="en-US" sz="2400" b="1" dirty="0">
                  <a:latin typeface="Arial" panose="020B0604020202020204" pitchFamily="34" charset="0"/>
                </a:rPr>
                <a:t> </a:t>
              </a:r>
              <a:r>
                <a:rPr lang="en-US" sz="2400" b="1" dirty="0" err="1">
                  <a:latin typeface="Arial" panose="020B0604020202020204" pitchFamily="34" charset="0"/>
                </a:rPr>
                <a:t>phòng</a:t>
              </a:r>
              <a:r>
                <a:rPr lang="en-US" sz="2400" b="1" dirty="0">
                  <a:latin typeface="Arial" panose="020B0604020202020204" pitchFamily="34" charset="0"/>
                </a:rPr>
                <a:t> </a:t>
              </a:r>
              <a:r>
                <a:rPr lang="en-US" sz="2400" b="1" dirty="0" err="1">
                  <a:latin typeface="Arial" panose="020B0604020202020204" pitchFamily="34" charset="0"/>
                </a:rPr>
                <a:t>bệnh</a:t>
              </a:r>
              <a:r>
                <a:rPr lang="en-US" sz="2400" b="1" dirty="0">
                  <a:latin typeface="Arial" panose="020B0604020202020204" pitchFamily="34" charset="0"/>
                </a:rPr>
                <a:t> </a:t>
              </a:r>
              <a:r>
                <a:rPr lang="en-US" sz="2400" b="1" dirty="0" err="1">
                  <a:latin typeface="Arial" panose="020B0604020202020204" pitchFamily="34" charset="0"/>
                </a:rPr>
                <a:t>và</a:t>
              </a:r>
              <a:r>
                <a:rPr lang="en-US" sz="2400" b="1" dirty="0">
                  <a:latin typeface="Arial" panose="020B0604020202020204" pitchFamily="34" charset="0"/>
                </a:rPr>
                <a:t> </a:t>
              </a:r>
              <a:r>
                <a:rPr lang="en-US" sz="2400" b="1" dirty="0" err="1">
                  <a:latin typeface="Arial" panose="020B0604020202020204" pitchFamily="34" charset="0"/>
                </a:rPr>
                <a:t>điều</a:t>
              </a:r>
              <a:r>
                <a:rPr lang="en-US" sz="2400" b="1" dirty="0">
                  <a:latin typeface="Arial" panose="020B0604020202020204" pitchFamily="34" charset="0"/>
                </a:rPr>
                <a:t> </a:t>
              </a:r>
              <a:r>
                <a:rPr lang="en-US" sz="2400" b="1" dirty="0" err="1">
                  <a:latin typeface="Arial" panose="020B0604020202020204" pitchFamily="34" charset="0"/>
                </a:rPr>
                <a:t>trị</a:t>
              </a:r>
              <a:r>
                <a:rPr lang="en-US" sz="2400" b="1" dirty="0">
                  <a:latin typeface="Arial" panose="020B0604020202020204" pitchFamily="34" charset="0"/>
                </a:rPr>
                <a:t> </a:t>
              </a:r>
              <a:r>
                <a:rPr lang="en-US" sz="2400" b="1" dirty="0" err="1">
                  <a:latin typeface="Arial" panose="020B0604020202020204" pitchFamily="34" charset="0"/>
                </a:rPr>
                <a:t>bệnh</a:t>
              </a:r>
              <a:r>
                <a:rPr lang="en-US" sz="2400" b="1" dirty="0">
                  <a:latin typeface="Arial" panose="020B0604020202020204" pitchFamily="34" charset="0"/>
                </a:rPr>
                <a:t> </a:t>
              </a:r>
              <a:r>
                <a:rPr lang="en-US" sz="2400" b="1" dirty="0" err="1">
                  <a:latin typeface="Arial" panose="020B0604020202020204" pitchFamily="34" charset="0"/>
                </a:rPr>
                <a:t>thủy</a:t>
              </a:r>
              <a:r>
                <a:rPr lang="en-US" sz="2400" b="1" dirty="0">
                  <a:latin typeface="Arial" panose="020B0604020202020204" pitchFamily="34" charset="0"/>
                </a:rPr>
                <a:t> </a:t>
              </a:r>
              <a:r>
                <a:rPr lang="en-US" sz="2400" b="1" dirty="0" err="1">
                  <a:latin typeface="Arial" panose="020B0604020202020204" pitchFamily="34" charset="0"/>
                </a:rPr>
                <a:t>sản</a:t>
              </a:r>
              <a:endParaRPr lang="en-US" sz="2400" b="1" dirty="0">
                <a:latin typeface="Arial" panose="020B0604020202020204" pitchFamily="34" charset="0"/>
              </a:endParaRPr>
            </a:p>
          </p:txBody>
        </p:sp>
        <p:pic>
          <p:nvPicPr>
            <p:cNvPr id="8" name="Picture 13">
              <a:extLst>
                <a:ext uri="{FF2B5EF4-FFF2-40B4-BE49-F238E27FC236}">
                  <a16:creationId xmlns:a16="http://schemas.microsoft.com/office/drawing/2014/main" id="{65E02272-3104-386A-18D5-84EC733FB6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67192" y="-380534"/>
              <a:ext cx="1101730" cy="937847"/>
            </a:xfrm>
            <a:prstGeom prst="rect">
              <a:avLst/>
            </a:prstGeom>
          </p:spPr>
        </p:pic>
      </p:grpSp>
      <p:pic>
        <p:nvPicPr>
          <p:cNvPr id="2" name="Picture 14">
            <a:extLst>
              <a:ext uri="{FF2B5EF4-FFF2-40B4-BE49-F238E27FC236}">
                <a16:creationId xmlns:a16="http://schemas.microsoft.com/office/drawing/2014/main" id="{2A9AFF88-028C-A6A3-E32C-D658184CEE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465375">
            <a:off x="380515" y="1166778"/>
            <a:ext cx="849178" cy="937847"/>
          </a:xfrm>
          <a:prstGeom prst="rect">
            <a:avLst/>
          </a:prstGeom>
        </p:spPr>
      </p:pic>
      <p:sp>
        <p:nvSpPr>
          <p:cNvPr id="3" name="Rectangle: Rounded Corners 2">
            <a:extLst>
              <a:ext uri="{FF2B5EF4-FFF2-40B4-BE49-F238E27FC236}">
                <a16:creationId xmlns:a16="http://schemas.microsoft.com/office/drawing/2014/main" id="{E90BC0AC-4BC5-5A43-EE90-2000AB658969}"/>
              </a:ext>
            </a:extLst>
          </p:cNvPr>
          <p:cNvSpPr/>
          <p:nvPr/>
        </p:nvSpPr>
        <p:spPr>
          <a:xfrm>
            <a:off x="1968772" y="1618011"/>
            <a:ext cx="4531087" cy="3312925"/>
          </a:xfrm>
          <a:prstGeom prst="roundRect">
            <a:avLst>
              <a:gd name="adj" fmla="val 88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Giúp</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cơ</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thể</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vật</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chủ</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tạo</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lập</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và</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phát</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triển</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hệ</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miễn</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dịch</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đặc</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hiệu</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với</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từng</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tác</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nhân</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gây</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bệnh</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Giảm</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thiểu</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việc</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sử</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dụng</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kháng</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sinh</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và</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hóa</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chất</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để</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điều</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trị</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bệnh</a:t>
            </a:r>
            <a:endParaRPr lang="en-US" sz="2400" dirty="0">
              <a:solidFill>
                <a:srgbClr val="000000"/>
              </a:solidFill>
              <a:effectLst/>
              <a:ea typeface="SimSun" panose="02010600030101010101" pitchFamily="2" charset="-122"/>
            </a:endParaRPr>
          </a:p>
        </p:txBody>
      </p:sp>
      <p:pic>
        <p:nvPicPr>
          <p:cNvPr id="15362" name="Picture 2" descr="Ảnh đại diện sản phẩm PISCIVAC IRIDO SI (VẮC XIN PHÒNG BỆNH CHO CÁ)">
            <a:extLst>
              <a:ext uri="{FF2B5EF4-FFF2-40B4-BE49-F238E27FC236}">
                <a16:creationId xmlns:a16="http://schemas.microsoft.com/office/drawing/2014/main" id="{00B683E3-507B-4A15-BE48-39CF7E3643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4847" y="2268178"/>
            <a:ext cx="2250067" cy="225006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C4AFC339-990D-4188-B7C7-885CFB0FEF1C}"/>
              </a:ext>
            </a:extLst>
          </p:cNvPr>
          <p:cNvSpPr/>
          <p:nvPr/>
        </p:nvSpPr>
        <p:spPr>
          <a:xfrm>
            <a:off x="197814" y="2268178"/>
            <a:ext cx="1685970" cy="187209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b="0" dirty="0">
                <a:solidFill>
                  <a:srgbClr val="000000"/>
                </a:solidFill>
                <a:effectLst/>
                <a:ea typeface="SimSun" panose="02010600030101010101" pitchFamily="2" charset="-122"/>
              </a:rPr>
              <a:t>Vaccine </a:t>
            </a:r>
            <a:r>
              <a:rPr lang="en-US" sz="2800" b="0" dirty="0" err="1">
                <a:solidFill>
                  <a:srgbClr val="000000"/>
                </a:solidFill>
                <a:effectLst/>
                <a:ea typeface="SimSun" panose="02010600030101010101" pitchFamily="2" charset="-122"/>
              </a:rPr>
              <a:t>phòng</a:t>
            </a:r>
            <a:r>
              <a:rPr lang="en-US" sz="2800" b="0" dirty="0">
                <a:solidFill>
                  <a:srgbClr val="000000"/>
                </a:solidFill>
                <a:effectLst/>
                <a:ea typeface="SimSun" panose="02010600030101010101" pitchFamily="2" charset="-122"/>
              </a:rPr>
              <a:t> </a:t>
            </a:r>
            <a:r>
              <a:rPr lang="en-US" sz="2800" b="0" dirty="0" err="1">
                <a:solidFill>
                  <a:srgbClr val="000000"/>
                </a:solidFill>
                <a:effectLst/>
                <a:ea typeface="SimSun" panose="02010600030101010101" pitchFamily="2" charset="-122"/>
              </a:rPr>
              <a:t>bệnh</a:t>
            </a:r>
            <a:endParaRPr lang="en-US" sz="2800" dirty="0">
              <a:solidFill>
                <a:srgbClr val="000000"/>
              </a:solidFill>
              <a:effectLst/>
              <a:ea typeface="SimSun" panose="02010600030101010101" pitchFamily="2"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450" decel="100000" fill="hold"/>
                                        <p:tgtEl>
                                          <p:spTgt spid="9"/>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5362"/>
                                        </p:tgtEl>
                                        <p:attrNameLst>
                                          <p:attrName>style.visibility</p:attrName>
                                        </p:attrNameLst>
                                      </p:cBhvr>
                                      <p:to>
                                        <p:strVal val="visible"/>
                                      </p:to>
                                    </p:set>
                                    <p:animEffect transition="in" filter="fade">
                                      <p:cBhvr>
                                        <p:cTn id="29" dur="500"/>
                                        <p:tgtEl>
                                          <p:spTgt spid="15362"/>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pic>
        <p:nvPicPr>
          <p:cNvPr id="2" name="Picture 14">
            <a:extLst>
              <a:ext uri="{FF2B5EF4-FFF2-40B4-BE49-F238E27FC236}">
                <a16:creationId xmlns:a16="http://schemas.microsoft.com/office/drawing/2014/main" id="{2A9AFF88-028C-A6A3-E32C-D658184CEE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465375">
            <a:off x="5089675" y="1349658"/>
            <a:ext cx="849178" cy="937847"/>
          </a:xfrm>
          <a:prstGeom prst="rect">
            <a:avLst/>
          </a:prstGeom>
        </p:spPr>
      </p:pic>
      <p:sp>
        <p:nvSpPr>
          <p:cNvPr id="3" name="Rectangle: Rounded Corners 2">
            <a:extLst>
              <a:ext uri="{FF2B5EF4-FFF2-40B4-BE49-F238E27FC236}">
                <a16:creationId xmlns:a16="http://schemas.microsoft.com/office/drawing/2014/main" id="{E90BC0AC-4BC5-5A43-EE90-2000AB658969}"/>
              </a:ext>
            </a:extLst>
          </p:cNvPr>
          <p:cNvSpPr/>
          <p:nvPr/>
        </p:nvSpPr>
        <p:spPr>
          <a:xfrm>
            <a:off x="5731078" y="1931523"/>
            <a:ext cx="3260346" cy="2587137"/>
          </a:xfrm>
          <a:prstGeom prst="roundRect">
            <a:avLst>
              <a:gd name="adj" fmla="val 88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Sử</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dụng</a:t>
            </a:r>
            <a:r>
              <a:rPr lang="en-US" sz="2400" b="0" dirty="0">
                <a:solidFill>
                  <a:srgbClr val="000000"/>
                </a:solidFill>
                <a:effectLst/>
                <a:ea typeface="SimSun" panose="02010600030101010101" pitchFamily="2" charset="-122"/>
              </a:rPr>
              <a:t> vi </a:t>
            </a:r>
            <a:r>
              <a:rPr lang="en-US" sz="2400" b="0" dirty="0" err="1">
                <a:solidFill>
                  <a:srgbClr val="000000"/>
                </a:solidFill>
                <a:effectLst/>
                <a:ea typeface="SimSun" panose="02010600030101010101" pitchFamily="2" charset="-122"/>
              </a:rPr>
              <a:t>sinh</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vật</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có</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lợi</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để</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cân</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bằng</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hệ</a:t>
            </a:r>
            <a:r>
              <a:rPr lang="en-US" sz="2400" b="0" dirty="0">
                <a:solidFill>
                  <a:srgbClr val="000000"/>
                </a:solidFill>
                <a:effectLst/>
                <a:ea typeface="SimSun" panose="02010600030101010101" pitchFamily="2" charset="-122"/>
              </a:rPr>
              <a:t> vi </a:t>
            </a:r>
            <a:r>
              <a:rPr lang="en-US" sz="2400" b="0" dirty="0" err="1">
                <a:solidFill>
                  <a:srgbClr val="000000"/>
                </a:solidFill>
                <a:effectLst/>
                <a:ea typeface="SimSun" panose="02010600030101010101" pitchFamily="2" charset="-122"/>
              </a:rPr>
              <a:t>sinh</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trong</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đường</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ruột</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hoặc</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hệ</a:t>
            </a:r>
            <a:r>
              <a:rPr lang="en-US" sz="2400" b="0" dirty="0">
                <a:solidFill>
                  <a:srgbClr val="000000"/>
                </a:solidFill>
                <a:effectLst/>
                <a:ea typeface="SimSun" panose="02010600030101010101" pitchFamily="2" charset="-122"/>
              </a:rPr>
              <a:t> vi </a:t>
            </a:r>
            <a:r>
              <a:rPr lang="en-US" sz="2400" b="0" dirty="0" err="1">
                <a:solidFill>
                  <a:srgbClr val="000000"/>
                </a:solidFill>
                <a:effectLst/>
                <a:ea typeface="SimSun" panose="02010600030101010101" pitchFamily="2" charset="-122"/>
              </a:rPr>
              <a:t>sinh</a:t>
            </a:r>
            <a:r>
              <a:rPr lang="en-US" sz="2400" b="0" dirty="0">
                <a:solidFill>
                  <a:srgbClr val="000000"/>
                </a:solidFill>
                <a:effectLst/>
                <a:ea typeface="SimSun" panose="02010600030101010101" pitchFamily="2" charset="-122"/>
              </a:rPr>
              <a:t> ở </a:t>
            </a:r>
            <a:r>
              <a:rPr lang="en-US" sz="2400" b="0" dirty="0" err="1">
                <a:solidFill>
                  <a:srgbClr val="000000"/>
                </a:solidFill>
                <a:effectLst/>
                <a:ea typeface="SimSun" panose="02010600030101010101" pitchFamily="2" charset="-122"/>
              </a:rPr>
              <a:t>môi</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trường</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ngoài</a:t>
            </a:r>
            <a:r>
              <a:rPr lang="en-US" sz="2400" b="0" dirty="0">
                <a:solidFill>
                  <a:srgbClr val="000000"/>
                </a:solidFill>
                <a:effectLst/>
                <a:ea typeface="SimSun" panose="02010600030101010101" pitchFamily="2" charset="-122"/>
              </a:rPr>
              <a:t>.</a:t>
            </a:r>
            <a:endParaRPr lang="en-US" sz="2400" dirty="0">
              <a:solidFill>
                <a:srgbClr val="000000"/>
              </a:solidFill>
              <a:effectLst/>
              <a:ea typeface="SimSun" panose="02010600030101010101" pitchFamily="2" charset="-122"/>
            </a:endParaRPr>
          </a:p>
        </p:txBody>
      </p:sp>
      <p:sp>
        <p:nvSpPr>
          <p:cNvPr id="13" name="Rectangle: Rounded Corners 12">
            <a:extLst>
              <a:ext uri="{FF2B5EF4-FFF2-40B4-BE49-F238E27FC236}">
                <a16:creationId xmlns:a16="http://schemas.microsoft.com/office/drawing/2014/main" id="{9A4F3335-A9BE-4D84-8338-F5D81230CA4C}"/>
              </a:ext>
            </a:extLst>
          </p:cNvPr>
          <p:cNvSpPr/>
          <p:nvPr/>
        </p:nvSpPr>
        <p:spPr>
          <a:xfrm>
            <a:off x="5514264" y="449579"/>
            <a:ext cx="1846987" cy="61091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lnSpc>
                <a:spcPct val="150000"/>
              </a:lnSpc>
            </a:pPr>
            <a:r>
              <a:rPr lang="en-US" sz="2800" dirty="0">
                <a:solidFill>
                  <a:srgbClr val="000000"/>
                </a:solidFill>
                <a:ea typeface="SimSun" panose="02010600030101010101" pitchFamily="2" charset="-122"/>
              </a:rPr>
              <a:t>Probiotics</a:t>
            </a:r>
          </a:p>
        </p:txBody>
      </p:sp>
      <p:pic>
        <p:nvPicPr>
          <p:cNvPr id="16386" name="Picture 2">
            <a:extLst>
              <a:ext uri="{FF2B5EF4-FFF2-40B4-BE49-F238E27FC236}">
                <a16:creationId xmlns:a16="http://schemas.microsoft.com/office/drawing/2014/main" id="{16A868CF-5240-4AB2-B754-740ADD07C0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074285" cy="378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6050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6" name="TextBox 5">
            <a:extLst>
              <a:ext uri="{FF2B5EF4-FFF2-40B4-BE49-F238E27FC236}">
                <a16:creationId xmlns:a16="http://schemas.microsoft.com/office/drawing/2014/main" id="{3BA6BC22-EC52-5024-7E95-851176E22440}"/>
              </a:ext>
            </a:extLst>
          </p:cNvPr>
          <p:cNvSpPr txBox="1"/>
          <p:nvPr/>
        </p:nvSpPr>
        <p:spPr>
          <a:xfrm>
            <a:off x="559190" y="1316795"/>
            <a:ext cx="8131604" cy="1824923"/>
          </a:xfrm>
          <a:prstGeom prst="rect">
            <a:avLst/>
          </a:prstGeom>
          <a:noFill/>
        </p:spPr>
        <p:txBody>
          <a:bodyPr wrap="square">
            <a:spAutoFit/>
          </a:bodyPr>
          <a:lstStyle/>
          <a:p>
            <a:pPr algn="ctr">
              <a:lnSpc>
                <a:spcPct val="150000"/>
              </a:lnSpc>
            </a:pPr>
            <a:r>
              <a:rPr lang="nl-NL" sz="4000" b="1" dirty="0">
                <a:solidFill>
                  <a:srgbClr val="D72C2C"/>
                </a:solidFill>
                <a:latin typeface="Arial" panose="020B0604020202020204" pitchFamily="34" charset="0"/>
                <a:ea typeface="Times New Roman" panose="02020603050405020304" pitchFamily="18" charset="0"/>
                <a:cs typeface="Arial" panose="020B0604020202020204" pitchFamily="34" charset="0"/>
              </a:rPr>
              <a:t>ÔN TẬP </a:t>
            </a:r>
            <a:r>
              <a:rPr lang="nl-NL" sz="4000" b="1" dirty="0">
                <a:solidFill>
                  <a:srgbClr val="D72C2C"/>
                </a:solidFill>
                <a:effectLst/>
                <a:latin typeface="Arial" panose="020B0604020202020204" pitchFamily="34" charset="0"/>
                <a:ea typeface="Times New Roman" panose="02020603050405020304" pitchFamily="18" charset="0"/>
                <a:cs typeface="Arial" panose="020B0604020202020204" pitchFamily="34" charset="0"/>
              </a:rPr>
              <a:t>CHỦ ĐỀ 9: </a:t>
            </a:r>
          </a:p>
          <a:p>
            <a:pPr algn="ctr">
              <a:lnSpc>
                <a:spcPct val="150000"/>
              </a:lnSpc>
            </a:pPr>
            <a:r>
              <a:rPr lang="nl-NL" sz="4000" b="1" dirty="0">
                <a:solidFill>
                  <a:srgbClr val="D72C2C"/>
                </a:solidFill>
                <a:effectLst/>
                <a:latin typeface="Arial" panose="020B0604020202020204" pitchFamily="34" charset="0"/>
                <a:ea typeface="Times New Roman" panose="02020603050405020304" pitchFamily="18" charset="0"/>
                <a:cs typeface="Arial" panose="020B0604020202020204" pitchFamily="34" charset="0"/>
              </a:rPr>
              <a:t>PHÒNG, TRỊ BỆNH THỦY SẢN</a:t>
            </a:r>
            <a:endParaRPr lang="en-US" sz="4000" b="1" dirty="0">
              <a:solidFill>
                <a:srgbClr val="D72C2C"/>
              </a:solidFill>
              <a:effectLst/>
              <a:latin typeface="Arial" panose="020B0604020202020204" pitchFamily="34" charset="0"/>
              <a:cs typeface="Arial" panose="020B0604020202020204" pitchFamily="34" charset="0"/>
            </a:endParaRPr>
          </a:p>
        </p:txBody>
      </p:sp>
      <p:pic>
        <p:nvPicPr>
          <p:cNvPr id="6146" name="Picture 2" descr="Cách cho cá cảnh ăn đúng cách giúp cá không chết sau ăn">
            <a:extLst>
              <a:ext uri="{FF2B5EF4-FFF2-40B4-BE49-F238E27FC236}">
                <a16:creationId xmlns:a16="http://schemas.microsoft.com/office/drawing/2014/main" id="{FBFBD512-4759-4E68-BF69-E729E537B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160" y="3651000"/>
            <a:ext cx="2049780" cy="14641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pic>
        <p:nvPicPr>
          <p:cNvPr id="2" name="Picture 14">
            <a:extLst>
              <a:ext uri="{FF2B5EF4-FFF2-40B4-BE49-F238E27FC236}">
                <a16:creationId xmlns:a16="http://schemas.microsoft.com/office/drawing/2014/main" id="{2A9AFF88-028C-A6A3-E32C-D658184CEE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465375">
            <a:off x="461287" y="1273459"/>
            <a:ext cx="849178" cy="937847"/>
          </a:xfrm>
          <a:prstGeom prst="rect">
            <a:avLst/>
          </a:prstGeom>
        </p:spPr>
      </p:pic>
      <p:sp>
        <p:nvSpPr>
          <p:cNvPr id="3" name="Rectangle: Rounded Corners 2">
            <a:extLst>
              <a:ext uri="{FF2B5EF4-FFF2-40B4-BE49-F238E27FC236}">
                <a16:creationId xmlns:a16="http://schemas.microsoft.com/office/drawing/2014/main" id="{E90BC0AC-4BC5-5A43-EE90-2000AB658969}"/>
              </a:ext>
            </a:extLst>
          </p:cNvPr>
          <p:cNvSpPr/>
          <p:nvPr/>
        </p:nvSpPr>
        <p:spPr>
          <a:xfrm>
            <a:off x="1308422" y="1550870"/>
            <a:ext cx="4239768" cy="3564176"/>
          </a:xfrm>
          <a:prstGeom prst="roundRect">
            <a:avLst>
              <a:gd name="adj" fmla="val 88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Chất</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kích</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thích</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miễn</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dịch</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có</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nguồn</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gốc</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sinh</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học</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được</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chiết</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xuất</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từ</a:t>
            </a:r>
            <a:r>
              <a:rPr lang="en-US" sz="2400" b="0" dirty="0">
                <a:solidFill>
                  <a:srgbClr val="000000"/>
                </a:solidFill>
                <a:effectLst/>
                <a:ea typeface="SimSun" panose="02010600030101010101" pitchFamily="2" charset="-122"/>
              </a:rPr>
              <a:t> vi </a:t>
            </a:r>
            <a:r>
              <a:rPr lang="en-US" sz="2400" b="0" dirty="0" err="1">
                <a:solidFill>
                  <a:srgbClr val="000000"/>
                </a:solidFill>
                <a:effectLst/>
                <a:ea typeface="SimSun" panose="02010600030101010101" pitchFamily="2" charset="-122"/>
              </a:rPr>
              <a:t>khuẩn</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nấm</a:t>
            </a:r>
            <a:r>
              <a:rPr lang="en-US" sz="2400" b="0" dirty="0">
                <a:solidFill>
                  <a:srgbClr val="000000"/>
                </a:solidFill>
                <a:effectLst/>
                <a:ea typeface="SimSun" panose="02010600030101010101" pitchFamily="2" charset="-122"/>
              </a:rPr>
              <a:t> men, </a:t>
            </a:r>
            <a:r>
              <a:rPr lang="en-US" sz="2400" b="0" dirty="0" err="1">
                <a:solidFill>
                  <a:srgbClr val="000000"/>
                </a:solidFill>
                <a:effectLst/>
                <a:ea typeface="SimSun" panose="02010600030101010101" pitchFamily="2" charset="-122"/>
              </a:rPr>
              <a:t>động</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vật</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và</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thực</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vật</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Có</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tác</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dụng</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nâng</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cao</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khả</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năng</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kháng</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bệnh</a:t>
            </a:r>
            <a:r>
              <a:rPr lang="en-US" sz="2400" b="0" dirty="0">
                <a:solidFill>
                  <a:srgbClr val="000000"/>
                </a:solidFill>
                <a:effectLst/>
                <a:ea typeface="SimSun" panose="02010600030101010101" pitchFamily="2" charset="-122"/>
              </a:rPr>
              <a:t>.</a:t>
            </a:r>
            <a:endParaRPr lang="en-US" sz="2400" dirty="0">
              <a:solidFill>
                <a:srgbClr val="000000"/>
              </a:solidFill>
              <a:effectLst/>
              <a:ea typeface="SimSun" panose="02010600030101010101" pitchFamily="2" charset="-122"/>
            </a:endParaRPr>
          </a:p>
        </p:txBody>
      </p:sp>
      <p:sp>
        <p:nvSpPr>
          <p:cNvPr id="13" name="Rectangle: Rounded Corners 12">
            <a:extLst>
              <a:ext uri="{FF2B5EF4-FFF2-40B4-BE49-F238E27FC236}">
                <a16:creationId xmlns:a16="http://schemas.microsoft.com/office/drawing/2014/main" id="{4FC23C0D-A836-42DB-AD7C-1229A636E609}"/>
              </a:ext>
            </a:extLst>
          </p:cNvPr>
          <p:cNvSpPr/>
          <p:nvPr/>
        </p:nvSpPr>
        <p:spPr>
          <a:xfrm>
            <a:off x="858011" y="455580"/>
            <a:ext cx="4239769" cy="54764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lnSpc>
                <a:spcPct val="150000"/>
              </a:lnSpc>
            </a:pPr>
            <a:r>
              <a:rPr lang="en-US" sz="2800" dirty="0" err="1">
                <a:solidFill>
                  <a:srgbClr val="000000"/>
                </a:solidFill>
                <a:ea typeface="SimSun" panose="02010600030101010101" pitchFamily="2" charset="-122"/>
              </a:rPr>
              <a:t>Chất</a:t>
            </a:r>
            <a:r>
              <a:rPr lang="en-US" sz="2800" dirty="0">
                <a:solidFill>
                  <a:srgbClr val="000000"/>
                </a:solidFill>
                <a:ea typeface="SimSun" panose="02010600030101010101" pitchFamily="2" charset="-122"/>
              </a:rPr>
              <a:t> </a:t>
            </a:r>
            <a:r>
              <a:rPr lang="en-US" sz="2800" dirty="0" err="1">
                <a:solidFill>
                  <a:srgbClr val="000000"/>
                </a:solidFill>
                <a:ea typeface="SimSun" panose="02010600030101010101" pitchFamily="2" charset="-122"/>
              </a:rPr>
              <a:t>kích</a:t>
            </a:r>
            <a:r>
              <a:rPr lang="en-US" sz="2800" dirty="0">
                <a:solidFill>
                  <a:srgbClr val="000000"/>
                </a:solidFill>
                <a:ea typeface="SimSun" panose="02010600030101010101" pitchFamily="2" charset="-122"/>
              </a:rPr>
              <a:t> </a:t>
            </a:r>
            <a:r>
              <a:rPr lang="en-US" sz="2800" dirty="0" err="1">
                <a:solidFill>
                  <a:srgbClr val="000000"/>
                </a:solidFill>
                <a:ea typeface="SimSun" panose="02010600030101010101" pitchFamily="2" charset="-122"/>
              </a:rPr>
              <a:t>thích</a:t>
            </a:r>
            <a:r>
              <a:rPr lang="en-US" sz="2800" dirty="0">
                <a:solidFill>
                  <a:srgbClr val="000000"/>
                </a:solidFill>
                <a:ea typeface="SimSun" panose="02010600030101010101" pitchFamily="2" charset="-122"/>
              </a:rPr>
              <a:t> </a:t>
            </a:r>
            <a:r>
              <a:rPr lang="en-US" sz="2800" dirty="0" err="1">
                <a:solidFill>
                  <a:srgbClr val="000000"/>
                </a:solidFill>
                <a:ea typeface="SimSun" panose="02010600030101010101" pitchFamily="2" charset="-122"/>
              </a:rPr>
              <a:t>miễn</a:t>
            </a:r>
            <a:r>
              <a:rPr lang="en-US" sz="2800" dirty="0">
                <a:solidFill>
                  <a:srgbClr val="000000"/>
                </a:solidFill>
                <a:ea typeface="SimSun" panose="02010600030101010101" pitchFamily="2" charset="-122"/>
              </a:rPr>
              <a:t> </a:t>
            </a:r>
            <a:r>
              <a:rPr lang="en-US" sz="2800" dirty="0" err="1">
                <a:solidFill>
                  <a:srgbClr val="000000"/>
                </a:solidFill>
                <a:ea typeface="SimSun" panose="02010600030101010101" pitchFamily="2" charset="-122"/>
              </a:rPr>
              <a:t>dịch</a:t>
            </a:r>
            <a:endParaRPr lang="en-US" sz="2800" dirty="0">
              <a:solidFill>
                <a:srgbClr val="000000"/>
              </a:solidFill>
              <a:ea typeface="SimSun" panose="02010600030101010101" pitchFamily="2" charset="-122"/>
            </a:endParaRPr>
          </a:p>
        </p:txBody>
      </p:sp>
      <p:pic>
        <p:nvPicPr>
          <p:cNvPr id="17412" name="Picture 4" descr="BETA GLUCAN – Thủy Sản Việt Mỹ">
            <a:extLst>
              <a:ext uri="{FF2B5EF4-FFF2-40B4-BE49-F238E27FC236}">
                <a16:creationId xmlns:a16="http://schemas.microsoft.com/office/drawing/2014/main" id="{D4BC11D2-9C3F-45C0-84E6-CC85A3D0C2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8600" y="77861"/>
            <a:ext cx="3061579" cy="306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154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pic>
        <p:nvPicPr>
          <p:cNvPr id="2" name="Picture 14">
            <a:extLst>
              <a:ext uri="{FF2B5EF4-FFF2-40B4-BE49-F238E27FC236}">
                <a16:creationId xmlns:a16="http://schemas.microsoft.com/office/drawing/2014/main" id="{2A9AFF88-028C-A6A3-E32C-D658184CEE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465375">
            <a:off x="4273461" y="961675"/>
            <a:ext cx="849178" cy="937847"/>
          </a:xfrm>
          <a:prstGeom prst="rect">
            <a:avLst/>
          </a:prstGeom>
        </p:spPr>
      </p:pic>
      <p:sp>
        <p:nvSpPr>
          <p:cNvPr id="3" name="Rectangle: Rounded Corners 2">
            <a:extLst>
              <a:ext uri="{FF2B5EF4-FFF2-40B4-BE49-F238E27FC236}">
                <a16:creationId xmlns:a16="http://schemas.microsoft.com/office/drawing/2014/main" id="{E90BC0AC-4BC5-5A43-EE90-2000AB658969}"/>
              </a:ext>
            </a:extLst>
          </p:cNvPr>
          <p:cNvSpPr/>
          <p:nvPr/>
        </p:nvSpPr>
        <p:spPr>
          <a:xfrm>
            <a:off x="5060624" y="1430600"/>
            <a:ext cx="3892876" cy="1812598"/>
          </a:xfrm>
          <a:prstGeom prst="roundRect">
            <a:avLst>
              <a:gd name="adj" fmla="val 88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Có</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hoạt</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tính</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kháng</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khuẩn</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cao</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hạn</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chế</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sử</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dụng</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kháng</a:t>
            </a:r>
            <a:r>
              <a:rPr lang="en-US" sz="2400" b="0" dirty="0">
                <a:solidFill>
                  <a:srgbClr val="000000"/>
                </a:solidFill>
                <a:effectLst/>
                <a:ea typeface="SimSun" panose="02010600030101010101" pitchFamily="2" charset="-122"/>
              </a:rPr>
              <a:t> </a:t>
            </a:r>
            <a:r>
              <a:rPr lang="en-US" sz="2400" b="0" dirty="0" err="1">
                <a:solidFill>
                  <a:srgbClr val="000000"/>
                </a:solidFill>
                <a:effectLst/>
                <a:ea typeface="SimSun" panose="02010600030101010101" pitchFamily="2" charset="-122"/>
              </a:rPr>
              <a:t>sinh</a:t>
            </a:r>
            <a:r>
              <a:rPr lang="en-US" sz="2400" b="0" dirty="0">
                <a:solidFill>
                  <a:srgbClr val="000000"/>
                </a:solidFill>
                <a:effectLst/>
                <a:ea typeface="SimSun" panose="02010600030101010101" pitchFamily="2" charset="-122"/>
              </a:rPr>
              <a:t>.</a:t>
            </a:r>
            <a:endParaRPr lang="en-US" sz="2400" dirty="0">
              <a:solidFill>
                <a:srgbClr val="000000"/>
              </a:solidFill>
              <a:effectLst/>
              <a:ea typeface="SimSun" panose="02010600030101010101" pitchFamily="2" charset="-122"/>
            </a:endParaRPr>
          </a:p>
        </p:txBody>
      </p:sp>
      <p:sp>
        <p:nvSpPr>
          <p:cNvPr id="13" name="Rectangle: Rounded Corners 12">
            <a:extLst>
              <a:ext uri="{FF2B5EF4-FFF2-40B4-BE49-F238E27FC236}">
                <a16:creationId xmlns:a16="http://schemas.microsoft.com/office/drawing/2014/main" id="{5238559B-9439-4D5C-A266-F67FC012F80D}"/>
              </a:ext>
            </a:extLst>
          </p:cNvPr>
          <p:cNvSpPr/>
          <p:nvPr/>
        </p:nvSpPr>
        <p:spPr>
          <a:xfrm>
            <a:off x="4942331" y="276203"/>
            <a:ext cx="3782569" cy="54764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lnSpc>
                <a:spcPct val="150000"/>
              </a:lnSpc>
            </a:pPr>
            <a:r>
              <a:rPr lang="en-US" sz="2800" dirty="0" err="1">
                <a:solidFill>
                  <a:srgbClr val="000000"/>
                </a:solidFill>
                <a:ea typeface="SimSun" panose="02010600030101010101" pitchFamily="2" charset="-122"/>
              </a:rPr>
              <a:t>Kháng</a:t>
            </a:r>
            <a:r>
              <a:rPr lang="en-US" sz="2800" dirty="0">
                <a:solidFill>
                  <a:srgbClr val="000000"/>
                </a:solidFill>
                <a:ea typeface="SimSun" panose="02010600030101010101" pitchFamily="2" charset="-122"/>
              </a:rPr>
              <a:t> </a:t>
            </a:r>
            <a:r>
              <a:rPr lang="en-US" sz="2800" dirty="0" err="1">
                <a:solidFill>
                  <a:srgbClr val="000000"/>
                </a:solidFill>
                <a:ea typeface="SimSun" panose="02010600030101010101" pitchFamily="2" charset="-122"/>
              </a:rPr>
              <a:t>sinh</a:t>
            </a:r>
            <a:r>
              <a:rPr lang="en-US" sz="2800" dirty="0">
                <a:solidFill>
                  <a:srgbClr val="000000"/>
                </a:solidFill>
                <a:ea typeface="SimSun" panose="02010600030101010101" pitchFamily="2" charset="-122"/>
              </a:rPr>
              <a:t> </a:t>
            </a:r>
            <a:r>
              <a:rPr lang="en-US" sz="2800" dirty="0" err="1">
                <a:solidFill>
                  <a:srgbClr val="000000"/>
                </a:solidFill>
                <a:ea typeface="SimSun" panose="02010600030101010101" pitchFamily="2" charset="-122"/>
              </a:rPr>
              <a:t>thảo</a:t>
            </a:r>
            <a:r>
              <a:rPr lang="en-US" sz="2800" dirty="0">
                <a:solidFill>
                  <a:srgbClr val="000000"/>
                </a:solidFill>
                <a:ea typeface="SimSun" panose="02010600030101010101" pitchFamily="2" charset="-122"/>
              </a:rPr>
              <a:t> </a:t>
            </a:r>
            <a:r>
              <a:rPr lang="en-US" sz="2800" dirty="0" err="1">
                <a:solidFill>
                  <a:srgbClr val="000000"/>
                </a:solidFill>
                <a:ea typeface="SimSun" panose="02010600030101010101" pitchFamily="2" charset="-122"/>
              </a:rPr>
              <a:t>dược</a:t>
            </a:r>
            <a:endParaRPr lang="en-US" sz="2800" dirty="0">
              <a:solidFill>
                <a:srgbClr val="000000"/>
              </a:solidFill>
              <a:ea typeface="SimSun" panose="02010600030101010101" pitchFamily="2" charset="-122"/>
            </a:endParaRPr>
          </a:p>
        </p:txBody>
      </p:sp>
      <p:sp>
        <p:nvSpPr>
          <p:cNvPr id="12" name="Rectangle 11">
            <a:extLst>
              <a:ext uri="{FF2B5EF4-FFF2-40B4-BE49-F238E27FC236}">
                <a16:creationId xmlns:a16="http://schemas.microsoft.com/office/drawing/2014/main" id="{C04CB3CD-22E3-4304-896C-600A0FE56D9C}"/>
              </a:ext>
            </a:extLst>
          </p:cNvPr>
          <p:cNvSpPr/>
          <p:nvPr/>
        </p:nvSpPr>
        <p:spPr>
          <a:xfrm>
            <a:off x="82920" y="218366"/>
            <a:ext cx="1333500" cy="929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000000"/>
                </a:solidFill>
              </a:rPr>
              <a:t>Trị</a:t>
            </a:r>
            <a:r>
              <a:rPr lang="en-US" sz="3200" b="1" dirty="0">
                <a:solidFill>
                  <a:srgbClr val="000000"/>
                </a:solidFill>
              </a:rPr>
              <a:t> </a:t>
            </a:r>
            <a:r>
              <a:rPr lang="en-US" sz="3200" b="1" dirty="0" err="1">
                <a:solidFill>
                  <a:srgbClr val="000000"/>
                </a:solidFill>
              </a:rPr>
              <a:t>bệnh</a:t>
            </a:r>
            <a:endParaRPr lang="en-US" sz="3200" b="1" dirty="0">
              <a:solidFill>
                <a:srgbClr val="000000"/>
              </a:solidFill>
            </a:endParaRPr>
          </a:p>
        </p:txBody>
      </p:sp>
      <p:pic>
        <p:nvPicPr>
          <p:cNvPr id="18440" name="Picture 8" descr="Diệp hạ châu (chó đẻ răng cưa) - Trà Hùng Phát">
            <a:extLst>
              <a:ext uri="{FF2B5EF4-FFF2-40B4-BE49-F238E27FC236}">
                <a16:creationId xmlns:a16="http://schemas.microsoft.com/office/drawing/2014/main" id="{D689E5F5-89D4-4B25-A6DF-79B6CE2D82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721" y="134546"/>
            <a:ext cx="2190806" cy="2921074"/>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10" descr="4 công dụng của tuyệt vời của tỏi đối với sức khỏe có thể ...">
            <a:extLst>
              <a:ext uri="{FF2B5EF4-FFF2-40B4-BE49-F238E27FC236}">
                <a16:creationId xmlns:a16="http://schemas.microsoft.com/office/drawing/2014/main" id="{3DC9155F-7E9E-4512-B24D-C968309700DA}"/>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44" name="Picture 12" descr="Tìm Hiểu Về Tỏi – Gia Vị Không Thể Thiếu Trong Ẩm Thực Việt">
            <a:extLst>
              <a:ext uri="{FF2B5EF4-FFF2-40B4-BE49-F238E27FC236}">
                <a16:creationId xmlns:a16="http://schemas.microsoft.com/office/drawing/2014/main" id="{60A3E27B-35F0-464A-9FDB-64A23933C5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387" y="3172534"/>
            <a:ext cx="26289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8446" name="Picture 14" descr="Tác dụng trị bệnh của cây chùm ngây và lưu ý thận trọng | Hoàn Mỹ">
            <a:extLst>
              <a:ext uri="{FF2B5EF4-FFF2-40B4-BE49-F238E27FC236}">
                <a16:creationId xmlns:a16="http://schemas.microsoft.com/office/drawing/2014/main" id="{83A174C1-8CF9-4223-87C7-D86C36A543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5419" y="3330902"/>
            <a:ext cx="2404490" cy="1812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8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8440"/>
                                        </p:tgtEl>
                                        <p:attrNameLst>
                                          <p:attrName>style.visibility</p:attrName>
                                        </p:attrNameLst>
                                      </p:cBhvr>
                                      <p:to>
                                        <p:strVal val="visible"/>
                                      </p:to>
                                    </p:set>
                                    <p:animEffect transition="in" filter="circle(in)">
                                      <p:cBhvr>
                                        <p:cTn id="11" dur="2000"/>
                                        <p:tgtEl>
                                          <p:spTgt spid="18440"/>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18444"/>
                                        </p:tgtEl>
                                        <p:attrNameLst>
                                          <p:attrName>style.visibility</p:attrName>
                                        </p:attrNameLst>
                                      </p:cBhvr>
                                      <p:to>
                                        <p:strVal val="visible"/>
                                      </p:to>
                                    </p:set>
                                    <p:animEffect transition="in" filter="circle(in)">
                                      <p:cBhvr>
                                        <p:cTn id="15" dur="2000"/>
                                        <p:tgtEl>
                                          <p:spTgt spid="18444"/>
                                        </p:tgtEl>
                                      </p:cBhvr>
                                    </p:animEffect>
                                  </p:childTnLst>
                                </p:cTn>
                              </p:par>
                            </p:childTnLst>
                          </p:cTn>
                        </p:par>
                        <p:par>
                          <p:cTn id="16" fill="hold">
                            <p:stCondLst>
                              <p:cond delay="4500"/>
                            </p:stCondLst>
                            <p:childTnLst>
                              <p:par>
                                <p:cTn id="17" presetID="6" presetClass="entr" presetSubtype="16" fill="hold" nodeType="afterEffect">
                                  <p:stCondLst>
                                    <p:cond delay="0"/>
                                  </p:stCondLst>
                                  <p:childTnLst>
                                    <p:set>
                                      <p:cBhvr>
                                        <p:cTn id="18" dur="1" fill="hold">
                                          <p:stCondLst>
                                            <p:cond delay="0"/>
                                          </p:stCondLst>
                                        </p:cTn>
                                        <p:tgtEl>
                                          <p:spTgt spid="18446"/>
                                        </p:tgtEl>
                                        <p:attrNameLst>
                                          <p:attrName>style.visibility</p:attrName>
                                        </p:attrNameLst>
                                      </p:cBhvr>
                                      <p:to>
                                        <p:strVal val="visible"/>
                                      </p:to>
                                    </p:set>
                                    <p:animEffect transition="in" filter="circle(in)">
                                      <p:cBhvr>
                                        <p:cTn id="19" dur="2000"/>
                                        <p:tgtEl>
                                          <p:spTgt spid="184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1000"/>
                            </p:stCondLst>
                            <p:childTnLst>
                              <p:par>
                                <p:cTn id="30" presetID="21" presetClass="entr" presetSubtype="1"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pic>
        <p:nvPicPr>
          <p:cNvPr id="2" name="Picture 14">
            <a:extLst>
              <a:ext uri="{FF2B5EF4-FFF2-40B4-BE49-F238E27FC236}">
                <a16:creationId xmlns:a16="http://schemas.microsoft.com/office/drawing/2014/main" id="{2A9AFF88-028C-A6A3-E32C-D658184CEE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465375">
            <a:off x="554597" y="1467754"/>
            <a:ext cx="849178" cy="937847"/>
          </a:xfrm>
          <a:prstGeom prst="rect">
            <a:avLst/>
          </a:prstGeom>
        </p:spPr>
      </p:pic>
      <p:sp>
        <p:nvSpPr>
          <p:cNvPr id="3" name="Rectangle: Rounded Corners 2">
            <a:extLst>
              <a:ext uri="{FF2B5EF4-FFF2-40B4-BE49-F238E27FC236}">
                <a16:creationId xmlns:a16="http://schemas.microsoft.com/office/drawing/2014/main" id="{E90BC0AC-4BC5-5A43-EE90-2000AB658969}"/>
              </a:ext>
            </a:extLst>
          </p:cNvPr>
          <p:cNvSpPr/>
          <p:nvPr/>
        </p:nvSpPr>
        <p:spPr>
          <a:xfrm>
            <a:off x="1433304" y="2404418"/>
            <a:ext cx="6731509" cy="2194253"/>
          </a:xfrm>
          <a:prstGeom prst="roundRect">
            <a:avLst>
              <a:gd name="adj" fmla="val 88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vi-VN" sz="2400" b="0" dirty="0">
                <a:solidFill>
                  <a:srgbClr val="000000"/>
                </a:solidFill>
                <a:effectLst/>
                <a:ea typeface="Arial" panose="020B0604020202020204" pitchFamily="34" charset="0"/>
              </a:rPr>
              <a:t>- Thực khuẩn thể: là cách tiếp cận điều trị bệnh vi khuẩn hiệu quả, thân thiện với môi trường, đặc biệt các loài vi khuẩn khó điều trị khi chúng đã kháng với nhiều loại kháng sinh. </a:t>
            </a:r>
            <a:endParaRPr lang="en-US" sz="2400" dirty="0">
              <a:solidFill>
                <a:srgbClr val="000000"/>
              </a:solidFill>
              <a:effectLst/>
              <a:ea typeface="SimSun" panose="02010600030101010101" pitchFamily="2" charset="-122"/>
            </a:endParaRPr>
          </a:p>
        </p:txBody>
      </p:sp>
      <p:sp>
        <p:nvSpPr>
          <p:cNvPr id="13" name="Rectangle: Rounded Corners 12">
            <a:extLst>
              <a:ext uri="{FF2B5EF4-FFF2-40B4-BE49-F238E27FC236}">
                <a16:creationId xmlns:a16="http://schemas.microsoft.com/office/drawing/2014/main" id="{3902A4D5-25D8-4128-82C2-5FA3DCBB1D46}"/>
              </a:ext>
            </a:extLst>
          </p:cNvPr>
          <p:cNvSpPr/>
          <p:nvPr/>
        </p:nvSpPr>
        <p:spPr>
          <a:xfrm>
            <a:off x="896111" y="434994"/>
            <a:ext cx="3272029" cy="63819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lnSpc>
                <a:spcPct val="150000"/>
              </a:lnSpc>
            </a:pPr>
            <a:r>
              <a:rPr lang="en-US" sz="2800" dirty="0" err="1">
                <a:solidFill>
                  <a:srgbClr val="000000"/>
                </a:solidFill>
                <a:ea typeface="SimSun" panose="02010600030101010101" pitchFamily="2" charset="-122"/>
              </a:rPr>
              <a:t>Sinh</a:t>
            </a:r>
            <a:r>
              <a:rPr lang="en-US" sz="2800" dirty="0">
                <a:solidFill>
                  <a:srgbClr val="000000"/>
                </a:solidFill>
                <a:ea typeface="SimSun" panose="02010600030101010101" pitchFamily="2" charset="-122"/>
              </a:rPr>
              <a:t> </a:t>
            </a:r>
            <a:r>
              <a:rPr lang="en-US" sz="2800" dirty="0" err="1">
                <a:solidFill>
                  <a:srgbClr val="000000"/>
                </a:solidFill>
                <a:ea typeface="SimSun" panose="02010600030101010101" pitchFamily="2" charset="-122"/>
              </a:rPr>
              <a:t>phẩm</a:t>
            </a:r>
            <a:r>
              <a:rPr lang="en-US" sz="2800" dirty="0">
                <a:solidFill>
                  <a:srgbClr val="000000"/>
                </a:solidFill>
                <a:ea typeface="SimSun" panose="02010600030101010101" pitchFamily="2" charset="-122"/>
              </a:rPr>
              <a:t> </a:t>
            </a:r>
            <a:r>
              <a:rPr lang="en-US" sz="2800" dirty="0" err="1">
                <a:solidFill>
                  <a:srgbClr val="000000"/>
                </a:solidFill>
                <a:ea typeface="SimSun" panose="02010600030101010101" pitchFamily="2" charset="-122"/>
              </a:rPr>
              <a:t>trị</a:t>
            </a:r>
            <a:r>
              <a:rPr lang="en-US" sz="2800" dirty="0">
                <a:solidFill>
                  <a:srgbClr val="000000"/>
                </a:solidFill>
                <a:ea typeface="SimSun" panose="02010600030101010101" pitchFamily="2" charset="-122"/>
              </a:rPr>
              <a:t> </a:t>
            </a:r>
            <a:r>
              <a:rPr lang="en-US" sz="2800" dirty="0" err="1">
                <a:solidFill>
                  <a:srgbClr val="000000"/>
                </a:solidFill>
                <a:ea typeface="SimSun" panose="02010600030101010101" pitchFamily="2" charset="-122"/>
              </a:rPr>
              <a:t>bệnh</a:t>
            </a:r>
            <a:endParaRPr lang="en-US" sz="2800" dirty="0">
              <a:solidFill>
                <a:srgbClr val="000000"/>
              </a:solidFill>
              <a:ea typeface="SimSun" panose="02010600030101010101" pitchFamily="2" charset="-122"/>
            </a:endParaRPr>
          </a:p>
        </p:txBody>
      </p:sp>
      <p:pic>
        <p:nvPicPr>
          <p:cNvPr id="19458" name="Picture 2" descr="Tìm hiểu về khái niệm Phage hay thực khuẩn thể virus">
            <a:extLst>
              <a:ext uri="{FF2B5EF4-FFF2-40B4-BE49-F238E27FC236}">
                <a16:creationId xmlns:a16="http://schemas.microsoft.com/office/drawing/2014/main" id="{0069E597-2A62-4797-8E53-ABF94D16F8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478843" y="232410"/>
            <a:ext cx="3053652" cy="203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83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9458"/>
                                        </p:tgtEl>
                                        <p:attrNameLst>
                                          <p:attrName>style.visibility</p:attrName>
                                        </p:attrNameLst>
                                      </p:cBhvr>
                                      <p:to>
                                        <p:strVal val="visible"/>
                                      </p:to>
                                    </p:set>
                                  </p:childTnLst>
                                </p:cTn>
                              </p:par>
                            </p:childTnLst>
                          </p:cTn>
                        </p:par>
                        <p:par>
                          <p:cTn id="15" fill="hold">
                            <p:stCondLst>
                              <p:cond delay="1000"/>
                            </p:stCondLst>
                            <p:childTnLst>
                              <p:par>
                                <p:cTn id="16" presetID="2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edge">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pic>
        <p:nvPicPr>
          <p:cNvPr id="2" name="Picture 14">
            <a:extLst>
              <a:ext uri="{FF2B5EF4-FFF2-40B4-BE49-F238E27FC236}">
                <a16:creationId xmlns:a16="http://schemas.microsoft.com/office/drawing/2014/main" id="{2A9AFF88-028C-A6A3-E32C-D658184CEE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465375">
            <a:off x="554597" y="1467754"/>
            <a:ext cx="849178" cy="937847"/>
          </a:xfrm>
          <a:prstGeom prst="rect">
            <a:avLst/>
          </a:prstGeom>
        </p:spPr>
      </p:pic>
      <p:sp>
        <p:nvSpPr>
          <p:cNvPr id="3" name="Rectangle: Rounded Corners 2">
            <a:extLst>
              <a:ext uri="{FF2B5EF4-FFF2-40B4-BE49-F238E27FC236}">
                <a16:creationId xmlns:a16="http://schemas.microsoft.com/office/drawing/2014/main" id="{E90BC0AC-4BC5-5A43-EE90-2000AB658969}"/>
              </a:ext>
            </a:extLst>
          </p:cNvPr>
          <p:cNvSpPr/>
          <p:nvPr/>
        </p:nvSpPr>
        <p:spPr>
          <a:xfrm>
            <a:off x="1433304" y="2404418"/>
            <a:ext cx="7017276" cy="2194253"/>
          </a:xfrm>
          <a:prstGeom prst="roundRect">
            <a:avLst>
              <a:gd name="adj" fmla="val 88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vi-VN" sz="2800" b="0" dirty="0">
                <a:solidFill>
                  <a:srgbClr val="000000"/>
                </a:solidFill>
                <a:effectLst/>
                <a:ea typeface="Arial" panose="020B0604020202020204" pitchFamily="34" charset="0"/>
              </a:rPr>
              <a:t>- </a:t>
            </a:r>
            <a:r>
              <a:rPr lang="vi-VN" sz="2800" dirty="0">
                <a:solidFill>
                  <a:srgbClr val="000000"/>
                </a:solidFill>
              </a:rPr>
              <a:t>Enzyme kháng khuẩn: là các protein có khả năng phá vỡ cấu trúc thành tế bào vi khuẩn từ đó tiêu diệt tác nhân gây bệnh</a:t>
            </a:r>
            <a:endParaRPr lang="en-US" sz="2800" dirty="0">
              <a:solidFill>
                <a:srgbClr val="000000"/>
              </a:solidFill>
              <a:effectLst/>
              <a:ea typeface="SimSun" panose="02010600030101010101" pitchFamily="2" charset="-122"/>
            </a:endParaRPr>
          </a:p>
        </p:txBody>
      </p:sp>
      <p:sp>
        <p:nvSpPr>
          <p:cNvPr id="13" name="Rectangle: Rounded Corners 12">
            <a:extLst>
              <a:ext uri="{FF2B5EF4-FFF2-40B4-BE49-F238E27FC236}">
                <a16:creationId xmlns:a16="http://schemas.microsoft.com/office/drawing/2014/main" id="{3902A4D5-25D8-4128-82C2-5FA3DCBB1D46}"/>
              </a:ext>
            </a:extLst>
          </p:cNvPr>
          <p:cNvSpPr/>
          <p:nvPr/>
        </p:nvSpPr>
        <p:spPr>
          <a:xfrm>
            <a:off x="896111" y="434994"/>
            <a:ext cx="3272029" cy="63819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lnSpc>
                <a:spcPct val="150000"/>
              </a:lnSpc>
            </a:pPr>
            <a:r>
              <a:rPr lang="en-US" sz="2800" dirty="0" err="1">
                <a:solidFill>
                  <a:srgbClr val="000000"/>
                </a:solidFill>
                <a:ea typeface="SimSun" panose="02010600030101010101" pitchFamily="2" charset="-122"/>
              </a:rPr>
              <a:t>Sinh</a:t>
            </a:r>
            <a:r>
              <a:rPr lang="en-US" sz="2800" dirty="0">
                <a:solidFill>
                  <a:srgbClr val="000000"/>
                </a:solidFill>
                <a:ea typeface="SimSun" panose="02010600030101010101" pitchFamily="2" charset="-122"/>
              </a:rPr>
              <a:t> </a:t>
            </a:r>
            <a:r>
              <a:rPr lang="en-US" sz="2800" dirty="0" err="1">
                <a:solidFill>
                  <a:srgbClr val="000000"/>
                </a:solidFill>
                <a:ea typeface="SimSun" panose="02010600030101010101" pitchFamily="2" charset="-122"/>
              </a:rPr>
              <a:t>phẩm</a:t>
            </a:r>
            <a:r>
              <a:rPr lang="en-US" sz="2800" dirty="0">
                <a:solidFill>
                  <a:srgbClr val="000000"/>
                </a:solidFill>
                <a:ea typeface="SimSun" panose="02010600030101010101" pitchFamily="2" charset="-122"/>
              </a:rPr>
              <a:t> </a:t>
            </a:r>
            <a:r>
              <a:rPr lang="en-US" sz="2800" dirty="0" err="1">
                <a:solidFill>
                  <a:srgbClr val="000000"/>
                </a:solidFill>
                <a:ea typeface="SimSun" panose="02010600030101010101" pitchFamily="2" charset="-122"/>
              </a:rPr>
              <a:t>trị</a:t>
            </a:r>
            <a:r>
              <a:rPr lang="en-US" sz="2800" dirty="0">
                <a:solidFill>
                  <a:srgbClr val="000000"/>
                </a:solidFill>
                <a:ea typeface="SimSun" panose="02010600030101010101" pitchFamily="2" charset="-122"/>
              </a:rPr>
              <a:t> </a:t>
            </a:r>
            <a:r>
              <a:rPr lang="en-US" sz="2800" dirty="0" err="1">
                <a:solidFill>
                  <a:srgbClr val="000000"/>
                </a:solidFill>
                <a:ea typeface="SimSun" panose="02010600030101010101" pitchFamily="2" charset="-122"/>
              </a:rPr>
              <a:t>bệnh</a:t>
            </a:r>
            <a:endParaRPr lang="en-US" sz="2800" dirty="0">
              <a:solidFill>
                <a:srgbClr val="000000"/>
              </a:solidFill>
              <a:ea typeface="SimSun" panose="02010600030101010101" pitchFamily="2" charset="-122"/>
            </a:endParaRPr>
          </a:p>
        </p:txBody>
      </p:sp>
    </p:spTree>
    <p:extLst>
      <p:ext uri="{BB962C8B-B14F-4D97-AF65-F5344CB8AC3E}">
        <p14:creationId xmlns:p14="http://schemas.microsoft.com/office/powerpoint/2010/main" val="24195671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5"/>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3B8CC9C-131A-9AB7-3C5C-8170E42420A3}"/>
              </a:ext>
            </a:extLst>
          </p:cNvPr>
          <p:cNvSpPr/>
          <p:nvPr/>
        </p:nvSpPr>
        <p:spPr>
          <a:xfrm>
            <a:off x="179167" y="128230"/>
            <a:ext cx="8690513" cy="992553"/>
          </a:xfrm>
          <a:prstGeom prst="roundRect">
            <a:avLst/>
          </a:prstGeom>
          <a:solidFill>
            <a:schemeClr val="bg1"/>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err="1">
                <a:solidFill>
                  <a:srgbClr val="C00000"/>
                </a:solidFill>
                <a:latin typeface="Arial" panose="020B0604020202020204" pitchFamily="34" charset="0"/>
              </a:rPr>
              <a:t>Câu</a:t>
            </a:r>
            <a:r>
              <a:rPr lang="en-US" sz="2400" b="1" dirty="0">
                <a:solidFill>
                  <a:srgbClr val="C00000"/>
                </a:solidFill>
                <a:latin typeface="Arial" panose="020B0604020202020204" pitchFamily="34" charset="0"/>
              </a:rPr>
              <a:t> 4: </a:t>
            </a:r>
            <a:r>
              <a:rPr lang="en-US" sz="2400" dirty="0" err="1">
                <a:solidFill>
                  <a:srgbClr val="000000"/>
                </a:solidFill>
                <a:latin typeface="Arial" panose="020B0604020202020204" pitchFamily="34" charset="0"/>
              </a:rPr>
              <a:t>Kể</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tên</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và</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cách</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sử</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dụng</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một</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số</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loại</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thảo</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dược</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được</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ứng</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dụng</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trong</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điều</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trị</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bệnh</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thủy</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sản</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mà</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em</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biết</a:t>
            </a:r>
            <a:r>
              <a:rPr lang="en-US" sz="2400" dirty="0">
                <a:solidFill>
                  <a:srgbClr val="000000"/>
                </a:solidFill>
                <a:latin typeface="Arial" panose="020B0604020202020204" pitchFamily="34" charset="0"/>
              </a:rPr>
              <a:t>.</a:t>
            </a:r>
          </a:p>
        </p:txBody>
      </p:sp>
      <p:grpSp>
        <p:nvGrpSpPr>
          <p:cNvPr id="6" name="Group 5">
            <a:extLst>
              <a:ext uri="{FF2B5EF4-FFF2-40B4-BE49-F238E27FC236}">
                <a16:creationId xmlns:a16="http://schemas.microsoft.com/office/drawing/2014/main" id="{889C962B-91F2-404B-973A-D6410558EBC0}"/>
              </a:ext>
            </a:extLst>
          </p:cNvPr>
          <p:cNvGrpSpPr/>
          <p:nvPr/>
        </p:nvGrpSpPr>
        <p:grpSpPr>
          <a:xfrm>
            <a:off x="304547" y="1280077"/>
            <a:ext cx="1866911" cy="1843340"/>
            <a:chOff x="732133" y="1515507"/>
            <a:chExt cx="2278696" cy="2184877"/>
          </a:xfrm>
        </p:grpSpPr>
        <p:sp>
          <p:nvSpPr>
            <p:cNvPr id="15" name="Rectangle: Rounded Corners 14">
              <a:extLst>
                <a:ext uri="{FF2B5EF4-FFF2-40B4-BE49-F238E27FC236}">
                  <a16:creationId xmlns:a16="http://schemas.microsoft.com/office/drawing/2014/main" id="{12632DA8-8DA7-DAFF-6CE0-12BE9187B33F}"/>
                </a:ext>
              </a:extLst>
            </p:cNvPr>
            <p:cNvSpPr/>
            <p:nvPr/>
          </p:nvSpPr>
          <p:spPr>
            <a:xfrm>
              <a:off x="1252696" y="1515507"/>
              <a:ext cx="1758133" cy="640080"/>
            </a:xfrm>
            <a:prstGeom prst="roundRect">
              <a:avLst/>
            </a:prstGeom>
            <a:solidFill>
              <a:schemeClr val="bg1"/>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accent6">
                      <a:lumMod val="50000"/>
                    </a:schemeClr>
                  </a:solidFill>
                </a:rPr>
                <a:t>Lá</a:t>
              </a:r>
              <a:r>
                <a:rPr lang="en-US" sz="2000" dirty="0">
                  <a:solidFill>
                    <a:schemeClr val="accent6">
                      <a:lumMod val="50000"/>
                    </a:schemeClr>
                  </a:solidFill>
                </a:rPr>
                <a:t> </a:t>
              </a:r>
              <a:r>
                <a:rPr lang="en-US" sz="2000" dirty="0" err="1">
                  <a:solidFill>
                    <a:schemeClr val="accent6">
                      <a:lumMod val="50000"/>
                    </a:schemeClr>
                  </a:solidFill>
                </a:rPr>
                <a:t>trầu</a:t>
              </a:r>
              <a:r>
                <a:rPr lang="en-US" sz="2000" dirty="0">
                  <a:solidFill>
                    <a:schemeClr val="accent6">
                      <a:lumMod val="50000"/>
                    </a:schemeClr>
                  </a:solidFill>
                </a:rPr>
                <a:t> </a:t>
              </a:r>
              <a:r>
                <a:rPr lang="en-US" sz="2000" dirty="0" err="1">
                  <a:solidFill>
                    <a:schemeClr val="accent6">
                      <a:lumMod val="50000"/>
                    </a:schemeClr>
                  </a:solidFill>
                </a:rPr>
                <a:t>không</a:t>
              </a:r>
              <a:endParaRPr lang="en-US" sz="2000" dirty="0">
                <a:solidFill>
                  <a:schemeClr val="accent6">
                    <a:lumMod val="50000"/>
                  </a:schemeClr>
                </a:solidFill>
              </a:endParaRPr>
            </a:p>
          </p:txBody>
        </p:sp>
        <p:sp>
          <p:nvSpPr>
            <p:cNvPr id="3" name="Oval 2">
              <a:extLst>
                <a:ext uri="{FF2B5EF4-FFF2-40B4-BE49-F238E27FC236}">
                  <a16:creationId xmlns:a16="http://schemas.microsoft.com/office/drawing/2014/main" id="{138E8583-70F7-1965-45A1-56A046E5B7F5}"/>
                </a:ext>
              </a:extLst>
            </p:cNvPr>
            <p:cNvSpPr/>
            <p:nvPr/>
          </p:nvSpPr>
          <p:spPr>
            <a:xfrm>
              <a:off x="732133" y="1515507"/>
              <a:ext cx="690982" cy="64008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pic>
          <p:nvPicPr>
            <p:cNvPr id="21506" name="Picture 2" descr="Trầu không | công dụng lá trầu không | địa chỉ bán trầu không">
              <a:extLst>
                <a:ext uri="{FF2B5EF4-FFF2-40B4-BE49-F238E27FC236}">
                  <a16:creationId xmlns:a16="http://schemas.microsoft.com/office/drawing/2014/main" id="{9F512CAE-7BBF-4866-B34A-89BDD7A1C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29" y="2275444"/>
              <a:ext cx="1170382" cy="14249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F37C5EAB-E5D7-41D1-ABA9-66B8AC16035C}"/>
              </a:ext>
            </a:extLst>
          </p:cNvPr>
          <p:cNvGrpSpPr/>
          <p:nvPr/>
        </p:nvGrpSpPr>
        <p:grpSpPr>
          <a:xfrm>
            <a:off x="3085806" y="1257517"/>
            <a:ext cx="1752041" cy="1804941"/>
            <a:chOff x="3429508" y="1515507"/>
            <a:chExt cx="2166813" cy="2111613"/>
          </a:xfrm>
        </p:grpSpPr>
        <p:sp>
          <p:nvSpPr>
            <p:cNvPr id="17" name="Rectangle: Rounded Corners 16">
              <a:extLst>
                <a:ext uri="{FF2B5EF4-FFF2-40B4-BE49-F238E27FC236}">
                  <a16:creationId xmlns:a16="http://schemas.microsoft.com/office/drawing/2014/main" id="{0102008E-3207-8B51-EB38-020E80344231}"/>
                </a:ext>
              </a:extLst>
            </p:cNvPr>
            <p:cNvSpPr/>
            <p:nvPr/>
          </p:nvSpPr>
          <p:spPr>
            <a:xfrm>
              <a:off x="3967704" y="1515507"/>
              <a:ext cx="1628617" cy="640080"/>
            </a:xfrm>
            <a:prstGeom prst="roundRect">
              <a:avLst/>
            </a:prstGeom>
            <a:solidFill>
              <a:schemeClr val="bg1"/>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accent6">
                      <a:lumMod val="50000"/>
                    </a:schemeClr>
                  </a:solidFill>
                </a:rPr>
                <a:t>Tỏi</a:t>
              </a:r>
              <a:endParaRPr lang="en-US" sz="2000" dirty="0">
                <a:solidFill>
                  <a:schemeClr val="accent6">
                    <a:lumMod val="50000"/>
                  </a:schemeClr>
                </a:solidFill>
              </a:endParaRPr>
            </a:p>
          </p:txBody>
        </p:sp>
        <p:sp>
          <p:nvSpPr>
            <p:cNvPr id="11" name="Oval 10">
              <a:extLst>
                <a:ext uri="{FF2B5EF4-FFF2-40B4-BE49-F238E27FC236}">
                  <a16:creationId xmlns:a16="http://schemas.microsoft.com/office/drawing/2014/main" id="{7E06CB24-4810-F174-D290-96BDDB976F89}"/>
                </a:ext>
              </a:extLst>
            </p:cNvPr>
            <p:cNvSpPr/>
            <p:nvPr/>
          </p:nvSpPr>
          <p:spPr>
            <a:xfrm>
              <a:off x="3429508" y="1515507"/>
              <a:ext cx="640080" cy="64008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pic>
          <p:nvPicPr>
            <p:cNvPr id="26" name="Picture 12" descr="Tìm Hiểu Về Tỏi – Gia Vị Không Thể Thiếu Trong Ẩm Thực Việt">
              <a:extLst>
                <a:ext uri="{FF2B5EF4-FFF2-40B4-BE49-F238E27FC236}">
                  <a16:creationId xmlns:a16="http://schemas.microsoft.com/office/drawing/2014/main" id="{41B7C9A3-ED25-47B6-83EC-1ACDF9B192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034" y="2313373"/>
              <a:ext cx="1780232" cy="13137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B2E66D67-2E24-4132-93D7-AD553496CD2B}"/>
              </a:ext>
            </a:extLst>
          </p:cNvPr>
          <p:cNvGrpSpPr/>
          <p:nvPr/>
        </p:nvGrpSpPr>
        <p:grpSpPr>
          <a:xfrm>
            <a:off x="6098851" y="1257517"/>
            <a:ext cx="1932431" cy="1827501"/>
            <a:chOff x="6553196" y="1515507"/>
            <a:chExt cx="1932431" cy="2258574"/>
          </a:xfrm>
        </p:grpSpPr>
        <p:sp>
          <p:nvSpPr>
            <p:cNvPr id="19" name="Rectangle: Rounded Corners 18">
              <a:extLst>
                <a:ext uri="{FF2B5EF4-FFF2-40B4-BE49-F238E27FC236}">
                  <a16:creationId xmlns:a16="http://schemas.microsoft.com/office/drawing/2014/main" id="{F51A5809-00CD-E12D-558A-3020C0E701B6}"/>
                </a:ext>
              </a:extLst>
            </p:cNvPr>
            <p:cNvSpPr/>
            <p:nvPr/>
          </p:nvSpPr>
          <p:spPr>
            <a:xfrm>
              <a:off x="6857010" y="1515507"/>
              <a:ext cx="1628617" cy="640080"/>
            </a:xfrm>
            <a:prstGeom prst="roundRect">
              <a:avLst/>
            </a:prstGeom>
            <a:solidFill>
              <a:schemeClr val="bg1"/>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accent6">
                      <a:lumMod val="50000"/>
                    </a:schemeClr>
                  </a:solidFill>
                </a:rPr>
                <a:t>Diệp</a:t>
              </a:r>
              <a:r>
                <a:rPr lang="en-US" sz="2000" dirty="0">
                  <a:solidFill>
                    <a:schemeClr val="accent6">
                      <a:lumMod val="50000"/>
                    </a:schemeClr>
                  </a:solidFill>
                </a:rPr>
                <a:t> </a:t>
              </a:r>
              <a:r>
                <a:rPr lang="en-US" sz="2000" dirty="0" err="1">
                  <a:solidFill>
                    <a:schemeClr val="accent6">
                      <a:lumMod val="50000"/>
                    </a:schemeClr>
                  </a:solidFill>
                </a:rPr>
                <a:t>hạ</a:t>
              </a:r>
              <a:r>
                <a:rPr lang="en-US" sz="2000" dirty="0">
                  <a:solidFill>
                    <a:schemeClr val="accent6">
                      <a:lumMod val="50000"/>
                    </a:schemeClr>
                  </a:solidFill>
                </a:rPr>
                <a:t> </a:t>
              </a:r>
              <a:r>
                <a:rPr lang="en-US" sz="2000" dirty="0" err="1">
                  <a:solidFill>
                    <a:schemeClr val="accent6">
                      <a:lumMod val="50000"/>
                    </a:schemeClr>
                  </a:solidFill>
                </a:rPr>
                <a:t>châu</a:t>
              </a:r>
              <a:endParaRPr lang="en-US" sz="2000" dirty="0">
                <a:solidFill>
                  <a:schemeClr val="accent6">
                    <a:lumMod val="50000"/>
                  </a:schemeClr>
                </a:solidFill>
              </a:endParaRPr>
            </a:p>
          </p:txBody>
        </p:sp>
        <p:sp>
          <p:nvSpPr>
            <p:cNvPr id="13" name="Oval 12">
              <a:extLst>
                <a:ext uri="{FF2B5EF4-FFF2-40B4-BE49-F238E27FC236}">
                  <a16:creationId xmlns:a16="http://schemas.microsoft.com/office/drawing/2014/main" id="{455A442B-67D3-A316-678E-5B06037CA7E5}"/>
                </a:ext>
              </a:extLst>
            </p:cNvPr>
            <p:cNvSpPr/>
            <p:nvPr/>
          </p:nvSpPr>
          <p:spPr>
            <a:xfrm>
              <a:off x="6553196" y="1523998"/>
              <a:ext cx="640080" cy="64008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pic>
          <p:nvPicPr>
            <p:cNvPr id="28" name="Picture 8" descr="Diệp hạ châu (chó đẻ răng cưa) - Trà Hùng Phát">
              <a:extLst>
                <a:ext uri="{FF2B5EF4-FFF2-40B4-BE49-F238E27FC236}">
                  <a16:creationId xmlns:a16="http://schemas.microsoft.com/office/drawing/2014/main" id="{EA0F77C7-1FD7-4451-8897-C23C61BB8C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3276" y="2201747"/>
              <a:ext cx="1179251" cy="15723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505" name="Group 21504">
            <a:extLst>
              <a:ext uri="{FF2B5EF4-FFF2-40B4-BE49-F238E27FC236}">
                <a16:creationId xmlns:a16="http://schemas.microsoft.com/office/drawing/2014/main" id="{5852F819-8888-4617-AD44-26FA1BFCD72D}"/>
              </a:ext>
            </a:extLst>
          </p:cNvPr>
          <p:cNvGrpSpPr/>
          <p:nvPr/>
        </p:nvGrpSpPr>
        <p:grpSpPr>
          <a:xfrm>
            <a:off x="1361933" y="3081440"/>
            <a:ext cx="1980965" cy="2037026"/>
            <a:chOff x="1361933" y="3081440"/>
            <a:chExt cx="1980965" cy="2037026"/>
          </a:xfrm>
        </p:grpSpPr>
        <p:sp>
          <p:nvSpPr>
            <p:cNvPr id="35" name="Rectangle: Rounded Corners 34">
              <a:extLst>
                <a:ext uri="{FF2B5EF4-FFF2-40B4-BE49-F238E27FC236}">
                  <a16:creationId xmlns:a16="http://schemas.microsoft.com/office/drawing/2014/main" id="{6CF92D52-486E-4F70-96F6-7FE3F3623103}"/>
                </a:ext>
              </a:extLst>
            </p:cNvPr>
            <p:cNvSpPr/>
            <p:nvPr/>
          </p:nvSpPr>
          <p:spPr>
            <a:xfrm>
              <a:off x="1654000" y="3081440"/>
              <a:ext cx="1565647" cy="584388"/>
            </a:xfrm>
            <a:prstGeom prst="roundRect">
              <a:avLst/>
            </a:prstGeom>
            <a:solidFill>
              <a:schemeClr val="bg1"/>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accent6">
                      <a:lumMod val="50000"/>
                    </a:schemeClr>
                  </a:solidFill>
                </a:rPr>
                <a:t>Mật</a:t>
              </a:r>
              <a:r>
                <a:rPr lang="en-US" sz="2000" dirty="0">
                  <a:solidFill>
                    <a:schemeClr val="accent6">
                      <a:lumMod val="50000"/>
                    </a:schemeClr>
                  </a:solidFill>
                </a:rPr>
                <a:t> </a:t>
              </a:r>
              <a:r>
                <a:rPr lang="en-US" sz="2000" dirty="0" err="1">
                  <a:solidFill>
                    <a:schemeClr val="accent6">
                      <a:lumMod val="50000"/>
                    </a:schemeClr>
                  </a:solidFill>
                </a:rPr>
                <a:t>gấu</a:t>
              </a:r>
              <a:endParaRPr lang="en-US" sz="2000" dirty="0">
                <a:solidFill>
                  <a:schemeClr val="accent6">
                    <a:lumMod val="50000"/>
                  </a:schemeClr>
                </a:solidFill>
              </a:endParaRPr>
            </a:p>
          </p:txBody>
        </p:sp>
        <p:sp>
          <p:nvSpPr>
            <p:cNvPr id="36" name="Oval 35">
              <a:extLst>
                <a:ext uri="{FF2B5EF4-FFF2-40B4-BE49-F238E27FC236}">
                  <a16:creationId xmlns:a16="http://schemas.microsoft.com/office/drawing/2014/main" id="{C1E35A5E-6DCB-49EF-B90A-75472203B5F1}"/>
                </a:ext>
              </a:extLst>
            </p:cNvPr>
            <p:cNvSpPr/>
            <p:nvPr/>
          </p:nvSpPr>
          <p:spPr>
            <a:xfrm>
              <a:off x="1361933" y="3089192"/>
              <a:ext cx="615331" cy="58438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pic>
          <p:nvPicPr>
            <p:cNvPr id="21512" name="Picture 8" descr="Tác dụng của cây mật gấu với sức khỏe con người - Dinh Dưỡng">
              <a:extLst>
                <a:ext uri="{FF2B5EF4-FFF2-40B4-BE49-F238E27FC236}">
                  <a16:creationId xmlns:a16="http://schemas.microsoft.com/office/drawing/2014/main" id="{3069C881-6DD3-4F7C-A1D7-74EDADFF9E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3129" y="3715724"/>
              <a:ext cx="1849769" cy="14027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507" name="Group 21506">
            <a:extLst>
              <a:ext uri="{FF2B5EF4-FFF2-40B4-BE49-F238E27FC236}">
                <a16:creationId xmlns:a16="http://schemas.microsoft.com/office/drawing/2014/main" id="{9A3C1239-47EA-4963-8193-92E9A80DB1E8}"/>
              </a:ext>
            </a:extLst>
          </p:cNvPr>
          <p:cNvGrpSpPr/>
          <p:nvPr/>
        </p:nvGrpSpPr>
        <p:grpSpPr>
          <a:xfrm>
            <a:off x="4605587" y="3089192"/>
            <a:ext cx="2163862" cy="1985515"/>
            <a:chOff x="4605587" y="3089192"/>
            <a:chExt cx="2163862" cy="1985515"/>
          </a:xfrm>
        </p:grpSpPr>
        <p:sp>
          <p:nvSpPr>
            <p:cNvPr id="31" name="Rectangle: Rounded Corners 30">
              <a:extLst>
                <a:ext uri="{FF2B5EF4-FFF2-40B4-BE49-F238E27FC236}">
                  <a16:creationId xmlns:a16="http://schemas.microsoft.com/office/drawing/2014/main" id="{E88882E8-15FF-4E46-A786-A0F6F8B56DF9}"/>
                </a:ext>
              </a:extLst>
            </p:cNvPr>
            <p:cNvSpPr/>
            <p:nvPr/>
          </p:nvSpPr>
          <p:spPr>
            <a:xfrm>
              <a:off x="4924444" y="3089192"/>
              <a:ext cx="1709254" cy="584388"/>
            </a:xfrm>
            <a:prstGeom prst="roundRect">
              <a:avLst/>
            </a:prstGeom>
            <a:solidFill>
              <a:schemeClr val="bg1"/>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accent6">
                      <a:lumMod val="50000"/>
                    </a:schemeClr>
                  </a:solidFill>
                </a:rPr>
                <a:t>Lưỡi</a:t>
              </a:r>
              <a:r>
                <a:rPr lang="en-US" sz="2000" dirty="0">
                  <a:solidFill>
                    <a:schemeClr val="accent6">
                      <a:lumMod val="50000"/>
                    </a:schemeClr>
                  </a:solidFill>
                </a:rPr>
                <a:t> </a:t>
              </a:r>
              <a:r>
                <a:rPr lang="en-US" sz="2000" dirty="0" err="1">
                  <a:solidFill>
                    <a:schemeClr val="accent6">
                      <a:lumMod val="50000"/>
                    </a:schemeClr>
                  </a:solidFill>
                </a:rPr>
                <a:t>rắn</a:t>
              </a:r>
              <a:endParaRPr lang="en-US" sz="2000" dirty="0">
                <a:solidFill>
                  <a:schemeClr val="accent6">
                    <a:lumMod val="50000"/>
                  </a:schemeClr>
                </a:solidFill>
              </a:endParaRPr>
            </a:p>
          </p:txBody>
        </p:sp>
        <p:sp>
          <p:nvSpPr>
            <p:cNvPr id="32" name="Oval 31">
              <a:extLst>
                <a:ext uri="{FF2B5EF4-FFF2-40B4-BE49-F238E27FC236}">
                  <a16:creationId xmlns:a16="http://schemas.microsoft.com/office/drawing/2014/main" id="{717C2F33-6813-4E49-940A-AA934F81D93C}"/>
                </a:ext>
              </a:extLst>
            </p:cNvPr>
            <p:cNvSpPr/>
            <p:nvPr/>
          </p:nvSpPr>
          <p:spPr>
            <a:xfrm>
              <a:off x="4605587" y="3096944"/>
              <a:ext cx="671772" cy="58438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pic>
          <p:nvPicPr>
            <p:cNvPr id="21514" name="Picture 10" descr="Cây lưỡi rắn chữa bệnh | Báo Dân tộc và Phát triển">
              <a:extLst>
                <a:ext uri="{FF2B5EF4-FFF2-40B4-BE49-F238E27FC236}">
                  <a16:creationId xmlns:a16="http://schemas.microsoft.com/office/drawing/2014/main" id="{A6EC78D4-428C-4272-8C13-3E65B0EAA7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6846" y="3767409"/>
              <a:ext cx="2152603" cy="130729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ircle(in)">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1505"/>
                                        </p:tgtEl>
                                        <p:attrNameLst>
                                          <p:attrName>style.visibility</p:attrName>
                                        </p:attrNameLst>
                                      </p:cBhvr>
                                      <p:to>
                                        <p:strVal val="visible"/>
                                      </p:to>
                                    </p:set>
                                    <p:animEffect transition="in" filter="circle(in)">
                                      <p:cBhvr>
                                        <p:cTn id="27" dur="2000"/>
                                        <p:tgtEl>
                                          <p:spTgt spid="2150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1507"/>
                                        </p:tgtEl>
                                        <p:attrNameLst>
                                          <p:attrName>style.visibility</p:attrName>
                                        </p:attrNameLst>
                                      </p:cBhvr>
                                      <p:to>
                                        <p:strVal val="visible"/>
                                      </p:to>
                                    </p:set>
                                    <p:animEffect transition="in" filter="circle(in)">
                                      <p:cBhvr>
                                        <p:cTn id="32" dur="2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9"/>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1AF34A4A-1B07-7FEA-7234-051C061F9179}"/>
              </a:ext>
            </a:extLst>
          </p:cNvPr>
          <p:cNvSpPr/>
          <p:nvPr/>
        </p:nvSpPr>
        <p:spPr>
          <a:xfrm>
            <a:off x="175534" y="78993"/>
            <a:ext cx="7916985" cy="798721"/>
          </a:xfrm>
          <a:prstGeom prst="roundRect">
            <a:avLst/>
          </a:prstGeom>
          <a:solidFill>
            <a:schemeClr val="bg1"/>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err="1">
                <a:solidFill>
                  <a:srgbClr val="C00000"/>
                </a:solidFill>
                <a:latin typeface="Arial" panose="020B0604020202020204" pitchFamily="34" charset="0"/>
              </a:rPr>
              <a:t>Câu</a:t>
            </a:r>
            <a:r>
              <a:rPr lang="en-US" sz="2400" b="1" dirty="0">
                <a:solidFill>
                  <a:srgbClr val="C00000"/>
                </a:solidFill>
                <a:latin typeface="Arial" panose="020B0604020202020204" pitchFamily="34" charset="0"/>
              </a:rPr>
              <a:t> 5: </a:t>
            </a:r>
            <a:r>
              <a:rPr lang="en-US" sz="2400" dirty="0" err="1">
                <a:solidFill>
                  <a:srgbClr val="000000"/>
                </a:solidFill>
                <a:latin typeface="Arial" panose="020B0604020202020204" pitchFamily="34" charset="0"/>
              </a:rPr>
              <a:t>Em</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hãy</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đưa</a:t>
            </a:r>
            <a:r>
              <a:rPr lang="en-US" sz="2400" dirty="0">
                <a:solidFill>
                  <a:srgbClr val="000000"/>
                </a:solidFill>
                <a:latin typeface="Arial" panose="020B0604020202020204" pitchFamily="34" charset="0"/>
              </a:rPr>
              <a:t> ra </a:t>
            </a:r>
            <a:r>
              <a:rPr lang="en-US" sz="2400" dirty="0" err="1">
                <a:solidFill>
                  <a:srgbClr val="000000"/>
                </a:solidFill>
                <a:latin typeface="Arial" panose="020B0604020202020204" pitchFamily="34" charset="0"/>
              </a:rPr>
              <a:t>biện</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pháp</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phòng</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bệnh</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đốm</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trắng</a:t>
            </a:r>
            <a:r>
              <a:rPr lang="en-US" sz="2400" dirty="0">
                <a:solidFill>
                  <a:srgbClr val="000000"/>
                </a:solidFill>
                <a:latin typeface="Arial" panose="020B0604020202020204" pitchFamily="34" charset="0"/>
              </a:rPr>
              <a:t> do virus </a:t>
            </a:r>
            <a:r>
              <a:rPr lang="en-US" sz="2400" dirty="0" err="1">
                <a:solidFill>
                  <a:srgbClr val="000000"/>
                </a:solidFill>
                <a:latin typeface="Arial" panose="020B0604020202020204" pitchFamily="34" charset="0"/>
              </a:rPr>
              <a:t>cho</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ao</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nuôi</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tôm</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sú</a:t>
            </a:r>
            <a:r>
              <a:rPr lang="en-US" sz="2400" dirty="0">
                <a:solidFill>
                  <a:srgbClr val="000000"/>
                </a:solidFill>
                <a:latin typeface="Arial" panose="020B0604020202020204" pitchFamily="34" charset="0"/>
              </a:rPr>
              <a:t>.</a:t>
            </a:r>
          </a:p>
        </p:txBody>
      </p:sp>
      <p:sp>
        <p:nvSpPr>
          <p:cNvPr id="16" name="TextBox 15">
            <a:extLst>
              <a:ext uri="{FF2B5EF4-FFF2-40B4-BE49-F238E27FC236}">
                <a16:creationId xmlns:a16="http://schemas.microsoft.com/office/drawing/2014/main" id="{C448AE9E-2F25-4FE0-A18C-1BDAE594BF83}"/>
              </a:ext>
            </a:extLst>
          </p:cNvPr>
          <p:cNvSpPr txBox="1"/>
          <p:nvPr/>
        </p:nvSpPr>
        <p:spPr>
          <a:xfrm>
            <a:off x="163830" y="946863"/>
            <a:ext cx="8816340" cy="334784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171450" indent="-171450" algn="just">
              <a:lnSpc>
                <a:spcPct val="150000"/>
              </a:lnSpc>
              <a:buFontTx/>
              <a:buChar char="-"/>
            </a:pPr>
            <a:r>
              <a:rPr lang="en-US" sz="2400" b="0" dirty="0" err="1">
                <a:solidFill>
                  <a:srgbClr val="000000"/>
                </a:solidFill>
                <a:effectLst/>
                <a:latin typeface="+mn-lt"/>
                <a:ea typeface="SimSun" panose="02010600030101010101" pitchFamily="2" charset="-122"/>
              </a:rPr>
              <a:t>Cải</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tạo</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ao</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nuôi</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che</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lưới</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rào</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chắn</a:t>
            </a:r>
            <a:r>
              <a:rPr lang="en-US" sz="2400" b="0" dirty="0">
                <a:solidFill>
                  <a:srgbClr val="000000"/>
                </a:solidFill>
                <a:effectLst/>
                <a:latin typeface="+mn-lt"/>
                <a:ea typeface="SimSun" panose="02010600030101010101" pitchFamily="2" charset="-122"/>
              </a:rPr>
              <a:t> </a:t>
            </a:r>
          </a:p>
          <a:p>
            <a:pPr marL="171450" indent="-171450" algn="just">
              <a:lnSpc>
                <a:spcPct val="150000"/>
              </a:lnSpc>
              <a:buFontTx/>
              <a:buChar char="-"/>
            </a:pPr>
            <a:r>
              <a:rPr lang="en-US" sz="2400" b="0" dirty="0" err="1">
                <a:solidFill>
                  <a:srgbClr val="000000"/>
                </a:solidFill>
                <a:effectLst/>
                <a:latin typeface="+mn-lt"/>
                <a:ea typeface="SimSun" panose="02010600030101010101" pitchFamily="2" charset="-122"/>
              </a:rPr>
              <a:t>Cấp</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nước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vào</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ao</a:t>
            </a:r>
            <a:r>
              <a:rPr lang="en-US" sz="2400" b="0" dirty="0">
                <a:solidFill>
                  <a:srgbClr val="000000"/>
                </a:solidFill>
                <a:effectLst/>
                <a:latin typeface="+mn-lt"/>
                <a:ea typeface="SimSun" panose="02010600030101010101" pitchFamily="2" charset="-122"/>
              </a:rPr>
              <a:t> qua </a:t>
            </a:r>
            <a:r>
              <a:rPr lang="en-US" sz="2400" b="0" dirty="0" err="1">
                <a:solidFill>
                  <a:srgbClr val="000000"/>
                </a:solidFill>
                <a:effectLst/>
                <a:latin typeface="+mn-lt"/>
                <a:ea typeface="SimSun" panose="02010600030101010101" pitchFamily="2" charset="-122"/>
              </a:rPr>
              <a:t>túi</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lọc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để</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hạn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chế</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trứng</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ấu</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trùng</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giáp</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xác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mang</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mầm</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bệnh</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xâm</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nhập</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vào</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ao</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khử</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trùng</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nước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trước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khi</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thả</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giống</a:t>
            </a:r>
            <a:r>
              <a:rPr lang="en-US" sz="2400" b="0" dirty="0">
                <a:solidFill>
                  <a:srgbClr val="000000"/>
                </a:solidFill>
                <a:effectLst/>
                <a:latin typeface="+mn-lt"/>
                <a:ea typeface="SimSun" panose="02010600030101010101" pitchFamily="2" charset="-122"/>
              </a:rPr>
              <a:t>.</a:t>
            </a:r>
            <a:endParaRPr lang="en-US" sz="2400" dirty="0">
              <a:solidFill>
                <a:srgbClr val="000000"/>
              </a:solidFill>
              <a:effectLst/>
              <a:latin typeface="+mn-lt"/>
              <a:ea typeface="SimSun" panose="02010600030101010101" pitchFamily="2" charset="-122"/>
            </a:endParaRPr>
          </a:p>
          <a:p>
            <a:pPr algn="just">
              <a:lnSpc>
                <a:spcPct val="150000"/>
              </a:lnSpc>
            </a:pP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Sử</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dụng</a:t>
            </a:r>
            <a:r>
              <a:rPr lang="en-US" sz="2400" b="0" dirty="0">
                <a:solidFill>
                  <a:srgbClr val="000000"/>
                </a:solidFill>
                <a:effectLst/>
                <a:latin typeface="+mn-lt"/>
                <a:ea typeface="SimSun" panose="02010600030101010101" pitchFamily="2" charset="-122"/>
              </a:rPr>
              <a:t> con </a:t>
            </a:r>
            <a:r>
              <a:rPr lang="en-US" sz="2400" b="0" dirty="0" err="1">
                <a:solidFill>
                  <a:srgbClr val="000000"/>
                </a:solidFill>
                <a:effectLst/>
                <a:latin typeface="+mn-lt"/>
                <a:ea typeface="SimSun" panose="02010600030101010101" pitchFamily="2" charset="-122"/>
              </a:rPr>
              <a:t>giống</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đã</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được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kiểm</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dịch</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chặt</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chẽ</a:t>
            </a:r>
            <a:r>
              <a:rPr lang="en-US" sz="2400" b="0" dirty="0">
                <a:solidFill>
                  <a:srgbClr val="000000"/>
                </a:solidFill>
                <a:effectLst/>
                <a:latin typeface="+mn-lt"/>
                <a:ea typeface="SimSun" panose="02010600030101010101" pitchFamily="2" charset="-122"/>
              </a:rPr>
              <a:t>.</a:t>
            </a:r>
            <a:endParaRPr lang="en-US" sz="2400" dirty="0">
              <a:solidFill>
                <a:srgbClr val="000000"/>
              </a:solidFill>
              <a:effectLst/>
              <a:latin typeface="+mn-lt"/>
              <a:ea typeface="SimSun" panose="02010600030101010101" pitchFamily="2" charset="-122"/>
            </a:endParaRPr>
          </a:p>
          <a:p>
            <a:pPr algn="just">
              <a:lnSpc>
                <a:spcPct val="150000"/>
              </a:lnSpc>
            </a:pP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Quản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lí</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tốt</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môi</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trường</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ao</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nuôi</a:t>
            </a:r>
            <a:endParaRPr lang="en-US" sz="2400" dirty="0">
              <a:solidFill>
                <a:srgbClr val="000000"/>
              </a:solidFill>
              <a:effectLst/>
              <a:latin typeface="+mn-lt"/>
              <a:ea typeface="SimSun" panose="02010600030101010101" pitchFamily="2" charset="-122"/>
            </a:endParaRPr>
          </a:p>
        </p:txBody>
      </p:sp>
      <p:pic>
        <p:nvPicPr>
          <p:cNvPr id="3074" name="Picture 2" descr="Hình Vẽ Hoạt Hình Của Một Con Tôm Hình minh họa Sẵn có - Tải xuống Hình ảnh  Ngay bây giờ - Biển, Cá, Dưới nước - iStock">
            <a:extLst>
              <a:ext uri="{FF2B5EF4-FFF2-40B4-BE49-F238E27FC236}">
                <a16:creationId xmlns:a16="http://schemas.microsoft.com/office/drawing/2014/main" id="{D319CC5A-35EA-4A68-98F4-36E9179F8BC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229" b="92974" l="9804" r="93301">
                        <a14:foregroundMark x1="53268" y1="36275" x2="53105" y2="34967"/>
                        <a14:foregroundMark x1="53922" y1="31863" x2="51797" y2="31536"/>
                        <a14:foregroundMark x1="54902" y1="33333" x2="56536" y2="36275"/>
                        <a14:foregroundMark x1="53922" y1="30882" x2="54248" y2="34967"/>
                        <a14:foregroundMark x1="10458" y1="49346" x2="9804" y2="62255"/>
                        <a14:foregroundMark x1="23856" y1="88235" x2="32680" y2="93137"/>
                        <a14:foregroundMark x1="52778" y1="64869" x2="41013" y2="70588"/>
                        <a14:foregroundMark x1="37092" y1="60948" x2="33333" y2="68627"/>
                        <a14:foregroundMark x1="49837" y1="74346" x2="59967" y2="63889"/>
                        <a14:foregroundMark x1="66993" y1="74673" x2="66667" y2="58824"/>
                        <a14:foregroundMark x1="71078" y1="68954" x2="72386" y2="58170"/>
                        <a14:foregroundMark x1="81209" y1="60948" x2="78758" y2="47386"/>
                        <a14:foregroundMark x1="90196" y1="21895" x2="70425" y2="16176"/>
                        <a14:foregroundMark x1="70425" y1="16176" x2="49346" y2="20261"/>
                        <a14:foregroundMark x1="49346" y1="20261" x2="34641" y2="5882"/>
                        <a14:foregroundMark x1="34641" y1="5882" x2="34314" y2="5719"/>
                        <a14:foregroundMark x1="80719" y1="5392" x2="86275" y2="6046"/>
                        <a14:foregroundMark x1="51144" y1="36928" x2="48529" y2="33987"/>
                        <a14:foregroundMark x1="93301" y1="17157" x2="91993" y2="6699"/>
                      </a14:backgroundRemoval>
                    </a14:imgEffect>
                  </a14:imgLayer>
                </a14:imgProps>
              </a:ext>
              <a:ext uri="{28A0092B-C50C-407E-A947-70E740481C1C}">
                <a14:useLocalDpi xmlns:a14="http://schemas.microsoft.com/office/drawing/2010/main" val="0"/>
              </a:ext>
            </a:extLst>
          </a:blip>
          <a:srcRect/>
          <a:stretch>
            <a:fillRect/>
          </a:stretch>
        </p:blipFill>
        <p:spPr bwMode="auto">
          <a:xfrm>
            <a:off x="0" y="4259794"/>
            <a:ext cx="892344" cy="8923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ệnh đốm trắng trên tôm thẻ chân trắng - nguyên nhân và cách phòng trị -  Trúc Anh BiOtech">
            <a:extLst>
              <a:ext uri="{FF2B5EF4-FFF2-40B4-BE49-F238E27FC236}">
                <a16:creationId xmlns:a16="http://schemas.microsoft.com/office/drawing/2014/main" id="{52F5AB29-97A4-4457-A691-0F95C64E08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5144" y="1453619"/>
            <a:ext cx="6325692" cy="31628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C2556CF-EBA4-4530-9042-F7D6B6079930}"/>
              </a:ext>
            </a:extLst>
          </p:cNvPr>
          <p:cNvSpPr txBox="1"/>
          <p:nvPr/>
        </p:nvSpPr>
        <p:spPr>
          <a:xfrm>
            <a:off x="243840" y="1176014"/>
            <a:ext cx="8816340" cy="279384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Bổ</a:t>
            </a:r>
            <a:r>
              <a:rPr lang="en-US" sz="2400" b="0" dirty="0">
                <a:solidFill>
                  <a:srgbClr val="000000"/>
                </a:solidFill>
                <a:effectLst/>
                <a:latin typeface="+mn-lt"/>
                <a:ea typeface="SimSun" panose="02010600030101010101" pitchFamily="2" charset="-122"/>
              </a:rPr>
              <a:t> sung men vi </a:t>
            </a:r>
            <a:r>
              <a:rPr lang="en-US" sz="2400" b="0" dirty="0" err="1">
                <a:solidFill>
                  <a:srgbClr val="000000"/>
                </a:solidFill>
                <a:effectLst/>
                <a:latin typeface="+mn-lt"/>
                <a:ea typeface="SimSun" panose="02010600030101010101" pitchFamily="2" charset="-122"/>
              </a:rPr>
              <a:t>sinh</a:t>
            </a:r>
            <a:r>
              <a:rPr lang="en-US" sz="2400" b="0" dirty="0">
                <a:solidFill>
                  <a:srgbClr val="000000"/>
                </a:solidFill>
                <a:effectLst/>
                <a:latin typeface="+mn-lt"/>
                <a:ea typeface="SimSun" panose="02010600030101010101" pitchFamily="2" charset="-122"/>
              </a:rPr>
              <a:t>, vitamin C, </a:t>
            </a:r>
            <a:r>
              <a:rPr lang="en-US" sz="2400" b="0" dirty="0" err="1">
                <a:solidFill>
                  <a:srgbClr val="000000"/>
                </a:solidFill>
                <a:effectLst/>
                <a:latin typeface="+mn-lt"/>
                <a:ea typeface="SimSun" panose="02010600030101010101" pitchFamily="2" charset="-122"/>
              </a:rPr>
              <a:t>chất</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kích</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thích</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miễn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dịch</a:t>
            </a:r>
            <a:r>
              <a:rPr lang="en-US" sz="2400" b="0" dirty="0">
                <a:solidFill>
                  <a:srgbClr val="000000"/>
                </a:solidFill>
                <a:effectLst/>
                <a:latin typeface="+mn-lt"/>
                <a:ea typeface="SimSun" panose="02010600030101010101" pitchFamily="2" charset="-122"/>
              </a:rPr>
              <a:t> qua </a:t>
            </a:r>
            <a:r>
              <a:rPr lang="en-US" sz="2400" b="0" dirty="0" err="1">
                <a:solidFill>
                  <a:srgbClr val="000000"/>
                </a:solidFill>
                <a:effectLst/>
                <a:latin typeface="+mn-lt"/>
                <a:ea typeface="SimSun" panose="02010600030101010101" pitchFamily="2" charset="-122"/>
              </a:rPr>
              <a:t>đường</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thức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ăn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cho</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tôm</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để</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tăng</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khả</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năng</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kháng</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bệnh</a:t>
            </a:r>
            <a:r>
              <a:rPr lang="en-US" sz="2400" b="0" dirty="0">
                <a:solidFill>
                  <a:srgbClr val="000000"/>
                </a:solidFill>
                <a:effectLst/>
                <a:latin typeface="+mn-lt"/>
                <a:ea typeface="SimSun" panose="02010600030101010101" pitchFamily="2" charset="-122"/>
              </a:rPr>
              <a:t>.</a:t>
            </a:r>
            <a:endParaRPr lang="en-US" sz="2400" dirty="0">
              <a:solidFill>
                <a:srgbClr val="000000"/>
              </a:solidFill>
              <a:effectLst/>
              <a:latin typeface="+mn-lt"/>
              <a:ea typeface="SimSun" panose="02010600030101010101" pitchFamily="2" charset="-122"/>
            </a:endParaRPr>
          </a:p>
          <a:p>
            <a:pPr algn="just">
              <a:lnSpc>
                <a:spcPct val="150000"/>
              </a:lnSpc>
            </a:pPr>
            <a:r>
              <a:rPr lang="en-US" sz="2400" b="0" dirty="0">
                <a:solidFill>
                  <a:srgbClr val="000000"/>
                </a:solidFill>
                <a:effectLst/>
                <a:latin typeface="+mn-lt"/>
                <a:ea typeface="SimSun" panose="02010600030101010101" pitchFamily="2" charset="-122"/>
              </a:rPr>
              <a:t>- Khi </a:t>
            </a:r>
            <a:r>
              <a:rPr lang="en-US" sz="2400" b="0" dirty="0" err="1">
                <a:solidFill>
                  <a:srgbClr val="000000"/>
                </a:solidFill>
                <a:effectLst/>
                <a:latin typeface="+mn-lt"/>
                <a:ea typeface="SimSun" panose="02010600030101010101" pitchFamily="2" charset="-122"/>
              </a:rPr>
              <a:t>phát</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hiện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tôm</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nhiễm</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đốm</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trắng</a:t>
            </a:r>
            <a:r>
              <a:rPr lang="en-US" sz="2400" b="0" dirty="0">
                <a:solidFill>
                  <a:srgbClr val="000000"/>
                </a:solidFill>
                <a:effectLst/>
                <a:latin typeface="+mn-lt"/>
                <a:ea typeface="SimSun" panose="02010600030101010101" pitchFamily="2" charset="-122"/>
              </a:rPr>
              <a:t> do virus, </a:t>
            </a:r>
            <a:r>
              <a:rPr lang="en-US" sz="2400" b="0" dirty="0" err="1">
                <a:solidFill>
                  <a:srgbClr val="000000"/>
                </a:solidFill>
                <a:effectLst/>
                <a:latin typeface="+mn-lt"/>
                <a:ea typeface="SimSun" panose="02010600030101010101" pitchFamily="2" charset="-122"/>
              </a:rPr>
              <a:t>cần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thông</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báo</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ngay</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với</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chuyên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gia</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hoặc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cơ</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quan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chức</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năng</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để</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xử</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lí</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kịp</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thời</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giảm</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thiểu</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lây</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lan</a:t>
            </a:r>
            <a:r>
              <a:rPr lang="en-US" sz="2400" b="0" dirty="0">
                <a:solidFill>
                  <a:srgbClr val="000000"/>
                </a:solidFill>
                <a:effectLst/>
                <a:latin typeface="+mn-lt"/>
                <a:ea typeface="SimSun" panose="02010600030101010101" pitchFamily="2" charset="-122"/>
              </a:rPr>
              <a:t> </a:t>
            </a:r>
            <a:r>
              <a:rPr lang="en-US" sz="2400" b="0" dirty="0" err="1">
                <a:solidFill>
                  <a:srgbClr val="000000"/>
                </a:solidFill>
                <a:effectLst/>
                <a:latin typeface="+mn-lt"/>
                <a:ea typeface="SimSun" panose="02010600030101010101" pitchFamily="2" charset="-122"/>
              </a:rPr>
              <a:t>bệnh</a:t>
            </a:r>
            <a:r>
              <a:rPr lang="en-US" sz="2400" b="0" dirty="0">
                <a:solidFill>
                  <a:srgbClr val="000000"/>
                </a:solidFill>
                <a:effectLst/>
                <a:latin typeface="+mn-lt"/>
                <a:ea typeface="SimSun" panose="02010600030101010101" pitchFamily="2" charset="-122"/>
              </a:rPr>
              <a:t>.</a:t>
            </a:r>
            <a:endParaRPr lang="en-US" sz="2400" dirty="0">
              <a:solidFill>
                <a:srgbClr val="000000"/>
              </a:solidFill>
              <a:effectLst/>
              <a:latin typeface="+mn-lt"/>
              <a:ea typeface="SimSun" panose="02010600030101010101" pitchFamily="2" charset="-122"/>
            </a:endParaRPr>
          </a:p>
        </p:txBody>
      </p:sp>
    </p:spTree>
    <p:extLst>
      <p:ext uri="{BB962C8B-B14F-4D97-AF65-F5344CB8AC3E}">
        <p14:creationId xmlns:p14="http://schemas.microsoft.com/office/powerpoint/2010/main" val="314013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hidden"/>
                                      </p:to>
                                    </p:set>
                                  </p:childTnLst>
                                </p:cTn>
                              </p:par>
                            </p:childTnLst>
                          </p:cTn>
                        </p:par>
                        <p:par>
                          <p:cTn id="17" fill="hold">
                            <p:stCondLst>
                              <p:cond delay="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p:tgtEl>
                                          <p:spTgt spid="16"/>
                                        </p:tgtEl>
                                        <p:attrNameLst>
                                          <p:attrName>ppt_y</p:attrName>
                                        </p:attrNameLst>
                                      </p:cBhvr>
                                      <p:tavLst>
                                        <p:tav tm="0">
                                          <p:val>
                                            <p:strVal val="#ppt_y+#ppt_h*1.125000"/>
                                          </p:val>
                                        </p:tav>
                                        <p:tav tm="100000">
                                          <p:val>
                                            <p:strVal val="#ppt_y"/>
                                          </p:val>
                                        </p:tav>
                                      </p:tavLst>
                                    </p:anim>
                                    <p:animEffect transition="in" filter="wipe(up)">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6"/>
                                        </p:tgtEl>
                                        <p:attrNameLst>
                                          <p:attrName>style.visibility</p:attrName>
                                        </p:attrNameLst>
                                      </p:cBhvr>
                                      <p:to>
                                        <p:strVal val="hidden"/>
                                      </p:to>
                                    </p:set>
                                  </p:childTnLst>
                                </p:cTn>
                              </p:par>
                            </p:childTnLst>
                          </p:cTn>
                        </p:par>
                        <p:par>
                          <p:cTn id="26" fill="hold">
                            <p:stCondLst>
                              <p:cond delay="0"/>
                            </p:stCondLst>
                            <p:childTnLst>
                              <p:par>
                                <p:cTn id="27" presetID="55"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0.70"/>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6" grpId="1"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9"/>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1AF34A4A-1B07-7FEA-7234-051C061F9179}"/>
              </a:ext>
            </a:extLst>
          </p:cNvPr>
          <p:cNvSpPr/>
          <p:nvPr/>
        </p:nvSpPr>
        <p:spPr>
          <a:xfrm>
            <a:off x="175534" y="78993"/>
            <a:ext cx="8877026" cy="798721"/>
          </a:xfrm>
          <a:prstGeom prst="roundRect">
            <a:avLst/>
          </a:prstGeom>
          <a:solidFill>
            <a:schemeClr val="bg1"/>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err="1">
                <a:solidFill>
                  <a:srgbClr val="C00000"/>
                </a:solidFill>
                <a:latin typeface="Arial" panose="020B0604020202020204" pitchFamily="34" charset="0"/>
              </a:rPr>
              <a:t>Câu</a:t>
            </a:r>
            <a:r>
              <a:rPr lang="en-US" sz="2400" b="1" dirty="0">
                <a:solidFill>
                  <a:srgbClr val="C00000"/>
                </a:solidFill>
                <a:latin typeface="Arial" panose="020B0604020202020204" pitchFamily="34" charset="0"/>
              </a:rPr>
              <a:t> 6: </a:t>
            </a:r>
            <a:r>
              <a:rPr lang="en-US" sz="2400" dirty="0" err="1">
                <a:solidFill>
                  <a:srgbClr val="000000"/>
                </a:solidFill>
                <a:latin typeface="Arial" panose="020B0604020202020204" pitchFamily="34" charset="0"/>
              </a:rPr>
              <a:t>Em</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sẽ</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xử</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lý</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như</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thế</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nào</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khi</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ao</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nuôi</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cá</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tra</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bị</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nhiễm</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bệnh</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gan</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thận</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mủ</a:t>
            </a:r>
            <a:r>
              <a:rPr lang="en-US" sz="2400" dirty="0">
                <a:solidFill>
                  <a:srgbClr val="000000"/>
                </a:solidFill>
                <a:latin typeface="Arial" panose="020B0604020202020204" pitchFamily="34" charset="0"/>
              </a:rPr>
              <a:t>?</a:t>
            </a:r>
          </a:p>
        </p:txBody>
      </p:sp>
      <p:pic>
        <p:nvPicPr>
          <p:cNvPr id="4098" name="Picture 2" descr="QUY TRÌNH PHÒNG VÀ XỬ LÝ BỆNH GAN THẬN MỦ TRÊN CÁ TRA GIỐNG">
            <a:extLst>
              <a:ext uri="{FF2B5EF4-FFF2-40B4-BE49-F238E27FC236}">
                <a16:creationId xmlns:a16="http://schemas.microsoft.com/office/drawing/2014/main" id="{7316B534-2B13-4626-8CC7-CB7293241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955" y="1135083"/>
            <a:ext cx="3402032" cy="25515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ình ảnh Cá ăn PNG, Vector, PSD, và biểu tượng để tải về miễn phí | pngtree">
            <a:extLst>
              <a:ext uri="{FF2B5EF4-FFF2-40B4-BE49-F238E27FC236}">
                <a16:creationId xmlns:a16="http://schemas.microsoft.com/office/drawing/2014/main" id="{88AFAC29-4655-447B-A964-70604F5FC9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99" y="1254898"/>
            <a:ext cx="2396905" cy="15979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Ưu điểm của các phương pháp lọc nước phổ biến nhất hiện nay">
            <a:extLst>
              <a:ext uri="{FF2B5EF4-FFF2-40B4-BE49-F238E27FC236}">
                <a16:creationId xmlns:a16="http://schemas.microsoft.com/office/drawing/2014/main" id="{7D990713-C5B9-4EE3-AE58-71F33738D7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6862" y="3287592"/>
            <a:ext cx="1844660" cy="185590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4" name="Picture 8" descr="Hình ảnh Biểu Tượng Viên Thuốc PNG , Thuốc, Chăm Sóc Sức Khỏe, Cứu Giúp PNG  và Vector với nền trong suốt để tải xuống miễn phí">
            <a:extLst>
              <a:ext uri="{FF2B5EF4-FFF2-40B4-BE49-F238E27FC236}">
                <a16:creationId xmlns:a16="http://schemas.microsoft.com/office/drawing/2014/main" id="{C292F52C-EC35-4437-A816-082E112CD9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2050" y="3428544"/>
            <a:ext cx="1619250" cy="16192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6" name="Picture 10" descr="Hình ảnh Biểu Tượng Giám Sát Camera Giám Sát Màn Hình PNG Miễn Phí Tải Về -  Lovepik">
            <a:extLst>
              <a:ext uri="{FF2B5EF4-FFF2-40B4-BE49-F238E27FC236}">
                <a16:creationId xmlns:a16="http://schemas.microsoft.com/office/drawing/2014/main" id="{DC745921-3332-4CD1-88BF-AB7618DB56C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51628" y1="45349" x2="47558" y2="67326"/>
                        <a14:foregroundMark x1="47558" y1="67326" x2="65116" y2="52674"/>
                        <a14:foregroundMark x1="65116" y1="52674" x2="50233" y2="35698"/>
                        <a14:foregroundMark x1="62326" y1="62674" x2="72674" y2="66744"/>
                        <a14:foregroundMark x1="53721" y1="40581" x2="48605" y2="60581"/>
                        <a14:foregroundMark x1="72326" y1="74767" x2="75465" y2="68488"/>
                        <a14:foregroundMark x1="49884" y1="41628" x2="46163" y2="60930"/>
                        <a14:foregroundMark x1="54767" y1="29535" x2="61628" y2="20233"/>
                        <a14:foregroundMark x1="56163" y1="63372" x2="60000" y2="41512"/>
                        <a14:foregroundMark x1="60000" y1="41512" x2="55465" y2="38140"/>
                      </a14:backgroundRemoval>
                    </a14:imgEffect>
                  </a14:imgLayer>
                </a14:imgProps>
              </a:ext>
              <a:ext uri="{28A0092B-C50C-407E-A947-70E740481C1C}">
                <a14:useLocalDpi xmlns:a14="http://schemas.microsoft.com/office/drawing/2010/main" val="0"/>
              </a:ext>
            </a:extLst>
          </a:blip>
          <a:srcRect/>
          <a:stretch>
            <a:fillRect/>
          </a:stretch>
        </p:blipFill>
        <p:spPr bwMode="auto">
          <a:xfrm>
            <a:off x="6883713" y="1607056"/>
            <a:ext cx="1929388" cy="192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2438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circle(in)">
                                      <p:cBhvr>
                                        <p:cTn id="16" dur="2000"/>
                                        <p:tgtEl>
                                          <p:spTgt spid="4100"/>
                                        </p:tgtEl>
                                      </p:cBhvr>
                                    </p:animEffect>
                                  </p:childTnLst>
                                </p:cTn>
                              </p:par>
                            </p:childTnLst>
                          </p:cTn>
                        </p:par>
                        <p:par>
                          <p:cTn id="17" fill="hold">
                            <p:stCondLst>
                              <p:cond delay="4000"/>
                            </p:stCondLst>
                            <p:childTnLst>
                              <p:par>
                                <p:cTn id="18" presetID="6" presetClass="entr" presetSubtype="16" fill="hold" nodeType="afterEffect">
                                  <p:stCondLst>
                                    <p:cond delay="0"/>
                                  </p:stCondLst>
                                  <p:childTnLst>
                                    <p:set>
                                      <p:cBhvr>
                                        <p:cTn id="19" dur="1" fill="hold">
                                          <p:stCondLst>
                                            <p:cond delay="0"/>
                                          </p:stCondLst>
                                        </p:cTn>
                                        <p:tgtEl>
                                          <p:spTgt spid="4102"/>
                                        </p:tgtEl>
                                        <p:attrNameLst>
                                          <p:attrName>style.visibility</p:attrName>
                                        </p:attrNameLst>
                                      </p:cBhvr>
                                      <p:to>
                                        <p:strVal val="visible"/>
                                      </p:to>
                                    </p:set>
                                    <p:animEffect transition="in" filter="circle(in)">
                                      <p:cBhvr>
                                        <p:cTn id="20" dur="2000"/>
                                        <p:tgtEl>
                                          <p:spTgt spid="4102"/>
                                        </p:tgtEl>
                                      </p:cBhvr>
                                    </p:animEffect>
                                  </p:childTnLst>
                                </p:cTn>
                              </p:par>
                            </p:childTnLst>
                          </p:cTn>
                        </p:par>
                        <p:par>
                          <p:cTn id="21" fill="hold">
                            <p:stCondLst>
                              <p:cond delay="6000"/>
                            </p:stCondLst>
                            <p:childTnLst>
                              <p:par>
                                <p:cTn id="22" presetID="6" presetClass="entr" presetSubtype="16" fill="hold" nodeType="afterEffect">
                                  <p:stCondLst>
                                    <p:cond delay="0"/>
                                  </p:stCondLst>
                                  <p:childTnLst>
                                    <p:set>
                                      <p:cBhvr>
                                        <p:cTn id="23" dur="1" fill="hold">
                                          <p:stCondLst>
                                            <p:cond delay="0"/>
                                          </p:stCondLst>
                                        </p:cTn>
                                        <p:tgtEl>
                                          <p:spTgt spid="4104"/>
                                        </p:tgtEl>
                                        <p:attrNameLst>
                                          <p:attrName>style.visibility</p:attrName>
                                        </p:attrNameLst>
                                      </p:cBhvr>
                                      <p:to>
                                        <p:strVal val="visible"/>
                                      </p:to>
                                    </p:set>
                                    <p:animEffect transition="in" filter="circle(in)">
                                      <p:cBhvr>
                                        <p:cTn id="24" dur="2000"/>
                                        <p:tgtEl>
                                          <p:spTgt spid="4104"/>
                                        </p:tgtEl>
                                      </p:cBhvr>
                                    </p:animEffect>
                                  </p:childTnLst>
                                </p:cTn>
                              </p:par>
                            </p:childTnLst>
                          </p:cTn>
                        </p:par>
                        <p:par>
                          <p:cTn id="25" fill="hold">
                            <p:stCondLst>
                              <p:cond delay="8000"/>
                            </p:stCondLst>
                            <p:childTnLst>
                              <p:par>
                                <p:cTn id="26" presetID="6" presetClass="entr" presetSubtype="16" fill="hold" nodeType="afterEffect">
                                  <p:stCondLst>
                                    <p:cond delay="0"/>
                                  </p:stCondLst>
                                  <p:childTnLst>
                                    <p:set>
                                      <p:cBhvr>
                                        <p:cTn id="27" dur="1" fill="hold">
                                          <p:stCondLst>
                                            <p:cond delay="0"/>
                                          </p:stCondLst>
                                        </p:cTn>
                                        <p:tgtEl>
                                          <p:spTgt spid="4106"/>
                                        </p:tgtEl>
                                        <p:attrNameLst>
                                          <p:attrName>style.visibility</p:attrName>
                                        </p:attrNameLst>
                                      </p:cBhvr>
                                      <p:to>
                                        <p:strVal val="visible"/>
                                      </p:to>
                                    </p:set>
                                    <p:animEffect transition="in" filter="circle(in)">
                                      <p:cBhvr>
                                        <p:cTn id="28" dur="2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56"/>
        <p:cNvGrpSpPr/>
        <p:nvPr/>
      </p:nvGrpSpPr>
      <p:grpSpPr>
        <a:xfrm>
          <a:off x="0" y="0"/>
          <a:ext cx="0" cy="0"/>
          <a:chOff x="0" y="0"/>
          <a:chExt cx="0" cy="0"/>
        </a:xfrm>
      </p:grpSpPr>
      <p:cxnSp>
        <p:nvCxnSpPr>
          <p:cNvPr id="3660" name="Google Shape;3660;p84"/>
          <p:cNvCxnSpPr/>
          <p:nvPr/>
        </p:nvCxnSpPr>
        <p:spPr>
          <a:xfrm rot="10800000">
            <a:off x="3209571" y="1865681"/>
            <a:ext cx="1012800" cy="0"/>
          </a:xfrm>
          <a:prstGeom prst="straightConnector1">
            <a:avLst/>
          </a:prstGeom>
          <a:noFill/>
          <a:ln w="19050" cap="flat" cmpd="sng">
            <a:solidFill>
              <a:schemeClr val="accent1"/>
            </a:solidFill>
            <a:prstDash val="solid"/>
            <a:round/>
            <a:headEnd type="oval" w="med" len="med"/>
            <a:tailEnd type="none" w="med" len="med"/>
          </a:ln>
        </p:spPr>
      </p:cxnSp>
      <p:grpSp>
        <p:nvGrpSpPr>
          <p:cNvPr id="10" name="Group 9">
            <a:extLst>
              <a:ext uri="{FF2B5EF4-FFF2-40B4-BE49-F238E27FC236}">
                <a16:creationId xmlns:a16="http://schemas.microsoft.com/office/drawing/2014/main" id="{21FE7117-A4F8-8F6E-D757-36F49C4077E5}"/>
              </a:ext>
            </a:extLst>
          </p:cNvPr>
          <p:cNvGrpSpPr/>
          <p:nvPr/>
        </p:nvGrpSpPr>
        <p:grpSpPr>
          <a:xfrm>
            <a:off x="2525758" y="1704382"/>
            <a:ext cx="4132815" cy="1533229"/>
            <a:chOff x="2525758" y="1704382"/>
            <a:chExt cx="4132815" cy="1533229"/>
          </a:xfrm>
        </p:grpSpPr>
        <p:sp>
          <p:nvSpPr>
            <p:cNvPr id="3657" name="Google Shape;3657;p84"/>
            <p:cNvSpPr/>
            <p:nvPr/>
          </p:nvSpPr>
          <p:spPr>
            <a:xfrm>
              <a:off x="3000385" y="2705546"/>
              <a:ext cx="273997" cy="421125"/>
            </a:xfrm>
            <a:custGeom>
              <a:avLst/>
              <a:gdLst/>
              <a:ahLst/>
              <a:cxnLst/>
              <a:rect l="l" t="t" r="r" b="b"/>
              <a:pathLst>
                <a:path w="14241" h="21888" extrusionOk="0">
                  <a:moveTo>
                    <a:pt x="7108" y="1"/>
                  </a:moveTo>
                  <a:cubicBezTo>
                    <a:pt x="3530" y="1"/>
                    <a:pt x="1" y="5001"/>
                    <a:pt x="1" y="9094"/>
                  </a:cubicBezTo>
                  <a:cubicBezTo>
                    <a:pt x="1" y="12941"/>
                    <a:pt x="3113" y="14608"/>
                    <a:pt x="6446" y="14804"/>
                  </a:cubicBezTo>
                  <a:lnTo>
                    <a:pt x="6201" y="21887"/>
                  </a:lnTo>
                  <a:lnTo>
                    <a:pt x="6201" y="21887"/>
                  </a:lnTo>
                  <a:lnTo>
                    <a:pt x="7868" y="20466"/>
                  </a:lnTo>
                  <a:lnTo>
                    <a:pt x="7353" y="14829"/>
                  </a:lnTo>
                  <a:cubicBezTo>
                    <a:pt x="10833" y="14755"/>
                    <a:pt x="14240" y="13015"/>
                    <a:pt x="14240" y="8996"/>
                  </a:cubicBezTo>
                  <a:cubicBezTo>
                    <a:pt x="14240" y="4903"/>
                    <a:pt x="10711" y="1"/>
                    <a:pt x="7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84"/>
            <p:cNvSpPr/>
            <p:nvPr/>
          </p:nvSpPr>
          <p:spPr>
            <a:xfrm>
              <a:off x="2773565" y="2908173"/>
              <a:ext cx="171198" cy="223992"/>
            </a:xfrm>
            <a:custGeom>
              <a:avLst/>
              <a:gdLst/>
              <a:ahLst/>
              <a:cxnLst/>
              <a:rect l="l" t="t" r="r" b="b"/>
              <a:pathLst>
                <a:path w="8898" h="11642" extrusionOk="0">
                  <a:moveTo>
                    <a:pt x="4462" y="0"/>
                  </a:moveTo>
                  <a:cubicBezTo>
                    <a:pt x="2207" y="0"/>
                    <a:pt x="1" y="3137"/>
                    <a:pt x="1" y="5686"/>
                  </a:cubicBezTo>
                  <a:cubicBezTo>
                    <a:pt x="1" y="8113"/>
                    <a:pt x="1962" y="9167"/>
                    <a:pt x="4069" y="9265"/>
                  </a:cubicBezTo>
                  <a:lnTo>
                    <a:pt x="4069" y="11642"/>
                  </a:lnTo>
                  <a:lnTo>
                    <a:pt x="4682" y="11642"/>
                  </a:lnTo>
                  <a:lnTo>
                    <a:pt x="4535" y="9289"/>
                  </a:lnTo>
                  <a:cubicBezTo>
                    <a:pt x="6765" y="9240"/>
                    <a:pt x="8898" y="8162"/>
                    <a:pt x="8898" y="5637"/>
                  </a:cubicBezTo>
                  <a:cubicBezTo>
                    <a:pt x="8898" y="3064"/>
                    <a:pt x="6692" y="0"/>
                    <a:pt x="4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84"/>
            <p:cNvSpPr/>
            <p:nvPr/>
          </p:nvSpPr>
          <p:spPr>
            <a:xfrm>
              <a:off x="2850814" y="2910568"/>
              <a:ext cx="582857" cy="222588"/>
            </a:xfrm>
            <a:custGeom>
              <a:avLst/>
              <a:gdLst/>
              <a:ahLst/>
              <a:cxnLst/>
              <a:rect l="l" t="t" r="r" b="b"/>
              <a:pathLst>
                <a:path w="30294" h="11569" extrusionOk="0">
                  <a:moveTo>
                    <a:pt x="14363" y="3309"/>
                  </a:moveTo>
                  <a:lnTo>
                    <a:pt x="14363" y="7623"/>
                  </a:lnTo>
                  <a:lnTo>
                    <a:pt x="2623" y="7623"/>
                  </a:lnTo>
                  <a:lnTo>
                    <a:pt x="2623" y="3309"/>
                  </a:lnTo>
                  <a:close/>
                  <a:moveTo>
                    <a:pt x="27745" y="3309"/>
                  </a:moveTo>
                  <a:lnTo>
                    <a:pt x="27745" y="3848"/>
                  </a:lnTo>
                  <a:lnTo>
                    <a:pt x="27745" y="7623"/>
                  </a:lnTo>
                  <a:lnTo>
                    <a:pt x="15956" y="7623"/>
                  </a:lnTo>
                  <a:lnTo>
                    <a:pt x="15956" y="3309"/>
                  </a:lnTo>
                  <a:close/>
                  <a:moveTo>
                    <a:pt x="1030" y="0"/>
                  </a:moveTo>
                  <a:lnTo>
                    <a:pt x="1030" y="1716"/>
                  </a:lnTo>
                  <a:lnTo>
                    <a:pt x="1" y="1716"/>
                  </a:lnTo>
                  <a:lnTo>
                    <a:pt x="1" y="3309"/>
                  </a:lnTo>
                  <a:lnTo>
                    <a:pt x="1030" y="3309"/>
                  </a:lnTo>
                  <a:lnTo>
                    <a:pt x="1030" y="3848"/>
                  </a:lnTo>
                  <a:lnTo>
                    <a:pt x="1030" y="7623"/>
                  </a:lnTo>
                  <a:lnTo>
                    <a:pt x="1" y="7623"/>
                  </a:lnTo>
                  <a:lnTo>
                    <a:pt x="1" y="9216"/>
                  </a:lnTo>
                  <a:lnTo>
                    <a:pt x="1030" y="9216"/>
                  </a:lnTo>
                  <a:lnTo>
                    <a:pt x="1030" y="9730"/>
                  </a:lnTo>
                  <a:lnTo>
                    <a:pt x="1030" y="11568"/>
                  </a:lnTo>
                  <a:lnTo>
                    <a:pt x="2599" y="11568"/>
                  </a:lnTo>
                  <a:lnTo>
                    <a:pt x="2599" y="9191"/>
                  </a:lnTo>
                  <a:lnTo>
                    <a:pt x="14363" y="9191"/>
                  </a:lnTo>
                  <a:lnTo>
                    <a:pt x="14363" y="11568"/>
                  </a:lnTo>
                  <a:lnTo>
                    <a:pt x="15931" y="11568"/>
                  </a:lnTo>
                  <a:lnTo>
                    <a:pt x="15931" y="9191"/>
                  </a:lnTo>
                  <a:lnTo>
                    <a:pt x="27745" y="9191"/>
                  </a:lnTo>
                  <a:lnTo>
                    <a:pt x="27745" y="11568"/>
                  </a:lnTo>
                  <a:lnTo>
                    <a:pt x="29313" y="11568"/>
                  </a:lnTo>
                  <a:lnTo>
                    <a:pt x="29313" y="9191"/>
                  </a:lnTo>
                  <a:lnTo>
                    <a:pt x="30293" y="9191"/>
                  </a:lnTo>
                  <a:lnTo>
                    <a:pt x="30293" y="7598"/>
                  </a:lnTo>
                  <a:lnTo>
                    <a:pt x="29313" y="7598"/>
                  </a:lnTo>
                  <a:lnTo>
                    <a:pt x="29313" y="3284"/>
                  </a:lnTo>
                  <a:lnTo>
                    <a:pt x="30293" y="3284"/>
                  </a:lnTo>
                  <a:lnTo>
                    <a:pt x="30293" y="1691"/>
                  </a:lnTo>
                  <a:lnTo>
                    <a:pt x="29313" y="1691"/>
                  </a:lnTo>
                  <a:lnTo>
                    <a:pt x="29338" y="0"/>
                  </a:lnTo>
                  <a:lnTo>
                    <a:pt x="27745" y="0"/>
                  </a:lnTo>
                  <a:lnTo>
                    <a:pt x="27745" y="1716"/>
                  </a:lnTo>
                  <a:lnTo>
                    <a:pt x="15956" y="1716"/>
                  </a:lnTo>
                  <a:lnTo>
                    <a:pt x="15956" y="0"/>
                  </a:lnTo>
                  <a:lnTo>
                    <a:pt x="14363" y="0"/>
                  </a:lnTo>
                  <a:lnTo>
                    <a:pt x="14363" y="1716"/>
                  </a:lnTo>
                  <a:lnTo>
                    <a:pt x="2623" y="1716"/>
                  </a:lnTo>
                  <a:lnTo>
                    <a:pt x="26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84"/>
            <p:cNvSpPr/>
            <p:nvPr/>
          </p:nvSpPr>
          <p:spPr>
            <a:xfrm>
              <a:off x="4336078" y="1790738"/>
              <a:ext cx="411885" cy="1361955"/>
            </a:xfrm>
            <a:custGeom>
              <a:avLst/>
              <a:gdLst/>
              <a:ahLst/>
              <a:cxnLst/>
              <a:rect l="l" t="t" r="r" b="b"/>
              <a:pathLst>
                <a:path w="20245" h="66943" extrusionOk="0">
                  <a:moveTo>
                    <a:pt x="10977" y="1219"/>
                  </a:moveTo>
                  <a:cubicBezTo>
                    <a:pt x="12532" y="1219"/>
                    <a:pt x="14123" y="1726"/>
                    <a:pt x="15514" y="2853"/>
                  </a:cubicBezTo>
                  <a:cubicBezTo>
                    <a:pt x="20245" y="6700"/>
                    <a:pt x="18431" y="14323"/>
                    <a:pt x="12451" y="15597"/>
                  </a:cubicBezTo>
                  <a:lnTo>
                    <a:pt x="11544" y="8391"/>
                  </a:lnTo>
                  <a:lnTo>
                    <a:pt x="10343" y="8612"/>
                  </a:lnTo>
                  <a:lnTo>
                    <a:pt x="10417" y="9225"/>
                  </a:lnTo>
                  <a:lnTo>
                    <a:pt x="10343" y="9225"/>
                  </a:lnTo>
                  <a:lnTo>
                    <a:pt x="9510" y="15622"/>
                  </a:lnTo>
                  <a:cubicBezTo>
                    <a:pt x="6128" y="14935"/>
                    <a:pt x="3677" y="11970"/>
                    <a:pt x="3677" y="8514"/>
                  </a:cubicBezTo>
                  <a:cubicBezTo>
                    <a:pt x="3677" y="4180"/>
                    <a:pt x="7221" y="1219"/>
                    <a:pt x="10977" y="1219"/>
                  </a:cubicBezTo>
                  <a:close/>
                  <a:moveTo>
                    <a:pt x="10980" y="13685"/>
                  </a:moveTo>
                  <a:lnTo>
                    <a:pt x="11250" y="15769"/>
                  </a:lnTo>
                  <a:lnTo>
                    <a:pt x="10735" y="15769"/>
                  </a:lnTo>
                  <a:lnTo>
                    <a:pt x="10980" y="13685"/>
                  </a:lnTo>
                  <a:close/>
                  <a:moveTo>
                    <a:pt x="11422" y="16994"/>
                  </a:moveTo>
                  <a:lnTo>
                    <a:pt x="12843" y="28219"/>
                  </a:lnTo>
                  <a:lnTo>
                    <a:pt x="9632" y="24126"/>
                  </a:lnTo>
                  <a:lnTo>
                    <a:pt x="10588" y="16994"/>
                  </a:lnTo>
                  <a:close/>
                  <a:moveTo>
                    <a:pt x="9436" y="25719"/>
                  </a:moveTo>
                  <a:lnTo>
                    <a:pt x="12549" y="29690"/>
                  </a:lnTo>
                  <a:lnTo>
                    <a:pt x="8922" y="29690"/>
                  </a:lnTo>
                  <a:lnTo>
                    <a:pt x="9436" y="25719"/>
                  </a:lnTo>
                  <a:close/>
                  <a:moveTo>
                    <a:pt x="13162" y="30793"/>
                  </a:moveTo>
                  <a:lnTo>
                    <a:pt x="13995" y="37214"/>
                  </a:lnTo>
                  <a:lnTo>
                    <a:pt x="8971" y="30793"/>
                  </a:lnTo>
                  <a:close/>
                  <a:moveTo>
                    <a:pt x="8603" y="32190"/>
                  </a:moveTo>
                  <a:lnTo>
                    <a:pt x="13774" y="38758"/>
                  </a:lnTo>
                  <a:lnTo>
                    <a:pt x="7770" y="38758"/>
                  </a:lnTo>
                  <a:lnTo>
                    <a:pt x="8603" y="32190"/>
                  </a:lnTo>
                  <a:close/>
                  <a:moveTo>
                    <a:pt x="14338" y="39885"/>
                  </a:moveTo>
                  <a:lnTo>
                    <a:pt x="15441" y="48537"/>
                  </a:lnTo>
                  <a:lnTo>
                    <a:pt x="8652" y="39885"/>
                  </a:lnTo>
                  <a:close/>
                  <a:moveTo>
                    <a:pt x="7549" y="40326"/>
                  </a:moveTo>
                  <a:lnTo>
                    <a:pt x="14779" y="49542"/>
                  </a:lnTo>
                  <a:lnTo>
                    <a:pt x="6348" y="49542"/>
                  </a:lnTo>
                  <a:lnTo>
                    <a:pt x="7549" y="40326"/>
                  </a:lnTo>
                  <a:close/>
                  <a:moveTo>
                    <a:pt x="6152" y="51110"/>
                  </a:moveTo>
                  <a:lnTo>
                    <a:pt x="15343" y="60791"/>
                  </a:lnTo>
                  <a:lnTo>
                    <a:pt x="4902" y="60791"/>
                  </a:lnTo>
                  <a:lnTo>
                    <a:pt x="6152" y="51110"/>
                  </a:lnTo>
                  <a:close/>
                  <a:moveTo>
                    <a:pt x="15711" y="50694"/>
                  </a:moveTo>
                  <a:lnTo>
                    <a:pt x="17010" y="60791"/>
                  </a:lnTo>
                  <a:lnTo>
                    <a:pt x="16911" y="60791"/>
                  </a:lnTo>
                  <a:lnTo>
                    <a:pt x="7304" y="50694"/>
                  </a:lnTo>
                  <a:close/>
                  <a:moveTo>
                    <a:pt x="10906" y="0"/>
                  </a:moveTo>
                  <a:cubicBezTo>
                    <a:pt x="9061" y="0"/>
                    <a:pt x="7174" y="612"/>
                    <a:pt x="5539" y="1970"/>
                  </a:cubicBezTo>
                  <a:cubicBezTo>
                    <a:pt x="0" y="6553"/>
                    <a:pt x="2304" y="15499"/>
                    <a:pt x="9363" y="16847"/>
                  </a:cubicBezTo>
                  <a:lnTo>
                    <a:pt x="8407" y="24347"/>
                  </a:lnTo>
                  <a:lnTo>
                    <a:pt x="8358" y="24371"/>
                  </a:lnTo>
                  <a:lnTo>
                    <a:pt x="8382" y="24371"/>
                  </a:lnTo>
                  <a:lnTo>
                    <a:pt x="2917" y="66943"/>
                  </a:lnTo>
                  <a:lnTo>
                    <a:pt x="4118" y="66943"/>
                  </a:lnTo>
                  <a:lnTo>
                    <a:pt x="4755" y="61943"/>
                  </a:lnTo>
                  <a:lnTo>
                    <a:pt x="17157" y="61943"/>
                  </a:lnTo>
                  <a:lnTo>
                    <a:pt x="17794" y="66943"/>
                  </a:lnTo>
                  <a:lnTo>
                    <a:pt x="18970" y="66943"/>
                  </a:lnTo>
                  <a:lnTo>
                    <a:pt x="12598" y="16823"/>
                  </a:lnTo>
                  <a:cubicBezTo>
                    <a:pt x="16568" y="16014"/>
                    <a:pt x="19411" y="12533"/>
                    <a:pt x="19436" y="8514"/>
                  </a:cubicBezTo>
                  <a:cubicBezTo>
                    <a:pt x="19436" y="3444"/>
                    <a:pt x="15287" y="0"/>
                    <a:pt x="10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84"/>
            <p:cNvSpPr/>
            <p:nvPr/>
          </p:nvSpPr>
          <p:spPr>
            <a:xfrm>
              <a:off x="4319133" y="1704382"/>
              <a:ext cx="479206" cy="479206"/>
            </a:xfrm>
            <a:custGeom>
              <a:avLst/>
              <a:gdLst/>
              <a:ahLst/>
              <a:cxnLst/>
              <a:rect l="l" t="t" r="r" b="b"/>
              <a:pathLst>
                <a:path w="23554" h="23554" extrusionOk="0">
                  <a:moveTo>
                    <a:pt x="11764" y="0"/>
                  </a:moveTo>
                  <a:lnTo>
                    <a:pt x="11764" y="6936"/>
                  </a:lnTo>
                  <a:cubicBezTo>
                    <a:pt x="11421" y="6936"/>
                    <a:pt x="11078" y="6961"/>
                    <a:pt x="10759" y="7034"/>
                  </a:cubicBezTo>
                  <a:lnTo>
                    <a:pt x="9583" y="809"/>
                  </a:lnTo>
                  <a:lnTo>
                    <a:pt x="5907" y="1569"/>
                  </a:lnTo>
                  <a:lnTo>
                    <a:pt x="9362" y="7574"/>
                  </a:lnTo>
                  <a:cubicBezTo>
                    <a:pt x="9068" y="7745"/>
                    <a:pt x="8774" y="7941"/>
                    <a:pt x="8529" y="8186"/>
                  </a:cubicBezTo>
                  <a:lnTo>
                    <a:pt x="4387" y="3383"/>
                  </a:lnTo>
                  <a:lnTo>
                    <a:pt x="1569" y="5882"/>
                  </a:lnTo>
                  <a:lnTo>
                    <a:pt x="7573" y="9363"/>
                  </a:lnTo>
                  <a:cubicBezTo>
                    <a:pt x="7402" y="9657"/>
                    <a:pt x="7255" y="9975"/>
                    <a:pt x="7157" y="10294"/>
                  </a:cubicBezTo>
                  <a:lnTo>
                    <a:pt x="1177" y="8186"/>
                  </a:lnTo>
                  <a:lnTo>
                    <a:pt x="0" y="11765"/>
                  </a:lnTo>
                  <a:lnTo>
                    <a:pt x="6912" y="11765"/>
                  </a:lnTo>
                  <a:cubicBezTo>
                    <a:pt x="6912" y="12132"/>
                    <a:pt x="6961" y="12475"/>
                    <a:pt x="7034" y="12794"/>
                  </a:cubicBezTo>
                  <a:lnTo>
                    <a:pt x="809" y="13970"/>
                  </a:lnTo>
                  <a:lnTo>
                    <a:pt x="1569" y="17671"/>
                  </a:lnTo>
                  <a:lnTo>
                    <a:pt x="7573" y="14191"/>
                  </a:lnTo>
                  <a:cubicBezTo>
                    <a:pt x="7745" y="14510"/>
                    <a:pt x="7941" y="14779"/>
                    <a:pt x="8186" y="15024"/>
                  </a:cubicBezTo>
                  <a:lnTo>
                    <a:pt x="3382" y="19166"/>
                  </a:lnTo>
                  <a:lnTo>
                    <a:pt x="5882" y="21985"/>
                  </a:lnTo>
                  <a:lnTo>
                    <a:pt x="9338" y="15980"/>
                  </a:lnTo>
                  <a:cubicBezTo>
                    <a:pt x="9657" y="16152"/>
                    <a:pt x="9951" y="16274"/>
                    <a:pt x="10294" y="16397"/>
                  </a:cubicBezTo>
                  <a:lnTo>
                    <a:pt x="8186" y="22352"/>
                  </a:lnTo>
                  <a:lnTo>
                    <a:pt x="11764" y="23553"/>
                  </a:lnTo>
                  <a:lnTo>
                    <a:pt x="11764" y="16617"/>
                  </a:lnTo>
                  <a:cubicBezTo>
                    <a:pt x="12107" y="16617"/>
                    <a:pt x="12451" y="16593"/>
                    <a:pt x="12794" y="16519"/>
                  </a:cubicBezTo>
                  <a:lnTo>
                    <a:pt x="13970" y="22744"/>
                  </a:lnTo>
                  <a:lnTo>
                    <a:pt x="17671" y="21960"/>
                  </a:lnTo>
                  <a:lnTo>
                    <a:pt x="14191" y="15980"/>
                  </a:lnTo>
                  <a:cubicBezTo>
                    <a:pt x="14485" y="15784"/>
                    <a:pt x="14779" y="15588"/>
                    <a:pt x="15024" y="15367"/>
                  </a:cubicBezTo>
                  <a:lnTo>
                    <a:pt x="19166" y="20171"/>
                  </a:lnTo>
                  <a:lnTo>
                    <a:pt x="21984" y="17647"/>
                  </a:lnTo>
                  <a:lnTo>
                    <a:pt x="15980" y="14191"/>
                  </a:lnTo>
                  <a:cubicBezTo>
                    <a:pt x="16151" y="13897"/>
                    <a:pt x="16274" y="13578"/>
                    <a:pt x="16396" y="13260"/>
                  </a:cubicBezTo>
                  <a:lnTo>
                    <a:pt x="22377" y="15367"/>
                  </a:lnTo>
                  <a:lnTo>
                    <a:pt x="23553" y="11765"/>
                  </a:lnTo>
                  <a:lnTo>
                    <a:pt x="16617" y="11765"/>
                  </a:lnTo>
                  <a:cubicBezTo>
                    <a:pt x="16617" y="11421"/>
                    <a:pt x="16568" y="11078"/>
                    <a:pt x="16519" y="10760"/>
                  </a:cubicBezTo>
                  <a:lnTo>
                    <a:pt x="22744" y="9583"/>
                  </a:lnTo>
                  <a:lnTo>
                    <a:pt x="21984" y="5882"/>
                  </a:lnTo>
                  <a:lnTo>
                    <a:pt x="15980" y="9363"/>
                  </a:lnTo>
                  <a:cubicBezTo>
                    <a:pt x="15808" y="9044"/>
                    <a:pt x="15588" y="8774"/>
                    <a:pt x="15367" y="8529"/>
                  </a:cubicBezTo>
                  <a:lnTo>
                    <a:pt x="20171" y="4387"/>
                  </a:lnTo>
                  <a:lnTo>
                    <a:pt x="17671" y="1569"/>
                  </a:lnTo>
                  <a:lnTo>
                    <a:pt x="14191" y="7574"/>
                  </a:lnTo>
                  <a:cubicBezTo>
                    <a:pt x="13897" y="7402"/>
                    <a:pt x="13578" y="7255"/>
                    <a:pt x="13259" y="7157"/>
                  </a:cubicBezTo>
                  <a:lnTo>
                    <a:pt x="15367" y="1177"/>
                  </a:lnTo>
                  <a:lnTo>
                    <a:pt x="117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84"/>
            <p:cNvSpPr/>
            <p:nvPr/>
          </p:nvSpPr>
          <p:spPr>
            <a:xfrm>
              <a:off x="4522627" y="1906793"/>
              <a:ext cx="87280" cy="74748"/>
            </a:xfrm>
            <a:custGeom>
              <a:avLst/>
              <a:gdLst/>
              <a:ahLst/>
              <a:cxnLst/>
              <a:rect l="l" t="t" r="r" b="b"/>
              <a:pathLst>
                <a:path w="4290" h="3674" extrusionOk="0">
                  <a:moveTo>
                    <a:pt x="1838" y="1"/>
                  </a:moveTo>
                  <a:cubicBezTo>
                    <a:pt x="833" y="1"/>
                    <a:pt x="0" y="810"/>
                    <a:pt x="0" y="1839"/>
                  </a:cubicBezTo>
                  <a:cubicBezTo>
                    <a:pt x="0" y="2937"/>
                    <a:pt x="914" y="3673"/>
                    <a:pt x="1862" y="3673"/>
                  </a:cubicBezTo>
                  <a:cubicBezTo>
                    <a:pt x="2311" y="3673"/>
                    <a:pt x="2767" y="3508"/>
                    <a:pt x="3137" y="3138"/>
                  </a:cubicBezTo>
                  <a:cubicBezTo>
                    <a:pt x="4289" y="1962"/>
                    <a:pt x="3480" y="1"/>
                    <a:pt x="1838" y="1"/>
                  </a:cubicBezTo>
                  <a:close/>
                </a:path>
              </a:pathLst>
            </a:custGeom>
            <a:solidFill>
              <a:srgbClr val="5E2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84"/>
            <p:cNvSpPr/>
            <p:nvPr/>
          </p:nvSpPr>
          <p:spPr>
            <a:xfrm>
              <a:off x="4215468" y="2925893"/>
              <a:ext cx="582857" cy="222588"/>
            </a:xfrm>
            <a:custGeom>
              <a:avLst/>
              <a:gdLst/>
              <a:ahLst/>
              <a:cxnLst/>
              <a:rect l="l" t="t" r="r" b="b"/>
              <a:pathLst>
                <a:path w="30294" h="11569" extrusionOk="0">
                  <a:moveTo>
                    <a:pt x="14339" y="3309"/>
                  </a:moveTo>
                  <a:lnTo>
                    <a:pt x="14339" y="7623"/>
                  </a:lnTo>
                  <a:lnTo>
                    <a:pt x="2599" y="7623"/>
                  </a:lnTo>
                  <a:lnTo>
                    <a:pt x="2599" y="3309"/>
                  </a:lnTo>
                  <a:close/>
                  <a:moveTo>
                    <a:pt x="27720" y="3309"/>
                  </a:moveTo>
                  <a:lnTo>
                    <a:pt x="27720" y="3848"/>
                  </a:lnTo>
                  <a:lnTo>
                    <a:pt x="27720" y="7623"/>
                  </a:lnTo>
                  <a:lnTo>
                    <a:pt x="15932" y="7623"/>
                  </a:lnTo>
                  <a:lnTo>
                    <a:pt x="15932" y="3309"/>
                  </a:lnTo>
                  <a:close/>
                  <a:moveTo>
                    <a:pt x="1006" y="0"/>
                  </a:moveTo>
                  <a:lnTo>
                    <a:pt x="1006" y="1716"/>
                  </a:lnTo>
                  <a:lnTo>
                    <a:pt x="1" y="1716"/>
                  </a:lnTo>
                  <a:lnTo>
                    <a:pt x="1" y="3309"/>
                  </a:lnTo>
                  <a:lnTo>
                    <a:pt x="1006" y="3309"/>
                  </a:lnTo>
                  <a:lnTo>
                    <a:pt x="1006" y="3848"/>
                  </a:lnTo>
                  <a:lnTo>
                    <a:pt x="1006" y="7623"/>
                  </a:lnTo>
                  <a:lnTo>
                    <a:pt x="1" y="7623"/>
                  </a:lnTo>
                  <a:lnTo>
                    <a:pt x="1" y="9216"/>
                  </a:lnTo>
                  <a:lnTo>
                    <a:pt x="1006" y="9216"/>
                  </a:lnTo>
                  <a:lnTo>
                    <a:pt x="1006" y="9730"/>
                  </a:lnTo>
                  <a:lnTo>
                    <a:pt x="1006" y="11568"/>
                  </a:lnTo>
                  <a:lnTo>
                    <a:pt x="2599" y="11568"/>
                  </a:lnTo>
                  <a:lnTo>
                    <a:pt x="2599" y="9191"/>
                  </a:lnTo>
                  <a:lnTo>
                    <a:pt x="14339" y="9191"/>
                  </a:lnTo>
                  <a:lnTo>
                    <a:pt x="14339" y="11568"/>
                  </a:lnTo>
                  <a:lnTo>
                    <a:pt x="15932" y="11568"/>
                  </a:lnTo>
                  <a:lnTo>
                    <a:pt x="15932" y="9191"/>
                  </a:lnTo>
                  <a:lnTo>
                    <a:pt x="27720" y="9191"/>
                  </a:lnTo>
                  <a:lnTo>
                    <a:pt x="27720" y="11568"/>
                  </a:lnTo>
                  <a:lnTo>
                    <a:pt x="29313" y="11568"/>
                  </a:lnTo>
                  <a:lnTo>
                    <a:pt x="29313" y="9191"/>
                  </a:lnTo>
                  <a:lnTo>
                    <a:pt x="30294" y="9191"/>
                  </a:lnTo>
                  <a:lnTo>
                    <a:pt x="30294" y="7598"/>
                  </a:lnTo>
                  <a:lnTo>
                    <a:pt x="29313" y="7598"/>
                  </a:lnTo>
                  <a:lnTo>
                    <a:pt x="29313" y="3284"/>
                  </a:lnTo>
                  <a:lnTo>
                    <a:pt x="30294" y="3284"/>
                  </a:lnTo>
                  <a:lnTo>
                    <a:pt x="30294" y="1691"/>
                  </a:lnTo>
                  <a:lnTo>
                    <a:pt x="29313" y="1716"/>
                  </a:lnTo>
                  <a:lnTo>
                    <a:pt x="29313" y="0"/>
                  </a:lnTo>
                  <a:lnTo>
                    <a:pt x="27720" y="0"/>
                  </a:lnTo>
                  <a:lnTo>
                    <a:pt x="27720" y="1716"/>
                  </a:lnTo>
                  <a:lnTo>
                    <a:pt x="15932" y="1716"/>
                  </a:lnTo>
                  <a:lnTo>
                    <a:pt x="15932" y="0"/>
                  </a:lnTo>
                  <a:lnTo>
                    <a:pt x="14339" y="0"/>
                  </a:lnTo>
                  <a:lnTo>
                    <a:pt x="14339" y="1716"/>
                  </a:lnTo>
                  <a:lnTo>
                    <a:pt x="2599" y="1716"/>
                  </a:lnTo>
                  <a:lnTo>
                    <a:pt x="2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84"/>
            <p:cNvSpPr/>
            <p:nvPr/>
          </p:nvSpPr>
          <p:spPr>
            <a:xfrm>
              <a:off x="3462876" y="2099731"/>
              <a:ext cx="720557" cy="1010081"/>
            </a:xfrm>
            <a:custGeom>
              <a:avLst/>
              <a:gdLst/>
              <a:ahLst/>
              <a:cxnLst/>
              <a:rect l="l" t="t" r="r" b="b"/>
              <a:pathLst>
                <a:path w="37451" h="52499" extrusionOk="0">
                  <a:moveTo>
                    <a:pt x="18726" y="1"/>
                  </a:moveTo>
                  <a:lnTo>
                    <a:pt x="4388" y="10711"/>
                  </a:lnTo>
                  <a:lnTo>
                    <a:pt x="1" y="22353"/>
                  </a:lnTo>
                  <a:lnTo>
                    <a:pt x="1" y="52499"/>
                  </a:lnTo>
                  <a:lnTo>
                    <a:pt x="37450" y="52499"/>
                  </a:lnTo>
                  <a:lnTo>
                    <a:pt x="37450" y="22353"/>
                  </a:lnTo>
                  <a:lnTo>
                    <a:pt x="33063" y="10711"/>
                  </a:lnTo>
                  <a:lnTo>
                    <a:pt x="187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84"/>
            <p:cNvSpPr/>
            <p:nvPr/>
          </p:nvSpPr>
          <p:spPr>
            <a:xfrm>
              <a:off x="3422088" y="2069082"/>
              <a:ext cx="795555" cy="489369"/>
            </a:xfrm>
            <a:custGeom>
              <a:avLst/>
              <a:gdLst/>
              <a:ahLst/>
              <a:cxnLst/>
              <a:rect l="l" t="t" r="r" b="b"/>
              <a:pathLst>
                <a:path w="41349" h="25435" extrusionOk="0">
                  <a:moveTo>
                    <a:pt x="20674" y="1"/>
                  </a:moveTo>
                  <a:cubicBezTo>
                    <a:pt x="20398" y="1"/>
                    <a:pt x="20123" y="74"/>
                    <a:pt x="19890" y="221"/>
                  </a:cubicBezTo>
                  <a:cubicBezTo>
                    <a:pt x="15356" y="3603"/>
                    <a:pt x="10822" y="6986"/>
                    <a:pt x="6312" y="10368"/>
                  </a:cubicBezTo>
                  <a:cubicBezTo>
                    <a:pt x="5650" y="10858"/>
                    <a:pt x="5062" y="11250"/>
                    <a:pt x="4768" y="12035"/>
                  </a:cubicBezTo>
                  <a:lnTo>
                    <a:pt x="3395" y="15637"/>
                  </a:lnTo>
                  <a:lnTo>
                    <a:pt x="430" y="23529"/>
                  </a:lnTo>
                  <a:cubicBezTo>
                    <a:pt x="1" y="24683"/>
                    <a:pt x="938" y="25435"/>
                    <a:pt x="1905" y="25435"/>
                  </a:cubicBezTo>
                  <a:cubicBezTo>
                    <a:pt x="2540" y="25435"/>
                    <a:pt x="3187" y="25111"/>
                    <a:pt x="3469" y="24362"/>
                  </a:cubicBezTo>
                  <a:lnTo>
                    <a:pt x="7635" y="13284"/>
                  </a:lnTo>
                  <a:lnTo>
                    <a:pt x="20674" y="3554"/>
                  </a:lnTo>
                  <a:lnTo>
                    <a:pt x="33713" y="13284"/>
                  </a:lnTo>
                  <a:lnTo>
                    <a:pt x="37879" y="24362"/>
                  </a:lnTo>
                  <a:cubicBezTo>
                    <a:pt x="38160" y="25107"/>
                    <a:pt x="38802" y="25428"/>
                    <a:pt x="39434" y="25428"/>
                  </a:cubicBezTo>
                  <a:cubicBezTo>
                    <a:pt x="40404" y="25428"/>
                    <a:pt x="41349" y="24672"/>
                    <a:pt x="40918" y="23529"/>
                  </a:cubicBezTo>
                  <a:lnTo>
                    <a:pt x="37953" y="15637"/>
                  </a:lnTo>
                  <a:lnTo>
                    <a:pt x="36580" y="12035"/>
                  </a:lnTo>
                  <a:cubicBezTo>
                    <a:pt x="36286" y="11250"/>
                    <a:pt x="35698" y="10858"/>
                    <a:pt x="35036" y="10368"/>
                  </a:cubicBezTo>
                  <a:lnTo>
                    <a:pt x="21458" y="221"/>
                  </a:lnTo>
                  <a:cubicBezTo>
                    <a:pt x="21226" y="74"/>
                    <a:pt x="20950" y="1"/>
                    <a:pt x="20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84"/>
            <p:cNvSpPr/>
            <p:nvPr/>
          </p:nvSpPr>
          <p:spPr>
            <a:xfrm>
              <a:off x="3730255" y="2219981"/>
              <a:ext cx="217393" cy="186282"/>
            </a:xfrm>
            <a:custGeom>
              <a:avLst/>
              <a:gdLst/>
              <a:ahLst/>
              <a:cxnLst/>
              <a:rect l="l" t="t" r="r" b="b"/>
              <a:pathLst>
                <a:path w="11299" h="9682" extrusionOk="0">
                  <a:moveTo>
                    <a:pt x="4829" y="1"/>
                  </a:moveTo>
                  <a:cubicBezTo>
                    <a:pt x="2157" y="1"/>
                    <a:pt x="0" y="2182"/>
                    <a:pt x="0" y="4829"/>
                  </a:cubicBezTo>
                  <a:cubicBezTo>
                    <a:pt x="0" y="7749"/>
                    <a:pt x="2382" y="9681"/>
                    <a:pt x="4871" y="9681"/>
                  </a:cubicBezTo>
                  <a:cubicBezTo>
                    <a:pt x="6059" y="9681"/>
                    <a:pt x="7270" y="9241"/>
                    <a:pt x="8260" y="8260"/>
                  </a:cubicBezTo>
                  <a:cubicBezTo>
                    <a:pt x="11299" y="5221"/>
                    <a:pt x="9142" y="1"/>
                    <a:pt x="4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84"/>
            <p:cNvSpPr/>
            <p:nvPr/>
          </p:nvSpPr>
          <p:spPr>
            <a:xfrm>
              <a:off x="3755709" y="2245917"/>
              <a:ext cx="157056" cy="134449"/>
            </a:xfrm>
            <a:custGeom>
              <a:avLst/>
              <a:gdLst/>
              <a:ahLst/>
              <a:cxnLst/>
              <a:rect l="l" t="t" r="r" b="b"/>
              <a:pathLst>
                <a:path w="8163" h="6988" extrusionOk="0">
                  <a:moveTo>
                    <a:pt x="3506" y="0"/>
                  </a:moveTo>
                  <a:cubicBezTo>
                    <a:pt x="1569" y="0"/>
                    <a:pt x="1" y="1569"/>
                    <a:pt x="1" y="3481"/>
                  </a:cubicBezTo>
                  <a:cubicBezTo>
                    <a:pt x="1" y="5588"/>
                    <a:pt x="1731" y="6987"/>
                    <a:pt x="3532" y="6987"/>
                  </a:cubicBezTo>
                  <a:cubicBezTo>
                    <a:pt x="4392" y="6987"/>
                    <a:pt x="5268" y="6669"/>
                    <a:pt x="5981" y="5956"/>
                  </a:cubicBezTo>
                  <a:cubicBezTo>
                    <a:pt x="8162" y="3750"/>
                    <a:pt x="6618" y="0"/>
                    <a:pt x="3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84"/>
            <p:cNvSpPr/>
            <p:nvPr/>
          </p:nvSpPr>
          <p:spPr>
            <a:xfrm>
              <a:off x="3875959" y="2493016"/>
              <a:ext cx="185339" cy="185339"/>
            </a:xfrm>
            <a:custGeom>
              <a:avLst/>
              <a:gdLst/>
              <a:ahLst/>
              <a:cxnLst/>
              <a:rect l="l" t="t" r="r" b="b"/>
              <a:pathLst>
                <a:path w="9633" h="9633" extrusionOk="0">
                  <a:moveTo>
                    <a:pt x="1" y="0"/>
                  </a:moveTo>
                  <a:lnTo>
                    <a:pt x="1" y="9632"/>
                  </a:lnTo>
                  <a:lnTo>
                    <a:pt x="9633" y="9632"/>
                  </a:lnTo>
                  <a:lnTo>
                    <a:pt x="96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84"/>
            <p:cNvSpPr/>
            <p:nvPr/>
          </p:nvSpPr>
          <p:spPr>
            <a:xfrm>
              <a:off x="3895295" y="2512333"/>
              <a:ext cx="146667" cy="146686"/>
            </a:xfrm>
            <a:custGeom>
              <a:avLst/>
              <a:gdLst/>
              <a:ahLst/>
              <a:cxnLst/>
              <a:rect l="l" t="t" r="r" b="b"/>
              <a:pathLst>
                <a:path w="7623" h="7624" extrusionOk="0">
                  <a:moveTo>
                    <a:pt x="0" y="1"/>
                  </a:moveTo>
                  <a:lnTo>
                    <a:pt x="0" y="7623"/>
                  </a:lnTo>
                  <a:lnTo>
                    <a:pt x="7623" y="7623"/>
                  </a:lnTo>
                  <a:lnTo>
                    <a:pt x="76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84"/>
            <p:cNvSpPr/>
            <p:nvPr/>
          </p:nvSpPr>
          <p:spPr>
            <a:xfrm>
              <a:off x="3875959" y="2493016"/>
              <a:ext cx="185339" cy="185339"/>
            </a:xfrm>
            <a:custGeom>
              <a:avLst/>
              <a:gdLst/>
              <a:ahLst/>
              <a:cxnLst/>
              <a:rect l="l" t="t" r="r" b="b"/>
              <a:pathLst>
                <a:path w="9633" h="9633" extrusionOk="0">
                  <a:moveTo>
                    <a:pt x="4314" y="0"/>
                  </a:moveTo>
                  <a:lnTo>
                    <a:pt x="4314" y="4314"/>
                  </a:lnTo>
                  <a:lnTo>
                    <a:pt x="1" y="4314"/>
                  </a:lnTo>
                  <a:lnTo>
                    <a:pt x="1" y="5318"/>
                  </a:lnTo>
                  <a:lnTo>
                    <a:pt x="4314" y="5318"/>
                  </a:lnTo>
                  <a:lnTo>
                    <a:pt x="4314" y="9632"/>
                  </a:lnTo>
                  <a:lnTo>
                    <a:pt x="5319" y="9632"/>
                  </a:lnTo>
                  <a:lnTo>
                    <a:pt x="5319" y="5318"/>
                  </a:lnTo>
                  <a:lnTo>
                    <a:pt x="9633" y="5318"/>
                  </a:lnTo>
                  <a:lnTo>
                    <a:pt x="9633" y="4314"/>
                  </a:lnTo>
                  <a:lnTo>
                    <a:pt x="5319" y="4314"/>
                  </a:lnTo>
                  <a:lnTo>
                    <a:pt x="53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84"/>
            <p:cNvSpPr/>
            <p:nvPr/>
          </p:nvSpPr>
          <p:spPr>
            <a:xfrm>
              <a:off x="3585012" y="2493016"/>
              <a:ext cx="184877" cy="185339"/>
            </a:xfrm>
            <a:custGeom>
              <a:avLst/>
              <a:gdLst/>
              <a:ahLst/>
              <a:cxnLst/>
              <a:rect l="l" t="t" r="r" b="b"/>
              <a:pathLst>
                <a:path w="9609" h="9633" extrusionOk="0">
                  <a:moveTo>
                    <a:pt x="1" y="0"/>
                  </a:moveTo>
                  <a:lnTo>
                    <a:pt x="1" y="9632"/>
                  </a:lnTo>
                  <a:lnTo>
                    <a:pt x="9608" y="9632"/>
                  </a:lnTo>
                  <a:lnTo>
                    <a:pt x="96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84"/>
            <p:cNvSpPr/>
            <p:nvPr/>
          </p:nvSpPr>
          <p:spPr>
            <a:xfrm>
              <a:off x="3604348" y="2512333"/>
              <a:ext cx="146205" cy="146686"/>
            </a:xfrm>
            <a:custGeom>
              <a:avLst/>
              <a:gdLst/>
              <a:ahLst/>
              <a:cxnLst/>
              <a:rect l="l" t="t" r="r" b="b"/>
              <a:pathLst>
                <a:path w="7599" h="7624" extrusionOk="0">
                  <a:moveTo>
                    <a:pt x="1" y="1"/>
                  </a:moveTo>
                  <a:lnTo>
                    <a:pt x="1" y="7623"/>
                  </a:lnTo>
                  <a:lnTo>
                    <a:pt x="7598" y="7623"/>
                  </a:lnTo>
                  <a:lnTo>
                    <a:pt x="75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84"/>
            <p:cNvSpPr/>
            <p:nvPr/>
          </p:nvSpPr>
          <p:spPr>
            <a:xfrm>
              <a:off x="3585012" y="2493016"/>
              <a:ext cx="184877" cy="185339"/>
            </a:xfrm>
            <a:custGeom>
              <a:avLst/>
              <a:gdLst/>
              <a:ahLst/>
              <a:cxnLst/>
              <a:rect l="l" t="t" r="r" b="b"/>
              <a:pathLst>
                <a:path w="9609" h="9633" extrusionOk="0">
                  <a:moveTo>
                    <a:pt x="4290" y="0"/>
                  </a:moveTo>
                  <a:lnTo>
                    <a:pt x="4290" y="4314"/>
                  </a:lnTo>
                  <a:lnTo>
                    <a:pt x="1" y="4314"/>
                  </a:lnTo>
                  <a:lnTo>
                    <a:pt x="1" y="5318"/>
                  </a:lnTo>
                  <a:lnTo>
                    <a:pt x="4290" y="5318"/>
                  </a:lnTo>
                  <a:lnTo>
                    <a:pt x="4290" y="9632"/>
                  </a:lnTo>
                  <a:lnTo>
                    <a:pt x="5319" y="9632"/>
                  </a:lnTo>
                  <a:lnTo>
                    <a:pt x="5319" y="5318"/>
                  </a:lnTo>
                  <a:lnTo>
                    <a:pt x="9608" y="5318"/>
                  </a:lnTo>
                  <a:lnTo>
                    <a:pt x="9608" y="4314"/>
                  </a:lnTo>
                  <a:lnTo>
                    <a:pt x="5319" y="4314"/>
                  </a:lnTo>
                  <a:lnTo>
                    <a:pt x="53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84"/>
            <p:cNvSpPr/>
            <p:nvPr/>
          </p:nvSpPr>
          <p:spPr>
            <a:xfrm>
              <a:off x="3823145" y="2778288"/>
              <a:ext cx="208927" cy="331524"/>
            </a:xfrm>
            <a:custGeom>
              <a:avLst/>
              <a:gdLst/>
              <a:ahLst/>
              <a:cxnLst/>
              <a:rect l="l" t="t" r="r" b="b"/>
              <a:pathLst>
                <a:path w="10859" h="17231" extrusionOk="0">
                  <a:moveTo>
                    <a:pt x="1" y="1"/>
                  </a:moveTo>
                  <a:lnTo>
                    <a:pt x="1" y="17231"/>
                  </a:lnTo>
                  <a:lnTo>
                    <a:pt x="10858" y="17231"/>
                  </a:lnTo>
                  <a:lnTo>
                    <a:pt x="10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84"/>
            <p:cNvSpPr/>
            <p:nvPr/>
          </p:nvSpPr>
          <p:spPr>
            <a:xfrm>
              <a:off x="3840596" y="2796219"/>
              <a:ext cx="174026" cy="295680"/>
            </a:xfrm>
            <a:custGeom>
              <a:avLst/>
              <a:gdLst/>
              <a:ahLst/>
              <a:cxnLst/>
              <a:rect l="l" t="t" r="r" b="b"/>
              <a:pathLst>
                <a:path w="9045" h="15368" extrusionOk="0">
                  <a:moveTo>
                    <a:pt x="0" y="0"/>
                  </a:moveTo>
                  <a:lnTo>
                    <a:pt x="0" y="15367"/>
                  </a:lnTo>
                  <a:lnTo>
                    <a:pt x="9044" y="15367"/>
                  </a:lnTo>
                  <a:lnTo>
                    <a:pt x="90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84"/>
            <p:cNvSpPr/>
            <p:nvPr/>
          </p:nvSpPr>
          <p:spPr>
            <a:xfrm>
              <a:off x="3823145" y="2778288"/>
              <a:ext cx="208927" cy="331524"/>
            </a:xfrm>
            <a:custGeom>
              <a:avLst/>
              <a:gdLst/>
              <a:ahLst/>
              <a:cxnLst/>
              <a:rect l="l" t="t" r="r" b="b"/>
              <a:pathLst>
                <a:path w="10859" h="17231" extrusionOk="0">
                  <a:moveTo>
                    <a:pt x="1" y="1"/>
                  </a:moveTo>
                  <a:lnTo>
                    <a:pt x="9584" y="17231"/>
                  </a:lnTo>
                  <a:lnTo>
                    <a:pt x="10858" y="17231"/>
                  </a:lnTo>
                  <a:lnTo>
                    <a:pt x="11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84"/>
            <p:cNvSpPr/>
            <p:nvPr/>
          </p:nvSpPr>
          <p:spPr>
            <a:xfrm>
              <a:off x="3614257" y="2778288"/>
              <a:ext cx="208908" cy="331524"/>
            </a:xfrm>
            <a:custGeom>
              <a:avLst/>
              <a:gdLst/>
              <a:ahLst/>
              <a:cxnLst/>
              <a:rect l="l" t="t" r="r" b="b"/>
              <a:pathLst>
                <a:path w="10858" h="17231" extrusionOk="0">
                  <a:moveTo>
                    <a:pt x="0" y="1"/>
                  </a:moveTo>
                  <a:lnTo>
                    <a:pt x="0" y="17231"/>
                  </a:lnTo>
                  <a:lnTo>
                    <a:pt x="10858" y="17231"/>
                  </a:lnTo>
                  <a:lnTo>
                    <a:pt x="108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84"/>
            <p:cNvSpPr/>
            <p:nvPr/>
          </p:nvSpPr>
          <p:spPr>
            <a:xfrm>
              <a:off x="3631707" y="2796219"/>
              <a:ext cx="174007" cy="295680"/>
            </a:xfrm>
            <a:custGeom>
              <a:avLst/>
              <a:gdLst/>
              <a:ahLst/>
              <a:cxnLst/>
              <a:rect l="l" t="t" r="r" b="b"/>
              <a:pathLst>
                <a:path w="9044" h="15368" extrusionOk="0">
                  <a:moveTo>
                    <a:pt x="0" y="0"/>
                  </a:moveTo>
                  <a:lnTo>
                    <a:pt x="0" y="15367"/>
                  </a:lnTo>
                  <a:lnTo>
                    <a:pt x="9044" y="15367"/>
                  </a:lnTo>
                  <a:lnTo>
                    <a:pt x="90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84"/>
            <p:cNvSpPr/>
            <p:nvPr/>
          </p:nvSpPr>
          <p:spPr>
            <a:xfrm>
              <a:off x="3614257" y="2778288"/>
              <a:ext cx="208908" cy="331524"/>
            </a:xfrm>
            <a:custGeom>
              <a:avLst/>
              <a:gdLst/>
              <a:ahLst/>
              <a:cxnLst/>
              <a:rect l="l" t="t" r="r" b="b"/>
              <a:pathLst>
                <a:path w="10858" h="17231" extrusionOk="0">
                  <a:moveTo>
                    <a:pt x="9681" y="1"/>
                  </a:moveTo>
                  <a:lnTo>
                    <a:pt x="0" y="17231"/>
                  </a:lnTo>
                  <a:lnTo>
                    <a:pt x="1250" y="17231"/>
                  </a:lnTo>
                  <a:lnTo>
                    <a:pt x="108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84"/>
            <p:cNvSpPr/>
            <p:nvPr/>
          </p:nvSpPr>
          <p:spPr>
            <a:xfrm>
              <a:off x="5597208" y="2955873"/>
              <a:ext cx="129697" cy="169293"/>
            </a:xfrm>
            <a:custGeom>
              <a:avLst/>
              <a:gdLst/>
              <a:ahLst/>
              <a:cxnLst/>
              <a:rect l="l" t="t" r="r" b="b"/>
              <a:pathLst>
                <a:path w="6741" h="8799" extrusionOk="0">
                  <a:moveTo>
                    <a:pt x="3382" y="0"/>
                  </a:moveTo>
                  <a:cubicBezTo>
                    <a:pt x="1691" y="0"/>
                    <a:pt x="0" y="2378"/>
                    <a:pt x="0" y="4289"/>
                  </a:cubicBezTo>
                  <a:cubicBezTo>
                    <a:pt x="0" y="6128"/>
                    <a:pt x="1495" y="6912"/>
                    <a:pt x="3064" y="6985"/>
                  </a:cubicBezTo>
                  <a:lnTo>
                    <a:pt x="3064" y="8799"/>
                  </a:lnTo>
                  <a:lnTo>
                    <a:pt x="3529" y="8799"/>
                  </a:lnTo>
                  <a:lnTo>
                    <a:pt x="3431" y="7010"/>
                  </a:lnTo>
                  <a:cubicBezTo>
                    <a:pt x="5122" y="6985"/>
                    <a:pt x="6740" y="6177"/>
                    <a:pt x="6740" y="4265"/>
                  </a:cubicBezTo>
                  <a:cubicBezTo>
                    <a:pt x="6740" y="2329"/>
                    <a:pt x="5073" y="0"/>
                    <a:pt x="33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84"/>
            <p:cNvSpPr/>
            <p:nvPr/>
          </p:nvSpPr>
          <p:spPr>
            <a:xfrm>
              <a:off x="6324807" y="2816686"/>
              <a:ext cx="210793" cy="323982"/>
            </a:xfrm>
            <a:custGeom>
              <a:avLst/>
              <a:gdLst/>
              <a:ahLst/>
              <a:cxnLst/>
              <a:rect l="l" t="t" r="r" b="b"/>
              <a:pathLst>
                <a:path w="10956" h="16839" extrusionOk="0">
                  <a:moveTo>
                    <a:pt x="5490" y="1"/>
                  </a:moveTo>
                  <a:cubicBezTo>
                    <a:pt x="2721" y="1"/>
                    <a:pt x="0" y="3849"/>
                    <a:pt x="0" y="6986"/>
                  </a:cubicBezTo>
                  <a:cubicBezTo>
                    <a:pt x="0" y="9951"/>
                    <a:pt x="2402" y="11250"/>
                    <a:pt x="4975" y="11397"/>
                  </a:cubicBezTo>
                  <a:lnTo>
                    <a:pt x="4779" y="16838"/>
                  </a:lnTo>
                  <a:lnTo>
                    <a:pt x="6054" y="15735"/>
                  </a:lnTo>
                  <a:lnTo>
                    <a:pt x="5637" y="11397"/>
                  </a:lnTo>
                  <a:cubicBezTo>
                    <a:pt x="8333" y="11348"/>
                    <a:pt x="10956" y="10000"/>
                    <a:pt x="10956" y="6912"/>
                  </a:cubicBezTo>
                  <a:cubicBezTo>
                    <a:pt x="10956" y="3775"/>
                    <a:pt x="8235" y="1"/>
                    <a:pt x="5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84"/>
            <p:cNvSpPr/>
            <p:nvPr/>
          </p:nvSpPr>
          <p:spPr>
            <a:xfrm>
              <a:off x="5740557" y="2378910"/>
              <a:ext cx="582879" cy="606856"/>
            </a:xfrm>
            <a:custGeom>
              <a:avLst/>
              <a:gdLst/>
              <a:ahLst/>
              <a:cxnLst/>
              <a:rect l="l" t="t" r="r" b="b"/>
              <a:pathLst>
                <a:path w="32769" h="34117" extrusionOk="0">
                  <a:moveTo>
                    <a:pt x="16373" y="1"/>
                  </a:moveTo>
                  <a:cubicBezTo>
                    <a:pt x="8138" y="1"/>
                    <a:pt x="1" y="11520"/>
                    <a:pt x="1" y="20931"/>
                  </a:cubicBezTo>
                  <a:cubicBezTo>
                    <a:pt x="1" y="30343"/>
                    <a:pt x="8138" y="34117"/>
                    <a:pt x="16373" y="34117"/>
                  </a:cubicBezTo>
                  <a:cubicBezTo>
                    <a:pt x="24632" y="34117"/>
                    <a:pt x="32769" y="30097"/>
                    <a:pt x="32769" y="20686"/>
                  </a:cubicBezTo>
                  <a:cubicBezTo>
                    <a:pt x="32769" y="11250"/>
                    <a:pt x="24632" y="1"/>
                    <a:pt x="16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84"/>
            <p:cNvSpPr/>
            <p:nvPr/>
          </p:nvSpPr>
          <p:spPr>
            <a:xfrm>
              <a:off x="5740557" y="2512747"/>
              <a:ext cx="538855" cy="472596"/>
            </a:xfrm>
            <a:custGeom>
              <a:avLst/>
              <a:gdLst/>
              <a:ahLst/>
              <a:cxnLst/>
              <a:rect l="l" t="t" r="r" b="b"/>
              <a:pathLst>
                <a:path w="30294" h="26569" extrusionOk="0">
                  <a:moveTo>
                    <a:pt x="4657" y="1"/>
                  </a:moveTo>
                  <a:cubicBezTo>
                    <a:pt x="1839" y="3971"/>
                    <a:pt x="1" y="8922"/>
                    <a:pt x="1" y="13383"/>
                  </a:cubicBezTo>
                  <a:cubicBezTo>
                    <a:pt x="1" y="22819"/>
                    <a:pt x="8138" y="26568"/>
                    <a:pt x="16373" y="26568"/>
                  </a:cubicBezTo>
                  <a:cubicBezTo>
                    <a:pt x="21838" y="26568"/>
                    <a:pt x="27255" y="24804"/>
                    <a:pt x="30294" y="20858"/>
                  </a:cubicBezTo>
                  <a:lnTo>
                    <a:pt x="30294" y="20858"/>
                  </a:lnTo>
                  <a:cubicBezTo>
                    <a:pt x="29867" y="20877"/>
                    <a:pt x="29441" y="20887"/>
                    <a:pt x="29015" y="20887"/>
                  </a:cubicBezTo>
                  <a:cubicBezTo>
                    <a:pt x="27310" y="20887"/>
                    <a:pt x="25612" y="20730"/>
                    <a:pt x="23946" y="20417"/>
                  </a:cubicBezTo>
                  <a:cubicBezTo>
                    <a:pt x="20319" y="19681"/>
                    <a:pt x="17108" y="17966"/>
                    <a:pt x="14167" y="15736"/>
                  </a:cubicBezTo>
                  <a:cubicBezTo>
                    <a:pt x="11373" y="13652"/>
                    <a:pt x="8113" y="11373"/>
                    <a:pt x="6324" y="8285"/>
                  </a:cubicBezTo>
                  <a:cubicBezTo>
                    <a:pt x="4805" y="5662"/>
                    <a:pt x="4706" y="2868"/>
                    <a:pt x="4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84"/>
            <p:cNvSpPr/>
            <p:nvPr/>
          </p:nvSpPr>
          <p:spPr>
            <a:xfrm>
              <a:off x="5812066" y="2421210"/>
              <a:ext cx="439885" cy="718900"/>
            </a:xfrm>
            <a:custGeom>
              <a:avLst/>
              <a:gdLst/>
              <a:ahLst/>
              <a:cxnLst/>
              <a:rect l="l" t="t" r="r" b="b"/>
              <a:pathLst>
                <a:path w="24730" h="40416" extrusionOk="0">
                  <a:moveTo>
                    <a:pt x="12328" y="0"/>
                  </a:moveTo>
                  <a:lnTo>
                    <a:pt x="12132" y="221"/>
                  </a:lnTo>
                  <a:lnTo>
                    <a:pt x="11642" y="735"/>
                  </a:lnTo>
                  <a:lnTo>
                    <a:pt x="11176" y="13602"/>
                  </a:lnTo>
                  <a:lnTo>
                    <a:pt x="7598" y="10441"/>
                  </a:lnTo>
                  <a:lnTo>
                    <a:pt x="7353" y="4191"/>
                  </a:lnTo>
                  <a:lnTo>
                    <a:pt x="7108" y="4191"/>
                  </a:lnTo>
                  <a:lnTo>
                    <a:pt x="6838" y="9706"/>
                  </a:lnTo>
                  <a:lnTo>
                    <a:pt x="1348" y="6470"/>
                  </a:lnTo>
                  <a:lnTo>
                    <a:pt x="1348" y="6912"/>
                  </a:lnTo>
                  <a:lnTo>
                    <a:pt x="6225" y="10612"/>
                  </a:lnTo>
                  <a:lnTo>
                    <a:pt x="1079" y="11666"/>
                  </a:lnTo>
                  <a:lnTo>
                    <a:pt x="1054" y="12156"/>
                  </a:lnTo>
                  <a:lnTo>
                    <a:pt x="7132" y="11176"/>
                  </a:lnTo>
                  <a:lnTo>
                    <a:pt x="11176" y="14779"/>
                  </a:lnTo>
                  <a:lnTo>
                    <a:pt x="10980" y="25318"/>
                  </a:lnTo>
                  <a:lnTo>
                    <a:pt x="5490" y="22303"/>
                  </a:lnTo>
                  <a:lnTo>
                    <a:pt x="4976" y="17205"/>
                  </a:lnTo>
                  <a:lnTo>
                    <a:pt x="4657" y="17205"/>
                  </a:lnTo>
                  <a:lnTo>
                    <a:pt x="4804" y="21690"/>
                  </a:lnTo>
                  <a:lnTo>
                    <a:pt x="4804" y="21690"/>
                  </a:lnTo>
                  <a:lnTo>
                    <a:pt x="907" y="19215"/>
                  </a:lnTo>
                  <a:lnTo>
                    <a:pt x="1275" y="20122"/>
                  </a:lnTo>
                  <a:lnTo>
                    <a:pt x="4216" y="22524"/>
                  </a:lnTo>
                  <a:lnTo>
                    <a:pt x="0" y="24484"/>
                  </a:lnTo>
                  <a:lnTo>
                    <a:pt x="0" y="24925"/>
                  </a:lnTo>
                  <a:lnTo>
                    <a:pt x="4877" y="23136"/>
                  </a:lnTo>
                  <a:lnTo>
                    <a:pt x="10980" y="27180"/>
                  </a:lnTo>
                  <a:lnTo>
                    <a:pt x="10980" y="40415"/>
                  </a:lnTo>
                  <a:lnTo>
                    <a:pt x="13235" y="40415"/>
                  </a:lnTo>
                  <a:lnTo>
                    <a:pt x="12353" y="26421"/>
                  </a:lnTo>
                  <a:lnTo>
                    <a:pt x="17132" y="23651"/>
                  </a:lnTo>
                  <a:lnTo>
                    <a:pt x="23872" y="25783"/>
                  </a:lnTo>
                  <a:lnTo>
                    <a:pt x="24043" y="25538"/>
                  </a:lnTo>
                  <a:lnTo>
                    <a:pt x="18039" y="22891"/>
                  </a:lnTo>
                  <a:lnTo>
                    <a:pt x="23210" y="19141"/>
                  </a:lnTo>
                  <a:lnTo>
                    <a:pt x="22475" y="19141"/>
                  </a:lnTo>
                  <a:lnTo>
                    <a:pt x="17352" y="22524"/>
                  </a:lnTo>
                  <a:lnTo>
                    <a:pt x="16838" y="17940"/>
                  </a:lnTo>
                  <a:lnTo>
                    <a:pt x="16446" y="18553"/>
                  </a:lnTo>
                  <a:lnTo>
                    <a:pt x="16519" y="22965"/>
                  </a:lnTo>
                  <a:lnTo>
                    <a:pt x="12353" y="25073"/>
                  </a:lnTo>
                  <a:lnTo>
                    <a:pt x="12010" y="18161"/>
                  </a:lnTo>
                  <a:lnTo>
                    <a:pt x="17892" y="14411"/>
                  </a:lnTo>
                  <a:lnTo>
                    <a:pt x="24730" y="14852"/>
                  </a:lnTo>
                  <a:lnTo>
                    <a:pt x="24730" y="14485"/>
                  </a:lnTo>
                  <a:lnTo>
                    <a:pt x="19019" y="13504"/>
                  </a:lnTo>
                  <a:lnTo>
                    <a:pt x="24264" y="9607"/>
                  </a:lnTo>
                  <a:lnTo>
                    <a:pt x="24264" y="8848"/>
                  </a:lnTo>
                  <a:lnTo>
                    <a:pt x="18553" y="13137"/>
                  </a:lnTo>
                  <a:lnTo>
                    <a:pt x="18553" y="13137"/>
                  </a:lnTo>
                  <a:lnTo>
                    <a:pt x="19607" y="7426"/>
                  </a:lnTo>
                  <a:lnTo>
                    <a:pt x="19044" y="7647"/>
                  </a:lnTo>
                  <a:lnTo>
                    <a:pt x="17426" y="13651"/>
                  </a:lnTo>
                  <a:lnTo>
                    <a:pt x="11936" y="16813"/>
                  </a:lnTo>
                  <a:lnTo>
                    <a:pt x="11936" y="16813"/>
                  </a:lnTo>
                  <a:lnTo>
                    <a:pt x="123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84"/>
            <p:cNvSpPr/>
            <p:nvPr/>
          </p:nvSpPr>
          <p:spPr>
            <a:xfrm>
              <a:off x="5190725" y="2514426"/>
              <a:ext cx="471572" cy="490909"/>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84"/>
            <p:cNvSpPr/>
            <p:nvPr/>
          </p:nvSpPr>
          <p:spPr>
            <a:xfrm>
              <a:off x="5226088" y="2622882"/>
              <a:ext cx="436209" cy="382453"/>
            </a:xfrm>
            <a:custGeom>
              <a:avLst/>
              <a:gdLst/>
              <a:ahLst/>
              <a:cxnLst/>
              <a:rect l="l" t="t" r="r" b="b"/>
              <a:pathLst>
                <a:path w="22672" h="19878" extrusionOk="0">
                  <a:moveTo>
                    <a:pt x="19191" y="1"/>
                  </a:moveTo>
                  <a:cubicBezTo>
                    <a:pt x="19167" y="2133"/>
                    <a:pt x="19069" y="4241"/>
                    <a:pt x="17941" y="6201"/>
                  </a:cubicBezTo>
                  <a:cubicBezTo>
                    <a:pt x="16593" y="8505"/>
                    <a:pt x="14167" y="10196"/>
                    <a:pt x="12084" y="11765"/>
                  </a:cubicBezTo>
                  <a:cubicBezTo>
                    <a:pt x="9878" y="13431"/>
                    <a:pt x="7476" y="14730"/>
                    <a:pt x="4755" y="15269"/>
                  </a:cubicBezTo>
                  <a:cubicBezTo>
                    <a:pt x="3485" y="15508"/>
                    <a:pt x="2198" y="15633"/>
                    <a:pt x="907" y="15633"/>
                  </a:cubicBezTo>
                  <a:cubicBezTo>
                    <a:pt x="605" y="15633"/>
                    <a:pt x="303" y="15627"/>
                    <a:pt x="1" y="15613"/>
                  </a:cubicBezTo>
                  <a:lnTo>
                    <a:pt x="1" y="15613"/>
                  </a:lnTo>
                  <a:cubicBezTo>
                    <a:pt x="2256" y="18554"/>
                    <a:pt x="6324" y="19877"/>
                    <a:pt x="10417" y="19877"/>
                  </a:cubicBezTo>
                  <a:cubicBezTo>
                    <a:pt x="16593" y="19877"/>
                    <a:pt x="22671" y="17059"/>
                    <a:pt x="22671" y="10025"/>
                  </a:cubicBezTo>
                  <a:cubicBezTo>
                    <a:pt x="22671" y="6667"/>
                    <a:pt x="21299" y="2966"/>
                    <a:pt x="19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84"/>
            <p:cNvSpPr/>
            <p:nvPr/>
          </p:nvSpPr>
          <p:spPr>
            <a:xfrm>
              <a:off x="5248733" y="2548846"/>
              <a:ext cx="355555" cy="581433"/>
            </a:xfrm>
            <a:custGeom>
              <a:avLst/>
              <a:gdLst/>
              <a:ahLst/>
              <a:cxnLst/>
              <a:rect l="l" t="t" r="r" b="b"/>
              <a:pathLst>
                <a:path w="18480" h="30220" extrusionOk="0">
                  <a:moveTo>
                    <a:pt x="9265" y="1"/>
                  </a:moveTo>
                  <a:lnTo>
                    <a:pt x="9559" y="12574"/>
                  </a:lnTo>
                  <a:lnTo>
                    <a:pt x="5441" y="10221"/>
                  </a:lnTo>
                  <a:lnTo>
                    <a:pt x="4240" y="5736"/>
                  </a:lnTo>
                  <a:lnTo>
                    <a:pt x="3824" y="5564"/>
                  </a:lnTo>
                  <a:lnTo>
                    <a:pt x="4608" y="9829"/>
                  </a:lnTo>
                  <a:lnTo>
                    <a:pt x="4608" y="9829"/>
                  </a:lnTo>
                  <a:lnTo>
                    <a:pt x="343" y="6618"/>
                  </a:lnTo>
                  <a:lnTo>
                    <a:pt x="343" y="7182"/>
                  </a:lnTo>
                  <a:lnTo>
                    <a:pt x="4265" y="10098"/>
                  </a:lnTo>
                  <a:lnTo>
                    <a:pt x="0" y="10834"/>
                  </a:lnTo>
                  <a:lnTo>
                    <a:pt x="0" y="11103"/>
                  </a:lnTo>
                  <a:lnTo>
                    <a:pt x="5123" y="10785"/>
                  </a:lnTo>
                  <a:lnTo>
                    <a:pt x="9510" y="13579"/>
                  </a:lnTo>
                  <a:lnTo>
                    <a:pt x="9240" y="18750"/>
                  </a:lnTo>
                  <a:lnTo>
                    <a:pt x="6127" y="17181"/>
                  </a:lnTo>
                  <a:lnTo>
                    <a:pt x="6176" y="13873"/>
                  </a:lnTo>
                  <a:lnTo>
                    <a:pt x="5907" y="13407"/>
                  </a:lnTo>
                  <a:lnTo>
                    <a:pt x="5515" y="16838"/>
                  </a:lnTo>
                  <a:lnTo>
                    <a:pt x="1691" y="14314"/>
                  </a:lnTo>
                  <a:lnTo>
                    <a:pt x="1128" y="14314"/>
                  </a:lnTo>
                  <a:lnTo>
                    <a:pt x="5000" y="17132"/>
                  </a:lnTo>
                  <a:lnTo>
                    <a:pt x="515" y="19093"/>
                  </a:lnTo>
                  <a:lnTo>
                    <a:pt x="613" y="19289"/>
                  </a:lnTo>
                  <a:lnTo>
                    <a:pt x="5686" y="17696"/>
                  </a:lnTo>
                  <a:lnTo>
                    <a:pt x="9240" y="19779"/>
                  </a:lnTo>
                  <a:lnTo>
                    <a:pt x="8603" y="30220"/>
                  </a:lnTo>
                  <a:lnTo>
                    <a:pt x="10294" y="30220"/>
                  </a:lnTo>
                  <a:lnTo>
                    <a:pt x="10294" y="20318"/>
                  </a:lnTo>
                  <a:lnTo>
                    <a:pt x="14828" y="17304"/>
                  </a:lnTo>
                  <a:lnTo>
                    <a:pt x="18480" y="18652"/>
                  </a:lnTo>
                  <a:lnTo>
                    <a:pt x="18480" y="18309"/>
                  </a:lnTo>
                  <a:lnTo>
                    <a:pt x="15343" y="16838"/>
                  </a:lnTo>
                  <a:lnTo>
                    <a:pt x="17524" y="15049"/>
                  </a:lnTo>
                  <a:lnTo>
                    <a:pt x="17818" y="14363"/>
                  </a:lnTo>
                  <a:lnTo>
                    <a:pt x="14902" y="16225"/>
                  </a:lnTo>
                  <a:lnTo>
                    <a:pt x="14902" y="16225"/>
                  </a:lnTo>
                  <a:lnTo>
                    <a:pt x="15000" y="12868"/>
                  </a:lnTo>
                  <a:lnTo>
                    <a:pt x="14779" y="12868"/>
                  </a:lnTo>
                  <a:lnTo>
                    <a:pt x="14387" y="16667"/>
                  </a:lnTo>
                  <a:lnTo>
                    <a:pt x="10294" y="18921"/>
                  </a:lnTo>
                  <a:lnTo>
                    <a:pt x="10147" y="11054"/>
                  </a:lnTo>
                  <a:lnTo>
                    <a:pt x="13137" y="8358"/>
                  </a:lnTo>
                  <a:lnTo>
                    <a:pt x="17696" y="9093"/>
                  </a:lnTo>
                  <a:lnTo>
                    <a:pt x="17696" y="9093"/>
                  </a:lnTo>
                  <a:lnTo>
                    <a:pt x="17671" y="8726"/>
                  </a:lnTo>
                  <a:lnTo>
                    <a:pt x="13823" y="7941"/>
                  </a:lnTo>
                  <a:lnTo>
                    <a:pt x="17475" y="5147"/>
                  </a:lnTo>
                  <a:lnTo>
                    <a:pt x="17475" y="4853"/>
                  </a:lnTo>
                  <a:lnTo>
                    <a:pt x="13382" y="7255"/>
                  </a:lnTo>
                  <a:lnTo>
                    <a:pt x="13161" y="3138"/>
                  </a:lnTo>
                  <a:lnTo>
                    <a:pt x="12990" y="3138"/>
                  </a:lnTo>
                  <a:lnTo>
                    <a:pt x="12818" y="7794"/>
                  </a:lnTo>
                  <a:lnTo>
                    <a:pt x="10147" y="10172"/>
                  </a:lnTo>
                  <a:lnTo>
                    <a:pt x="9779" y="540"/>
                  </a:lnTo>
                  <a:lnTo>
                    <a:pt x="9412" y="148"/>
                  </a:lnTo>
                  <a:lnTo>
                    <a:pt x="92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84"/>
            <p:cNvSpPr/>
            <p:nvPr/>
          </p:nvSpPr>
          <p:spPr>
            <a:xfrm rot="10800000" flipH="1">
              <a:off x="2525758" y="3167200"/>
              <a:ext cx="4132479" cy="70411"/>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84"/>
            <p:cNvSpPr/>
            <p:nvPr/>
          </p:nvSpPr>
          <p:spPr>
            <a:xfrm>
              <a:off x="2525760" y="3070793"/>
              <a:ext cx="4132813" cy="97804"/>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0" name="Google Shape;3700;p84"/>
            <p:cNvGrpSpPr/>
            <p:nvPr/>
          </p:nvGrpSpPr>
          <p:grpSpPr>
            <a:xfrm>
              <a:off x="4774879" y="2771557"/>
              <a:ext cx="580779" cy="385061"/>
              <a:chOff x="5875825" y="1610200"/>
              <a:chExt cx="1352850" cy="896950"/>
            </a:xfrm>
          </p:grpSpPr>
          <p:sp>
            <p:nvSpPr>
              <p:cNvPr id="3701" name="Google Shape;3701;p84"/>
              <p:cNvSpPr/>
              <p:nvPr/>
            </p:nvSpPr>
            <p:spPr>
              <a:xfrm>
                <a:off x="6061625" y="1610200"/>
                <a:ext cx="987125" cy="622825"/>
              </a:xfrm>
              <a:custGeom>
                <a:avLst/>
                <a:gdLst/>
                <a:ahLst/>
                <a:cxnLst/>
                <a:rect l="l" t="t" r="r" b="b"/>
                <a:pathLst>
                  <a:path w="39485" h="24913" extrusionOk="0">
                    <a:moveTo>
                      <a:pt x="1" y="0"/>
                    </a:moveTo>
                    <a:lnTo>
                      <a:pt x="1" y="11076"/>
                    </a:lnTo>
                    <a:lnTo>
                      <a:pt x="1" y="22885"/>
                    </a:lnTo>
                    <a:lnTo>
                      <a:pt x="1" y="24912"/>
                    </a:lnTo>
                    <a:lnTo>
                      <a:pt x="39484" y="24912"/>
                    </a:lnTo>
                    <a:lnTo>
                      <a:pt x="39484" y="13955"/>
                    </a:lnTo>
                    <a:lnTo>
                      <a:pt x="36546" y="11076"/>
                    </a:lnTo>
                    <a:lnTo>
                      <a:pt x="21535" y="11076"/>
                    </a:lnTo>
                    <a:lnTo>
                      <a:pt x="177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84"/>
              <p:cNvSpPr/>
              <p:nvPr/>
            </p:nvSpPr>
            <p:spPr>
              <a:xfrm>
                <a:off x="5908150" y="1967125"/>
                <a:ext cx="561125" cy="539800"/>
              </a:xfrm>
              <a:custGeom>
                <a:avLst/>
                <a:gdLst/>
                <a:ahLst/>
                <a:cxnLst/>
                <a:rect l="l" t="t" r="r" b="b"/>
                <a:pathLst>
                  <a:path w="22445" h="21592" extrusionOk="0">
                    <a:moveTo>
                      <a:pt x="10782" y="1"/>
                    </a:moveTo>
                    <a:cubicBezTo>
                      <a:pt x="4847" y="1"/>
                      <a:pt x="0" y="4848"/>
                      <a:pt x="0" y="10812"/>
                    </a:cubicBezTo>
                    <a:cubicBezTo>
                      <a:pt x="0" y="15159"/>
                      <a:pt x="2644" y="19096"/>
                      <a:pt x="6669" y="20771"/>
                    </a:cubicBezTo>
                    <a:cubicBezTo>
                      <a:pt x="7997" y="21323"/>
                      <a:pt x="9392" y="21591"/>
                      <a:pt x="10777" y="21591"/>
                    </a:cubicBezTo>
                    <a:cubicBezTo>
                      <a:pt x="13587" y="21591"/>
                      <a:pt x="16353" y="20487"/>
                      <a:pt x="18420" y="18420"/>
                    </a:cubicBezTo>
                    <a:cubicBezTo>
                      <a:pt x="21504" y="15336"/>
                      <a:pt x="22444" y="10694"/>
                      <a:pt x="20770" y="6669"/>
                    </a:cubicBezTo>
                    <a:cubicBezTo>
                      <a:pt x="19095" y="2645"/>
                      <a:pt x="15159" y="1"/>
                      <a:pt x="107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84"/>
              <p:cNvSpPr/>
              <p:nvPr/>
            </p:nvSpPr>
            <p:spPr>
              <a:xfrm>
                <a:off x="6049875" y="2108875"/>
                <a:ext cx="298950" cy="256375"/>
              </a:xfrm>
              <a:custGeom>
                <a:avLst/>
                <a:gdLst/>
                <a:ahLst/>
                <a:cxnLst/>
                <a:rect l="l" t="t" r="r" b="b"/>
                <a:pathLst>
                  <a:path w="11958" h="10255" extrusionOk="0">
                    <a:moveTo>
                      <a:pt x="5113" y="1"/>
                    </a:moveTo>
                    <a:cubicBezTo>
                      <a:pt x="2292" y="1"/>
                      <a:pt x="1" y="2292"/>
                      <a:pt x="1" y="5142"/>
                    </a:cubicBezTo>
                    <a:cubicBezTo>
                      <a:pt x="1" y="8223"/>
                      <a:pt x="2529" y="10255"/>
                      <a:pt x="5166" y="10255"/>
                    </a:cubicBezTo>
                    <a:cubicBezTo>
                      <a:pt x="6426" y="10255"/>
                      <a:pt x="7710" y="9791"/>
                      <a:pt x="8755" y="8755"/>
                    </a:cubicBezTo>
                    <a:cubicBezTo>
                      <a:pt x="11958" y="5524"/>
                      <a:pt x="9695" y="1"/>
                      <a:pt x="5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84"/>
              <p:cNvSpPr/>
              <p:nvPr/>
            </p:nvSpPr>
            <p:spPr>
              <a:xfrm>
                <a:off x="6780650" y="2122825"/>
                <a:ext cx="448025" cy="384325"/>
              </a:xfrm>
              <a:custGeom>
                <a:avLst/>
                <a:gdLst/>
                <a:ahLst/>
                <a:cxnLst/>
                <a:rect l="l" t="t" r="r" b="b"/>
                <a:pathLst>
                  <a:path w="17921" h="15373" extrusionOk="0">
                    <a:moveTo>
                      <a:pt x="7668" y="1"/>
                    </a:moveTo>
                    <a:cubicBezTo>
                      <a:pt x="3438" y="1"/>
                      <a:pt x="0" y="3438"/>
                      <a:pt x="0" y="7698"/>
                    </a:cubicBezTo>
                    <a:cubicBezTo>
                      <a:pt x="0" y="12308"/>
                      <a:pt x="3778" y="15373"/>
                      <a:pt x="7723" y="15373"/>
                    </a:cubicBezTo>
                    <a:cubicBezTo>
                      <a:pt x="9609" y="15373"/>
                      <a:pt x="11534" y="14671"/>
                      <a:pt x="13103" y="13103"/>
                    </a:cubicBezTo>
                    <a:cubicBezTo>
                      <a:pt x="17921" y="8285"/>
                      <a:pt x="14513" y="1"/>
                      <a:pt x="7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84"/>
              <p:cNvSpPr/>
              <p:nvPr/>
            </p:nvSpPr>
            <p:spPr>
              <a:xfrm>
                <a:off x="6881275" y="2224175"/>
                <a:ext cx="213000" cy="181875"/>
              </a:xfrm>
              <a:custGeom>
                <a:avLst/>
                <a:gdLst/>
                <a:ahLst/>
                <a:cxnLst/>
                <a:rect l="l" t="t" r="r" b="b"/>
                <a:pathLst>
                  <a:path w="8520" h="7275" extrusionOk="0">
                    <a:moveTo>
                      <a:pt x="3643" y="1"/>
                    </a:moveTo>
                    <a:cubicBezTo>
                      <a:pt x="1645" y="1"/>
                      <a:pt x="0" y="1617"/>
                      <a:pt x="0" y="3644"/>
                    </a:cubicBezTo>
                    <a:cubicBezTo>
                      <a:pt x="0" y="5828"/>
                      <a:pt x="1786" y="7274"/>
                      <a:pt x="3659" y="7274"/>
                    </a:cubicBezTo>
                    <a:cubicBezTo>
                      <a:pt x="4558" y="7274"/>
                      <a:pt x="5476" y="6942"/>
                      <a:pt x="6228" y="6199"/>
                    </a:cubicBezTo>
                    <a:cubicBezTo>
                      <a:pt x="8520" y="3908"/>
                      <a:pt x="6904" y="1"/>
                      <a:pt x="3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84"/>
              <p:cNvSpPr/>
              <p:nvPr/>
            </p:nvSpPr>
            <p:spPr>
              <a:xfrm>
                <a:off x="6310600" y="1656450"/>
                <a:ext cx="244600" cy="244600"/>
              </a:xfrm>
              <a:custGeom>
                <a:avLst/>
                <a:gdLst/>
                <a:ahLst/>
                <a:cxnLst/>
                <a:rect l="l" t="t" r="r" b="b"/>
                <a:pathLst>
                  <a:path w="9784" h="9784" extrusionOk="0">
                    <a:moveTo>
                      <a:pt x="1" y="1"/>
                    </a:moveTo>
                    <a:lnTo>
                      <a:pt x="1" y="9784"/>
                    </a:lnTo>
                    <a:lnTo>
                      <a:pt x="9784" y="9784"/>
                    </a:lnTo>
                    <a:lnTo>
                      <a:pt x="67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84"/>
              <p:cNvSpPr/>
              <p:nvPr/>
            </p:nvSpPr>
            <p:spPr>
              <a:xfrm>
                <a:off x="6119650" y="1656450"/>
                <a:ext cx="160150" cy="244600"/>
              </a:xfrm>
              <a:custGeom>
                <a:avLst/>
                <a:gdLst/>
                <a:ahLst/>
                <a:cxnLst/>
                <a:rect l="l" t="t" r="r" b="b"/>
                <a:pathLst>
                  <a:path w="6406" h="9784" extrusionOk="0">
                    <a:moveTo>
                      <a:pt x="1" y="1"/>
                    </a:moveTo>
                    <a:lnTo>
                      <a:pt x="1" y="9784"/>
                    </a:lnTo>
                    <a:lnTo>
                      <a:pt x="6405" y="9784"/>
                    </a:lnTo>
                    <a:lnTo>
                      <a:pt x="64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84"/>
              <p:cNvSpPr/>
              <p:nvPr/>
            </p:nvSpPr>
            <p:spPr>
              <a:xfrm>
                <a:off x="6795350" y="1826125"/>
                <a:ext cx="97700" cy="60975"/>
              </a:xfrm>
              <a:custGeom>
                <a:avLst/>
                <a:gdLst/>
                <a:ahLst/>
                <a:cxnLst/>
                <a:rect l="l" t="t" r="r" b="b"/>
                <a:pathLst>
                  <a:path w="3908" h="2439" extrusionOk="0">
                    <a:moveTo>
                      <a:pt x="0" y="0"/>
                    </a:moveTo>
                    <a:lnTo>
                      <a:pt x="0" y="2439"/>
                    </a:lnTo>
                    <a:lnTo>
                      <a:pt x="3907" y="2439"/>
                    </a:lnTo>
                    <a:lnTo>
                      <a:pt x="39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84"/>
              <p:cNvSpPr/>
              <p:nvPr/>
            </p:nvSpPr>
            <p:spPr>
              <a:xfrm>
                <a:off x="6830600" y="1656450"/>
                <a:ext cx="27925" cy="185850"/>
              </a:xfrm>
              <a:custGeom>
                <a:avLst/>
                <a:gdLst/>
                <a:ahLst/>
                <a:cxnLst/>
                <a:rect l="l" t="t" r="r" b="b"/>
                <a:pathLst>
                  <a:path w="1117" h="7434" extrusionOk="0">
                    <a:moveTo>
                      <a:pt x="0" y="1"/>
                    </a:moveTo>
                    <a:lnTo>
                      <a:pt x="0" y="7433"/>
                    </a:lnTo>
                    <a:lnTo>
                      <a:pt x="1116" y="7433"/>
                    </a:lnTo>
                    <a:lnTo>
                      <a:pt x="11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84"/>
              <p:cNvSpPr/>
              <p:nvPr/>
            </p:nvSpPr>
            <p:spPr>
              <a:xfrm>
                <a:off x="5875825" y="1948775"/>
                <a:ext cx="630175" cy="135150"/>
              </a:xfrm>
              <a:custGeom>
                <a:avLst/>
                <a:gdLst/>
                <a:ahLst/>
                <a:cxnLst/>
                <a:rect l="l" t="t" r="r" b="b"/>
                <a:pathLst>
                  <a:path w="25207" h="5406" extrusionOk="0">
                    <a:moveTo>
                      <a:pt x="3320" y="0"/>
                    </a:moveTo>
                    <a:lnTo>
                      <a:pt x="0" y="3614"/>
                    </a:lnTo>
                    <a:lnTo>
                      <a:pt x="1087" y="4613"/>
                    </a:lnTo>
                    <a:lnTo>
                      <a:pt x="3966" y="1498"/>
                    </a:lnTo>
                    <a:lnTo>
                      <a:pt x="19566" y="1498"/>
                    </a:lnTo>
                    <a:lnTo>
                      <a:pt x="22504" y="5406"/>
                    </a:lnTo>
                    <a:lnTo>
                      <a:pt x="25206" y="5406"/>
                    </a:lnTo>
                    <a:lnTo>
                      <a:pt x="25206" y="3937"/>
                    </a:lnTo>
                    <a:lnTo>
                      <a:pt x="23238" y="3937"/>
                    </a:lnTo>
                    <a:lnTo>
                      <a:pt x="203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84"/>
              <p:cNvSpPr/>
              <p:nvPr/>
            </p:nvSpPr>
            <p:spPr>
              <a:xfrm>
                <a:off x="6923875" y="1897350"/>
                <a:ext cx="80800" cy="68325"/>
              </a:xfrm>
              <a:custGeom>
                <a:avLst/>
                <a:gdLst/>
                <a:ahLst/>
                <a:cxnLst/>
                <a:rect l="l" t="t" r="r" b="b"/>
                <a:pathLst>
                  <a:path w="3232" h="2733" extrusionOk="0">
                    <a:moveTo>
                      <a:pt x="0" y="1"/>
                    </a:moveTo>
                    <a:lnTo>
                      <a:pt x="2732" y="2733"/>
                    </a:lnTo>
                    <a:lnTo>
                      <a:pt x="3232" y="2733"/>
                    </a:lnTo>
                    <a:lnTo>
                      <a:pt x="4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84"/>
              <p:cNvSpPr/>
              <p:nvPr/>
            </p:nvSpPr>
            <p:spPr>
              <a:xfrm>
                <a:off x="6887150" y="1897350"/>
                <a:ext cx="80075" cy="68325"/>
              </a:xfrm>
              <a:custGeom>
                <a:avLst/>
                <a:gdLst/>
                <a:ahLst/>
                <a:cxnLst/>
                <a:rect l="l" t="t" r="r" b="b"/>
                <a:pathLst>
                  <a:path w="3203" h="2733" extrusionOk="0">
                    <a:moveTo>
                      <a:pt x="0" y="1"/>
                    </a:moveTo>
                    <a:lnTo>
                      <a:pt x="2732" y="2733"/>
                    </a:lnTo>
                    <a:lnTo>
                      <a:pt x="3202" y="2733"/>
                    </a:lnTo>
                    <a:lnTo>
                      <a:pt x="5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84"/>
              <p:cNvSpPr/>
              <p:nvPr/>
            </p:nvSpPr>
            <p:spPr>
              <a:xfrm>
                <a:off x="6849675" y="1897350"/>
                <a:ext cx="80825" cy="68325"/>
              </a:xfrm>
              <a:custGeom>
                <a:avLst/>
                <a:gdLst/>
                <a:ahLst/>
                <a:cxnLst/>
                <a:rect l="l" t="t" r="r" b="b"/>
                <a:pathLst>
                  <a:path w="3233" h="2733" extrusionOk="0">
                    <a:moveTo>
                      <a:pt x="1" y="1"/>
                    </a:moveTo>
                    <a:lnTo>
                      <a:pt x="2733" y="2733"/>
                    </a:lnTo>
                    <a:lnTo>
                      <a:pt x="3232" y="2733"/>
                    </a:lnTo>
                    <a:lnTo>
                      <a:pt x="5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84"/>
              <p:cNvSpPr/>
              <p:nvPr/>
            </p:nvSpPr>
            <p:spPr>
              <a:xfrm>
                <a:off x="6812225" y="1897350"/>
                <a:ext cx="80825" cy="68325"/>
              </a:xfrm>
              <a:custGeom>
                <a:avLst/>
                <a:gdLst/>
                <a:ahLst/>
                <a:cxnLst/>
                <a:rect l="l" t="t" r="r" b="b"/>
                <a:pathLst>
                  <a:path w="3233" h="2733" extrusionOk="0">
                    <a:moveTo>
                      <a:pt x="1" y="1"/>
                    </a:moveTo>
                    <a:lnTo>
                      <a:pt x="2733" y="2733"/>
                    </a:lnTo>
                    <a:lnTo>
                      <a:pt x="3232" y="2733"/>
                    </a:lnTo>
                    <a:lnTo>
                      <a:pt x="5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84"/>
              <p:cNvSpPr/>
              <p:nvPr/>
            </p:nvSpPr>
            <p:spPr>
              <a:xfrm>
                <a:off x="6775500" y="1897350"/>
                <a:ext cx="80825" cy="68325"/>
              </a:xfrm>
              <a:custGeom>
                <a:avLst/>
                <a:gdLst/>
                <a:ahLst/>
                <a:cxnLst/>
                <a:rect l="l" t="t" r="r" b="b"/>
                <a:pathLst>
                  <a:path w="3233" h="2733" extrusionOk="0">
                    <a:moveTo>
                      <a:pt x="1" y="1"/>
                    </a:moveTo>
                    <a:lnTo>
                      <a:pt x="2733" y="2733"/>
                    </a:lnTo>
                    <a:lnTo>
                      <a:pt x="3232" y="2733"/>
                    </a:lnTo>
                    <a:lnTo>
                      <a:pt x="5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16" name="Google Shape;3716;p84"/>
          <p:cNvSpPr/>
          <p:nvPr/>
        </p:nvSpPr>
        <p:spPr>
          <a:xfrm>
            <a:off x="3212096" y="3291578"/>
            <a:ext cx="582900" cy="606822"/>
          </a:xfrm>
          <a:custGeom>
            <a:avLst/>
            <a:gdLst/>
            <a:ahLst/>
            <a:cxnLst/>
            <a:rect l="l" t="t" r="r" b="b"/>
            <a:pathLst>
              <a:path w="25549" h="31466" extrusionOk="0">
                <a:moveTo>
                  <a:pt x="0" y="31466"/>
                </a:moveTo>
                <a:lnTo>
                  <a:pt x="25549" y="31466"/>
                </a:lnTo>
                <a:lnTo>
                  <a:pt x="25549" y="0"/>
                </a:lnTo>
              </a:path>
            </a:pathLst>
          </a:custGeom>
          <a:noFill/>
          <a:ln w="19050" cap="flat" cmpd="sng">
            <a:solidFill>
              <a:schemeClr val="accent1"/>
            </a:solidFill>
            <a:prstDash val="solid"/>
            <a:round/>
            <a:headEnd type="none" w="med" len="med"/>
            <a:tailEnd type="oval" w="med" len="med"/>
          </a:ln>
        </p:spPr>
        <p:txBody>
          <a:bodyPr/>
          <a:lstStyle/>
          <a:p>
            <a:endParaRPr lang="en-US"/>
          </a:p>
        </p:txBody>
      </p:sp>
      <p:sp>
        <p:nvSpPr>
          <p:cNvPr id="3718" name="Google Shape;3718;p84"/>
          <p:cNvSpPr/>
          <p:nvPr/>
        </p:nvSpPr>
        <p:spPr>
          <a:xfrm flipH="1">
            <a:off x="5854546" y="2985757"/>
            <a:ext cx="87250" cy="912671"/>
          </a:xfrm>
          <a:custGeom>
            <a:avLst/>
            <a:gdLst/>
            <a:ahLst/>
            <a:cxnLst/>
            <a:rect l="l" t="t" r="r" b="b"/>
            <a:pathLst>
              <a:path w="25549" h="31466" extrusionOk="0">
                <a:moveTo>
                  <a:pt x="0" y="31466"/>
                </a:moveTo>
                <a:lnTo>
                  <a:pt x="25549" y="31466"/>
                </a:lnTo>
                <a:lnTo>
                  <a:pt x="25549" y="0"/>
                </a:lnTo>
              </a:path>
            </a:pathLst>
          </a:custGeom>
          <a:noFill/>
          <a:ln w="19050" cap="flat" cmpd="sng">
            <a:solidFill>
              <a:schemeClr val="accent1"/>
            </a:solidFill>
            <a:prstDash val="solid"/>
            <a:round/>
            <a:headEnd type="none" w="med" len="med"/>
            <a:tailEnd type="oval" w="med" len="med"/>
          </a:ln>
        </p:spPr>
        <p:txBody>
          <a:bodyPr/>
          <a:lstStyle/>
          <a:p>
            <a:endParaRPr lang="en-US"/>
          </a:p>
        </p:txBody>
      </p:sp>
      <p:sp>
        <p:nvSpPr>
          <p:cNvPr id="4" name="TextBox 3">
            <a:extLst>
              <a:ext uri="{FF2B5EF4-FFF2-40B4-BE49-F238E27FC236}">
                <a16:creationId xmlns:a16="http://schemas.microsoft.com/office/drawing/2014/main" id="{87CE6C8E-43FB-74DD-8456-51C55CCD9DDB}"/>
              </a:ext>
            </a:extLst>
          </p:cNvPr>
          <p:cNvSpPr txBox="1"/>
          <p:nvPr/>
        </p:nvSpPr>
        <p:spPr>
          <a:xfrm>
            <a:off x="2050871" y="533366"/>
            <a:ext cx="5039197" cy="646331"/>
          </a:xfrm>
          <a:prstGeom prst="rect">
            <a:avLst/>
          </a:prstGeom>
          <a:noFill/>
        </p:spPr>
        <p:txBody>
          <a:bodyPr wrap="square">
            <a:spAutoFit/>
          </a:bodyPr>
          <a:lstStyle/>
          <a:p>
            <a:pPr algn="ctr"/>
            <a:r>
              <a:rPr lang="en" sz="3600" b="1">
                <a:solidFill>
                  <a:srgbClr val="52321D"/>
                </a:solidFill>
                <a:latin typeface="+mj-lt"/>
              </a:rPr>
              <a:t>HƯỚNG DẪN VỀ NHÀ</a:t>
            </a:r>
            <a:endParaRPr lang="en-US" sz="3600" b="1">
              <a:solidFill>
                <a:srgbClr val="52321D"/>
              </a:solidFill>
              <a:latin typeface="+mj-lt"/>
            </a:endParaRPr>
          </a:p>
        </p:txBody>
      </p:sp>
      <p:sp>
        <p:nvSpPr>
          <p:cNvPr id="6" name="TextBox 5">
            <a:extLst>
              <a:ext uri="{FF2B5EF4-FFF2-40B4-BE49-F238E27FC236}">
                <a16:creationId xmlns:a16="http://schemas.microsoft.com/office/drawing/2014/main" id="{1463B0FF-B828-30C4-DA2C-72B7D52FDC3D}"/>
              </a:ext>
            </a:extLst>
          </p:cNvPr>
          <p:cNvSpPr txBox="1"/>
          <p:nvPr/>
        </p:nvSpPr>
        <p:spPr>
          <a:xfrm>
            <a:off x="1038809" y="1375743"/>
            <a:ext cx="1905954" cy="872034"/>
          </a:xfrm>
          <a:prstGeom prst="rect">
            <a:avLst/>
          </a:prstGeom>
          <a:noFill/>
        </p:spPr>
        <p:txBody>
          <a:bodyPr wrap="square">
            <a:spAutoFit/>
          </a:bodyPr>
          <a:lstStyle/>
          <a:p>
            <a:pPr algn="ctr">
              <a:lnSpc>
                <a:spcPct val="150000"/>
              </a:lnSpc>
            </a:pPr>
            <a:r>
              <a:rPr lang="en-US" sz="1800"/>
              <a:t>Ôn lại kiến thức đã học</a:t>
            </a:r>
          </a:p>
        </p:txBody>
      </p:sp>
      <p:sp>
        <p:nvSpPr>
          <p:cNvPr id="7" name="TextBox 6">
            <a:extLst>
              <a:ext uri="{FF2B5EF4-FFF2-40B4-BE49-F238E27FC236}">
                <a16:creationId xmlns:a16="http://schemas.microsoft.com/office/drawing/2014/main" id="{A85A6FB1-254E-4364-D39E-CA1F0244A7A0}"/>
              </a:ext>
            </a:extLst>
          </p:cNvPr>
          <p:cNvSpPr txBox="1"/>
          <p:nvPr/>
        </p:nvSpPr>
        <p:spPr>
          <a:xfrm>
            <a:off x="331923" y="3441498"/>
            <a:ext cx="2877647" cy="872034"/>
          </a:xfrm>
          <a:prstGeom prst="rect">
            <a:avLst/>
          </a:prstGeom>
          <a:noFill/>
        </p:spPr>
        <p:txBody>
          <a:bodyPr wrap="square">
            <a:spAutoFit/>
          </a:bodyPr>
          <a:lstStyle/>
          <a:p>
            <a:pPr algn="ctr">
              <a:lnSpc>
                <a:spcPct val="150000"/>
              </a:lnSpc>
            </a:pPr>
            <a:r>
              <a:rPr lang="en-US" sz="1800" dirty="0" err="1"/>
              <a:t>Hoàn</a:t>
            </a:r>
            <a:r>
              <a:rPr lang="en-US" sz="1800" dirty="0"/>
              <a:t> </a:t>
            </a:r>
            <a:r>
              <a:rPr lang="en-US" sz="1800" dirty="0" err="1"/>
              <a:t>thành</a:t>
            </a:r>
            <a:r>
              <a:rPr lang="en-US" sz="1800" dirty="0"/>
              <a:t> </a:t>
            </a:r>
            <a:r>
              <a:rPr lang="en-US" sz="1800" dirty="0" err="1"/>
              <a:t>các</a:t>
            </a:r>
            <a:r>
              <a:rPr lang="en-US" sz="1800" dirty="0"/>
              <a:t> </a:t>
            </a:r>
            <a:r>
              <a:rPr lang="en-US" sz="1800" dirty="0" err="1"/>
              <a:t>câu</a:t>
            </a:r>
            <a:r>
              <a:rPr lang="en-US" sz="1800" dirty="0"/>
              <a:t> </a:t>
            </a:r>
            <a:r>
              <a:rPr lang="en-US" sz="1800" dirty="0" err="1"/>
              <a:t>hỏi</a:t>
            </a:r>
            <a:r>
              <a:rPr lang="en-US" sz="1800" dirty="0"/>
              <a:t> </a:t>
            </a:r>
            <a:r>
              <a:rPr lang="en-US" sz="1800" dirty="0" err="1"/>
              <a:t>phần</a:t>
            </a:r>
            <a:r>
              <a:rPr lang="en-US" sz="1800" dirty="0"/>
              <a:t> </a:t>
            </a:r>
            <a:r>
              <a:rPr lang="en-US" sz="1800" dirty="0" err="1"/>
              <a:t>Vận</a:t>
            </a:r>
            <a:r>
              <a:rPr lang="en-US" sz="1800" dirty="0"/>
              <a:t> </a:t>
            </a:r>
            <a:r>
              <a:rPr lang="en-US" sz="1800" dirty="0" err="1"/>
              <a:t>dụng</a:t>
            </a:r>
            <a:r>
              <a:rPr lang="en-US" sz="1800" dirty="0"/>
              <a:t> </a:t>
            </a:r>
            <a:r>
              <a:rPr lang="en-US" sz="1800" dirty="0" err="1"/>
              <a:t>vào</a:t>
            </a:r>
            <a:r>
              <a:rPr lang="en-US" sz="1800" dirty="0"/>
              <a:t> </a:t>
            </a:r>
            <a:r>
              <a:rPr lang="en-US" sz="1800" dirty="0" err="1"/>
              <a:t>vở</a:t>
            </a:r>
            <a:endParaRPr lang="en-US" sz="1800" dirty="0"/>
          </a:p>
        </p:txBody>
      </p:sp>
      <p:sp>
        <p:nvSpPr>
          <p:cNvPr id="9" name="TextBox 8">
            <a:extLst>
              <a:ext uri="{FF2B5EF4-FFF2-40B4-BE49-F238E27FC236}">
                <a16:creationId xmlns:a16="http://schemas.microsoft.com/office/drawing/2014/main" id="{9E7C8B78-0564-3718-6D3E-54086EB5E19C}"/>
              </a:ext>
            </a:extLst>
          </p:cNvPr>
          <p:cNvSpPr txBox="1"/>
          <p:nvPr/>
        </p:nvSpPr>
        <p:spPr>
          <a:xfrm>
            <a:off x="5900693" y="3448111"/>
            <a:ext cx="3236120" cy="872034"/>
          </a:xfrm>
          <a:prstGeom prst="rect">
            <a:avLst/>
          </a:prstGeom>
          <a:noFill/>
        </p:spPr>
        <p:txBody>
          <a:bodyPr wrap="square">
            <a:spAutoFit/>
          </a:bodyPr>
          <a:lstStyle/>
          <a:p>
            <a:pPr algn="ctr">
              <a:lnSpc>
                <a:spcPct val="150000"/>
              </a:lnSpc>
            </a:pPr>
            <a:r>
              <a:rPr lang="vi-VN" sz="1800" dirty="0"/>
              <a:t>Đọc và tìm hiểu trước </a:t>
            </a:r>
            <a:r>
              <a:rPr lang="vi-VN" sz="1800" b="1" i="1" dirty="0"/>
              <a:t>Bài </a:t>
            </a:r>
            <a:r>
              <a:rPr lang="en-US" sz="1800" b="1" i="1" dirty="0"/>
              <a:t>24:</a:t>
            </a:r>
            <a:r>
              <a:rPr lang="vi-VN" sz="1800" b="1" i="1" dirty="0"/>
              <a:t> </a:t>
            </a:r>
            <a:r>
              <a:rPr lang="en-US" sz="1800" b="1" i="1" dirty="0" err="1"/>
              <a:t>Bảo</a:t>
            </a:r>
            <a:r>
              <a:rPr lang="en-US" sz="1800" b="1" i="1" dirty="0"/>
              <a:t> </a:t>
            </a:r>
            <a:r>
              <a:rPr lang="en-US" sz="1800" b="1" i="1" dirty="0" err="1"/>
              <a:t>vệ</a:t>
            </a:r>
            <a:r>
              <a:rPr lang="en-US" sz="1800" b="1" i="1" dirty="0"/>
              <a:t> </a:t>
            </a:r>
            <a:r>
              <a:rPr lang="en-US" sz="1800" b="1" i="1" dirty="0" err="1"/>
              <a:t>nguồn</a:t>
            </a:r>
            <a:r>
              <a:rPr lang="en-US" sz="1800" b="1" i="1" dirty="0"/>
              <a:t> </a:t>
            </a:r>
            <a:r>
              <a:rPr lang="en-US" sz="1800" b="1" i="1" dirty="0" err="1"/>
              <a:t>lợi</a:t>
            </a:r>
            <a:r>
              <a:rPr lang="en-US" sz="1800" b="1" i="1" dirty="0"/>
              <a:t> </a:t>
            </a:r>
            <a:r>
              <a:rPr lang="en-US" sz="1800" b="1" i="1" dirty="0" err="1"/>
              <a:t>thủy</a:t>
            </a:r>
            <a:r>
              <a:rPr lang="en-US" sz="1800" b="1" i="1" dirty="0"/>
              <a:t> </a:t>
            </a:r>
            <a:r>
              <a:rPr lang="en-US" sz="1800" b="1" i="1" dirty="0" err="1"/>
              <a:t>sản</a:t>
            </a:r>
            <a:endParaRPr lang="en-US" sz="1800" b="1"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660"/>
                                        </p:tgtEl>
                                        <p:attrNameLst>
                                          <p:attrName>style.visibility</p:attrName>
                                        </p:attrNameLst>
                                      </p:cBhvr>
                                      <p:to>
                                        <p:strVal val="visible"/>
                                      </p:to>
                                    </p:set>
                                    <p:animEffect transition="in" filter="wipe(right)">
                                      <p:cBhvr>
                                        <p:cTn id="12" dur="500"/>
                                        <p:tgtEl>
                                          <p:spTgt spid="3660"/>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716"/>
                                        </p:tgtEl>
                                        <p:attrNameLst>
                                          <p:attrName>style.visibility</p:attrName>
                                        </p:attrNameLst>
                                      </p:cBhvr>
                                      <p:to>
                                        <p:strVal val="visible"/>
                                      </p:to>
                                    </p:set>
                                    <p:animEffect transition="in" filter="wipe(right)">
                                      <p:cBhvr>
                                        <p:cTn id="21" dur="500"/>
                                        <p:tgtEl>
                                          <p:spTgt spid="3716"/>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718"/>
                                        </p:tgtEl>
                                        <p:attrNameLst>
                                          <p:attrName>style.visibility</p:attrName>
                                        </p:attrNameLst>
                                      </p:cBhvr>
                                      <p:to>
                                        <p:strVal val="visible"/>
                                      </p:to>
                                    </p:set>
                                    <p:animEffect transition="in" filter="wipe(left)">
                                      <p:cBhvr>
                                        <p:cTn id="30" dur="500"/>
                                        <p:tgtEl>
                                          <p:spTgt spid="3718"/>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31"/>
        <p:cNvGrpSpPr/>
        <p:nvPr/>
      </p:nvGrpSpPr>
      <p:grpSpPr>
        <a:xfrm>
          <a:off x="0" y="0"/>
          <a:ext cx="0" cy="0"/>
          <a:chOff x="0" y="0"/>
          <a:chExt cx="0" cy="0"/>
        </a:xfrm>
      </p:grpSpPr>
      <p:grpSp>
        <p:nvGrpSpPr>
          <p:cNvPr id="6" name="Google Shape;8168;p117">
            <a:extLst>
              <a:ext uri="{FF2B5EF4-FFF2-40B4-BE49-F238E27FC236}">
                <a16:creationId xmlns:a16="http://schemas.microsoft.com/office/drawing/2014/main" id="{D35BEAD1-5DEC-F39B-F735-49C1E3371BAD}"/>
              </a:ext>
            </a:extLst>
          </p:cNvPr>
          <p:cNvGrpSpPr/>
          <p:nvPr/>
        </p:nvGrpSpPr>
        <p:grpSpPr>
          <a:xfrm>
            <a:off x="2592184" y="3871043"/>
            <a:ext cx="1655978" cy="1272457"/>
            <a:chOff x="4959400" y="1578900"/>
            <a:chExt cx="1573525" cy="1209100"/>
          </a:xfrm>
        </p:grpSpPr>
        <p:sp>
          <p:nvSpPr>
            <p:cNvPr id="7" name="Google Shape;8169;p117">
              <a:extLst>
                <a:ext uri="{FF2B5EF4-FFF2-40B4-BE49-F238E27FC236}">
                  <a16:creationId xmlns:a16="http://schemas.microsoft.com/office/drawing/2014/main" id="{CD0578E3-5F04-BB88-6478-3D5FF5337B79}"/>
                </a:ext>
              </a:extLst>
            </p:cNvPr>
            <p:cNvSpPr/>
            <p:nvPr/>
          </p:nvSpPr>
          <p:spPr>
            <a:xfrm>
              <a:off x="6030450" y="2278750"/>
              <a:ext cx="149325" cy="509250"/>
            </a:xfrm>
            <a:custGeom>
              <a:avLst/>
              <a:gdLst/>
              <a:ahLst/>
              <a:cxnLst/>
              <a:rect l="l" t="t" r="r" b="b"/>
              <a:pathLst>
                <a:path w="5973" h="20370" extrusionOk="0">
                  <a:moveTo>
                    <a:pt x="5566" y="1"/>
                  </a:moveTo>
                  <a:lnTo>
                    <a:pt x="20" y="2880"/>
                  </a:lnTo>
                  <a:cubicBezTo>
                    <a:pt x="1" y="8620"/>
                    <a:pt x="1547" y="14204"/>
                    <a:pt x="3073" y="19731"/>
                  </a:cubicBezTo>
                  <a:cubicBezTo>
                    <a:pt x="3093" y="19866"/>
                    <a:pt x="3170" y="20021"/>
                    <a:pt x="3267" y="20137"/>
                  </a:cubicBezTo>
                  <a:cubicBezTo>
                    <a:pt x="3402" y="20253"/>
                    <a:pt x="3576" y="20311"/>
                    <a:pt x="3750" y="20311"/>
                  </a:cubicBezTo>
                  <a:cubicBezTo>
                    <a:pt x="4038" y="20350"/>
                    <a:pt x="4326" y="20370"/>
                    <a:pt x="4615" y="20370"/>
                  </a:cubicBezTo>
                  <a:cubicBezTo>
                    <a:pt x="5041" y="20370"/>
                    <a:pt x="5468" y="20326"/>
                    <a:pt x="5895" y="20233"/>
                  </a:cubicBezTo>
                  <a:cubicBezTo>
                    <a:pt x="5566" y="19480"/>
                    <a:pt x="4600" y="19171"/>
                    <a:pt x="4252" y="18436"/>
                  </a:cubicBezTo>
                  <a:cubicBezTo>
                    <a:pt x="3866" y="17605"/>
                    <a:pt x="4426" y="16639"/>
                    <a:pt x="4929" y="15885"/>
                  </a:cubicBezTo>
                  <a:cubicBezTo>
                    <a:pt x="5450" y="15113"/>
                    <a:pt x="5972" y="14127"/>
                    <a:pt x="5489" y="13335"/>
                  </a:cubicBezTo>
                  <a:cubicBezTo>
                    <a:pt x="5161" y="12736"/>
                    <a:pt x="4368" y="12504"/>
                    <a:pt x="4040" y="11885"/>
                  </a:cubicBezTo>
                  <a:cubicBezTo>
                    <a:pt x="3750" y="11344"/>
                    <a:pt x="3904" y="10668"/>
                    <a:pt x="4059" y="10069"/>
                  </a:cubicBezTo>
                  <a:cubicBezTo>
                    <a:pt x="4909" y="6784"/>
                    <a:pt x="5412" y="3402"/>
                    <a:pt x="5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170;p117">
              <a:extLst>
                <a:ext uri="{FF2B5EF4-FFF2-40B4-BE49-F238E27FC236}">
                  <a16:creationId xmlns:a16="http://schemas.microsoft.com/office/drawing/2014/main" id="{5645F326-F094-3A9E-8634-87DE978482D0}"/>
                </a:ext>
              </a:extLst>
            </p:cNvPr>
            <p:cNvSpPr/>
            <p:nvPr/>
          </p:nvSpPr>
          <p:spPr>
            <a:xfrm>
              <a:off x="5171000" y="2318850"/>
              <a:ext cx="215500" cy="435325"/>
            </a:xfrm>
            <a:custGeom>
              <a:avLst/>
              <a:gdLst/>
              <a:ahLst/>
              <a:cxnLst/>
              <a:rect l="l" t="t" r="r" b="b"/>
              <a:pathLst>
                <a:path w="8620" h="17413" extrusionOk="0">
                  <a:moveTo>
                    <a:pt x="1779" y="1"/>
                  </a:moveTo>
                  <a:lnTo>
                    <a:pt x="1" y="16253"/>
                  </a:lnTo>
                  <a:lnTo>
                    <a:pt x="3247" y="16426"/>
                  </a:lnTo>
                  <a:cubicBezTo>
                    <a:pt x="3846" y="16871"/>
                    <a:pt x="4600" y="17084"/>
                    <a:pt x="5334" y="17277"/>
                  </a:cubicBezTo>
                  <a:cubicBezTo>
                    <a:pt x="5563" y="17366"/>
                    <a:pt x="5816" y="17413"/>
                    <a:pt x="6067" y="17413"/>
                  </a:cubicBezTo>
                  <a:cubicBezTo>
                    <a:pt x="6199" y="17413"/>
                    <a:pt x="6329" y="17400"/>
                    <a:pt x="6455" y="17373"/>
                  </a:cubicBezTo>
                  <a:cubicBezTo>
                    <a:pt x="6842" y="17257"/>
                    <a:pt x="7131" y="16832"/>
                    <a:pt x="6977" y="16484"/>
                  </a:cubicBezTo>
                  <a:cubicBezTo>
                    <a:pt x="6856" y="16195"/>
                    <a:pt x="6591" y="16133"/>
                    <a:pt x="6276" y="16133"/>
                  </a:cubicBezTo>
                  <a:cubicBezTo>
                    <a:pt x="6041" y="16133"/>
                    <a:pt x="5778" y="16167"/>
                    <a:pt x="5526" y="16167"/>
                  </a:cubicBezTo>
                  <a:cubicBezTo>
                    <a:pt x="5303" y="16167"/>
                    <a:pt x="5089" y="16140"/>
                    <a:pt x="4909" y="16040"/>
                  </a:cubicBezTo>
                  <a:cubicBezTo>
                    <a:pt x="4484" y="15789"/>
                    <a:pt x="4407" y="15228"/>
                    <a:pt x="4407" y="14745"/>
                  </a:cubicBezTo>
                  <a:cubicBezTo>
                    <a:pt x="4407" y="11402"/>
                    <a:pt x="5798" y="8214"/>
                    <a:pt x="7170" y="5160"/>
                  </a:cubicBezTo>
                  <a:lnTo>
                    <a:pt x="8619" y="1895"/>
                  </a:lnTo>
                  <a:lnTo>
                    <a:pt x="17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171;p117">
              <a:extLst>
                <a:ext uri="{FF2B5EF4-FFF2-40B4-BE49-F238E27FC236}">
                  <a16:creationId xmlns:a16="http://schemas.microsoft.com/office/drawing/2014/main" id="{53605CC0-14DC-C334-35EC-D4EF326782B4}"/>
                </a:ext>
              </a:extLst>
            </p:cNvPr>
            <p:cNvSpPr/>
            <p:nvPr/>
          </p:nvSpPr>
          <p:spPr>
            <a:xfrm>
              <a:off x="5259900" y="2224950"/>
              <a:ext cx="343025" cy="320700"/>
            </a:xfrm>
            <a:custGeom>
              <a:avLst/>
              <a:gdLst/>
              <a:ahLst/>
              <a:cxnLst/>
              <a:rect l="l" t="t" r="r" b="b"/>
              <a:pathLst>
                <a:path w="13721" h="12828" extrusionOk="0">
                  <a:moveTo>
                    <a:pt x="2588" y="1"/>
                  </a:moveTo>
                  <a:cubicBezTo>
                    <a:pt x="2544" y="1"/>
                    <a:pt x="2500" y="3"/>
                    <a:pt x="2455" y="8"/>
                  </a:cubicBezTo>
                  <a:cubicBezTo>
                    <a:pt x="1662" y="104"/>
                    <a:pt x="1179" y="935"/>
                    <a:pt x="831" y="1650"/>
                  </a:cubicBezTo>
                  <a:cubicBezTo>
                    <a:pt x="561" y="2230"/>
                    <a:pt x="271" y="2810"/>
                    <a:pt x="0" y="3409"/>
                  </a:cubicBezTo>
                  <a:lnTo>
                    <a:pt x="406" y="5206"/>
                  </a:lnTo>
                  <a:cubicBezTo>
                    <a:pt x="406" y="6250"/>
                    <a:pt x="812" y="7254"/>
                    <a:pt x="1237" y="8221"/>
                  </a:cubicBezTo>
                  <a:cubicBezTo>
                    <a:pt x="1372" y="8530"/>
                    <a:pt x="1508" y="8820"/>
                    <a:pt x="1662" y="9110"/>
                  </a:cubicBezTo>
                  <a:lnTo>
                    <a:pt x="1624" y="9168"/>
                  </a:lnTo>
                  <a:cubicBezTo>
                    <a:pt x="1566" y="9303"/>
                    <a:pt x="1488" y="9419"/>
                    <a:pt x="1430" y="9535"/>
                  </a:cubicBezTo>
                  <a:cubicBezTo>
                    <a:pt x="1295" y="9786"/>
                    <a:pt x="1160" y="10037"/>
                    <a:pt x="1005" y="10288"/>
                  </a:cubicBezTo>
                  <a:cubicBezTo>
                    <a:pt x="882" y="10645"/>
                    <a:pt x="1167" y="10933"/>
                    <a:pt x="1467" y="10933"/>
                  </a:cubicBezTo>
                  <a:cubicBezTo>
                    <a:pt x="1590" y="10933"/>
                    <a:pt x="1716" y="10884"/>
                    <a:pt x="1817" y="10772"/>
                  </a:cubicBezTo>
                  <a:cubicBezTo>
                    <a:pt x="1952" y="10520"/>
                    <a:pt x="2068" y="10269"/>
                    <a:pt x="2184" y="9999"/>
                  </a:cubicBezTo>
                  <a:cubicBezTo>
                    <a:pt x="2455" y="10385"/>
                    <a:pt x="2783" y="10714"/>
                    <a:pt x="3150" y="10965"/>
                  </a:cubicBezTo>
                  <a:cubicBezTo>
                    <a:pt x="3208" y="11003"/>
                    <a:pt x="3266" y="11023"/>
                    <a:pt x="3305" y="11061"/>
                  </a:cubicBezTo>
                  <a:cubicBezTo>
                    <a:pt x="3266" y="11177"/>
                    <a:pt x="3228" y="11274"/>
                    <a:pt x="3208" y="11390"/>
                  </a:cubicBezTo>
                  <a:cubicBezTo>
                    <a:pt x="3170" y="11544"/>
                    <a:pt x="3150" y="11680"/>
                    <a:pt x="3112" y="11834"/>
                  </a:cubicBezTo>
                  <a:cubicBezTo>
                    <a:pt x="3034" y="12047"/>
                    <a:pt x="3015" y="12259"/>
                    <a:pt x="3054" y="12472"/>
                  </a:cubicBezTo>
                  <a:cubicBezTo>
                    <a:pt x="3112" y="12665"/>
                    <a:pt x="3266" y="12801"/>
                    <a:pt x="3460" y="12820"/>
                  </a:cubicBezTo>
                  <a:cubicBezTo>
                    <a:pt x="3480" y="12825"/>
                    <a:pt x="3501" y="12827"/>
                    <a:pt x="3522" y="12827"/>
                  </a:cubicBezTo>
                  <a:cubicBezTo>
                    <a:pt x="3578" y="12827"/>
                    <a:pt x="3635" y="12810"/>
                    <a:pt x="3691" y="12781"/>
                  </a:cubicBezTo>
                  <a:cubicBezTo>
                    <a:pt x="3788" y="12743"/>
                    <a:pt x="3865" y="12685"/>
                    <a:pt x="3923" y="12588"/>
                  </a:cubicBezTo>
                  <a:cubicBezTo>
                    <a:pt x="4001" y="12433"/>
                    <a:pt x="4039" y="12259"/>
                    <a:pt x="4039" y="12086"/>
                  </a:cubicBezTo>
                  <a:lnTo>
                    <a:pt x="4078" y="11776"/>
                  </a:lnTo>
                  <a:cubicBezTo>
                    <a:pt x="4097" y="11660"/>
                    <a:pt x="4117" y="11544"/>
                    <a:pt x="4136" y="11409"/>
                  </a:cubicBezTo>
                  <a:cubicBezTo>
                    <a:pt x="4561" y="11525"/>
                    <a:pt x="5025" y="11583"/>
                    <a:pt x="5489" y="11583"/>
                  </a:cubicBezTo>
                  <a:cubicBezTo>
                    <a:pt x="5489" y="11622"/>
                    <a:pt x="5489" y="11680"/>
                    <a:pt x="5469" y="11718"/>
                  </a:cubicBezTo>
                  <a:cubicBezTo>
                    <a:pt x="5469" y="11834"/>
                    <a:pt x="5469" y="11970"/>
                    <a:pt x="5450" y="12086"/>
                  </a:cubicBezTo>
                  <a:lnTo>
                    <a:pt x="5450" y="12259"/>
                  </a:lnTo>
                  <a:cubicBezTo>
                    <a:pt x="5450" y="12317"/>
                    <a:pt x="5450" y="12395"/>
                    <a:pt x="5469" y="12453"/>
                  </a:cubicBezTo>
                  <a:cubicBezTo>
                    <a:pt x="5508" y="12588"/>
                    <a:pt x="5605" y="12704"/>
                    <a:pt x="5720" y="12762"/>
                  </a:cubicBezTo>
                  <a:cubicBezTo>
                    <a:pt x="5793" y="12805"/>
                    <a:pt x="5865" y="12827"/>
                    <a:pt x="5946" y="12827"/>
                  </a:cubicBezTo>
                  <a:cubicBezTo>
                    <a:pt x="5973" y="12827"/>
                    <a:pt x="6001" y="12825"/>
                    <a:pt x="6030" y="12820"/>
                  </a:cubicBezTo>
                  <a:cubicBezTo>
                    <a:pt x="6126" y="12820"/>
                    <a:pt x="6223" y="12762"/>
                    <a:pt x="6300" y="12685"/>
                  </a:cubicBezTo>
                  <a:cubicBezTo>
                    <a:pt x="6435" y="12569"/>
                    <a:pt x="6493" y="12395"/>
                    <a:pt x="6455" y="12221"/>
                  </a:cubicBezTo>
                  <a:lnTo>
                    <a:pt x="6435" y="12028"/>
                  </a:lnTo>
                  <a:cubicBezTo>
                    <a:pt x="6416" y="11873"/>
                    <a:pt x="6397" y="11718"/>
                    <a:pt x="6378" y="11564"/>
                  </a:cubicBezTo>
                  <a:lnTo>
                    <a:pt x="6378" y="11525"/>
                  </a:lnTo>
                  <a:cubicBezTo>
                    <a:pt x="6919" y="11467"/>
                    <a:pt x="7479" y="11351"/>
                    <a:pt x="8001" y="11197"/>
                  </a:cubicBezTo>
                  <a:lnTo>
                    <a:pt x="8059" y="11583"/>
                  </a:lnTo>
                  <a:cubicBezTo>
                    <a:pt x="8078" y="11757"/>
                    <a:pt x="8097" y="11912"/>
                    <a:pt x="8136" y="12086"/>
                  </a:cubicBezTo>
                  <a:cubicBezTo>
                    <a:pt x="8175" y="12202"/>
                    <a:pt x="8252" y="12298"/>
                    <a:pt x="8368" y="12375"/>
                  </a:cubicBezTo>
                  <a:cubicBezTo>
                    <a:pt x="8443" y="12413"/>
                    <a:pt x="8526" y="12434"/>
                    <a:pt x="8606" y="12434"/>
                  </a:cubicBezTo>
                  <a:cubicBezTo>
                    <a:pt x="8651" y="12434"/>
                    <a:pt x="8694" y="12428"/>
                    <a:pt x="8735" y="12414"/>
                  </a:cubicBezTo>
                  <a:cubicBezTo>
                    <a:pt x="9006" y="12337"/>
                    <a:pt x="9160" y="12086"/>
                    <a:pt x="9083" y="11815"/>
                  </a:cubicBezTo>
                  <a:cubicBezTo>
                    <a:pt x="9044" y="11718"/>
                    <a:pt x="9006" y="11602"/>
                    <a:pt x="8948" y="11506"/>
                  </a:cubicBezTo>
                  <a:cubicBezTo>
                    <a:pt x="8928" y="11429"/>
                    <a:pt x="8890" y="11351"/>
                    <a:pt x="8851" y="11274"/>
                  </a:cubicBezTo>
                  <a:cubicBezTo>
                    <a:pt x="8812" y="11158"/>
                    <a:pt x="8754" y="11042"/>
                    <a:pt x="8696" y="10945"/>
                  </a:cubicBezTo>
                  <a:cubicBezTo>
                    <a:pt x="9064" y="10791"/>
                    <a:pt x="9411" y="10636"/>
                    <a:pt x="9759" y="10462"/>
                  </a:cubicBezTo>
                  <a:cubicBezTo>
                    <a:pt x="9779" y="10540"/>
                    <a:pt x="9798" y="10598"/>
                    <a:pt x="9817" y="10675"/>
                  </a:cubicBezTo>
                  <a:cubicBezTo>
                    <a:pt x="9837" y="10752"/>
                    <a:pt x="9856" y="10829"/>
                    <a:pt x="9895" y="10887"/>
                  </a:cubicBezTo>
                  <a:lnTo>
                    <a:pt x="9933" y="11003"/>
                  </a:lnTo>
                  <a:cubicBezTo>
                    <a:pt x="9953" y="11081"/>
                    <a:pt x="9991" y="11139"/>
                    <a:pt x="10030" y="11197"/>
                  </a:cubicBezTo>
                  <a:cubicBezTo>
                    <a:pt x="10107" y="11274"/>
                    <a:pt x="10204" y="11351"/>
                    <a:pt x="10300" y="11371"/>
                  </a:cubicBezTo>
                  <a:cubicBezTo>
                    <a:pt x="10348" y="11384"/>
                    <a:pt x="10396" y="11391"/>
                    <a:pt x="10443" y="11391"/>
                  </a:cubicBezTo>
                  <a:cubicBezTo>
                    <a:pt x="10529" y="11391"/>
                    <a:pt x="10612" y="11369"/>
                    <a:pt x="10687" y="11332"/>
                  </a:cubicBezTo>
                  <a:cubicBezTo>
                    <a:pt x="10783" y="11255"/>
                    <a:pt x="10861" y="11158"/>
                    <a:pt x="10899" y="11042"/>
                  </a:cubicBezTo>
                  <a:cubicBezTo>
                    <a:pt x="10996" y="10791"/>
                    <a:pt x="10803" y="10520"/>
                    <a:pt x="10668" y="10308"/>
                  </a:cubicBezTo>
                  <a:lnTo>
                    <a:pt x="10552" y="10114"/>
                  </a:lnTo>
                  <a:lnTo>
                    <a:pt x="10494" y="10018"/>
                  </a:lnTo>
                  <a:cubicBezTo>
                    <a:pt x="11885" y="9090"/>
                    <a:pt x="13006" y="7796"/>
                    <a:pt x="13721" y="6288"/>
                  </a:cubicBezTo>
                  <a:cubicBezTo>
                    <a:pt x="10223" y="5264"/>
                    <a:pt x="7015" y="3448"/>
                    <a:pt x="4329" y="974"/>
                  </a:cubicBezTo>
                  <a:cubicBezTo>
                    <a:pt x="3822" y="521"/>
                    <a:pt x="3247" y="1"/>
                    <a:pt x="2588" y="1"/>
                  </a:cubicBez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172;p117">
              <a:extLst>
                <a:ext uri="{FF2B5EF4-FFF2-40B4-BE49-F238E27FC236}">
                  <a16:creationId xmlns:a16="http://schemas.microsoft.com/office/drawing/2014/main" id="{ECD00258-3FE9-301B-6F57-A445779A69AB}"/>
                </a:ext>
              </a:extLst>
            </p:cNvPr>
            <p:cNvSpPr/>
            <p:nvPr/>
          </p:nvSpPr>
          <p:spPr>
            <a:xfrm>
              <a:off x="5906300" y="1718825"/>
              <a:ext cx="387975" cy="636875"/>
            </a:xfrm>
            <a:custGeom>
              <a:avLst/>
              <a:gdLst/>
              <a:ahLst/>
              <a:cxnLst/>
              <a:rect l="l" t="t" r="r" b="b"/>
              <a:pathLst>
                <a:path w="15519" h="25475" extrusionOk="0">
                  <a:moveTo>
                    <a:pt x="10397" y="1"/>
                  </a:moveTo>
                  <a:cubicBezTo>
                    <a:pt x="10146" y="20"/>
                    <a:pt x="9914" y="59"/>
                    <a:pt x="9663" y="117"/>
                  </a:cubicBezTo>
                  <a:lnTo>
                    <a:pt x="9218" y="194"/>
                  </a:lnTo>
                  <a:cubicBezTo>
                    <a:pt x="9025" y="213"/>
                    <a:pt x="8832" y="252"/>
                    <a:pt x="8639" y="310"/>
                  </a:cubicBezTo>
                  <a:cubicBezTo>
                    <a:pt x="7286" y="561"/>
                    <a:pt x="5952" y="928"/>
                    <a:pt x="4638" y="1373"/>
                  </a:cubicBezTo>
                  <a:lnTo>
                    <a:pt x="4291" y="1489"/>
                  </a:lnTo>
                  <a:cubicBezTo>
                    <a:pt x="3846" y="1643"/>
                    <a:pt x="3421" y="1817"/>
                    <a:pt x="3015" y="2030"/>
                  </a:cubicBezTo>
                  <a:cubicBezTo>
                    <a:pt x="2513" y="2262"/>
                    <a:pt x="2049" y="2590"/>
                    <a:pt x="1682" y="2996"/>
                  </a:cubicBezTo>
                  <a:cubicBezTo>
                    <a:pt x="1121" y="3653"/>
                    <a:pt x="754" y="4465"/>
                    <a:pt x="619" y="5334"/>
                  </a:cubicBezTo>
                  <a:cubicBezTo>
                    <a:pt x="522" y="5779"/>
                    <a:pt x="464" y="6243"/>
                    <a:pt x="426" y="6706"/>
                  </a:cubicBezTo>
                  <a:cubicBezTo>
                    <a:pt x="136" y="9257"/>
                    <a:pt x="1" y="11827"/>
                    <a:pt x="20" y="14417"/>
                  </a:cubicBezTo>
                  <a:cubicBezTo>
                    <a:pt x="20" y="14745"/>
                    <a:pt x="20" y="15093"/>
                    <a:pt x="20" y="15441"/>
                  </a:cubicBezTo>
                  <a:cubicBezTo>
                    <a:pt x="58" y="16523"/>
                    <a:pt x="97" y="17605"/>
                    <a:pt x="174" y="18707"/>
                  </a:cubicBezTo>
                  <a:cubicBezTo>
                    <a:pt x="329" y="20794"/>
                    <a:pt x="696" y="23093"/>
                    <a:pt x="2281" y="24466"/>
                  </a:cubicBezTo>
                  <a:cubicBezTo>
                    <a:pt x="2822" y="24929"/>
                    <a:pt x="3479" y="25239"/>
                    <a:pt x="4155" y="25374"/>
                  </a:cubicBezTo>
                  <a:cubicBezTo>
                    <a:pt x="4213" y="25393"/>
                    <a:pt x="4271" y="25412"/>
                    <a:pt x="4329" y="25412"/>
                  </a:cubicBezTo>
                  <a:cubicBezTo>
                    <a:pt x="4542" y="25451"/>
                    <a:pt x="4774" y="25470"/>
                    <a:pt x="4986" y="25470"/>
                  </a:cubicBezTo>
                  <a:cubicBezTo>
                    <a:pt x="5058" y="25473"/>
                    <a:pt x="5130" y="25474"/>
                    <a:pt x="5202" y="25474"/>
                  </a:cubicBezTo>
                  <a:cubicBezTo>
                    <a:pt x="6749" y="25474"/>
                    <a:pt x="8246" y="24880"/>
                    <a:pt x="9373" y="23828"/>
                  </a:cubicBezTo>
                  <a:cubicBezTo>
                    <a:pt x="9798" y="23422"/>
                    <a:pt x="10184" y="22978"/>
                    <a:pt x="10513" y="22475"/>
                  </a:cubicBezTo>
                  <a:cubicBezTo>
                    <a:pt x="11595" y="20833"/>
                    <a:pt x="12117" y="18803"/>
                    <a:pt x="12329" y="16813"/>
                  </a:cubicBezTo>
                  <a:cubicBezTo>
                    <a:pt x="12349" y="16137"/>
                    <a:pt x="12484" y="15499"/>
                    <a:pt x="12677" y="14881"/>
                  </a:cubicBezTo>
                  <a:cubicBezTo>
                    <a:pt x="12851" y="14494"/>
                    <a:pt x="13044" y="14127"/>
                    <a:pt x="13276" y="13779"/>
                  </a:cubicBezTo>
                  <a:lnTo>
                    <a:pt x="14803" y="11422"/>
                  </a:lnTo>
                  <a:lnTo>
                    <a:pt x="14861" y="11325"/>
                  </a:lnTo>
                  <a:cubicBezTo>
                    <a:pt x="15074" y="10977"/>
                    <a:pt x="15305" y="10629"/>
                    <a:pt x="15518" y="10301"/>
                  </a:cubicBezTo>
                  <a:lnTo>
                    <a:pt x="15054" y="9354"/>
                  </a:lnTo>
                  <a:lnTo>
                    <a:pt x="103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73;p117">
              <a:extLst>
                <a:ext uri="{FF2B5EF4-FFF2-40B4-BE49-F238E27FC236}">
                  <a16:creationId xmlns:a16="http://schemas.microsoft.com/office/drawing/2014/main" id="{E50BCC2A-4C78-C6EA-B5EF-05B737C39D66}"/>
                </a:ext>
              </a:extLst>
            </p:cNvPr>
            <p:cNvSpPr/>
            <p:nvPr/>
          </p:nvSpPr>
          <p:spPr>
            <a:xfrm>
              <a:off x="5107225" y="1709350"/>
              <a:ext cx="909725" cy="695075"/>
            </a:xfrm>
            <a:custGeom>
              <a:avLst/>
              <a:gdLst/>
              <a:ahLst/>
              <a:cxnLst/>
              <a:rect l="l" t="t" r="r" b="b"/>
              <a:pathLst>
                <a:path w="36389" h="27803" extrusionOk="0">
                  <a:moveTo>
                    <a:pt x="9485" y="1"/>
                  </a:moveTo>
                  <a:cubicBezTo>
                    <a:pt x="7054" y="1"/>
                    <a:pt x="4542" y="757"/>
                    <a:pt x="2938" y="2506"/>
                  </a:cubicBezTo>
                  <a:cubicBezTo>
                    <a:pt x="2784" y="2679"/>
                    <a:pt x="2648" y="2853"/>
                    <a:pt x="2513" y="3047"/>
                  </a:cubicBezTo>
                  <a:cubicBezTo>
                    <a:pt x="1392" y="4573"/>
                    <a:pt x="1064" y="6506"/>
                    <a:pt x="851" y="8380"/>
                  </a:cubicBezTo>
                  <a:cubicBezTo>
                    <a:pt x="832" y="8515"/>
                    <a:pt x="813" y="8651"/>
                    <a:pt x="813" y="8805"/>
                  </a:cubicBezTo>
                  <a:cubicBezTo>
                    <a:pt x="542" y="11298"/>
                    <a:pt x="349" y="13810"/>
                    <a:pt x="233" y="16322"/>
                  </a:cubicBezTo>
                  <a:cubicBezTo>
                    <a:pt x="214" y="16864"/>
                    <a:pt x="194" y="17424"/>
                    <a:pt x="175" y="17965"/>
                  </a:cubicBezTo>
                  <a:cubicBezTo>
                    <a:pt x="156" y="18641"/>
                    <a:pt x="136" y="19298"/>
                    <a:pt x="136" y="19975"/>
                  </a:cubicBezTo>
                  <a:lnTo>
                    <a:pt x="136" y="20980"/>
                  </a:lnTo>
                  <a:lnTo>
                    <a:pt x="136" y="22680"/>
                  </a:lnTo>
                  <a:cubicBezTo>
                    <a:pt x="1" y="23376"/>
                    <a:pt x="465" y="24072"/>
                    <a:pt x="1160" y="24207"/>
                  </a:cubicBezTo>
                  <a:cubicBezTo>
                    <a:pt x="2185" y="24613"/>
                    <a:pt x="3189" y="25038"/>
                    <a:pt x="4233" y="25424"/>
                  </a:cubicBezTo>
                  <a:cubicBezTo>
                    <a:pt x="5103" y="25753"/>
                    <a:pt x="5972" y="26081"/>
                    <a:pt x="6861" y="26371"/>
                  </a:cubicBezTo>
                  <a:cubicBezTo>
                    <a:pt x="7190" y="26468"/>
                    <a:pt x="7518" y="26584"/>
                    <a:pt x="7847" y="26680"/>
                  </a:cubicBezTo>
                  <a:cubicBezTo>
                    <a:pt x="8774" y="26951"/>
                    <a:pt x="9721" y="27202"/>
                    <a:pt x="10687" y="27395"/>
                  </a:cubicBezTo>
                  <a:cubicBezTo>
                    <a:pt x="12046" y="27667"/>
                    <a:pt x="13439" y="27803"/>
                    <a:pt x="14818" y="27803"/>
                  </a:cubicBezTo>
                  <a:cubicBezTo>
                    <a:pt x="14910" y="27803"/>
                    <a:pt x="15002" y="27802"/>
                    <a:pt x="15093" y="27801"/>
                  </a:cubicBezTo>
                  <a:cubicBezTo>
                    <a:pt x="16736" y="27782"/>
                    <a:pt x="18707" y="27666"/>
                    <a:pt x="20775" y="27492"/>
                  </a:cubicBezTo>
                  <a:cubicBezTo>
                    <a:pt x="24156" y="27221"/>
                    <a:pt x="27809" y="26796"/>
                    <a:pt x="30727" y="26448"/>
                  </a:cubicBezTo>
                  <a:cubicBezTo>
                    <a:pt x="33374" y="26120"/>
                    <a:pt x="35423" y="25830"/>
                    <a:pt x="36138" y="25733"/>
                  </a:cubicBezTo>
                  <a:lnTo>
                    <a:pt x="36312" y="25714"/>
                  </a:lnTo>
                  <a:lnTo>
                    <a:pt x="36389" y="25714"/>
                  </a:lnTo>
                  <a:lnTo>
                    <a:pt x="36389" y="5153"/>
                  </a:lnTo>
                  <a:lnTo>
                    <a:pt x="36389" y="2138"/>
                  </a:lnTo>
                  <a:cubicBezTo>
                    <a:pt x="35925" y="2235"/>
                    <a:pt x="35442" y="2312"/>
                    <a:pt x="34959" y="2390"/>
                  </a:cubicBezTo>
                  <a:cubicBezTo>
                    <a:pt x="32721" y="2747"/>
                    <a:pt x="30464" y="2926"/>
                    <a:pt x="28211" y="2926"/>
                  </a:cubicBezTo>
                  <a:cubicBezTo>
                    <a:pt x="24859" y="2926"/>
                    <a:pt x="21513" y="2530"/>
                    <a:pt x="18243" y="1733"/>
                  </a:cubicBezTo>
                  <a:lnTo>
                    <a:pt x="18031" y="1675"/>
                  </a:lnTo>
                  <a:cubicBezTo>
                    <a:pt x="15557" y="1076"/>
                    <a:pt x="13122" y="264"/>
                    <a:pt x="10591" y="51"/>
                  </a:cubicBezTo>
                  <a:cubicBezTo>
                    <a:pt x="10397" y="32"/>
                    <a:pt x="10204" y="13"/>
                    <a:pt x="10011" y="13"/>
                  </a:cubicBezTo>
                  <a:cubicBezTo>
                    <a:pt x="9836" y="5"/>
                    <a:pt x="9661" y="1"/>
                    <a:pt x="9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74;p117">
              <a:extLst>
                <a:ext uri="{FF2B5EF4-FFF2-40B4-BE49-F238E27FC236}">
                  <a16:creationId xmlns:a16="http://schemas.microsoft.com/office/drawing/2014/main" id="{9D7F0538-EE69-4D03-6858-55A39864C572}"/>
                </a:ext>
              </a:extLst>
            </p:cNvPr>
            <p:cNvSpPr/>
            <p:nvPr/>
          </p:nvSpPr>
          <p:spPr>
            <a:xfrm>
              <a:off x="5853650" y="2057500"/>
              <a:ext cx="181175" cy="730000"/>
            </a:xfrm>
            <a:custGeom>
              <a:avLst/>
              <a:gdLst/>
              <a:ahLst/>
              <a:cxnLst/>
              <a:rect l="l" t="t" r="r" b="b"/>
              <a:pathLst>
                <a:path w="7247" h="29200" extrusionOk="0">
                  <a:moveTo>
                    <a:pt x="1256" y="0"/>
                  </a:moveTo>
                  <a:lnTo>
                    <a:pt x="1256" y="0"/>
                  </a:lnTo>
                  <a:cubicBezTo>
                    <a:pt x="0" y="9836"/>
                    <a:pt x="1005" y="19827"/>
                    <a:pt x="4213" y="29199"/>
                  </a:cubicBezTo>
                  <a:lnTo>
                    <a:pt x="6918" y="28542"/>
                  </a:lnTo>
                  <a:cubicBezTo>
                    <a:pt x="5894" y="27673"/>
                    <a:pt x="4773" y="26571"/>
                    <a:pt x="4986" y="25238"/>
                  </a:cubicBezTo>
                  <a:cubicBezTo>
                    <a:pt x="5237" y="23692"/>
                    <a:pt x="7247" y="22397"/>
                    <a:pt x="6532" y="21006"/>
                  </a:cubicBezTo>
                  <a:cubicBezTo>
                    <a:pt x="6377" y="20735"/>
                    <a:pt x="6145" y="20523"/>
                    <a:pt x="5991" y="20252"/>
                  </a:cubicBezTo>
                  <a:cubicBezTo>
                    <a:pt x="5720" y="19769"/>
                    <a:pt x="5759" y="19170"/>
                    <a:pt x="5817" y="18610"/>
                  </a:cubicBezTo>
                  <a:lnTo>
                    <a:pt x="7015" y="5662"/>
                  </a:lnTo>
                  <a:lnTo>
                    <a:pt x="1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75;p117">
              <a:extLst>
                <a:ext uri="{FF2B5EF4-FFF2-40B4-BE49-F238E27FC236}">
                  <a16:creationId xmlns:a16="http://schemas.microsoft.com/office/drawing/2014/main" id="{F7AB30D8-614D-8480-6644-20DD5430750E}"/>
                </a:ext>
              </a:extLst>
            </p:cNvPr>
            <p:cNvSpPr/>
            <p:nvPr/>
          </p:nvSpPr>
          <p:spPr>
            <a:xfrm>
              <a:off x="5423675" y="1867200"/>
              <a:ext cx="412600" cy="412750"/>
            </a:xfrm>
            <a:custGeom>
              <a:avLst/>
              <a:gdLst/>
              <a:ahLst/>
              <a:cxnLst/>
              <a:rect l="l" t="t" r="r" b="b"/>
              <a:pathLst>
                <a:path w="16504" h="16510" extrusionOk="0">
                  <a:moveTo>
                    <a:pt x="8538" y="1"/>
                  </a:moveTo>
                  <a:cubicBezTo>
                    <a:pt x="8288" y="1"/>
                    <a:pt x="8038" y="25"/>
                    <a:pt x="7788" y="76"/>
                  </a:cubicBezTo>
                  <a:cubicBezTo>
                    <a:pt x="7054" y="230"/>
                    <a:pt x="6377" y="617"/>
                    <a:pt x="5701" y="926"/>
                  </a:cubicBezTo>
                  <a:cubicBezTo>
                    <a:pt x="4561" y="1448"/>
                    <a:pt x="3324" y="1796"/>
                    <a:pt x="2300" y="2530"/>
                  </a:cubicBezTo>
                  <a:cubicBezTo>
                    <a:pt x="1276" y="3245"/>
                    <a:pt x="464" y="4462"/>
                    <a:pt x="696" y="5699"/>
                  </a:cubicBezTo>
                  <a:cubicBezTo>
                    <a:pt x="928" y="6917"/>
                    <a:pt x="2087" y="7728"/>
                    <a:pt x="3208" y="8289"/>
                  </a:cubicBezTo>
                  <a:cubicBezTo>
                    <a:pt x="3402" y="8347"/>
                    <a:pt x="3575" y="8482"/>
                    <a:pt x="3711" y="8656"/>
                  </a:cubicBezTo>
                  <a:cubicBezTo>
                    <a:pt x="3827" y="8946"/>
                    <a:pt x="3788" y="9274"/>
                    <a:pt x="3595" y="9525"/>
                  </a:cubicBezTo>
                  <a:cubicBezTo>
                    <a:pt x="2783" y="10743"/>
                    <a:pt x="831" y="10975"/>
                    <a:pt x="368" y="12347"/>
                  </a:cubicBezTo>
                  <a:cubicBezTo>
                    <a:pt x="0" y="13448"/>
                    <a:pt x="889" y="14588"/>
                    <a:pt x="1856" y="15207"/>
                  </a:cubicBezTo>
                  <a:cubicBezTo>
                    <a:pt x="2766" y="15790"/>
                    <a:pt x="8192" y="16510"/>
                    <a:pt x="10786" y="16510"/>
                  </a:cubicBezTo>
                  <a:cubicBezTo>
                    <a:pt x="10945" y="16510"/>
                    <a:pt x="11092" y="16507"/>
                    <a:pt x="11228" y="16501"/>
                  </a:cubicBezTo>
                  <a:cubicBezTo>
                    <a:pt x="11808" y="16501"/>
                    <a:pt x="12407" y="16405"/>
                    <a:pt x="12948" y="16212"/>
                  </a:cubicBezTo>
                  <a:cubicBezTo>
                    <a:pt x="14262" y="15651"/>
                    <a:pt x="14822" y="13854"/>
                    <a:pt x="14069" y="12637"/>
                  </a:cubicBezTo>
                  <a:cubicBezTo>
                    <a:pt x="13547" y="11825"/>
                    <a:pt x="12503" y="11149"/>
                    <a:pt x="12677" y="10182"/>
                  </a:cubicBezTo>
                  <a:cubicBezTo>
                    <a:pt x="12967" y="8675"/>
                    <a:pt x="15788" y="9062"/>
                    <a:pt x="16214" y="7593"/>
                  </a:cubicBezTo>
                  <a:cubicBezTo>
                    <a:pt x="16503" y="6607"/>
                    <a:pt x="15421" y="5776"/>
                    <a:pt x="14494" y="5332"/>
                  </a:cubicBezTo>
                  <a:cubicBezTo>
                    <a:pt x="13566" y="4868"/>
                    <a:pt x="12465" y="4095"/>
                    <a:pt x="12697" y="3090"/>
                  </a:cubicBezTo>
                  <a:cubicBezTo>
                    <a:pt x="12755" y="2820"/>
                    <a:pt x="12909" y="2569"/>
                    <a:pt x="12909" y="2298"/>
                  </a:cubicBezTo>
                  <a:cubicBezTo>
                    <a:pt x="12890" y="1854"/>
                    <a:pt x="12503" y="1544"/>
                    <a:pt x="12136" y="1312"/>
                  </a:cubicBezTo>
                  <a:cubicBezTo>
                    <a:pt x="11056" y="603"/>
                    <a:pt x="9800" y="1"/>
                    <a:pt x="8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6;p117">
              <a:extLst>
                <a:ext uri="{FF2B5EF4-FFF2-40B4-BE49-F238E27FC236}">
                  <a16:creationId xmlns:a16="http://schemas.microsoft.com/office/drawing/2014/main" id="{92AD149A-5F8B-63E1-7316-39E192AA24D3}"/>
                </a:ext>
              </a:extLst>
            </p:cNvPr>
            <p:cNvSpPr/>
            <p:nvPr/>
          </p:nvSpPr>
          <p:spPr>
            <a:xfrm>
              <a:off x="5832375" y="1695650"/>
              <a:ext cx="370575" cy="570575"/>
            </a:xfrm>
            <a:custGeom>
              <a:avLst/>
              <a:gdLst/>
              <a:ahLst/>
              <a:cxnLst/>
              <a:rect l="l" t="t" r="r" b="b"/>
              <a:pathLst>
                <a:path w="14823" h="22823" extrusionOk="0">
                  <a:moveTo>
                    <a:pt x="11769" y="0"/>
                  </a:moveTo>
                  <a:cubicBezTo>
                    <a:pt x="11711" y="213"/>
                    <a:pt x="11673" y="425"/>
                    <a:pt x="11654" y="638"/>
                  </a:cubicBezTo>
                  <a:cubicBezTo>
                    <a:pt x="11615" y="831"/>
                    <a:pt x="11596" y="1024"/>
                    <a:pt x="11596" y="1218"/>
                  </a:cubicBezTo>
                  <a:cubicBezTo>
                    <a:pt x="10243" y="1488"/>
                    <a:pt x="8909" y="1836"/>
                    <a:pt x="7595" y="2300"/>
                  </a:cubicBezTo>
                  <a:cubicBezTo>
                    <a:pt x="7248" y="3227"/>
                    <a:pt x="7557" y="4638"/>
                    <a:pt x="7383" y="5701"/>
                  </a:cubicBezTo>
                  <a:cubicBezTo>
                    <a:pt x="7306" y="6261"/>
                    <a:pt x="7093" y="6706"/>
                    <a:pt x="6591" y="6976"/>
                  </a:cubicBezTo>
                  <a:cubicBezTo>
                    <a:pt x="6375" y="7090"/>
                    <a:pt x="6156" y="7138"/>
                    <a:pt x="5934" y="7138"/>
                  </a:cubicBezTo>
                  <a:cubicBezTo>
                    <a:pt x="5177" y="7138"/>
                    <a:pt x="4382" y="6590"/>
                    <a:pt x="3576" y="6261"/>
                  </a:cubicBezTo>
                  <a:cubicBezTo>
                    <a:pt x="3383" y="6165"/>
                    <a:pt x="3189" y="6107"/>
                    <a:pt x="2977" y="6068"/>
                  </a:cubicBezTo>
                  <a:cubicBezTo>
                    <a:pt x="2818" y="6035"/>
                    <a:pt x="2659" y="6018"/>
                    <a:pt x="2501" y="6018"/>
                  </a:cubicBezTo>
                  <a:cubicBezTo>
                    <a:pt x="1662" y="6018"/>
                    <a:pt x="871" y="6479"/>
                    <a:pt x="465" y="7228"/>
                  </a:cubicBezTo>
                  <a:cubicBezTo>
                    <a:pt x="1" y="8136"/>
                    <a:pt x="233" y="9237"/>
                    <a:pt x="1025" y="9894"/>
                  </a:cubicBezTo>
                  <a:cubicBezTo>
                    <a:pt x="1547" y="10281"/>
                    <a:pt x="2320" y="10513"/>
                    <a:pt x="2474" y="11131"/>
                  </a:cubicBezTo>
                  <a:cubicBezTo>
                    <a:pt x="2571" y="11537"/>
                    <a:pt x="2358" y="11943"/>
                    <a:pt x="2243" y="12349"/>
                  </a:cubicBezTo>
                  <a:cubicBezTo>
                    <a:pt x="2030" y="13122"/>
                    <a:pt x="2049" y="13952"/>
                    <a:pt x="2339" y="14725"/>
                  </a:cubicBezTo>
                  <a:cubicBezTo>
                    <a:pt x="2513" y="15286"/>
                    <a:pt x="2745" y="15827"/>
                    <a:pt x="2977" y="16368"/>
                  </a:cubicBezTo>
                  <a:cubicBezTo>
                    <a:pt x="3305" y="17064"/>
                    <a:pt x="3576" y="17798"/>
                    <a:pt x="3750" y="18552"/>
                  </a:cubicBezTo>
                  <a:cubicBezTo>
                    <a:pt x="3904" y="19479"/>
                    <a:pt x="3827" y="20465"/>
                    <a:pt x="4233" y="21334"/>
                  </a:cubicBezTo>
                  <a:cubicBezTo>
                    <a:pt x="4688" y="22245"/>
                    <a:pt x="5635" y="22822"/>
                    <a:pt x="6642" y="22822"/>
                  </a:cubicBezTo>
                  <a:cubicBezTo>
                    <a:pt x="6747" y="22822"/>
                    <a:pt x="6852" y="22816"/>
                    <a:pt x="6958" y="22803"/>
                  </a:cubicBezTo>
                  <a:cubicBezTo>
                    <a:pt x="7112" y="22784"/>
                    <a:pt x="7267" y="22745"/>
                    <a:pt x="7402" y="22706"/>
                  </a:cubicBezTo>
                  <a:cubicBezTo>
                    <a:pt x="7479" y="22687"/>
                    <a:pt x="7557" y="22648"/>
                    <a:pt x="7653" y="22610"/>
                  </a:cubicBezTo>
                  <a:cubicBezTo>
                    <a:pt x="8446" y="22243"/>
                    <a:pt x="9025" y="21528"/>
                    <a:pt x="9199" y="20658"/>
                  </a:cubicBezTo>
                  <a:cubicBezTo>
                    <a:pt x="9296" y="20040"/>
                    <a:pt x="9180" y="19402"/>
                    <a:pt x="9238" y="18784"/>
                  </a:cubicBezTo>
                  <a:cubicBezTo>
                    <a:pt x="9277" y="18146"/>
                    <a:pt x="9547" y="17489"/>
                    <a:pt x="10127" y="17238"/>
                  </a:cubicBezTo>
                  <a:cubicBezTo>
                    <a:pt x="10302" y="17166"/>
                    <a:pt x="10488" y="17145"/>
                    <a:pt x="10680" y="17145"/>
                  </a:cubicBezTo>
                  <a:cubicBezTo>
                    <a:pt x="10972" y="17145"/>
                    <a:pt x="11276" y="17195"/>
                    <a:pt x="11572" y="17195"/>
                  </a:cubicBezTo>
                  <a:cubicBezTo>
                    <a:pt x="11766" y="17195"/>
                    <a:pt x="11956" y="17174"/>
                    <a:pt x="12137" y="17102"/>
                  </a:cubicBezTo>
                  <a:cubicBezTo>
                    <a:pt x="13199" y="16677"/>
                    <a:pt x="12968" y="14996"/>
                    <a:pt x="13818" y="14204"/>
                  </a:cubicBezTo>
                  <a:cubicBezTo>
                    <a:pt x="14050" y="13972"/>
                    <a:pt x="14359" y="13837"/>
                    <a:pt x="14533" y="13566"/>
                  </a:cubicBezTo>
                  <a:cubicBezTo>
                    <a:pt x="14823" y="13083"/>
                    <a:pt x="14552" y="12484"/>
                    <a:pt x="14301" y="11943"/>
                  </a:cubicBezTo>
                  <a:lnTo>
                    <a:pt x="14262" y="11885"/>
                  </a:lnTo>
                  <a:cubicBezTo>
                    <a:pt x="14127" y="11595"/>
                    <a:pt x="14011" y="11305"/>
                    <a:pt x="13914" y="11015"/>
                  </a:cubicBezTo>
                  <a:cubicBezTo>
                    <a:pt x="13257" y="9063"/>
                    <a:pt x="13335" y="6918"/>
                    <a:pt x="13257" y="4793"/>
                  </a:cubicBezTo>
                  <a:cubicBezTo>
                    <a:pt x="13238" y="4213"/>
                    <a:pt x="13219" y="3633"/>
                    <a:pt x="13141" y="3054"/>
                  </a:cubicBezTo>
                  <a:cubicBezTo>
                    <a:pt x="13103" y="2686"/>
                    <a:pt x="13045" y="2319"/>
                    <a:pt x="12968" y="1952"/>
                  </a:cubicBezTo>
                  <a:cubicBezTo>
                    <a:pt x="12890" y="1624"/>
                    <a:pt x="12774" y="1314"/>
                    <a:pt x="12620" y="1024"/>
                  </a:cubicBezTo>
                  <a:cubicBezTo>
                    <a:pt x="12426" y="619"/>
                    <a:pt x="12137" y="271"/>
                    <a:pt x="117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77;p117">
              <a:extLst>
                <a:ext uri="{FF2B5EF4-FFF2-40B4-BE49-F238E27FC236}">
                  <a16:creationId xmlns:a16="http://schemas.microsoft.com/office/drawing/2014/main" id="{062275C6-1C82-7E0F-46A9-2DBFA93903CD}"/>
                </a:ext>
              </a:extLst>
            </p:cNvPr>
            <p:cNvSpPr/>
            <p:nvPr/>
          </p:nvSpPr>
          <p:spPr>
            <a:xfrm>
              <a:off x="5113525" y="1710625"/>
              <a:ext cx="444475" cy="473700"/>
            </a:xfrm>
            <a:custGeom>
              <a:avLst/>
              <a:gdLst/>
              <a:ahLst/>
              <a:cxnLst/>
              <a:rect l="l" t="t" r="r" b="b"/>
              <a:pathLst>
                <a:path w="17779" h="18948" extrusionOk="0">
                  <a:moveTo>
                    <a:pt x="10358" y="0"/>
                  </a:moveTo>
                  <a:lnTo>
                    <a:pt x="6938" y="2029"/>
                  </a:lnTo>
                  <a:cubicBezTo>
                    <a:pt x="6551" y="2261"/>
                    <a:pt x="6145" y="2512"/>
                    <a:pt x="5971" y="2938"/>
                  </a:cubicBezTo>
                  <a:cubicBezTo>
                    <a:pt x="5875" y="3170"/>
                    <a:pt x="5875" y="3459"/>
                    <a:pt x="5797" y="3691"/>
                  </a:cubicBezTo>
                  <a:cubicBezTo>
                    <a:pt x="5643" y="4252"/>
                    <a:pt x="5179" y="4619"/>
                    <a:pt x="4754" y="4967"/>
                  </a:cubicBezTo>
                  <a:lnTo>
                    <a:pt x="619" y="8329"/>
                  </a:lnTo>
                  <a:cubicBezTo>
                    <a:pt x="599" y="8484"/>
                    <a:pt x="580" y="8619"/>
                    <a:pt x="561" y="8754"/>
                  </a:cubicBezTo>
                  <a:cubicBezTo>
                    <a:pt x="309" y="11247"/>
                    <a:pt x="116" y="13759"/>
                    <a:pt x="0" y="16271"/>
                  </a:cubicBezTo>
                  <a:cubicBezTo>
                    <a:pt x="213" y="16484"/>
                    <a:pt x="464" y="16639"/>
                    <a:pt x="734" y="16755"/>
                  </a:cubicBezTo>
                  <a:cubicBezTo>
                    <a:pt x="1488" y="17083"/>
                    <a:pt x="2396" y="16986"/>
                    <a:pt x="3189" y="17238"/>
                  </a:cubicBezTo>
                  <a:cubicBezTo>
                    <a:pt x="4442" y="17662"/>
                    <a:pt x="5432" y="18947"/>
                    <a:pt x="6712" y="18947"/>
                  </a:cubicBezTo>
                  <a:cubicBezTo>
                    <a:pt x="6773" y="18947"/>
                    <a:pt x="6836" y="18944"/>
                    <a:pt x="6899" y="18938"/>
                  </a:cubicBezTo>
                  <a:cubicBezTo>
                    <a:pt x="7923" y="18784"/>
                    <a:pt x="8619" y="17798"/>
                    <a:pt x="8445" y="16774"/>
                  </a:cubicBezTo>
                  <a:cubicBezTo>
                    <a:pt x="8232" y="15827"/>
                    <a:pt x="7324" y="15247"/>
                    <a:pt x="6551" y="14648"/>
                  </a:cubicBezTo>
                  <a:cubicBezTo>
                    <a:pt x="5797" y="14049"/>
                    <a:pt x="5063" y="13122"/>
                    <a:pt x="5392" y="12213"/>
                  </a:cubicBezTo>
                  <a:cubicBezTo>
                    <a:pt x="5855" y="10861"/>
                    <a:pt x="7962" y="11073"/>
                    <a:pt x="8947" y="10049"/>
                  </a:cubicBezTo>
                  <a:cubicBezTo>
                    <a:pt x="9624" y="9334"/>
                    <a:pt x="9624" y="8252"/>
                    <a:pt x="10049" y="7363"/>
                  </a:cubicBezTo>
                  <a:cubicBezTo>
                    <a:pt x="10822" y="5682"/>
                    <a:pt x="12928" y="5141"/>
                    <a:pt x="14687" y="4522"/>
                  </a:cubicBezTo>
                  <a:cubicBezTo>
                    <a:pt x="16097" y="4039"/>
                    <a:pt x="17682" y="3034"/>
                    <a:pt x="17779" y="1643"/>
                  </a:cubicBezTo>
                  <a:cubicBezTo>
                    <a:pt x="15324" y="1025"/>
                    <a:pt x="12870" y="213"/>
                    <a:pt x="10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78;p117">
              <a:extLst>
                <a:ext uri="{FF2B5EF4-FFF2-40B4-BE49-F238E27FC236}">
                  <a16:creationId xmlns:a16="http://schemas.microsoft.com/office/drawing/2014/main" id="{B0971351-FCBA-8050-D9B4-F0E6EBA65A30}"/>
                </a:ext>
              </a:extLst>
            </p:cNvPr>
            <p:cNvSpPr/>
            <p:nvPr/>
          </p:nvSpPr>
          <p:spPr>
            <a:xfrm>
              <a:off x="5074875" y="2157975"/>
              <a:ext cx="211625" cy="610675"/>
            </a:xfrm>
            <a:custGeom>
              <a:avLst/>
              <a:gdLst/>
              <a:ahLst/>
              <a:cxnLst/>
              <a:rect l="l" t="t" r="r" b="b"/>
              <a:pathLst>
                <a:path w="8465" h="24427" extrusionOk="0">
                  <a:moveTo>
                    <a:pt x="1430" y="1"/>
                  </a:moveTo>
                  <a:cubicBezTo>
                    <a:pt x="1450" y="3151"/>
                    <a:pt x="1469" y="6358"/>
                    <a:pt x="657" y="9412"/>
                  </a:cubicBezTo>
                  <a:cubicBezTo>
                    <a:pt x="387" y="10475"/>
                    <a:pt x="0" y="11537"/>
                    <a:pt x="116" y="12620"/>
                  </a:cubicBezTo>
                  <a:cubicBezTo>
                    <a:pt x="213" y="13393"/>
                    <a:pt x="541" y="14108"/>
                    <a:pt x="850" y="14842"/>
                  </a:cubicBezTo>
                  <a:cubicBezTo>
                    <a:pt x="1913" y="17412"/>
                    <a:pt x="2551" y="20137"/>
                    <a:pt x="2744" y="22919"/>
                  </a:cubicBezTo>
                  <a:cubicBezTo>
                    <a:pt x="2783" y="23306"/>
                    <a:pt x="2822" y="23770"/>
                    <a:pt x="3150" y="24002"/>
                  </a:cubicBezTo>
                  <a:cubicBezTo>
                    <a:pt x="3343" y="24118"/>
                    <a:pt x="3556" y="24176"/>
                    <a:pt x="3768" y="24176"/>
                  </a:cubicBezTo>
                  <a:lnTo>
                    <a:pt x="5527" y="24388"/>
                  </a:lnTo>
                  <a:cubicBezTo>
                    <a:pt x="5685" y="24409"/>
                    <a:pt x="5854" y="24427"/>
                    <a:pt x="6019" y="24427"/>
                  </a:cubicBezTo>
                  <a:cubicBezTo>
                    <a:pt x="6316" y="24427"/>
                    <a:pt x="6603" y="24368"/>
                    <a:pt x="6802" y="24156"/>
                  </a:cubicBezTo>
                  <a:cubicBezTo>
                    <a:pt x="7228" y="23750"/>
                    <a:pt x="7015" y="22977"/>
                    <a:pt x="6532" y="22649"/>
                  </a:cubicBezTo>
                  <a:cubicBezTo>
                    <a:pt x="6049" y="22301"/>
                    <a:pt x="5411" y="22282"/>
                    <a:pt x="4831" y="22262"/>
                  </a:cubicBezTo>
                  <a:cubicBezTo>
                    <a:pt x="4812" y="20774"/>
                    <a:pt x="5469" y="19383"/>
                    <a:pt x="6029" y="18011"/>
                  </a:cubicBezTo>
                  <a:cubicBezTo>
                    <a:pt x="7749" y="13721"/>
                    <a:pt x="8464" y="9122"/>
                    <a:pt x="8155" y="4523"/>
                  </a:cubicBezTo>
                  <a:lnTo>
                    <a:pt x="14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179;p117">
              <a:extLst>
                <a:ext uri="{FF2B5EF4-FFF2-40B4-BE49-F238E27FC236}">
                  <a16:creationId xmlns:a16="http://schemas.microsoft.com/office/drawing/2014/main" id="{E577050A-B0A8-03C5-90D5-A902D3E69947}"/>
                </a:ext>
              </a:extLst>
            </p:cNvPr>
            <p:cNvSpPr/>
            <p:nvPr/>
          </p:nvSpPr>
          <p:spPr>
            <a:xfrm>
              <a:off x="5186950" y="1778750"/>
              <a:ext cx="1000" cy="975"/>
            </a:xfrm>
            <a:custGeom>
              <a:avLst/>
              <a:gdLst/>
              <a:ahLst/>
              <a:cxnLst/>
              <a:rect l="l" t="t" r="r" b="b"/>
              <a:pathLst>
                <a:path w="40" h="39" extrusionOk="0">
                  <a:moveTo>
                    <a:pt x="20" y="0"/>
                  </a:moveTo>
                  <a:cubicBezTo>
                    <a:pt x="0" y="0"/>
                    <a:pt x="0" y="39"/>
                    <a:pt x="20" y="39"/>
                  </a:cubicBezTo>
                  <a:cubicBezTo>
                    <a:pt x="39" y="39"/>
                    <a:pt x="39" y="0"/>
                    <a:pt x="20" y="0"/>
                  </a:cubicBezTo>
                  <a:close/>
                </a:path>
              </a:pathLst>
            </a:custGeom>
            <a:solidFill>
              <a:srgbClr val="0B0E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180;p117">
              <a:extLst>
                <a:ext uri="{FF2B5EF4-FFF2-40B4-BE49-F238E27FC236}">
                  <a16:creationId xmlns:a16="http://schemas.microsoft.com/office/drawing/2014/main" id="{05973BF1-DA00-2A4F-A594-871CFA61D58D}"/>
                </a:ext>
              </a:extLst>
            </p:cNvPr>
            <p:cNvSpPr/>
            <p:nvPr/>
          </p:nvSpPr>
          <p:spPr>
            <a:xfrm>
              <a:off x="4995650" y="1729450"/>
              <a:ext cx="199075" cy="659250"/>
            </a:xfrm>
            <a:custGeom>
              <a:avLst/>
              <a:gdLst/>
              <a:ahLst/>
              <a:cxnLst/>
              <a:rect l="l" t="t" r="r" b="b"/>
              <a:pathLst>
                <a:path w="7963" h="26370" extrusionOk="0">
                  <a:moveTo>
                    <a:pt x="4318" y="0"/>
                  </a:moveTo>
                  <a:cubicBezTo>
                    <a:pt x="3894" y="0"/>
                    <a:pt x="3463" y="98"/>
                    <a:pt x="3034" y="329"/>
                  </a:cubicBezTo>
                  <a:cubicBezTo>
                    <a:pt x="2222" y="774"/>
                    <a:pt x="1932" y="1624"/>
                    <a:pt x="1759" y="2474"/>
                  </a:cubicBezTo>
                  <a:cubicBezTo>
                    <a:pt x="1507" y="3537"/>
                    <a:pt x="1314" y="4600"/>
                    <a:pt x="1121" y="5682"/>
                  </a:cubicBezTo>
                  <a:cubicBezTo>
                    <a:pt x="406" y="9953"/>
                    <a:pt x="155" y="14282"/>
                    <a:pt x="58" y="18610"/>
                  </a:cubicBezTo>
                  <a:cubicBezTo>
                    <a:pt x="0" y="21084"/>
                    <a:pt x="19" y="23538"/>
                    <a:pt x="19" y="25992"/>
                  </a:cubicBezTo>
                  <a:cubicBezTo>
                    <a:pt x="39" y="26244"/>
                    <a:pt x="237" y="26369"/>
                    <a:pt x="435" y="26369"/>
                  </a:cubicBezTo>
                  <a:cubicBezTo>
                    <a:pt x="633" y="26369"/>
                    <a:pt x="831" y="26244"/>
                    <a:pt x="850" y="25992"/>
                  </a:cubicBezTo>
                  <a:cubicBezTo>
                    <a:pt x="831" y="21896"/>
                    <a:pt x="831" y="17799"/>
                    <a:pt x="1044" y="13702"/>
                  </a:cubicBezTo>
                  <a:cubicBezTo>
                    <a:pt x="1140" y="11673"/>
                    <a:pt x="1295" y="9625"/>
                    <a:pt x="1565" y="7615"/>
                  </a:cubicBezTo>
                  <a:cubicBezTo>
                    <a:pt x="1681" y="6610"/>
                    <a:pt x="1836" y="5605"/>
                    <a:pt x="2029" y="4600"/>
                  </a:cubicBezTo>
                  <a:cubicBezTo>
                    <a:pt x="2106" y="4098"/>
                    <a:pt x="2203" y="3595"/>
                    <a:pt x="2319" y="3112"/>
                  </a:cubicBezTo>
                  <a:cubicBezTo>
                    <a:pt x="2377" y="2629"/>
                    <a:pt x="2493" y="2165"/>
                    <a:pt x="2667" y="1721"/>
                  </a:cubicBezTo>
                  <a:cubicBezTo>
                    <a:pt x="2972" y="957"/>
                    <a:pt x="3696" y="640"/>
                    <a:pt x="4457" y="640"/>
                  </a:cubicBezTo>
                  <a:cubicBezTo>
                    <a:pt x="4562" y="640"/>
                    <a:pt x="4668" y="646"/>
                    <a:pt x="4773" y="658"/>
                  </a:cubicBezTo>
                  <a:cubicBezTo>
                    <a:pt x="5817" y="793"/>
                    <a:pt x="6667" y="1489"/>
                    <a:pt x="7479" y="2088"/>
                  </a:cubicBezTo>
                  <a:cubicBezTo>
                    <a:pt x="7519" y="2119"/>
                    <a:pt x="7562" y="2132"/>
                    <a:pt x="7603" y="2132"/>
                  </a:cubicBezTo>
                  <a:cubicBezTo>
                    <a:pt x="7797" y="2132"/>
                    <a:pt x="7963" y="1841"/>
                    <a:pt x="7788" y="1682"/>
                  </a:cubicBezTo>
                  <a:cubicBezTo>
                    <a:pt x="6816" y="885"/>
                    <a:pt x="5594" y="0"/>
                    <a:pt x="4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181;p117">
              <a:extLst>
                <a:ext uri="{FF2B5EF4-FFF2-40B4-BE49-F238E27FC236}">
                  <a16:creationId xmlns:a16="http://schemas.microsoft.com/office/drawing/2014/main" id="{D18F0209-A2F0-25B2-9F3E-57246B921FC6}"/>
                </a:ext>
              </a:extLst>
            </p:cNvPr>
            <p:cNvSpPr/>
            <p:nvPr/>
          </p:nvSpPr>
          <p:spPr>
            <a:xfrm>
              <a:off x="6025950" y="1986000"/>
              <a:ext cx="483300" cy="29725"/>
            </a:xfrm>
            <a:custGeom>
              <a:avLst/>
              <a:gdLst/>
              <a:ahLst/>
              <a:cxnLst/>
              <a:rect l="l" t="t" r="r" b="b"/>
              <a:pathLst>
                <a:path w="19332" h="1189" extrusionOk="0">
                  <a:moveTo>
                    <a:pt x="123" y="0"/>
                  </a:moveTo>
                  <a:lnTo>
                    <a:pt x="123" y="0"/>
                  </a:lnTo>
                  <a:cubicBezTo>
                    <a:pt x="123" y="0"/>
                    <a:pt x="0" y="1188"/>
                    <a:pt x="3530" y="1188"/>
                  </a:cubicBezTo>
                  <a:cubicBezTo>
                    <a:pt x="4200" y="1188"/>
                    <a:pt x="5001" y="1145"/>
                    <a:pt x="5959" y="1044"/>
                  </a:cubicBezTo>
                  <a:cubicBezTo>
                    <a:pt x="8505" y="765"/>
                    <a:pt x="11302" y="684"/>
                    <a:pt x="13677" y="684"/>
                  </a:cubicBezTo>
                  <a:cubicBezTo>
                    <a:pt x="16891" y="684"/>
                    <a:pt x="19331" y="831"/>
                    <a:pt x="19331" y="831"/>
                  </a:cubicBezTo>
                  <a:cubicBezTo>
                    <a:pt x="19331" y="831"/>
                    <a:pt x="16487" y="101"/>
                    <a:pt x="12029" y="101"/>
                  </a:cubicBezTo>
                  <a:cubicBezTo>
                    <a:pt x="11012" y="101"/>
                    <a:pt x="9912" y="139"/>
                    <a:pt x="8742" y="232"/>
                  </a:cubicBezTo>
                  <a:cubicBezTo>
                    <a:pt x="7122" y="366"/>
                    <a:pt x="5765" y="416"/>
                    <a:pt x="4643" y="416"/>
                  </a:cubicBezTo>
                  <a:cubicBezTo>
                    <a:pt x="1403" y="416"/>
                    <a:pt x="123"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182;p117">
              <a:extLst>
                <a:ext uri="{FF2B5EF4-FFF2-40B4-BE49-F238E27FC236}">
                  <a16:creationId xmlns:a16="http://schemas.microsoft.com/office/drawing/2014/main" id="{B3063F46-80DF-782E-9D5E-CC9808049F3C}"/>
                </a:ext>
              </a:extLst>
            </p:cNvPr>
            <p:cNvSpPr/>
            <p:nvPr/>
          </p:nvSpPr>
          <p:spPr>
            <a:xfrm>
              <a:off x="6099550" y="1963775"/>
              <a:ext cx="345450" cy="96750"/>
            </a:xfrm>
            <a:custGeom>
              <a:avLst/>
              <a:gdLst/>
              <a:ahLst/>
              <a:cxnLst/>
              <a:rect l="l" t="t" r="r" b="b"/>
              <a:pathLst>
                <a:path w="13818" h="3870" extrusionOk="0">
                  <a:moveTo>
                    <a:pt x="13817" y="0"/>
                  </a:moveTo>
                  <a:cubicBezTo>
                    <a:pt x="13816" y="1"/>
                    <a:pt x="0" y="3865"/>
                    <a:pt x="116" y="3865"/>
                  </a:cubicBezTo>
                  <a:cubicBezTo>
                    <a:pt x="187" y="3868"/>
                    <a:pt x="260" y="3870"/>
                    <a:pt x="335" y="3870"/>
                  </a:cubicBezTo>
                  <a:cubicBezTo>
                    <a:pt x="4237" y="3870"/>
                    <a:pt x="13816" y="1"/>
                    <a:pt x="13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183;p117">
              <a:extLst>
                <a:ext uri="{FF2B5EF4-FFF2-40B4-BE49-F238E27FC236}">
                  <a16:creationId xmlns:a16="http://schemas.microsoft.com/office/drawing/2014/main" id="{1784ABDD-8A46-D513-0871-634193B2FCBB}"/>
                </a:ext>
              </a:extLst>
            </p:cNvPr>
            <p:cNvSpPr/>
            <p:nvPr/>
          </p:nvSpPr>
          <p:spPr>
            <a:xfrm>
              <a:off x="6023225" y="1996075"/>
              <a:ext cx="465725" cy="53725"/>
            </a:xfrm>
            <a:custGeom>
              <a:avLst/>
              <a:gdLst/>
              <a:ahLst/>
              <a:cxnLst/>
              <a:rect l="l" t="t" r="r" b="b"/>
              <a:pathLst>
                <a:path w="18629" h="2149" extrusionOk="0">
                  <a:moveTo>
                    <a:pt x="2720" y="305"/>
                  </a:moveTo>
                  <a:cubicBezTo>
                    <a:pt x="1794" y="395"/>
                    <a:pt x="881" y="536"/>
                    <a:pt x="0" y="737"/>
                  </a:cubicBezTo>
                  <a:cubicBezTo>
                    <a:pt x="0" y="737"/>
                    <a:pt x="1065" y="508"/>
                    <a:pt x="2720" y="305"/>
                  </a:cubicBezTo>
                  <a:close/>
                  <a:moveTo>
                    <a:pt x="7531" y="0"/>
                  </a:moveTo>
                  <a:cubicBezTo>
                    <a:pt x="5714" y="0"/>
                    <a:pt x="4032" y="145"/>
                    <a:pt x="2720" y="305"/>
                  </a:cubicBezTo>
                  <a:lnTo>
                    <a:pt x="2720" y="305"/>
                  </a:lnTo>
                  <a:cubicBezTo>
                    <a:pt x="3652" y="215"/>
                    <a:pt x="4597" y="175"/>
                    <a:pt x="5539" y="175"/>
                  </a:cubicBezTo>
                  <a:cubicBezTo>
                    <a:pt x="12181" y="175"/>
                    <a:pt x="18629" y="2148"/>
                    <a:pt x="18629" y="2148"/>
                  </a:cubicBezTo>
                  <a:cubicBezTo>
                    <a:pt x="18629" y="2148"/>
                    <a:pt x="18262" y="1510"/>
                    <a:pt x="12406" y="409"/>
                  </a:cubicBezTo>
                  <a:cubicBezTo>
                    <a:pt x="10783" y="109"/>
                    <a:pt x="9106" y="0"/>
                    <a:pt x="7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184;p117">
              <a:extLst>
                <a:ext uri="{FF2B5EF4-FFF2-40B4-BE49-F238E27FC236}">
                  <a16:creationId xmlns:a16="http://schemas.microsoft.com/office/drawing/2014/main" id="{D76936D7-2C62-2500-B6EB-34AEBF5F22CC}"/>
                </a:ext>
              </a:extLst>
            </p:cNvPr>
            <p:cNvSpPr/>
            <p:nvPr/>
          </p:nvSpPr>
          <p:spPr>
            <a:xfrm>
              <a:off x="6344475" y="1624025"/>
              <a:ext cx="188450" cy="61025"/>
            </a:xfrm>
            <a:custGeom>
              <a:avLst/>
              <a:gdLst/>
              <a:ahLst/>
              <a:cxnLst/>
              <a:rect l="l" t="t" r="r" b="b"/>
              <a:pathLst>
                <a:path w="7538" h="2441" extrusionOk="0">
                  <a:moveTo>
                    <a:pt x="5891" y="0"/>
                  </a:moveTo>
                  <a:cubicBezTo>
                    <a:pt x="5098" y="0"/>
                    <a:pt x="4295" y="159"/>
                    <a:pt x="3537" y="430"/>
                  </a:cubicBezTo>
                  <a:cubicBezTo>
                    <a:pt x="2469" y="819"/>
                    <a:pt x="1483" y="1410"/>
                    <a:pt x="544" y="2057"/>
                  </a:cubicBezTo>
                  <a:lnTo>
                    <a:pt x="544" y="2057"/>
                  </a:lnTo>
                  <a:cubicBezTo>
                    <a:pt x="388" y="2034"/>
                    <a:pt x="233" y="2007"/>
                    <a:pt x="78" y="1976"/>
                  </a:cubicBezTo>
                  <a:lnTo>
                    <a:pt x="1" y="2440"/>
                  </a:lnTo>
                  <a:cubicBezTo>
                    <a:pt x="180" y="2311"/>
                    <a:pt x="361" y="2183"/>
                    <a:pt x="544" y="2057"/>
                  </a:cubicBezTo>
                  <a:lnTo>
                    <a:pt x="544" y="2057"/>
                  </a:lnTo>
                  <a:cubicBezTo>
                    <a:pt x="996" y="2124"/>
                    <a:pt x="1451" y="2157"/>
                    <a:pt x="1904" y="2157"/>
                  </a:cubicBezTo>
                  <a:cubicBezTo>
                    <a:pt x="3919" y="2157"/>
                    <a:pt x="5905" y="1503"/>
                    <a:pt x="7537" y="256"/>
                  </a:cubicBezTo>
                  <a:cubicBezTo>
                    <a:pt x="7008" y="80"/>
                    <a:pt x="6452" y="0"/>
                    <a:pt x="58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85;p117">
              <a:extLst>
                <a:ext uri="{FF2B5EF4-FFF2-40B4-BE49-F238E27FC236}">
                  <a16:creationId xmlns:a16="http://schemas.microsoft.com/office/drawing/2014/main" id="{EE5A2C3F-585F-E514-A63C-B4B2A34E6756}"/>
                </a:ext>
              </a:extLst>
            </p:cNvPr>
            <p:cNvSpPr/>
            <p:nvPr/>
          </p:nvSpPr>
          <p:spPr>
            <a:xfrm>
              <a:off x="6009675" y="1578900"/>
              <a:ext cx="141575" cy="120625"/>
            </a:xfrm>
            <a:custGeom>
              <a:avLst/>
              <a:gdLst/>
              <a:ahLst/>
              <a:cxnLst/>
              <a:rect l="l" t="t" r="r" b="b"/>
              <a:pathLst>
                <a:path w="5663" h="4825" extrusionOk="0">
                  <a:moveTo>
                    <a:pt x="786" y="1"/>
                  </a:moveTo>
                  <a:cubicBezTo>
                    <a:pt x="524" y="1"/>
                    <a:pt x="261" y="24"/>
                    <a:pt x="1" y="71"/>
                  </a:cubicBezTo>
                  <a:cubicBezTo>
                    <a:pt x="639" y="2003"/>
                    <a:pt x="2088" y="3549"/>
                    <a:pt x="3962" y="4361"/>
                  </a:cubicBezTo>
                  <a:cubicBezTo>
                    <a:pt x="4117" y="4419"/>
                    <a:pt x="4272" y="4477"/>
                    <a:pt x="4407" y="4535"/>
                  </a:cubicBezTo>
                  <a:lnTo>
                    <a:pt x="4677" y="4612"/>
                  </a:lnTo>
                  <a:cubicBezTo>
                    <a:pt x="4987" y="4709"/>
                    <a:pt x="5277" y="4786"/>
                    <a:pt x="5586" y="4825"/>
                  </a:cubicBezTo>
                  <a:lnTo>
                    <a:pt x="5663" y="3685"/>
                  </a:lnTo>
                  <a:cubicBezTo>
                    <a:pt x="5624" y="3511"/>
                    <a:pt x="5547" y="3318"/>
                    <a:pt x="5489" y="3144"/>
                  </a:cubicBezTo>
                  <a:cubicBezTo>
                    <a:pt x="4721" y="1301"/>
                    <a:pt x="2764" y="1"/>
                    <a:pt x="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86;p117">
              <a:extLst>
                <a:ext uri="{FF2B5EF4-FFF2-40B4-BE49-F238E27FC236}">
                  <a16:creationId xmlns:a16="http://schemas.microsoft.com/office/drawing/2014/main" id="{9F9EB065-6D6E-61FF-89E4-C40D31A9D4FA}"/>
                </a:ext>
              </a:extLst>
            </p:cNvPr>
            <p:cNvSpPr/>
            <p:nvPr/>
          </p:nvSpPr>
          <p:spPr>
            <a:xfrm>
              <a:off x="6116450" y="1631425"/>
              <a:ext cx="267675" cy="373475"/>
            </a:xfrm>
            <a:custGeom>
              <a:avLst/>
              <a:gdLst/>
              <a:ahLst/>
              <a:cxnLst/>
              <a:rect l="l" t="t" r="r" b="b"/>
              <a:pathLst>
                <a:path w="10707" h="14939" extrusionOk="0">
                  <a:moveTo>
                    <a:pt x="5097" y="1"/>
                  </a:moveTo>
                  <a:cubicBezTo>
                    <a:pt x="4407" y="1"/>
                    <a:pt x="3715" y="71"/>
                    <a:pt x="3035" y="212"/>
                  </a:cubicBezTo>
                  <a:cubicBezTo>
                    <a:pt x="2358" y="328"/>
                    <a:pt x="1740" y="617"/>
                    <a:pt x="1218" y="1062"/>
                  </a:cubicBezTo>
                  <a:lnTo>
                    <a:pt x="1121" y="1159"/>
                  </a:lnTo>
                  <a:cubicBezTo>
                    <a:pt x="774" y="1545"/>
                    <a:pt x="522" y="2028"/>
                    <a:pt x="406" y="2531"/>
                  </a:cubicBezTo>
                  <a:lnTo>
                    <a:pt x="387" y="2608"/>
                  </a:lnTo>
                  <a:cubicBezTo>
                    <a:pt x="348" y="2801"/>
                    <a:pt x="310" y="3014"/>
                    <a:pt x="291" y="3226"/>
                  </a:cubicBezTo>
                  <a:cubicBezTo>
                    <a:pt x="252" y="3420"/>
                    <a:pt x="233" y="3613"/>
                    <a:pt x="233" y="3806"/>
                  </a:cubicBezTo>
                  <a:cubicBezTo>
                    <a:pt x="1" y="6589"/>
                    <a:pt x="310" y="9410"/>
                    <a:pt x="1102" y="12077"/>
                  </a:cubicBezTo>
                  <a:cubicBezTo>
                    <a:pt x="1315" y="12753"/>
                    <a:pt x="1566" y="13468"/>
                    <a:pt x="2068" y="13971"/>
                  </a:cubicBezTo>
                  <a:cubicBezTo>
                    <a:pt x="2204" y="14087"/>
                    <a:pt x="2320" y="14183"/>
                    <a:pt x="2455" y="14280"/>
                  </a:cubicBezTo>
                  <a:cubicBezTo>
                    <a:pt x="2609" y="14376"/>
                    <a:pt x="2764" y="14454"/>
                    <a:pt x="2938" y="14512"/>
                  </a:cubicBezTo>
                  <a:cubicBezTo>
                    <a:pt x="3054" y="14570"/>
                    <a:pt x="3189" y="14628"/>
                    <a:pt x="3324" y="14666"/>
                  </a:cubicBezTo>
                  <a:cubicBezTo>
                    <a:pt x="3440" y="14705"/>
                    <a:pt x="3556" y="14724"/>
                    <a:pt x="3672" y="14763"/>
                  </a:cubicBezTo>
                  <a:cubicBezTo>
                    <a:pt x="3981" y="14821"/>
                    <a:pt x="4291" y="14879"/>
                    <a:pt x="4600" y="14898"/>
                  </a:cubicBezTo>
                  <a:lnTo>
                    <a:pt x="4716" y="14898"/>
                  </a:lnTo>
                  <a:cubicBezTo>
                    <a:pt x="5062" y="14922"/>
                    <a:pt x="5408" y="14939"/>
                    <a:pt x="5755" y="14939"/>
                  </a:cubicBezTo>
                  <a:cubicBezTo>
                    <a:pt x="5969" y="14939"/>
                    <a:pt x="6183" y="14932"/>
                    <a:pt x="6397" y="14918"/>
                  </a:cubicBezTo>
                  <a:cubicBezTo>
                    <a:pt x="6590" y="14918"/>
                    <a:pt x="6803" y="14898"/>
                    <a:pt x="6996" y="14879"/>
                  </a:cubicBezTo>
                  <a:lnTo>
                    <a:pt x="6687" y="14860"/>
                  </a:lnTo>
                  <a:cubicBezTo>
                    <a:pt x="6880" y="14860"/>
                    <a:pt x="7073" y="14840"/>
                    <a:pt x="7247" y="14840"/>
                  </a:cubicBezTo>
                  <a:cubicBezTo>
                    <a:pt x="8271" y="14802"/>
                    <a:pt x="9315" y="14589"/>
                    <a:pt x="9817" y="13758"/>
                  </a:cubicBezTo>
                  <a:cubicBezTo>
                    <a:pt x="9817" y="13739"/>
                    <a:pt x="9837" y="13719"/>
                    <a:pt x="9856" y="13681"/>
                  </a:cubicBezTo>
                  <a:cubicBezTo>
                    <a:pt x="10030" y="13275"/>
                    <a:pt x="10146" y="12831"/>
                    <a:pt x="10165" y="12386"/>
                  </a:cubicBezTo>
                  <a:cubicBezTo>
                    <a:pt x="10436" y="9719"/>
                    <a:pt x="10629" y="7053"/>
                    <a:pt x="10706" y="4386"/>
                  </a:cubicBezTo>
                  <a:cubicBezTo>
                    <a:pt x="10706" y="3980"/>
                    <a:pt x="10706" y="3574"/>
                    <a:pt x="10668" y="3168"/>
                  </a:cubicBezTo>
                  <a:cubicBezTo>
                    <a:pt x="10629" y="2743"/>
                    <a:pt x="10513" y="2318"/>
                    <a:pt x="10281" y="1932"/>
                  </a:cubicBezTo>
                  <a:cubicBezTo>
                    <a:pt x="10281" y="1912"/>
                    <a:pt x="10262" y="1893"/>
                    <a:pt x="10243" y="1874"/>
                  </a:cubicBezTo>
                  <a:cubicBezTo>
                    <a:pt x="10165" y="1758"/>
                    <a:pt x="10088" y="1642"/>
                    <a:pt x="10011" y="1564"/>
                  </a:cubicBezTo>
                  <a:cubicBezTo>
                    <a:pt x="9450" y="946"/>
                    <a:pt x="8619" y="598"/>
                    <a:pt x="7808" y="366"/>
                  </a:cubicBezTo>
                  <a:cubicBezTo>
                    <a:pt x="6926" y="124"/>
                    <a:pt x="6013" y="1"/>
                    <a:pt x="50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87;p117">
              <a:extLst>
                <a:ext uri="{FF2B5EF4-FFF2-40B4-BE49-F238E27FC236}">
                  <a16:creationId xmlns:a16="http://schemas.microsoft.com/office/drawing/2014/main" id="{7E69D87E-9607-7642-21D7-4922CD12AEDF}"/>
                </a:ext>
              </a:extLst>
            </p:cNvPr>
            <p:cNvSpPr/>
            <p:nvPr/>
          </p:nvSpPr>
          <p:spPr>
            <a:xfrm>
              <a:off x="6116450" y="1711575"/>
              <a:ext cx="100525" cy="276375"/>
            </a:xfrm>
            <a:custGeom>
              <a:avLst/>
              <a:gdLst/>
              <a:ahLst/>
              <a:cxnLst/>
              <a:rect l="l" t="t" r="r" b="b"/>
              <a:pathLst>
                <a:path w="4021" h="11055" extrusionOk="0">
                  <a:moveTo>
                    <a:pt x="291" y="1"/>
                  </a:moveTo>
                  <a:cubicBezTo>
                    <a:pt x="252" y="194"/>
                    <a:pt x="233" y="387"/>
                    <a:pt x="233" y="581"/>
                  </a:cubicBezTo>
                  <a:cubicBezTo>
                    <a:pt x="1" y="3363"/>
                    <a:pt x="310" y="6165"/>
                    <a:pt x="1102" y="8852"/>
                  </a:cubicBezTo>
                  <a:cubicBezTo>
                    <a:pt x="1315" y="9528"/>
                    <a:pt x="1566" y="10224"/>
                    <a:pt x="2068" y="10745"/>
                  </a:cubicBezTo>
                  <a:cubicBezTo>
                    <a:pt x="2184" y="10861"/>
                    <a:pt x="2320" y="10958"/>
                    <a:pt x="2455" y="11055"/>
                  </a:cubicBezTo>
                  <a:cubicBezTo>
                    <a:pt x="2493" y="10842"/>
                    <a:pt x="2532" y="10610"/>
                    <a:pt x="2551" y="10378"/>
                  </a:cubicBezTo>
                  <a:cubicBezTo>
                    <a:pt x="2687" y="9489"/>
                    <a:pt x="2822" y="8523"/>
                    <a:pt x="3208" y="8001"/>
                  </a:cubicBezTo>
                  <a:cubicBezTo>
                    <a:pt x="3479" y="7673"/>
                    <a:pt x="3692" y="7306"/>
                    <a:pt x="3846" y="6900"/>
                  </a:cubicBezTo>
                  <a:cubicBezTo>
                    <a:pt x="4020" y="6339"/>
                    <a:pt x="3885" y="5702"/>
                    <a:pt x="3711" y="5161"/>
                  </a:cubicBezTo>
                  <a:cubicBezTo>
                    <a:pt x="3266" y="3750"/>
                    <a:pt x="2551" y="2455"/>
                    <a:pt x="1605" y="1315"/>
                  </a:cubicBezTo>
                  <a:cubicBezTo>
                    <a:pt x="1353" y="1025"/>
                    <a:pt x="1083" y="755"/>
                    <a:pt x="812" y="484"/>
                  </a:cubicBezTo>
                  <a:cubicBezTo>
                    <a:pt x="638" y="310"/>
                    <a:pt x="464" y="156"/>
                    <a:pt x="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88;p117">
              <a:extLst>
                <a:ext uri="{FF2B5EF4-FFF2-40B4-BE49-F238E27FC236}">
                  <a16:creationId xmlns:a16="http://schemas.microsoft.com/office/drawing/2014/main" id="{8C9F3963-6207-A8B6-25F8-5C4C64A9F35F}"/>
                </a:ext>
              </a:extLst>
            </p:cNvPr>
            <p:cNvSpPr/>
            <p:nvPr/>
          </p:nvSpPr>
          <p:spPr>
            <a:xfrm>
              <a:off x="6309225" y="1710625"/>
              <a:ext cx="74900" cy="262825"/>
            </a:xfrm>
            <a:custGeom>
              <a:avLst/>
              <a:gdLst/>
              <a:ahLst/>
              <a:cxnLst/>
              <a:rect l="l" t="t" r="r" b="b"/>
              <a:pathLst>
                <a:path w="2996" h="10513" extrusionOk="0">
                  <a:moveTo>
                    <a:pt x="2957" y="0"/>
                  </a:moveTo>
                  <a:cubicBezTo>
                    <a:pt x="2358" y="310"/>
                    <a:pt x="1836" y="793"/>
                    <a:pt x="1488" y="1392"/>
                  </a:cubicBezTo>
                  <a:cubicBezTo>
                    <a:pt x="870" y="2397"/>
                    <a:pt x="657" y="3595"/>
                    <a:pt x="464" y="4773"/>
                  </a:cubicBezTo>
                  <a:cubicBezTo>
                    <a:pt x="213" y="6261"/>
                    <a:pt x="0" y="7962"/>
                    <a:pt x="908" y="9179"/>
                  </a:cubicBezTo>
                  <a:cubicBezTo>
                    <a:pt x="1256" y="9663"/>
                    <a:pt x="1778" y="10049"/>
                    <a:pt x="2145" y="10513"/>
                  </a:cubicBezTo>
                  <a:cubicBezTo>
                    <a:pt x="2319" y="10107"/>
                    <a:pt x="2435" y="9663"/>
                    <a:pt x="2454" y="9218"/>
                  </a:cubicBezTo>
                  <a:cubicBezTo>
                    <a:pt x="2725" y="6551"/>
                    <a:pt x="2918" y="3885"/>
                    <a:pt x="2995" y="1218"/>
                  </a:cubicBezTo>
                  <a:cubicBezTo>
                    <a:pt x="2995" y="812"/>
                    <a:pt x="2995" y="406"/>
                    <a:pt x="29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89;p117">
              <a:extLst>
                <a:ext uri="{FF2B5EF4-FFF2-40B4-BE49-F238E27FC236}">
                  <a16:creationId xmlns:a16="http://schemas.microsoft.com/office/drawing/2014/main" id="{65228E4C-F79E-A254-99D6-35A6537BB8CD}"/>
                </a:ext>
              </a:extLst>
            </p:cNvPr>
            <p:cNvSpPr/>
            <p:nvPr/>
          </p:nvSpPr>
          <p:spPr>
            <a:xfrm>
              <a:off x="6187475" y="1943000"/>
              <a:ext cx="139150" cy="61900"/>
            </a:xfrm>
            <a:custGeom>
              <a:avLst/>
              <a:gdLst/>
              <a:ahLst/>
              <a:cxnLst/>
              <a:rect l="l" t="t" r="r" b="b"/>
              <a:pathLst>
                <a:path w="5566" h="2476" extrusionOk="0">
                  <a:moveTo>
                    <a:pt x="1118" y="0"/>
                  </a:moveTo>
                  <a:cubicBezTo>
                    <a:pt x="706" y="0"/>
                    <a:pt x="325" y="257"/>
                    <a:pt x="174" y="657"/>
                  </a:cubicBezTo>
                  <a:cubicBezTo>
                    <a:pt x="0" y="1102"/>
                    <a:pt x="58" y="1604"/>
                    <a:pt x="329" y="2010"/>
                  </a:cubicBezTo>
                  <a:cubicBezTo>
                    <a:pt x="367" y="2087"/>
                    <a:pt x="425" y="2145"/>
                    <a:pt x="464" y="2203"/>
                  </a:cubicBezTo>
                  <a:cubicBezTo>
                    <a:pt x="580" y="2242"/>
                    <a:pt x="715" y="2261"/>
                    <a:pt x="831" y="2300"/>
                  </a:cubicBezTo>
                  <a:cubicBezTo>
                    <a:pt x="1140" y="2358"/>
                    <a:pt x="1450" y="2416"/>
                    <a:pt x="1759" y="2435"/>
                  </a:cubicBezTo>
                  <a:lnTo>
                    <a:pt x="1855" y="2435"/>
                  </a:lnTo>
                  <a:cubicBezTo>
                    <a:pt x="2202" y="2459"/>
                    <a:pt x="2548" y="2476"/>
                    <a:pt x="2899" y="2476"/>
                  </a:cubicBezTo>
                  <a:cubicBezTo>
                    <a:pt x="3116" y="2476"/>
                    <a:pt x="3335" y="2469"/>
                    <a:pt x="3556" y="2455"/>
                  </a:cubicBezTo>
                  <a:cubicBezTo>
                    <a:pt x="3749" y="2455"/>
                    <a:pt x="3943" y="2435"/>
                    <a:pt x="4136" y="2416"/>
                  </a:cubicBezTo>
                  <a:lnTo>
                    <a:pt x="3846" y="2397"/>
                  </a:lnTo>
                  <a:cubicBezTo>
                    <a:pt x="4020" y="2397"/>
                    <a:pt x="4213" y="2377"/>
                    <a:pt x="4406" y="2377"/>
                  </a:cubicBezTo>
                  <a:cubicBezTo>
                    <a:pt x="4793" y="2184"/>
                    <a:pt x="5102" y="1894"/>
                    <a:pt x="5315" y="1527"/>
                  </a:cubicBezTo>
                  <a:cubicBezTo>
                    <a:pt x="5566" y="1044"/>
                    <a:pt x="5392" y="310"/>
                    <a:pt x="4851" y="194"/>
                  </a:cubicBezTo>
                  <a:cubicBezTo>
                    <a:pt x="4790" y="177"/>
                    <a:pt x="4730" y="170"/>
                    <a:pt x="4671" y="170"/>
                  </a:cubicBezTo>
                  <a:cubicBezTo>
                    <a:pt x="4061" y="170"/>
                    <a:pt x="3535" y="971"/>
                    <a:pt x="2883" y="971"/>
                  </a:cubicBezTo>
                  <a:cubicBezTo>
                    <a:pt x="2856" y="971"/>
                    <a:pt x="2829" y="969"/>
                    <a:pt x="2802" y="967"/>
                  </a:cubicBezTo>
                  <a:cubicBezTo>
                    <a:pt x="2203" y="909"/>
                    <a:pt x="1894" y="194"/>
                    <a:pt x="1314" y="20"/>
                  </a:cubicBezTo>
                  <a:cubicBezTo>
                    <a:pt x="1249" y="7"/>
                    <a:pt x="1183" y="0"/>
                    <a:pt x="1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190;p117">
              <a:extLst>
                <a:ext uri="{FF2B5EF4-FFF2-40B4-BE49-F238E27FC236}">
                  <a16:creationId xmlns:a16="http://schemas.microsoft.com/office/drawing/2014/main" id="{26A43F16-AF32-D417-4755-E5D08184786C}"/>
                </a:ext>
              </a:extLst>
            </p:cNvPr>
            <p:cNvSpPr/>
            <p:nvPr/>
          </p:nvSpPr>
          <p:spPr>
            <a:xfrm>
              <a:off x="6138200" y="1817775"/>
              <a:ext cx="47850" cy="52675"/>
            </a:xfrm>
            <a:custGeom>
              <a:avLst/>
              <a:gdLst/>
              <a:ahLst/>
              <a:cxnLst/>
              <a:rect l="l" t="t" r="r" b="b"/>
              <a:pathLst>
                <a:path w="1914" h="2107" extrusionOk="0">
                  <a:moveTo>
                    <a:pt x="811" y="1"/>
                  </a:moveTo>
                  <a:cubicBezTo>
                    <a:pt x="677" y="1"/>
                    <a:pt x="546" y="58"/>
                    <a:pt x="445" y="159"/>
                  </a:cubicBezTo>
                  <a:cubicBezTo>
                    <a:pt x="232" y="352"/>
                    <a:pt x="97" y="623"/>
                    <a:pt x="58" y="913"/>
                  </a:cubicBezTo>
                  <a:cubicBezTo>
                    <a:pt x="0" y="1241"/>
                    <a:pt x="0" y="1570"/>
                    <a:pt x="58" y="1898"/>
                  </a:cubicBezTo>
                  <a:cubicBezTo>
                    <a:pt x="66" y="1963"/>
                    <a:pt x="112" y="1990"/>
                    <a:pt x="163" y="1990"/>
                  </a:cubicBezTo>
                  <a:cubicBezTo>
                    <a:pt x="235" y="1990"/>
                    <a:pt x="318" y="1938"/>
                    <a:pt x="329" y="1859"/>
                  </a:cubicBezTo>
                  <a:lnTo>
                    <a:pt x="348" y="1859"/>
                  </a:lnTo>
                  <a:cubicBezTo>
                    <a:pt x="348" y="1415"/>
                    <a:pt x="290" y="893"/>
                    <a:pt x="580" y="507"/>
                  </a:cubicBezTo>
                  <a:cubicBezTo>
                    <a:pt x="638" y="429"/>
                    <a:pt x="715" y="371"/>
                    <a:pt x="793" y="352"/>
                  </a:cubicBezTo>
                  <a:cubicBezTo>
                    <a:pt x="908" y="352"/>
                    <a:pt x="1005" y="410"/>
                    <a:pt x="1063" y="487"/>
                  </a:cubicBezTo>
                  <a:cubicBezTo>
                    <a:pt x="1218" y="661"/>
                    <a:pt x="1314" y="855"/>
                    <a:pt x="1353" y="1086"/>
                  </a:cubicBezTo>
                  <a:cubicBezTo>
                    <a:pt x="1392" y="1241"/>
                    <a:pt x="1411" y="1396"/>
                    <a:pt x="1450" y="1550"/>
                  </a:cubicBezTo>
                  <a:cubicBezTo>
                    <a:pt x="1430" y="1724"/>
                    <a:pt x="1488" y="1898"/>
                    <a:pt x="1585" y="2053"/>
                  </a:cubicBezTo>
                  <a:cubicBezTo>
                    <a:pt x="1621" y="2089"/>
                    <a:pt x="1669" y="2106"/>
                    <a:pt x="1716" y="2106"/>
                  </a:cubicBezTo>
                  <a:cubicBezTo>
                    <a:pt x="1793" y="2106"/>
                    <a:pt x="1870" y="2060"/>
                    <a:pt x="1894" y="1975"/>
                  </a:cubicBezTo>
                  <a:cubicBezTo>
                    <a:pt x="1913" y="1879"/>
                    <a:pt x="1913" y="1782"/>
                    <a:pt x="1875" y="1686"/>
                  </a:cubicBezTo>
                  <a:cubicBezTo>
                    <a:pt x="1855" y="1608"/>
                    <a:pt x="1855" y="1531"/>
                    <a:pt x="1836" y="1454"/>
                  </a:cubicBezTo>
                  <a:cubicBezTo>
                    <a:pt x="1797" y="1280"/>
                    <a:pt x="1759" y="1125"/>
                    <a:pt x="1720" y="971"/>
                  </a:cubicBezTo>
                  <a:cubicBezTo>
                    <a:pt x="1643" y="681"/>
                    <a:pt x="1488" y="410"/>
                    <a:pt x="1276" y="198"/>
                  </a:cubicBezTo>
                  <a:cubicBezTo>
                    <a:pt x="1160" y="101"/>
                    <a:pt x="1024" y="24"/>
                    <a:pt x="870" y="4"/>
                  </a:cubicBezTo>
                  <a:cubicBezTo>
                    <a:pt x="850" y="2"/>
                    <a:pt x="831" y="1"/>
                    <a:pt x="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191;p117">
              <a:extLst>
                <a:ext uri="{FF2B5EF4-FFF2-40B4-BE49-F238E27FC236}">
                  <a16:creationId xmlns:a16="http://schemas.microsoft.com/office/drawing/2014/main" id="{7B46621A-296E-113A-92F9-C33B4B44F977}"/>
                </a:ext>
              </a:extLst>
            </p:cNvPr>
            <p:cNvSpPr/>
            <p:nvPr/>
          </p:nvSpPr>
          <p:spPr>
            <a:xfrm>
              <a:off x="6327100" y="1822525"/>
              <a:ext cx="38675" cy="46225"/>
            </a:xfrm>
            <a:custGeom>
              <a:avLst/>
              <a:gdLst/>
              <a:ahLst/>
              <a:cxnLst/>
              <a:rect l="l" t="t" r="r" b="b"/>
              <a:pathLst>
                <a:path w="1547" h="1849" extrusionOk="0">
                  <a:moveTo>
                    <a:pt x="757" y="0"/>
                  </a:moveTo>
                  <a:cubicBezTo>
                    <a:pt x="670" y="0"/>
                    <a:pt x="582" y="22"/>
                    <a:pt x="503" y="66"/>
                  </a:cubicBezTo>
                  <a:cubicBezTo>
                    <a:pt x="329" y="220"/>
                    <a:pt x="193" y="433"/>
                    <a:pt x="135" y="665"/>
                  </a:cubicBezTo>
                  <a:cubicBezTo>
                    <a:pt x="97" y="800"/>
                    <a:pt x="58" y="935"/>
                    <a:pt x="39" y="1090"/>
                  </a:cubicBezTo>
                  <a:cubicBezTo>
                    <a:pt x="0" y="1244"/>
                    <a:pt x="0" y="1399"/>
                    <a:pt x="39" y="1554"/>
                  </a:cubicBezTo>
                  <a:cubicBezTo>
                    <a:pt x="39" y="1609"/>
                    <a:pt x="83" y="1633"/>
                    <a:pt x="131" y="1633"/>
                  </a:cubicBezTo>
                  <a:cubicBezTo>
                    <a:pt x="184" y="1633"/>
                    <a:pt x="241" y="1604"/>
                    <a:pt x="251" y="1554"/>
                  </a:cubicBezTo>
                  <a:lnTo>
                    <a:pt x="271" y="1554"/>
                  </a:lnTo>
                  <a:cubicBezTo>
                    <a:pt x="348" y="1283"/>
                    <a:pt x="387" y="1012"/>
                    <a:pt x="483" y="761"/>
                  </a:cubicBezTo>
                  <a:cubicBezTo>
                    <a:pt x="522" y="645"/>
                    <a:pt x="580" y="549"/>
                    <a:pt x="638" y="452"/>
                  </a:cubicBezTo>
                  <a:cubicBezTo>
                    <a:pt x="657" y="433"/>
                    <a:pt x="676" y="394"/>
                    <a:pt x="715" y="375"/>
                  </a:cubicBezTo>
                  <a:cubicBezTo>
                    <a:pt x="734" y="375"/>
                    <a:pt x="754" y="355"/>
                    <a:pt x="754" y="355"/>
                  </a:cubicBezTo>
                  <a:lnTo>
                    <a:pt x="773" y="355"/>
                  </a:lnTo>
                  <a:lnTo>
                    <a:pt x="812" y="375"/>
                  </a:lnTo>
                  <a:lnTo>
                    <a:pt x="831" y="413"/>
                  </a:lnTo>
                  <a:cubicBezTo>
                    <a:pt x="870" y="433"/>
                    <a:pt x="889" y="471"/>
                    <a:pt x="908" y="491"/>
                  </a:cubicBezTo>
                  <a:cubicBezTo>
                    <a:pt x="947" y="607"/>
                    <a:pt x="986" y="703"/>
                    <a:pt x="1005" y="819"/>
                  </a:cubicBezTo>
                  <a:cubicBezTo>
                    <a:pt x="1082" y="1090"/>
                    <a:pt x="1102" y="1360"/>
                    <a:pt x="1102" y="1631"/>
                  </a:cubicBezTo>
                  <a:cubicBezTo>
                    <a:pt x="1102" y="1776"/>
                    <a:pt x="1213" y="1848"/>
                    <a:pt x="1324" y="1848"/>
                  </a:cubicBezTo>
                  <a:cubicBezTo>
                    <a:pt x="1435" y="1848"/>
                    <a:pt x="1546" y="1776"/>
                    <a:pt x="1546" y="1631"/>
                  </a:cubicBezTo>
                  <a:cubicBezTo>
                    <a:pt x="1527" y="1360"/>
                    <a:pt x="1488" y="1090"/>
                    <a:pt x="1430" y="819"/>
                  </a:cubicBezTo>
                  <a:cubicBezTo>
                    <a:pt x="1372" y="587"/>
                    <a:pt x="1275" y="375"/>
                    <a:pt x="1140" y="181"/>
                  </a:cubicBezTo>
                  <a:cubicBezTo>
                    <a:pt x="1044" y="61"/>
                    <a:pt x="902" y="0"/>
                    <a:pt x="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192;p117">
              <a:extLst>
                <a:ext uri="{FF2B5EF4-FFF2-40B4-BE49-F238E27FC236}">
                  <a16:creationId xmlns:a16="http://schemas.microsoft.com/office/drawing/2014/main" id="{31B0B82E-B363-8146-7EFF-5D231D436DFB}"/>
                </a:ext>
              </a:extLst>
            </p:cNvPr>
            <p:cNvSpPr/>
            <p:nvPr/>
          </p:nvSpPr>
          <p:spPr>
            <a:xfrm>
              <a:off x="6215500" y="1970525"/>
              <a:ext cx="25" cy="525"/>
            </a:xfrm>
            <a:custGeom>
              <a:avLst/>
              <a:gdLst/>
              <a:ahLst/>
              <a:cxnLst/>
              <a:rect l="l" t="t" r="r" b="b"/>
              <a:pathLst>
                <a:path w="1" h="21" extrusionOk="0">
                  <a:moveTo>
                    <a:pt x="0" y="20"/>
                  </a:moveTo>
                  <a:lnTo>
                    <a:pt x="0" y="1"/>
                  </a:lnTo>
                  <a:close/>
                </a:path>
              </a:pathLst>
            </a:custGeom>
            <a:solidFill>
              <a:srgbClr val="A88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193;p117">
              <a:extLst>
                <a:ext uri="{FF2B5EF4-FFF2-40B4-BE49-F238E27FC236}">
                  <a16:creationId xmlns:a16="http://schemas.microsoft.com/office/drawing/2014/main" id="{B0B9F85F-E887-2E5C-D839-3BB35A5251EB}"/>
                </a:ext>
              </a:extLst>
            </p:cNvPr>
            <p:cNvSpPr/>
            <p:nvPr/>
          </p:nvSpPr>
          <p:spPr>
            <a:xfrm>
              <a:off x="6211625" y="1966000"/>
              <a:ext cx="23225" cy="28800"/>
            </a:xfrm>
            <a:custGeom>
              <a:avLst/>
              <a:gdLst/>
              <a:ahLst/>
              <a:cxnLst/>
              <a:rect l="l" t="t" r="r" b="b"/>
              <a:pathLst>
                <a:path w="929" h="1152" extrusionOk="0">
                  <a:moveTo>
                    <a:pt x="56" y="308"/>
                  </a:moveTo>
                  <a:lnTo>
                    <a:pt x="56" y="308"/>
                  </a:lnTo>
                  <a:cubicBezTo>
                    <a:pt x="56" y="309"/>
                    <a:pt x="56" y="310"/>
                    <a:pt x="56" y="311"/>
                  </a:cubicBezTo>
                  <a:lnTo>
                    <a:pt x="56" y="311"/>
                  </a:lnTo>
                  <a:lnTo>
                    <a:pt x="56" y="308"/>
                  </a:lnTo>
                  <a:close/>
                  <a:moveTo>
                    <a:pt x="57" y="310"/>
                  </a:moveTo>
                  <a:lnTo>
                    <a:pt x="58" y="313"/>
                  </a:lnTo>
                  <a:lnTo>
                    <a:pt x="58" y="313"/>
                  </a:lnTo>
                  <a:cubicBezTo>
                    <a:pt x="57" y="312"/>
                    <a:pt x="57" y="311"/>
                    <a:pt x="56" y="311"/>
                  </a:cubicBezTo>
                  <a:lnTo>
                    <a:pt x="56" y="311"/>
                  </a:lnTo>
                  <a:lnTo>
                    <a:pt x="59" y="317"/>
                  </a:lnTo>
                  <a:lnTo>
                    <a:pt x="58" y="313"/>
                  </a:lnTo>
                  <a:lnTo>
                    <a:pt x="58" y="313"/>
                  </a:lnTo>
                  <a:cubicBezTo>
                    <a:pt x="61" y="318"/>
                    <a:pt x="67" y="326"/>
                    <a:pt x="78" y="336"/>
                  </a:cubicBezTo>
                  <a:cubicBezTo>
                    <a:pt x="69" y="328"/>
                    <a:pt x="62" y="319"/>
                    <a:pt x="57" y="310"/>
                  </a:cubicBezTo>
                  <a:close/>
                  <a:moveTo>
                    <a:pt x="177" y="0"/>
                  </a:moveTo>
                  <a:cubicBezTo>
                    <a:pt x="134" y="0"/>
                    <a:pt x="90" y="15"/>
                    <a:pt x="59" y="47"/>
                  </a:cubicBezTo>
                  <a:cubicBezTo>
                    <a:pt x="1" y="105"/>
                    <a:pt x="1" y="182"/>
                    <a:pt x="39" y="259"/>
                  </a:cubicBezTo>
                  <a:lnTo>
                    <a:pt x="42" y="266"/>
                  </a:lnTo>
                  <a:lnTo>
                    <a:pt x="42" y="266"/>
                  </a:lnTo>
                  <a:cubicBezTo>
                    <a:pt x="44" y="280"/>
                    <a:pt x="48" y="293"/>
                    <a:pt x="55" y="307"/>
                  </a:cubicBezTo>
                  <a:lnTo>
                    <a:pt x="55" y="307"/>
                  </a:lnTo>
                  <a:lnTo>
                    <a:pt x="56" y="308"/>
                  </a:lnTo>
                  <a:cubicBezTo>
                    <a:pt x="56" y="308"/>
                    <a:pt x="56" y="308"/>
                    <a:pt x="56" y="308"/>
                  </a:cubicBezTo>
                  <a:lnTo>
                    <a:pt x="56" y="308"/>
                  </a:lnTo>
                  <a:cubicBezTo>
                    <a:pt x="56" y="309"/>
                    <a:pt x="57" y="309"/>
                    <a:pt x="57" y="310"/>
                  </a:cubicBezTo>
                  <a:lnTo>
                    <a:pt x="57" y="310"/>
                  </a:lnTo>
                  <a:lnTo>
                    <a:pt x="57" y="308"/>
                  </a:lnTo>
                  <a:lnTo>
                    <a:pt x="57" y="308"/>
                  </a:lnTo>
                  <a:cubicBezTo>
                    <a:pt x="60" y="309"/>
                    <a:pt x="69" y="318"/>
                    <a:pt x="78" y="336"/>
                  </a:cubicBezTo>
                  <a:cubicBezTo>
                    <a:pt x="78" y="375"/>
                    <a:pt x="97" y="414"/>
                    <a:pt x="136" y="452"/>
                  </a:cubicBezTo>
                  <a:cubicBezTo>
                    <a:pt x="155" y="491"/>
                    <a:pt x="194" y="549"/>
                    <a:pt x="213" y="588"/>
                  </a:cubicBezTo>
                  <a:cubicBezTo>
                    <a:pt x="271" y="684"/>
                    <a:pt x="329" y="800"/>
                    <a:pt x="368" y="897"/>
                  </a:cubicBezTo>
                  <a:lnTo>
                    <a:pt x="349" y="841"/>
                  </a:lnTo>
                  <a:lnTo>
                    <a:pt x="349" y="841"/>
                  </a:lnTo>
                  <a:cubicBezTo>
                    <a:pt x="368" y="898"/>
                    <a:pt x="387" y="956"/>
                    <a:pt x="426" y="1032"/>
                  </a:cubicBezTo>
                  <a:cubicBezTo>
                    <a:pt x="468" y="1102"/>
                    <a:pt x="560" y="1152"/>
                    <a:pt x="652" y="1152"/>
                  </a:cubicBezTo>
                  <a:cubicBezTo>
                    <a:pt x="687" y="1152"/>
                    <a:pt x="722" y="1145"/>
                    <a:pt x="754" y="1129"/>
                  </a:cubicBezTo>
                  <a:cubicBezTo>
                    <a:pt x="812" y="1109"/>
                    <a:pt x="851" y="1071"/>
                    <a:pt x="889" y="1032"/>
                  </a:cubicBezTo>
                  <a:lnTo>
                    <a:pt x="909" y="955"/>
                  </a:lnTo>
                  <a:cubicBezTo>
                    <a:pt x="928" y="916"/>
                    <a:pt x="928" y="858"/>
                    <a:pt x="909" y="820"/>
                  </a:cubicBezTo>
                  <a:cubicBezTo>
                    <a:pt x="889" y="762"/>
                    <a:pt x="870" y="704"/>
                    <a:pt x="851" y="665"/>
                  </a:cubicBezTo>
                  <a:cubicBezTo>
                    <a:pt x="831" y="626"/>
                    <a:pt x="812" y="607"/>
                    <a:pt x="793" y="568"/>
                  </a:cubicBezTo>
                  <a:cubicBezTo>
                    <a:pt x="754" y="510"/>
                    <a:pt x="716" y="433"/>
                    <a:pt x="677" y="375"/>
                  </a:cubicBezTo>
                  <a:cubicBezTo>
                    <a:pt x="619" y="298"/>
                    <a:pt x="561" y="240"/>
                    <a:pt x="503" y="163"/>
                  </a:cubicBezTo>
                  <a:lnTo>
                    <a:pt x="464" y="124"/>
                  </a:lnTo>
                  <a:cubicBezTo>
                    <a:pt x="426" y="105"/>
                    <a:pt x="387" y="66"/>
                    <a:pt x="329" y="66"/>
                  </a:cubicBezTo>
                  <a:lnTo>
                    <a:pt x="290" y="47"/>
                  </a:lnTo>
                  <a:lnTo>
                    <a:pt x="290" y="47"/>
                  </a:lnTo>
                  <a:cubicBezTo>
                    <a:pt x="291" y="47"/>
                    <a:pt x="308" y="55"/>
                    <a:pt x="313" y="55"/>
                  </a:cubicBezTo>
                  <a:cubicBezTo>
                    <a:pt x="316" y="55"/>
                    <a:pt x="316" y="53"/>
                    <a:pt x="310" y="47"/>
                  </a:cubicBezTo>
                  <a:lnTo>
                    <a:pt x="271" y="27"/>
                  </a:lnTo>
                  <a:cubicBezTo>
                    <a:pt x="245" y="10"/>
                    <a:pt x="211" y="0"/>
                    <a:pt x="1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194;p117">
              <a:extLst>
                <a:ext uri="{FF2B5EF4-FFF2-40B4-BE49-F238E27FC236}">
                  <a16:creationId xmlns:a16="http://schemas.microsoft.com/office/drawing/2014/main" id="{8E41F349-3888-6BAD-C85D-C13CF85FEE1B}"/>
                </a:ext>
              </a:extLst>
            </p:cNvPr>
            <p:cNvSpPr/>
            <p:nvPr/>
          </p:nvSpPr>
          <p:spPr>
            <a:xfrm>
              <a:off x="6278300" y="1965350"/>
              <a:ext cx="23700" cy="25700"/>
            </a:xfrm>
            <a:custGeom>
              <a:avLst/>
              <a:gdLst/>
              <a:ahLst/>
              <a:cxnLst/>
              <a:rect l="l" t="t" r="r" b="b"/>
              <a:pathLst>
                <a:path w="948" h="1028" extrusionOk="0">
                  <a:moveTo>
                    <a:pt x="686" y="0"/>
                  </a:moveTo>
                  <a:cubicBezTo>
                    <a:pt x="662" y="0"/>
                    <a:pt x="638" y="5"/>
                    <a:pt x="619" y="15"/>
                  </a:cubicBezTo>
                  <a:cubicBezTo>
                    <a:pt x="561" y="15"/>
                    <a:pt x="522" y="53"/>
                    <a:pt x="483" y="92"/>
                  </a:cubicBezTo>
                  <a:lnTo>
                    <a:pt x="445" y="131"/>
                  </a:lnTo>
                  <a:lnTo>
                    <a:pt x="387" y="189"/>
                  </a:lnTo>
                  <a:cubicBezTo>
                    <a:pt x="329" y="266"/>
                    <a:pt x="290" y="324"/>
                    <a:pt x="232" y="401"/>
                  </a:cubicBezTo>
                  <a:cubicBezTo>
                    <a:pt x="194" y="459"/>
                    <a:pt x="174" y="498"/>
                    <a:pt x="136" y="556"/>
                  </a:cubicBezTo>
                  <a:cubicBezTo>
                    <a:pt x="116" y="575"/>
                    <a:pt x="97" y="614"/>
                    <a:pt x="78" y="633"/>
                  </a:cubicBezTo>
                  <a:cubicBezTo>
                    <a:pt x="58" y="672"/>
                    <a:pt x="39" y="710"/>
                    <a:pt x="20" y="768"/>
                  </a:cubicBezTo>
                  <a:cubicBezTo>
                    <a:pt x="0" y="807"/>
                    <a:pt x="0" y="865"/>
                    <a:pt x="0" y="904"/>
                  </a:cubicBezTo>
                  <a:cubicBezTo>
                    <a:pt x="20" y="942"/>
                    <a:pt x="39" y="961"/>
                    <a:pt x="78" y="1000"/>
                  </a:cubicBezTo>
                  <a:cubicBezTo>
                    <a:pt x="104" y="1018"/>
                    <a:pt x="138" y="1027"/>
                    <a:pt x="172" y="1027"/>
                  </a:cubicBezTo>
                  <a:cubicBezTo>
                    <a:pt x="215" y="1027"/>
                    <a:pt x="258" y="1013"/>
                    <a:pt x="290" y="981"/>
                  </a:cubicBezTo>
                  <a:lnTo>
                    <a:pt x="310" y="981"/>
                  </a:lnTo>
                  <a:lnTo>
                    <a:pt x="406" y="904"/>
                  </a:lnTo>
                  <a:lnTo>
                    <a:pt x="367" y="942"/>
                  </a:lnTo>
                  <a:cubicBezTo>
                    <a:pt x="406" y="904"/>
                    <a:pt x="445" y="884"/>
                    <a:pt x="464" y="846"/>
                  </a:cubicBezTo>
                  <a:lnTo>
                    <a:pt x="522" y="788"/>
                  </a:lnTo>
                  <a:lnTo>
                    <a:pt x="657" y="672"/>
                  </a:lnTo>
                  <a:lnTo>
                    <a:pt x="773" y="536"/>
                  </a:lnTo>
                  <a:lnTo>
                    <a:pt x="851" y="478"/>
                  </a:lnTo>
                  <a:lnTo>
                    <a:pt x="870" y="459"/>
                  </a:lnTo>
                  <a:cubicBezTo>
                    <a:pt x="909" y="420"/>
                    <a:pt x="928" y="382"/>
                    <a:pt x="947" y="324"/>
                  </a:cubicBezTo>
                  <a:cubicBezTo>
                    <a:pt x="947" y="304"/>
                    <a:pt x="947" y="285"/>
                    <a:pt x="947" y="246"/>
                  </a:cubicBezTo>
                  <a:cubicBezTo>
                    <a:pt x="947" y="169"/>
                    <a:pt x="909" y="92"/>
                    <a:pt x="851" y="53"/>
                  </a:cubicBezTo>
                  <a:cubicBezTo>
                    <a:pt x="812" y="34"/>
                    <a:pt x="793" y="15"/>
                    <a:pt x="754" y="15"/>
                  </a:cubicBezTo>
                  <a:cubicBezTo>
                    <a:pt x="735" y="5"/>
                    <a:pt x="710" y="0"/>
                    <a:pt x="6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195;p117">
              <a:extLst>
                <a:ext uri="{FF2B5EF4-FFF2-40B4-BE49-F238E27FC236}">
                  <a16:creationId xmlns:a16="http://schemas.microsoft.com/office/drawing/2014/main" id="{AA567018-6D0D-9654-5F03-766A94C1E5CB}"/>
                </a:ext>
              </a:extLst>
            </p:cNvPr>
            <p:cNvSpPr/>
            <p:nvPr/>
          </p:nvSpPr>
          <p:spPr>
            <a:xfrm>
              <a:off x="4959400" y="2349375"/>
              <a:ext cx="85550" cy="190775"/>
            </a:xfrm>
            <a:custGeom>
              <a:avLst/>
              <a:gdLst/>
              <a:ahLst/>
              <a:cxnLst/>
              <a:rect l="l" t="t" r="r" b="b"/>
              <a:pathLst>
                <a:path w="3422" h="7631" extrusionOk="0">
                  <a:moveTo>
                    <a:pt x="1610" y="1"/>
                  </a:moveTo>
                  <a:cubicBezTo>
                    <a:pt x="1100" y="1"/>
                    <a:pt x="592" y="365"/>
                    <a:pt x="329" y="828"/>
                  </a:cubicBezTo>
                  <a:cubicBezTo>
                    <a:pt x="1" y="1408"/>
                    <a:pt x="1" y="2104"/>
                    <a:pt x="39" y="2761"/>
                  </a:cubicBezTo>
                  <a:cubicBezTo>
                    <a:pt x="78" y="3514"/>
                    <a:pt x="233" y="4345"/>
                    <a:pt x="812" y="4848"/>
                  </a:cubicBezTo>
                  <a:cubicBezTo>
                    <a:pt x="600" y="4345"/>
                    <a:pt x="677" y="3765"/>
                    <a:pt x="1025" y="3340"/>
                  </a:cubicBezTo>
                  <a:cubicBezTo>
                    <a:pt x="1102" y="4055"/>
                    <a:pt x="1411" y="4751"/>
                    <a:pt x="1624" y="5466"/>
                  </a:cubicBezTo>
                  <a:cubicBezTo>
                    <a:pt x="1856" y="6162"/>
                    <a:pt x="1972" y="6954"/>
                    <a:pt x="1701" y="7630"/>
                  </a:cubicBezTo>
                  <a:cubicBezTo>
                    <a:pt x="2165" y="7282"/>
                    <a:pt x="2494" y="6761"/>
                    <a:pt x="2629" y="6181"/>
                  </a:cubicBezTo>
                  <a:cubicBezTo>
                    <a:pt x="2723" y="5709"/>
                    <a:pt x="2779" y="5236"/>
                    <a:pt x="2786" y="4754"/>
                  </a:cubicBezTo>
                  <a:lnTo>
                    <a:pt x="2786" y="4754"/>
                  </a:lnTo>
                  <a:cubicBezTo>
                    <a:pt x="2816" y="4854"/>
                    <a:pt x="2873" y="4947"/>
                    <a:pt x="2957" y="5022"/>
                  </a:cubicBezTo>
                  <a:cubicBezTo>
                    <a:pt x="3382" y="3669"/>
                    <a:pt x="3421" y="2239"/>
                    <a:pt x="3073" y="867"/>
                  </a:cubicBezTo>
                  <a:cubicBezTo>
                    <a:pt x="3015" y="635"/>
                    <a:pt x="2919" y="422"/>
                    <a:pt x="2764" y="248"/>
                  </a:cubicBezTo>
                  <a:cubicBezTo>
                    <a:pt x="2664" y="136"/>
                    <a:pt x="2524" y="72"/>
                    <a:pt x="2380" y="72"/>
                  </a:cubicBezTo>
                  <a:cubicBezTo>
                    <a:pt x="2301" y="72"/>
                    <a:pt x="2221" y="91"/>
                    <a:pt x="2146" y="132"/>
                  </a:cubicBezTo>
                  <a:lnTo>
                    <a:pt x="1991" y="74"/>
                  </a:lnTo>
                  <a:cubicBezTo>
                    <a:pt x="1867" y="24"/>
                    <a:pt x="1738" y="1"/>
                    <a:pt x="16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8" name="Google Shape;8196;p117">
            <a:extLst>
              <a:ext uri="{FF2B5EF4-FFF2-40B4-BE49-F238E27FC236}">
                <a16:creationId xmlns:a16="http://schemas.microsoft.com/office/drawing/2014/main" id="{B0D9A1FE-EADC-B7A4-A0B9-7CA653FA24E0}"/>
              </a:ext>
            </a:extLst>
          </p:cNvPr>
          <p:cNvGrpSpPr/>
          <p:nvPr/>
        </p:nvGrpSpPr>
        <p:grpSpPr>
          <a:xfrm>
            <a:off x="6763727" y="3953082"/>
            <a:ext cx="765302" cy="692786"/>
            <a:chOff x="6575900" y="1663200"/>
            <a:chExt cx="719850" cy="667750"/>
          </a:xfrm>
        </p:grpSpPr>
        <p:sp>
          <p:nvSpPr>
            <p:cNvPr id="8419" name="Google Shape;8197;p117">
              <a:extLst>
                <a:ext uri="{FF2B5EF4-FFF2-40B4-BE49-F238E27FC236}">
                  <a16:creationId xmlns:a16="http://schemas.microsoft.com/office/drawing/2014/main" id="{77BAEFC6-21F6-AFEC-5A58-73B9C09A2FD6}"/>
                </a:ext>
              </a:extLst>
            </p:cNvPr>
            <p:cNvSpPr/>
            <p:nvPr/>
          </p:nvSpPr>
          <p:spPr>
            <a:xfrm>
              <a:off x="6776875" y="2180200"/>
              <a:ext cx="69100" cy="146225"/>
            </a:xfrm>
            <a:custGeom>
              <a:avLst/>
              <a:gdLst/>
              <a:ahLst/>
              <a:cxnLst/>
              <a:rect l="l" t="t" r="r" b="b"/>
              <a:pathLst>
                <a:path w="2764" h="5849" extrusionOk="0">
                  <a:moveTo>
                    <a:pt x="0" y="1"/>
                  </a:moveTo>
                  <a:cubicBezTo>
                    <a:pt x="39" y="1759"/>
                    <a:pt x="58" y="3518"/>
                    <a:pt x="77" y="5276"/>
                  </a:cubicBezTo>
                  <a:cubicBezTo>
                    <a:pt x="8" y="5570"/>
                    <a:pt x="248" y="5849"/>
                    <a:pt x="535" y="5849"/>
                  </a:cubicBezTo>
                  <a:cubicBezTo>
                    <a:pt x="569" y="5849"/>
                    <a:pt x="603" y="5845"/>
                    <a:pt x="638" y="5837"/>
                  </a:cubicBezTo>
                  <a:lnTo>
                    <a:pt x="2763" y="5837"/>
                  </a:lnTo>
                  <a:cubicBezTo>
                    <a:pt x="2242" y="5643"/>
                    <a:pt x="1643" y="5373"/>
                    <a:pt x="1565" y="4832"/>
                  </a:cubicBezTo>
                  <a:cubicBezTo>
                    <a:pt x="1565" y="4658"/>
                    <a:pt x="1565" y="4503"/>
                    <a:pt x="1604" y="4349"/>
                  </a:cubicBezTo>
                  <a:cubicBezTo>
                    <a:pt x="1875" y="2919"/>
                    <a:pt x="2164" y="1508"/>
                    <a:pt x="2435" y="97"/>
                  </a:cubicBezTo>
                  <a:lnTo>
                    <a:pt x="0" y="1"/>
                  </a:ln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198;p117">
              <a:extLst>
                <a:ext uri="{FF2B5EF4-FFF2-40B4-BE49-F238E27FC236}">
                  <a16:creationId xmlns:a16="http://schemas.microsoft.com/office/drawing/2014/main" id="{B0861642-E86D-E301-CFBA-4B178FB24499}"/>
                </a:ext>
              </a:extLst>
            </p:cNvPr>
            <p:cNvSpPr/>
            <p:nvPr/>
          </p:nvSpPr>
          <p:spPr>
            <a:xfrm>
              <a:off x="7069150" y="2121750"/>
              <a:ext cx="77325" cy="208725"/>
            </a:xfrm>
            <a:custGeom>
              <a:avLst/>
              <a:gdLst/>
              <a:ahLst/>
              <a:cxnLst/>
              <a:rect l="l" t="t" r="r" b="b"/>
              <a:pathLst>
                <a:path w="3093" h="8349" extrusionOk="0">
                  <a:moveTo>
                    <a:pt x="3092" y="0"/>
                  </a:moveTo>
                  <a:lnTo>
                    <a:pt x="0" y="116"/>
                  </a:lnTo>
                  <a:cubicBezTo>
                    <a:pt x="0" y="116"/>
                    <a:pt x="0" y="8271"/>
                    <a:pt x="155" y="8271"/>
                  </a:cubicBezTo>
                  <a:cubicBezTo>
                    <a:pt x="310" y="8271"/>
                    <a:pt x="1141" y="8349"/>
                    <a:pt x="1141" y="8349"/>
                  </a:cubicBezTo>
                  <a:cubicBezTo>
                    <a:pt x="1624" y="8329"/>
                    <a:pt x="2107" y="8252"/>
                    <a:pt x="2590" y="8136"/>
                  </a:cubicBezTo>
                  <a:cubicBezTo>
                    <a:pt x="2300" y="7769"/>
                    <a:pt x="1856" y="7537"/>
                    <a:pt x="1392" y="7518"/>
                  </a:cubicBezTo>
                  <a:cubicBezTo>
                    <a:pt x="1817" y="4986"/>
                    <a:pt x="2397" y="2474"/>
                    <a:pt x="3092" y="0"/>
                  </a:cubicBez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21" name="Google Shape;8199;p117">
              <a:extLst>
                <a:ext uri="{FF2B5EF4-FFF2-40B4-BE49-F238E27FC236}">
                  <a16:creationId xmlns:a16="http://schemas.microsoft.com/office/drawing/2014/main" id="{0BFF0371-FCED-A5FB-2851-1F0575C2C765}"/>
                </a:ext>
              </a:extLst>
            </p:cNvPr>
            <p:cNvSpPr/>
            <p:nvPr/>
          </p:nvSpPr>
          <p:spPr>
            <a:xfrm>
              <a:off x="6677825" y="2161350"/>
              <a:ext cx="69600" cy="162450"/>
            </a:xfrm>
            <a:custGeom>
              <a:avLst/>
              <a:gdLst/>
              <a:ahLst/>
              <a:cxnLst/>
              <a:rect l="l" t="t" r="r" b="b"/>
              <a:pathLst>
                <a:path w="2784" h="6498" extrusionOk="0">
                  <a:moveTo>
                    <a:pt x="1" y="1"/>
                  </a:moveTo>
                  <a:lnTo>
                    <a:pt x="1" y="1"/>
                  </a:lnTo>
                  <a:cubicBezTo>
                    <a:pt x="290" y="2030"/>
                    <a:pt x="561" y="4059"/>
                    <a:pt x="851" y="6088"/>
                  </a:cubicBezTo>
                  <a:cubicBezTo>
                    <a:pt x="851" y="6185"/>
                    <a:pt x="890" y="6281"/>
                    <a:pt x="947" y="6359"/>
                  </a:cubicBezTo>
                  <a:cubicBezTo>
                    <a:pt x="1048" y="6443"/>
                    <a:pt x="1179" y="6498"/>
                    <a:pt x="1313" y="6498"/>
                  </a:cubicBezTo>
                  <a:cubicBezTo>
                    <a:pt x="1333" y="6498"/>
                    <a:pt x="1353" y="6496"/>
                    <a:pt x="1373" y="6494"/>
                  </a:cubicBezTo>
                  <a:cubicBezTo>
                    <a:pt x="1856" y="6494"/>
                    <a:pt x="2320" y="6475"/>
                    <a:pt x="2783" y="6436"/>
                  </a:cubicBezTo>
                  <a:cubicBezTo>
                    <a:pt x="2416" y="6262"/>
                    <a:pt x="2146" y="5914"/>
                    <a:pt x="2088" y="5508"/>
                  </a:cubicBezTo>
                  <a:cubicBezTo>
                    <a:pt x="2030" y="5122"/>
                    <a:pt x="2030" y="4697"/>
                    <a:pt x="2107" y="4310"/>
                  </a:cubicBezTo>
                  <a:cubicBezTo>
                    <a:pt x="2262" y="3035"/>
                    <a:pt x="2416" y="1760"/>
                    <a:pt x="2590" y="484"/>
                  </a:cubicBezTo>
                  <a:lnTo>
                    <a:pt x="1" y="1"/>
                  </a:ln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22" name="Google Shape;8200;p117">
              <a:extLst>
                <a:ext uri="{FF2B5EF4-FFF2-40B4-BE49-F238E27FC236}">
                  <a16:creationId xmlns:a16="http://schemas.microsoft.com/office/drawing/2014/main" id="{1A64E3D4-1719-1F02-CB9D-643B63D193E9}"/>
                </a:ext>
              </a:extLst>
            </p:cNvPr>
            <p:cNvSpPr/>
            <p:nvPr/>
          </p:nvSpPr>
          <p:spPr>
            <a:xfrm>
              <a:off x="7020350" y="2175375"/>
              <a:ext cx="73950" cy="155575"/>
            </a:xfrm>
            <a:custGeom>
              <a:avLst/>
              <a:gdLst/>
              <a:ahLst/>
              <a:cxnLst/>
              <a:rect l="l" t="t" r="r" b="b"/>
              <a:pathLst>
                <a:path w="2958" h="6223" extrusionOk="0">
                  <a:moveTo>
                    <a:pt x="1" y="0"/>
                  </a:moveTo>
                  <a:lnTo>
                    <a:pt x="1" y="0"/>
                  </a:lnTo>
                  <a:cubicBezTo>
                    <a:pt x="155" y="1933"/>
                    <a:pt x="329" y="3865"/>
                    <a:pt x="503" y="5798"/>
                  </a:cubicBezTo>
                  <a:cubicBezTo>
                    <a:pt x="503" y="5972"/>
                    <a:pt x="542" y="6165"/>
                    <a:pt x="696" y="6204"/>
                  </a:cubicBezTo>
                  <a:cubicBezTo>
                    <a:pt x="754" y="6223"/>
                    <a:pt x="793" y="6223"/>
                    <a:pt x="851" y="6223"/>
                  </a:cubicBezTo>
                  <a:lnTo>
                    <a:pt x="2957" y="6223"/>
                  </a:lnTo>
                  <a:lnTo>
                    <a:pt x="2107" y="5662"/>
                  </a:lnTo>
                  <a:cubicBezTo>
                    <a:pt x="2030" y="5624"/>
                    <a:pt x="1952" y="5546"/>
                    <a:pt x="1894" y="5489"/>
                  </a:cubicBezTo>
                  <a:cubicBezTo>
                    <a:pt x="1720" y="5257"/>
                    <a:pt x="1817" y="4947"/>
                    <a:pt x="1894" y="4677"/>
                  </a:cubicBezTo>
                  <a:cubicBezTo>
                    <a:pt x="2320" y="3170"/>
                    <a:pt x="2107" y="1488"/>
                    <a:pt x="2783" y="58"/>
                  </a:cubicBezTo>
                  <a:lnTo>
                    <a:pt x="1" y="0"/>
                  </a:ln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201;p117">
              <a:extLst>
                <a:ext uri="{FF2B5EF4-FFF2-40B4-BE49-F238E27FC236}">
                  <a16:creationId xmlns:a16="http://schemas.microsoft.com/office/drawing/2014/main" id="{1C7F8574-C514-C6E2-FC4F-0E17B50D521E}"/>
                </a:ext>
              </a:extLst>
            </p:cNvPr>
            <p:cNvSpPr/>
            <p:nvPr/>
          </p:nvSpPr>
          <p:spPr>
            <a:xfrm>
              <a:off x="6959975" y="1663200"/>
              <a:ext cx="335775" cy="292275"/>
            </a:xfrm>
            <a:custGeom>
              <a:avLst/>
              <a:gdLst/>
              <a:ahLst/>
              <a:cxnLst/>
              <a:rect l="l" t="t" r="r" b="b"/>
              <a:pathLst>
                <a:path w="13431" h="11691" extrusionOk="0">
                  <a:moveTo>
                    <a:pt x="6174" y="1"/>
                  </a:moveTo>
                  <a:cubicBezTo>
                    <a:pt x="4491" y="1"/>
                    <a:pt x="2854" y="1507"/>
                    <a:pt x="3362" y="3540"/>
                  </a:cubicBezTo>
                  <a:cubicBezTo>
                    <a:pt x="3108" y="3321"/>
                    <a:pt x="2790" y="3223"/>
                    <a:pt x="2462" y="3223"/>
                  </a:cubicBezTo>
                  <a:cubicBezTo>
                    <a:pt x="1893" y="3223"/>
                    <a:pt x="1297" y="3518"/>
                    <a:pt x="966" y="3984"/>
                  </a:cubicBezTo>
                  <a:cubicBezTo>
                    <a:pt x="445" y="4738"/>
                    <a:pt x="483" y="5782"/>
                    <a:pt x="812" y="6632"/>
                  </a:cubicBezTo>
                  <a:cubicBezTo>
                    <a:pt x="928" y="6825"/>
                    <a:pt x="986" y="7076"/>
                    <a:pt x="928" y="7308"/>
                  </a:cubicBezTo>
                  <a:cubicBezTo>
                    <a:pt x="850" y="7463"/>
                    <a:pt x="754" y="7579"/>
                    <a:pt x="638" y="7695"/>
                  </a:cubicBezTo>
                  <a:cubicBezTo>
                    <a:pt x="0" y="8390"/>
                    <a:pt x="387" y="9608"/>
                    <a:pt x="1198" y="10110"/>
                  </a:cubicBezTo>
                  <a:cubicBezTo>
                    <a:pt x="1614" y="10358"/>
                    <a:pt x="2086" y="10458"/>
                    <a:pt x="2570" y="10458"/>
                  </a:cubicBezTo>
                  <a:cubicBezTo>
                    <a:pt x="3029" y="10458"/>
                    <a:pt x="3500" y="10367"/>
                    <a:pt x="3942" y="10226"/>
                  </a:cubicBezTo>
                  <a:lnTo>
                    <a:pt x="3942" y="10226"/>
                  </a:lnTo>
                  <a:cubicBezTo>
                    <a:pt x="3826" y="10902"/>
                    <a:pt x="4541" y="11444"/>
                    <a:pt x="5218" y="11598"/>
                  </a:cubicBezTo>
                  <a:cubicBezTo>
                    <a:pt x="5498" y="11660"/>
                    <a:pt x="5781" y="11691"/>
                    <a:pt x="6062" y="11691"/>
                  </a:cubicBezTo>
                  <a:cubicBezTo>
                    <a:pt x="7003" y="11691"/>
                    <a:pt x="7919" y="11349"/>
                    <a:pt x="8619" y="10709"/>
                  </a:cubicBezTo>
                  <a:lnTo>
                    <a:pt x="10841" y="8893"/>
                  </a:lnTo>
                  <a:cubicBezTo>
                    <a:pt x="10916" y="8904"/>
                    <a:pt x="10991" y="8910"/>
                    <a:pt x="11065" y="8910"/>
                  </a:cubicBezTo>
                  <a:cubicBezTo>
                    <a:pt x="12125" y="8910"/>
                    <a:pt x="13105" y="7795"/>
                    <a:pt x="12870" y="6748"/>
                  </a:cubicBezTo>
                  <a:cubicBezTo>
                    <a:pt x="12773" y="6497"/>
                    <a:pt x="12754" y="6226"/>
                    <a:pt x="12773" y="5975"/>
                  </a:cubicBezTo>
                  <a:cubicBezTo>
                    <a:pt x="12851" y="5782"/>
                    <a:pt x="12947" y="5627"/>
                    <a:pt x="13044" y="5472"/>
                  </a:cubicBezTo>
                  <a:cubicBezTo>
                    <a:pt x="13431" y="4699"/>
                    <a:pt x="12735" y="3849"/>
                    <a:pt x="12078" y="3289"/>
                  </a:cubicBezTo>
                  <a:cubicBezTo>
                    <a:pt x="12542" y="2284"/>
                    <a:pt x="12155" y="1124"/>
                    <a:pt x="11208" y="564"/>
                  </a:cubicBezTo>
                  <a:cubicBezTo>
                    <a:pt x="10877" y="375"/>
                    <a:pt x="10514" y="285"/>
                    <a:pt x="10153" y="285"/>
                  </a:cubicBezTo>
                  <a:cubicBezTo>
                    <a:pt x="9482" y="285"/>
                    <a:pt x="8821" y="597"/>
                    <a:pt x="8406" y="1163"/>
                  </a:cubicBezTo>
                  <a:cubicBezTo>
                    <a:pt x="7809" y="352"/>
                    <a:pt x="6986" y="1"/>
                    <a:pt x="6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202;p117">
              <a:extLst>
                <a:ext uri="{FF2B5EF4-FFF2-40B4-BE49-F238E27FC236}">
                  <a16:creationId xmlns:a16="http://schemas.microsoft.com/office/drawing/2014/main" id="{F9B0FF36-0B30-1740-7415-4A67453498E8}"/>
                </a:ext>
              </a:extLst>
            </p:cNvPr>
            <p:cNvSpPr/>
            <p:nvPr/>
          </p:nvSpPr>
          <p:spPr>
            <a:xfrm>
              <a:off x="7053675" y="1806275"/>
              <a:ext cx="25" cy="25"/>
            </a:xfrm>
            <a:custGeom>
              <a:avLst/>
              <a:gdLst/>
              <a:ahLst/>
              <a:cxnLst/>
              <a:rect l="l" t="t" r="r" b="b"/>
              <a:pathLst>
                <a:path w="1" h="1" extrusionOk="0">
                  <a:moveTo>
                    <a:pt x="1" y="1"/>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25" name="Google Shape;8203;p117">
              <a:extLst>
                <a:ext uri="{FF2B5EF4-FFF2-40B4-BE49-F238E27FC236}">
                  <a16:creationId xmlns:a16="http://schemas.microsoft.com/office/drawing/2014/main" id="{8A5BD692-8795-D77D-FA15-4B455D4C546F}"/>
                </a:ext>
              </a:extLst>
            </p:cNvPr>
            <p:cNvSpPr/>
            <p:nvPr/>
          </p:nvSpPr>
          <p:spPr>
            <a:xfrm>
              <a:off x="6575900" y="1814975"/>
              <a:ext cx="626125" cy="426425"/>
            </a:xfrm>
            <a:custGeom>
              <a:avLst/>
              <a:gdLst/>
              <a:ahLst/>
              <a:cxnLst/>
              <a:rect l="l" t="t" r="r" b="b"/>
              <a:pathLst>
                <a:path w="25045" h="17057" extrusionOk="0">
                  <a:moveTo>
                    <a:pt x="8136" y="0"/>
                  </a:moveTo>
                  <a:cubicBezTo>
                    <a:pt x="7788" y="0"/>
                    <a:pt x="7459" y="78"/>
                    <a:pt x="7150" y="252"/>
                  </a:cubicBezTo>
                  <a:cubicBezTo>
                    <a:pt x="6957" y="426"/>
                    <a:pt x="6744" y="580"/>
                    <a:pt x="6532" y="735"/>
                  </a:cubicBezTo>
                  <a:cubicBezTo>
                    <a:pt x="6290" y="815"/>
                    <a:pt x="6022" y="855"/>
                    <a:pt x="5760" y="855"/>
                  </a:cubicBezTo>
                  <a:cubicBezTo>
                    <a:pt x="5708" y="855"/>
                    <a:pt x="5656" y="854"/>
                    <a:pt x="5604" y="851"/>
                  </a:cubicBezTo>
                  <a:cubicBezTo>
                    <a:pt x="4097" y="947"/>
                    <a:pt x="2879" y="2145"/>
                    <a:pt x="2802" y="3653"/>
                  </a:cubicBezTo>
                  <a:cubicBezTo>
                    <a:pt x="2636" y="3559"/>
                    <a:pt x="2453" y="3517"/>
                    <a:pt x="2266" y="3517"/>
                  </a:cubicBezTo>
                  <a:cubicBezTo>
                    <a:pt x="1801" y="3517"/>
                    <a:pt x="1314" y="3777"/>
                    <a:pt x="1024" y="4136"/>
                  </a:cubicBezTo>
                  <a:cubicBezTo>
                    <a:pt x="619" y="4658"/>
                    <a:pt x="464" y="5353"/>
                    <a:pt x="348" y="6010"/>
                  </a:cubicBezTo>
                  <a:cubicBezTo>
                    <a:pt x="155" y="6976"/>
                    <a:pt x="0" y="8097"/>
                    <a:pt x="599" y="8890"/>
                  </a:cubicBezTo>
                  <a:cubicBezTo>
                    <a:pt x="812" y="9141"/>
                    <a:pt x="1082" y="9373"/>
                    <a:pt x="1179" y="9682"/>
                  </a:cubicBezTo>
                  <a:cubicBezTo>
                    <a:pt x="1237" y="9952"/>
                    <a:pt x="1218" y="10223"/>
                    <a:pt x="1160" y="10494"/>
                  </a:cubicBezTo>
                  <a:cubicBezTo>
                    <a:pt x="947" y="12117"/>
                    <a:pt x="2280" y="13759"/>
                    <a:pt x="3904" y="13895"/>
                  </a:cubicBezTo>
                  <a:cubicBezTo>
                    <a:pt x="3960" y="13891"/>
                    <a:pt x="4016" y="13890"/>
                    <a:pt x="4073" y="13890"/>
                  </a:cubicBezTo>
                  <a:cubicBezTo>
                    <a:pt x="4344" y="13890"/>
                    <a:pt x="4614" y="13927"/>
                    <a:pt x="4870" y="13991"/>
                  </a:cubicBezTo>
                  <a:cubicBezTo>
                    <a:pt x="5198" y="14146"/>
                    <a:pt x="5469" y="14339"/>
                    <a:pt x="5720" y="14610"/>
                  </a:cubicBezTo>
                  <a:cubicBezTo>
                    <a:pt x="6570" y="15402"/>
                    <a:pt x="7614" y="16098"/>
                    <a:pt x="8773" y="16291"/>
                  </a:cubicBezTo>
                  <a:cubicBezTo>
                    <a:pt x="8959" y="16321"/>
                    <a:pt x="9148" y="16336"/>
                    <a:pt x="9337" y="16336"/>
                  </a:cubicBezTo>
                  <a:cubicBezTo>
                    <a:pt x="10349" y="16336"/>
                    <a:pt x="11367" y="15904"/>
                    <a:pt x="11904" y="15073"/>
                  </a:cubicBezTo>
                  <a:cubicBezTo>
                    <a:pt x="12531" y="16416"/>
                    <a:pt x="13773" y="17056"/>
                    <a:pt x="15011" y="17056"/>
                  </a:cubicBezTo>
                  <a:cubicBezTo>
                    <a:pt x="16481" y="17056"/>
                    <a:pt x="17948" y="16154"/>
                    <a:pt x="18378" y="14455"/>
                  </a:cubicBezTo>
                  <a:cubicBezTo>
                    <a:pt x="18735" y="15060"/>
                    <a:pt x="19377" y="15401"/>
                    <a:pt x="20037" y="15401"/>
                  </a:cubicBezTo>
                  <a:cubicBezTo>
                    <a:pt x="20305" y="15401"/>
                    <a:pt x="20576" y="15345"/>
                    <a:pt x="20832" y="15228"/>
                  </a:cubicBezTo>
                  <a:cubicBezTo>
                    <a:pt x="21740" y="14822"/>
                    <a:pt x="22185" y="13798"/>
                    <a:pt x="21875" y="12870"/>
                  </a:cubicBezTo>
                  <a:lnTo>
                    <a:pt x="21875" y="12870"/>
                  </a:lnTo>
                  <a:cubicBezTo>
                    <a:pt x="22107" y="13012"/>
                    <a:pt x="22367" y="13075"/>
                    <a:pt x="22632" y="13075"/>
                  </a:cubicBezTo>
                  <a:cubicBezTo>
                    <a:pt x="23273" y="13075"/>
                    <a:pt x="23947" y="12702"/>
                    <a:pt x="24330" y="12155"/>
                  </a:cubicBezTo>
                  <a:cubicBezTo>
                    <a:pt x="24890" y="11382"/>
                    <a:pt x="24987" y="10397"/>
                    <a:pt x="25006" y="9450"/>
                  </a:cubicBezTo>
                  <a:cubicBezTo>
                    <a:pt x="25045" y="7885"/>
                    <a:pt x="24948" y="6300"/>
                    <a:pt x="24677" y="4754"/>
                  </a:cubicBezTo>
                  <a:lnTo>
                    <a:pt x="16078" y="1334"/>
                  </a:lnTo>
                  <a:cubicBezTo>
                    <a:pt x="15421" y="793"/>
                    <a:pt x="14706" y="232"/>
                    <a:pt x="13856" y="136"/>
                  </a:cubicBezTo>
                  <a:cubicBezTo>
                    <a:pt x="13794" y="129"/>
                    <a:pt x="13731" y="125"/>
                    <a:pt x="13668" y="125"/>
                  </a:cubicBezTo>
                  <a:cubicBezTo>
                    <a:pt x="12867" y="125"/>
                    <a:pt x="12020" y="680"/>
                    <a:pt x="12020" y="1450"/>
                  </a:cubicBezTo>
                  <a:cubicBezTo>
                    <a:pt x="10938" y="503"/>
                    <a:pt x="9566" y="0"/>
                    <a:pt x="8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204;p117">
              <a:extLst>
                <a:ext uri="{FF2B5EF4-FFF2-40B4-BE49-F238E27FC236}">
                  <a16:creationId xmlns:a16="http://schemas.microsoft.com/office/drawing/2014/main" id="{1D2C3B96-14C3-C3C3-8D28-35D3BDB90A51}"/>
                </a:ext>
              </a:extLst>
            </p:cNvPr>
            <p:cNvSpPr/>
            <p:nvPr/>
          </p:nvSpPr>
          <p:spPr>
            <a:xfrm>
              <a:off x="7098125" y="1805800"/>
              <a:ext cx="151725" cy="161600"/>
            </a:xfrm>
            <a:custGeom>
              <a:avLst/>
              <a:gdLst/>
              <a:ahLst/>
              <a:cxnLst/>
              <a:rect l="l" t="t" r="r" b="b"/>
              <a:pathLst>
                <a:path w="6069" h="6464" extrusionOk="0">
                  <a:moveTo>
                    <a:pt x="3441" y="0"/>
                  </a:moveTo>
                  <a:cubicBezTo>
                    <a:pt x="3117" y="461"/>
                    <a:pt x="2512" y="681"/>
                    <a:pt x="1901" y="681"/>
                  </a:cubicBezTo>
                  <a:cubicBezTo>
                    <a:pt x="1563" y="681"/>
                    <a:pt x="1224" y="614"/>
                    <a:pt x="928" y="483"/>
                  </a:cubicBezTo>
                  <a:lnTo>
                    <a:pt x="870" y="503"/>
                  </a:lnTo>
                  <a:cubicBezTo>
                    <a:pt x="928" y="986"/>
                    <a:pt x="754" y="1469"/>
                    <a:pt x="426" y="1817"/>
                  </a:cubicBezTo>
                  <a:cubicBezTo>
                    <a:pt x="291" y="1952"/>
                    <a:pt x="155" y="2087"/>
                    <a:pt x="1" y="2184"/>
                  </a:cubicBezTo>
                  <a:cubicBezTo>
                    <a:pt x="39" y="2242"/>
                    <a:pt x="78" y="2300"/>
                    <a:pt x="117" y="2358"/>
                  </a:cubicBezTo>
                  <a:cubicBezTo>
                    <a:pt x="697" y="3343"/>
                    <a:pt x="4059" y="6397"/>
                    <a:pt x="5006" y="6455"/>
                  </a:cubicBezTo>
                  <a:cubicBezTo>
                    <a:pt x="5092" y="6459"/>
                    <a:pt x="5180" y="6464"/>
                    <a:pt x="5266" y="6464"/>
                  </a:cubicBezTo>
                  <a:cubicBezTo>
                    <a:pt x="5543" y="6464"/>
                    <a:pt x="5800" y="6416"/>
                    <a:pt x="5933" y="6165"/>
                  </a:cubicBezTo>
                  <a:cubicBezTo>
                    <a:pt x="6049" y="5817"/>
                    <a:pt x="6069" y="5430"/>
                    <a:pt x="5972" y="5063"/>
                  </a:cubicBezTo>
                  <a:cubicBezTo>
                    <a:pt x="5740" y="3575"/>
                    <a:pt x="5450" y="2068"/>
                    <a:pt x="4735" y="735"/>
                  </a:cubicBezTo>
                  <a:cubicBezTo>
                    <a:pt x="4697" y="638"/>
                    <a:pt x="4658" y="561"/>
                    <a:pt x="4600" y="483"/>
                  </a:cubicBezTo>
                  <a:lnTo>
                    <a:pt x="4581" y="483"/>
                  </a:lnTo>
                  <a:cubicBezTo>
                    <a:pt x="4156" y="483"/>
                    <a:pt x="3730" y="309"/>
                    <a:pt x="3441" y="0"/>
                  </a:cubicBez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27" name="Google Shape;8205;p117">
              <a:extLst>
                <a:ext uri="{FF2B5EF4-FFF2-40B4-BE49-F238E27FC236}">
                  <a16:creationId xmlns:a16="http://schemas.microsoft.com/office/drawing/2014/main" id="{EAC7DADE-8CB4-88A7-1FB5-2B1CEDDFF881}"/>
                </a:ext>
              </a:extLst>
            </p:cNvPr>
            <p:cNvSpPr/>
            <p:nvPr/>
          </p:nvSpPr>
          <p:spPr>
            <a:xfrm>
              <a:off x="6999575" y="1785600"/>
              <a:ext cx="74425" cy="26275"/>
            </a:xfrm>
            <a:custGeom>
              <a:avLst/>
              <a:gdLst/>
              <a:ahLst/>
              <a:cxnLst/>
              <a:rect l="l" t="t" r="r" b="b"/>
              <a:pathLst>
                <a:path w="2977" h="1051" extrusionOk="0">
                  <a:moveTo>
                    <a:pt x="1230" y="0"/>
                  </a:moveTo>
                  <a:cubicBezTo>
                    <a:pt x="825" y="0"/>
                    <a:pt x="415" y="76"/>
                    <a:pt x="1" y="209"/>
                  </a:cubicBezTo>
                  <a:cubicBezTo>
                    <a:pt x="754" y="717"/>
                    <a:pt x="1556" y="1051"/>
                    <a:pt x="2433" y="1051"/>
                  </a:cubicBezTo>
                  <a:cubicBezTo>
                    <a:pt x="2523" y="1051"/>
                    <a:pt x="2614" y="1047"/>
                    <a:pt x="2706" y="1040"/>
                  </a:cubicBezTo>
                  <a:lnTo>
                    <a:pt x="2977" y="557"/>
                  </a:lnTo>
                  <a:cubicBezTo>
                    <a:pt x="2412" y="166"/>
                    <a:pt x="1828" y="0"/>
                    <a:pt x="1230" y="0"/>
                  </a:cubicBez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28" name="Google Shape;8206;p117">
              <a:extLst>
                <a:ext uri="{FF2B5EF4-FFF2-40B4-BE49-F238E27FC236}">
                  <a16:creationId xmlns:a16="http://schemas.microsoft.com/office/drawing/2014/main" id="{370893DB-DE61-379D-37C7-709770B345FE}"/>
                </a:ext>
              </a:extLst>
            </p:cNvPr>
            <p:cNvSpPr/>
            <p:nvPr/>
          </p:nvSpPr>
          <p:spPr>
            <a:xfrm>
              <a:off x="7206825" y="1735250"/>
              <a:ext cx="40625" cy="54150"/>
            </a:xfrm>
            <a:custGeom>
              <a:avLst/>
              <a:gdLst/>
              <a:ahLst/>
              <a:cxnLst/>
              <a:rect l="l" t="t" r="r" b="b"/>
              <a:pathLst>
                <a:path w="1625" h="2166" extrusionOk="0">
                  <a:moveTo>
                    <a:pt x="1624" y="1"/>
                  </a:moveTo>
                  <a:cubicBezTo>
                    <a:pt x="754" y="445"/>
                    <a:pt x="39" y="986"/>
                    <a:pt x="1" y="1856"/>
                  </a:cubicBezTo>
                  <a:lnTo>
                    <a:pt x="600" y="2165"/>
                  </a:lnTo>
                  <a:cubicBezTo>
                    <a:pt x="1160" y="1740"/>
                    <a:pt x="1450" y="928"/>
                    <a:pt x="1624" y="1"/>
                  </a:cubicBez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207;p117">
              <a:extLst>
                <a:ext uri="{FF2B5EF4-FFF2-40B4-BE49-F238E27FC236}">
                  <a16:creationId xmlns:a16="http://schemas.microsoft.com/office/drawing/2014/main" id="{05563F49-543F-CC17-3144-7CE90CE644FE}"/>
                </a:ext>
              </a:extLst>
            </p:cNvPr>
            <p:cNvSpPr/>
            <p:nvPr/>
          </p:nvSpPr>
          <p:spPr>
            <a:xfrm>
              <a:off x="7125675" y="1848550"/>
              <a:ext cx="38675" cy="28900"/>
            </a:xfrm>
            <a:custGeom>
              <a:avLst/>
              <a:gdLst/>
              <a:ahLst/>
              <a:cxnLst/>
              <a:rect l="l" t="t" r="r" b="b"/>
              <a:pathLst>
                <a:path w="1547" h="1156" extrusionOk="0">
                  <a:moveTo>
                    <a:pt x="835" y="1"/>
                  </a:moveTo>
                  <a:cubicBezTo>
                    <a:pt x="557" y="1"/>
                    <a:pt x="294" y="149"/>
                    <a:pt x="155" y="397"/>
                  </a:cubicBezTo>
                  <a:cubicBezTo>
                    <a:pt x="97" y="493"/>
                    <a:pt x="58" y="590"/>
                    <a:pt x="39" y="686"/>
                  </a:cubicBezTo>
                  <a:cubicBezTo>
                    <a:pt x="20" y="725"/>
                    <a:pt x="20" y="783"/>
                    <a:pt x="20" y="841"/>
                  </a:cubicBezTo>
                  <a:cubicBezTo>
                    <a:pt x="0" y="899"/>
                    <a:pt x="0" y="957"/>
                    <a:pt x="20" y="1015"/>
                  </a:cubicBezTo>
                  <a:cubicBezTo>
                    <a:pt x="29" y="1092"/>
                    <a:pt x="97" y="1131"/>
                    <a:pt x="167" y="1131"/>
                  </a:cubicBezTo>
                  <a:cubicBezTo>
                    <a:pt x="237" y="1131"/>
                    <a:pt x="310" y="1092"/>
                    <a:pt x="329" y="1015"/>
                  </a:cubicBezTo>
                  <a:lnTo>
                    <a:pt x="348" y="1015"/>
                  </a:lnTo>
                  <a:cubicBezTo>
                    <a:pt x="348" y="957"/>
                    <a:pt x="367" y="899"/>
                    <a:pt x="367" y="841"/>
                  </a:cubicBezTo>
                  <a:lnTo>
                    <a:pt x="367" y="822"/>
                  </a:lnTo>
                  <a:lnTo>
                    <a:pt x="387" y="744"/>
                  </a:lnTo>
                  <a:cubicBezTo>
                    <a:pt x="406" y="667"/>
                    <a:pt x="425" y="609"/>
                    <a:pt x="483" y="532"/>
                  </a:cubicBezTo>
                  <a:cubicBezTo>
                    <a:pt x="503" y="474"/>
                    <a:pt x="561" y="435"/>
                    <a:pt x="619" y="397"/>
                  </a:cubicBezTo>
                  <a:cubicBezTo>
                    <a:pt x="638" y="377"/>
                    <a:pt x="657" y="377"/>
                    <a:pt x="677" y="358"/>
                  </a:cubicBezTo>
                  <a:cubicBezTo>
                    <a:pt x="679" y="357"/>
                    <a:pt x="681" y="356"/>
                    <a:pt x="682" y="355"/>
                  </a:cubicBezTo>
                  <a:lnTo>
                    <a:pt x="682" y="355"/>
                  </a:lnTo>
                  <a:cubicBezTo>
                    <a:pt x="683" y="357"/>
                    <a:pt x="686" y="358"/>
                    <a:pt x="696" y="358"/>
                  </a:cubicBezTo>
                  <a:lnTo>
                    <a:pt x="754" y="339"/>
                  </a:lnTo>
                  <a:lnTo>
                    <a:pt x="967" y="339"/>
                  </a:lnTo>
                  <a:cubicBezTo>
                    <a:pt x="986" y="358"/>
                    <a:pt x="1025" y="377"/>
                    <a:pt x="1044" y="397"/>
                  </a:cubicBezTo>
                  <a:cubicBezTo>
                    <a:pt x="1063" y="435"/>
                    <a:pt x="1082" y="455"/>
                    <a:pt x="1102" y="493"/>
                  </a:cubicBezTo>
                  <a:cubicBezTo>
                    <a:pt x="1140" y="571"/>
                    <a:pt x="1160" y="648"/>
                    <a:pt x="1179" y="725"/>
                  </a:cubicBezTo>
                  <a:cubicBezTo>
                    <a:pt x="1179" y="860"/>
                    <a:pt x="1218" y="976"/>
                    <a:pt x="1276" y="1073"/>
                  </a:cubicBezTo>
                  <a:cubicBezTo>
                    <a:pt x="1292" y="1121"/>
                    <a:pt x="1347" y="1155"/>
                    <a:pt x="1398" y="1155"/>
                  </a:cubicBezTo>
                  <a:cubicBezTo>
                    <a:pt x="1409" y="1155"/>
                    <a:pt x="1420" y="1154"/>
                    <a:pt x="1430" y="1150"/>
                  </a:cubicBezTo>
                  <a:cubicBezTo>
                    <a:pt x="1508" y="1131"/>
                    <a:pt x="1546" y="1073"/>
                    <a:pt x="1546" y="996"/>
                  </a:cubicBezTo>
                  <a:cubicBezTo>
                    <a:pt x="1546" y="938"/>
                    <a:pt x="1546" y="880"/>
                    <a:pt x="1527" y="841"/>
                  </a:cubicBezTo>
                  <a:lnTo>
                    <a:pt x="1488" y="667"/>
                  </a:lnTo>
                  <a:cubicBezTo>
                    <a:pt x="1469" y="590"/>
                    <a:pt x="1450" y="513"/>
                    <a:pt x="1430" y="435"/>
                  </a:cubicBezTo>
                  <a:cubicBezTo>
                    <a:pt x="1353" y="242"/>
                    <a:pt x="1218" y="107"/>
                    <a:pt x="1044" y="29"/>
                  </a:cubicBezTo>
                  <a:cubicBezTo>
                    <a:pt x="974" y="10"/>
                    <a:pt x="904"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30" name="Google Shape;8208;p117">
              <a:extLst>
                <a:ext uri="{FF2B5EF4-FFF2-40B4-BE49-F238E27FC236}">
                  <a16:creationId xmlns:a16="http://schemas.microsoft.com/office/drawing/2014/main" id="{07C54B49-848D-9079-ACB1-6E5F49ECE1A4}"/>
                </a:ext>
              </a:extLst>
            </p:cNvPr>
            <p:cNvSpPr/>
            <p:nvPr/>
          </p:nvSpPr>
          <p:spPr>
            <a:xfrm>
              <a:off x="7203450" y="1843375"/>
              <a:ext cx="24675" cy="26700"/>
            </a:xfrm>
            <a:custGeom>
              <a:avLst/>
              <a:gdLst/>
              <a:ahLst/>
              <a:cxnLst/>
              <a:rect l="l" t="t" r="r" b="b"/>
              <a:pathLst>
                <a:path w="987" h="1068" extrusionOk="0">
                  <a:moveTo>
                    <a:pt x="462" y="1"/>
                  </a:moveTo>
                  <a:cubicBezTo>
                    <a:pt x="401" y="1"/>
                    <a:pt x="341" y="21"/>
                    <a:pt x="290" y="62"/>
                  </a:cubicBezTo>
                  <a:cubicBezTo>
                    <a:pt x="174" y="140"/>
                    <a:pt x="97" y="275"/>
                    <a:pt x="59" y="430"/>
                  </a:cubicBezTo>
                  <a:cubicBezTo>
                    <a:pt x="39" y="507"/>
                    <a:pt x="20" y="604"/>
                    <a:pt x="1" y="681"/>
                  </a:cubicBezTo>
                  <a:cubicBezTo>
                    <a:pt x="1" y="778"/>
                    <a:pt x="1" y="855"/>
                    <a:pt x="1" y="951"/>
                  </a:cubicBezTo>
                  <a:cubicBezTo>
                    <a:pt x="1" y="1029"/>
                    <a:pt x="63" y="1067"/>
                    <a:pt x="126" y="1067"/>
                  </a:cubicBezTo>
                  <a:cubicBezTo>
                    <a:pt x="189" y="1067"/>
                    <a:pt x="252" y="1029"/>
                    <a:pt x="252" y="951"/>
                  </a:cubicBezTo>
                  <a:lnTo>
                    <a:pt x="271" y="951"/>
                  </a:lnTo>
                  <a:cubicBezTo>
                    <a:pt x="290" y="893"/>
                    <a:pt x="271" y="816"/>
                    <a:pt x="290" y="758"/>
                  </a:cubicBezTo>
                  <a:cubicBezTo>
                    <a:pt x="290" y="739"/>
                    <a:pt x="290" y="720"/>
                    <a:pt x="290" y="700"/>
                  </a:cubicBezTo>
                  <a:cubicBezTo>
                    <a:pt x="290" y="662"/>
                    <a:pt x="310" y="623"/>
                    <a:pt x="310" y="584"/>
                  </a:cubicBezTo>
                  <a:cubicBezTo>
                    <a:pt x="329" y="488"/>
                    <a:pt x="368" y="391"/>
                    <a:pt x="426" y="294"/>
                  </a:cubicBezTo>
                  <a:lnTo>
                    <a:pt x="445" y="256"/>
                  </a:lnTo>
                  <a:lnTo>
                    <a:pt x="445" y="236"/>
                  </a:lnTo>
                  <a:cubicBezTo>
                    <a:pt x="445" y="236"/>
                    <a:pt x="464" y="236"/>
                    <a:pt x="484" y="217"/>
                  </a:cubicBezTo>
                  <a:lnTo>
                    <a:pt x="503" y="217"/>
                  </a:lnTo>
                  <a:cubicBezTo>
                    <a:pt x="522" y="236"/>
                    <a:pt x="542" y="256"/>
                    <a:pt x="542" y="256"/>
                  </a:cubicBezTo>
                  <a:cubicBezTo>
                    <a:pt x="580" y="294"/>
                    <a:pt x="600" y="352"/>
                    <a:pt x="619" y="391"/>
                  </a:cubicBezTo>
                  <a:cubicBezTo>
                    <a:pt x="638" y="449"/>
                    <a:pt x="658" y="488"/>
                    <a:pt x="677" y="546"/>
                  </a:cubicBezTo>
                  <a:cubicBezTo>
                    <a:pt x="696" y="604"/>
                    <a:pt x="716" y="681"/>
                    <a:pt x="735" y="739"/>
                  </a:cubicBezTo>
                  <a:lnTo>
                    <a:pt x="735" y="797"/>
                  </a:lnTo>
                  <a:lnTo>
                    <a:pt x="735" y="816"/>
                  </a:lnTo>
                  <a:lnTo>
                    <a:pt x="735" y="913"/>
                  </a:lnTo>
                  <a:cubicBezTo>
                    <a:pt x="735" y="990"/>
                    <a:pt x="793" y="1048"/>
                    <a:pt x="851" y="1048"/>
                  </a:cubicBezTo>
                  <a:cubicBezTo>
                    <a:pt x="928" y="1048"/>
                    <a:pt x="986" y="990"/>
                    <a:pt x="986" y="913"/>
                  </a:cubicBezTo>
                  <a:cubicBezTo>
                    <a:pt x="967" y="623"/>
                    <a:pt x="870" y="333"/>
                    <a:pt x="677" y="101"/>
                  </a:cubicBezTo>
                  <a:cubicBezTo>
                    <a:pt x="622" y="35"/>
                    <a:pt x="542" y="1"/>
                    <a:pt x="4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209;p117">
              <a:extLst>
                <a:ext uri="{FF2B5EF4-FFF2-40B4-BE49-F238E27FC236}">
                  <a16:creationId xmlns:a16="http://schemas.microsoft.com/office/drawing/2014/main" id="{A31838C8-9209-E8AC-EB56-4B4AF0F091D8}"/>
                </a:ext>
              </a:extLst>
            </p:cNvPr>
            <p:cNvSpPr/>
            <p:nvPr/>
          </p:nvSpPr>
          <p:spPr>
            <a:xfrm>
              <a:off x="7220875" y="1923175"/>
              <a:ext cx="24625" cy="30475"/>
            </a:xfrm>
            <a:custGeom>
              <a:avLst/>
              <a:gdLst/>
              <a:ahLst/>
              <a:cxnLst/>
              <a:rect l="l" t="t" r="r" b="b"/>
              <a:pathLst>
                <a:path w="985" h="1219" extrusionOk="0">
                  <a:moveTo>
                    <a:pt x="574" y="0"/>
                  </a:moveTo>
                  <a:cubicBezTo>
                    <a:pt x="524" y="0"/>
                    <a:pt x="474" y="22"/>
                    <a:pt x="424" y="59"/>
                  </a:cubicBezTo>
                  <a:cubicBezTo>
                    <a:pt x="404" y="79"/>
                    <a:pt x="387" y="99"/>
                    <a:pt x="370" y="120"/>
                  </a:cubicBezTo>
                  <a:lnTo>
                    <a:pt x="370" y="120"/>
                  </a:lnTo>
                  <a:cubicBezTo>
                    <a:pt x="133" y="317"/>
                    <a:pt x="1" y="624"/>
                    <a:pt x="19" y="948"/>
                  </a:cubicBezTo>
                  <a:cubicBezTo>
                    <a:pt x="19" y="1064"/>
                    <a:pt x="77" y="1218"/>
                    <a:pt x="192" y="1218"/>
                  </a:cubicBezTo>
                  <a:cubicBezTo>
                    <a:pt x="270" y="1199"/>
                    <a:pt x="328" y="1161"/>
                    <a:pt x="366" y="1103"/>
                  </a:cubicBezTo>
                  <a:cubicBezTo>
                    <a:pt x="444" y="1006"/>
                    <a:pt x="521" y="871"/>
                    <a:pt x="560" y="755"/>
                  </a:cubicBezTo>
                  <a:cubicBezTo>
                    <a:pt x="676" y="793"/>
                    <a:pt x="637" y="967"/>
                    <a:pt x="734" y="1025"/>
                  </a:cubicBezTo>
                  <a:cubicBezTo>
                    <a:pt x="755" y="1036"/>
                    <a:pt x="778" y="1041"/>
                    <a:pt x="801" y="1041"/>
                  </a:cubicBezTo>
                  <a:cubicBezTo>
                    <a:pt x="859" y="1041"/>
                    <a:pt x="913" y="1009"/>
                    <a:pt x="927" y="967"/>
                  </a:cubicBezTo>
                  <a:cubicBezTo>
                    <a:pt x="965" y="890"/>
                    <a:pt x="985" y="813"/>
                    <a:pt x="965" y="735"/>
                  </a:cubicBezTo>
                  <a:cubicBezTo>
                    <a:pt x="946" y="523"/>
                    <a:pt x="869" y="310"/>
                    <a:pt x="772" y="136"/>
                  </a:cubicBezTo>
                  <a:cubicBezTo>
                    <a:pt x="753" y="78"/>
                    <a:pt x="714" y="40"/>
                    <a:pt x="656" y="20"/>
                  </a:cubicBezTo>
                  <a:cubicBezTo>
                    <a:pt x="629" y="7"/>
                    <a:pt x="601" y="0"/>
                    <a:pt x="5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210;p117">
              <a:extLst>
                <a:ext uri="{FF2B5EF4-FFF2-40B4-BE49-F238E27FC236}">
                  <a16:creationId xmlns:a16="http://schemas.microsoft.com/office/drawing/2014/main" id="{01786A74-8D36-477A-FF18-B8CF566C78B0}"/>
                </a:ext>
              </a:extLst>
            </p:cNvPr>
            <p:cNvSpPr/>
            <p:nvPr/>
          </p:nvSpPr>
          <p:spPr>
            <a:xfrm>
              <a:off x="7009300" y="1793225"/>
              <a:ext cx="58900" cy="14050"/>
            </a:xfrm>
            <a:custGeom>
              <a:avLst/>
              <a:gdLst/>
              <a:ahLst/>
              <a:cxnLst/>
              <a:rect l="l" t="t" r="r" b="b"/>
              <a:pathLst>
                <a:path w="2356" h="562" extrusionOk="0">
                  <a:moveTo>
                    <a:pt x="658" y="0"/>
                  </a:moveTo>
                  <a:cubicBezTo>
                    <a:pt x="0" y="0"/>
                    <a:pt x="2356" y="561"/>
                    <a:pt x="2356" y="561"/>
                  </a:cubicBezTo>
                  <a:cubicBezTo>
                    <a:pt x="2356" y="561"/>
                    <a:pt x="1486" y="20"/>
                    <a:pt x="694" y="1"/>
                  </a:cubicBezTo>
                  <a:cubicBezTo>
                    <a:pt x="681" y="0"/>
                    <a:pt x="669" y="0"/>
                    <a:pt x="658" y="0"/>
                  </a:cubicBezTo>
                  <a:close/>
                </a:path>
              </a:pathLst>
            </a:custGeom>
            <a:solidFill>
              <a:srgbClr val="E09C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38" name="Google Shape;8211;p117">
              <a:extLst>
                <a:ext uri="{FF2B5EF4-FFF2-40B4-BE49-F238E27FC236}">
                  <a16:creationId xmlns:a16="http://schemas.microsoft.com/office/drawing/2014/main" id="{FC6EC9AA-EEDA-4F4B-8002-1D5AB409D243}"/>
                </a:ext>
              </a:extLst>
            </p:cNvPr>
            <p:cNvSpPr/>
            <p:nvPr/>
          </p:nvSpPr>
          <p:spPr>
            <a:xfrm>
              <a:off x="7213125" y="1747775"/>
              <a:ext cx="31425" cy="33875"/>
            </a:xfrm>
            <a:custGeom>
              <a:avLst/>
              <a:gdLst/>
              <a:ahLst/>
              <a:cxnLst/>
              <a:rect l="l" t="t" r="r" b="b"/>
              <a:pathLst>
                <a:path w="1257" h="1355" extrusionOk="0">
                  <a:moveTo>
                    <a:pt x="969" y="1"/>
                  </a:moveTo>
                  <a:cubicBezTo>
                    <a:pt x="687" y="1"/>
                    <a:pt x="0" y="1355"/>
                    <a:pt x="0" y="1355"/>
                  </a:cubicBezTo>
                  <a:cubicBezTo>
                    <a:pt x="0" y="1355"/>
                    <a:pt x="1256" y="60"/>
                    <a:pt x="986" y="2"/>
                  </a:cubicBezTo>
                  <a:cubicBezTo>
                    <a:pt x="980" y="1"/>
                    <a:pt x="975" y="1"/>
                    <a:pt x="969" y="1"/>
                  </a:cubicBezTo>
                  <a:close/>
                </a:path>
              </a:pathLst>
            </a:custGeom>
            <a:solidFill>
              <a:srgbClr val="E09C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212;p117">
              <a:extLst>
                <a:ext uri="{FF2B5EF4-FFF2-40B4-BE49-F238E27FC236}">
                  <a16:creationId xmlns:a16="http://schemas.microsoft.com/office/drawing/2014/main" id="{1C951BD7-2F66-41DF-F782-9EE57F21C9F7}"/>
                </a:ext>
              </a:extLst>
            </p:cNvPr>
            <p:cNvSpPr/>
            <p:nvPr/>
          </p:nvSpPr>
          <p:spPr>
            <a:xfrm>
              <a:off x="7029525" y="1882600"/>
              <a:ext cx="25" cy="525"/>
            </a:xfrm>
            <a:custGeom>
              <a:avLst/>
              <a:gdLst/>
              <a:ahLst/>
              <a:cxnLst/>
              <a:rect l="l" t="t" r="r" b="b"/>
              <a:pathLst>
                <a:path w="1" h="21" extrusionOk="0">
                  <a:moveTo>
                    <a:pt x="1" y="20"/>
                  </a:move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40" name="Google Shape;8213;p117">
              <a:extLst>
                <a:ext uri="{FF2B5EF4-FFF2-40B4-BE49-F238E27FC236}">
                  <a16:creationId xmlns:a16="http://schemas.microsoft.com/office/drawing/2014/main" id="{8672EBDF-2898-A94C-9AC8-A9FD2F0F11F4}"/>
                </a:ext>
              </a:extLst>
            </p:cNvPr>
            <p:cNvSpPr/>
            <p:nvPr/>
          </p:nvSpPr>
          <p:spPr>
            <a:xfrm>
              <a:off x="7021800" y="1876800"/>
              <a:ext cx="46400" cy="42075"/>
            </a:xfrm>
            <a:custGeom>
              <a:avLst/>
              <a:gdLst/>
              <a:ahLst/>
              <a:cxnLst/>
              <a:rect l="l" t="t" r="r" b="b"/>
              <a:pathLst>
                <a:path w="1856" h="1683" extrusionOk="0">
                  <a:moveTo>
                    <a:pt x="225" y="0"/>
                  </a:moveTo>
                  <a:cubicBezTo>
                    <a:pt x="207" y="0"/>
                    <a:pt x="188" y="7"/>
                    <a:pt x="174" y="20"/>
                  </a:cubicBezTo>
                  <a:cubicBezTo>
                    <a:pt x="39" y="233"/>
                    <a:pt x="1" y="484"/>
                    <a:pt x="39" y="735"/>
                  </a:cubicBezTo>
                  <a:cubicBezTo>
                    <a:pt x="117" y="967"/>
                    <a:pt x="252" y="1160"/>
                    <a:pt x="445" y="1296"/>
                  </a:cubicBezTo>
                  <a:cubicBezTo>
                    <a:pt x="619" y="1431"/>
                    <a:pt x="832" y="1547"/>
                    <a:pt x="1063" y="1624"/>
                  </a:cubicBezTo>
                  <a:cubicBezTo>
                    <a:pt x="1160" y="1643"/>
                    <a:pt x="1276" y="1663"/>
                    <a:pt x="1392" y="1682"/>
                  </a:cubicBezTo>
                  <a:lnTo>
                    <a:pt x="1566" y="1682"/>
                  </a:lnTo>
                  <a:cubicBezTo>
                    <a:pt x="1605" y="1663"/>
                    <a:pt x="1624" y="1663"/>
                    <a:pt x="1643" y="1643"/>
                  </a:cubicBezTo>
                  <a:cubicBezTo>
                    <a:pt x="1662" y="1643"/>
                    <a:pt x="1701" y="1643"/>
                    <a:pt x="1740" y="1624"/>
                  </a:cubicBezTo>
                  <a:cubicBezTo>
                    <a:pt x="1856" y="1605"/>
                    <a:pt x="1817" y="1431"/>
                    <a:pt x="1701" y="1431"/>
                  </a:cubicBezTo>
                  <a:lnTo>
                    <a:pt x="1643" y="1431"/>
                  </a:lnTo>
                  <a:cubicBezTo>
                    <a:pt x="1624" y="1412"/>
                    <a:pt x="1605" y="1412"/>
                    <a:pt x="1566" y="1412"/>
                  </a:cubicBezTo>
                  <a:cubicBezTo>
                    <a:pt x="1527" y="1412"/>
                    <a:pt x="1469" y="1412"/>
                    <a:pt x="1431" y="1392"/>
                  </a:cubicBezTo>
                  <a:cubicBezTo>
                    <a:pt x="1334" y="1373"/>
                    <a:pt x="1257" y="1354"/>
                    <a:pt x="1160" y="1334"/>
                  </a:cubicBezTo>
                  <a:cubicBezTo>
                    <a:pt x="986" y="1276"/>
                    <a:pt x="812" y="1199"/>
                    <a:pt x="658" y="1083"/>
                  </a:cubicBezTo>
                  <a:cubicBezTo>
                    <a:pt x="503" y="986"/>
                    <a:pt x="387" y="851"/>
                    <a:pt x="290" y="697"/>
                  </a:cubicBezTo>
                  <a:cubicBezTo>
                    <a:pt x="252" y="484"/>
                    <a:pt x="252" y="252"/>
                    <a:pt x="290" y="59"/>
                  </a:cubicBezTo>
                  <a:cubicBezTo>
                    <a:pt x="290" y="21"/>
                    <a:pt x="258" y="0"/>
                    <a:pt x="2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41" name="Google Shape;8214;p117">
              <a:extLst>
                <a:ext uri="{FF2B5EF4-FFF2-40B4-BE49-F238E27FC236}">
                  <a16:creationId xmlns:a16="http://schemas.microsoft.com/office/drawing/2014/main" id="{DDBB2300-CFF3-F16B-16BB-268B788A8A50}"/>
                </a:ext>
              </a:extLst>
            </p:cNvPr>
            <p:cNvSpPr/>
            <p:nvPr/>
          </p:nvSpPr>
          <p:spPr>
            <a:xfrm>
              <a:off x="7084125" y="1919300"/>
              <a:ext cx="51050" cy="28475"/>
            </a:xfrm>
            <a:custGeom>
              <a:avLst/>
              <a:gdLst/>
              <a:ahLst/>
              <a:cxnLst/>
              <a:rect l="l" t="t" r="r" b="b"/>
              <a:pathLst>
                <a:path w="2042" h="1139" extrusionOk="0">
                  <a:moveTo>
                    <a:pt x="85" y="1"/>
                  </a:moveTo>
                  <a:cubicBezTo>
                    <a:pt x="52" y="1"/>
                    <a:pt x="20" y="22"/>
                    <a:pt x="20" y="59"/>
                  </a:cubicBezTo>
                  <a:cubicBezTo>
                    <a:pt x="0" y="272"/>
                    <a:pt x="58" y="465"/>
                    <a:pt x="213" y="620"/>
                  </a:cubicBezTo>
                  <a:cubicBezTo>
                    <a:pt x="329" y="794"/>
                    <a:pt x="503" y="948"/>
                    <a:pt x="696" y="1026"/>
                  </a:cubicBezTo>
                  <a:cubicBezTo>
                    <a:pt x="862" y="1097"/>
                    <a:pt x="1059" y="1139"/>
                    <a:pt x="1255" y="1139"/>
                  </a:cubicBezTo>
                  <a:cubicBezTo>
                    <a:pt x="1539" y="1139"/>
                    <a:pt x="1819" y="1050"/>
                    <a:pt x="1991" y="832"/>
                  </a:cubicBezTo>
                  <a:cubicBezTo>
                    <a:pt x="2042" y="764"/>
                    <a:pt x="2003" y="652"/>
                    <a:pt x="1927" y="652"/>
                  </a:cubicBezTo>
                  <a:cubicBezTo>
                    <a:pt x="1917" y="652"/>
                    <a:pt x="1906" y="654"/>
                    <a:pt x="1894" y="658"/>
                  </a:cubicBezTo>
                  <a:cubicBezTo>
                    <a:pt x="1720" y="716"/>
                    <a:pt x="1546" y="774"/>
                    <a:pt x="1353" y="813"/>
                  </a:cubicBezTo>
                  <a:cubicBezTo>
                    <a:pt x="1312" y="818"/>
                    <a:pt x="1270" y="820"/>
                    <a:pt x="1227" y="820"/>
                  </a:cubicBezTo>
                  <a:cubicBezTo>
                    <a:pt x="1090" y="820"/>
                    <a:pt x="949" y="795"/>
                    <a:pt x="831" y="736"/>
                  </a:cubicBezTo>
                  <a:cubicBezTo>
                    <a:pt x="677" y="678"/>
                    <a:pt x="542" y="581"/>
                    <a:pt x="426" y="465"/>
                  </a:cubicBezTo>
                  <a:cubicBezTo>
                    <a:pt x="368" y="388"/>
                    <a:pt x="310" y="311"/>
                    <a:pt x="271" y="253"/>
                  </a:cubicBezTo>
                  <a:cubicBezTo>
                    <a:pt x="232" y="175"/>
                    <a:pt x="194" y="98"/>
                    <a:pt x="136" y="21"/>
                  </a:cubicBezTo>
                  <a:cubicBezTo>
                    <a:pt x="122" y="7"/>
                    <a:pt x="103" y="1"/>
                    <a:pt x="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42" name="Google Shape;8215;p117">
              <a:extLst>
                <a:ext uri="{FF2B5EF4-FFF2-40B4-BE49-F238E27FC236}">
                  <a16:creationId xmlns:a16="http://schemas.microsoft.com/office/drawing/2014/main" id="{89BA4A5D-F35A-A811-723A-FE762E6FF74A}"/>
                </a:ext>
              </a:extLst>
            </p:cNvPr>
            <p:cNvSpPr/>
            <p:nvPr/>
          </p:nvSpPr>
          <p:spPr>
            <a:xfrm>
              <a:off x="7116975" y="1757050"/>
              <a:ext cx="45225" cy="24200"/>
            </a:xfrm>
            <a:custGeom>
              <a:avLst/>
              <a:gdLst/>
              <a:ahLst/>
              <a:cxnLst/>
              <a:rect l="l" t="t" r="r" b="b"/>
              <a:pathLst>
                <a:path w="1809" h="968" extrusionOk="0">
                  <a:moveTo>
                    <a:pt x="552" y="0"/>
                  </a:moveTo>
                  <a:cubicBezTo>
                    <a:pt x="392" y="0"/>
                    <a:pt x="236" y="25"/>
                    <a:pt x="97" y="76"/>
                  </a:cubicBezTo>
                  <a:cubicBezTo>
                    <a:pt x="0" y="95"/>
                    <a:pt x="20" y="250"/>
                    <a:pt x="116" y="250"/>
                  </a:cubicBezTo>
                  <a:cubicBezTo>
                    <a:pt x="256" y="250"/>
                    <a:pt x="407" y="225"/>
                    <a:pt x="551" y="225"/>
                  </a:cubicBezTo>
                  <a:cubicBezTo>
                    <a:pt x="587" y="225"/>
                    <a:pt x="623" y="226"/>
                    <a:pt x="658" y="230"/>
                  </a:cubicBezTo>
                  <a:cubicBezTo>
                    <a:pt x="688" y="227"/>
                    <a:pt x="719" y="225"/>
                    <a:pt x="750" y="225"/>
                  </a:cubicBezTo>
                  <a:cubicBezTo>
                    <a:pt x="893" y="225"/>
                    <a:pt x="1036" y="260"/>
                    <a:pt x="1179" y="308"/>
                  </a:cubicBezTo>
                  <a:cubicBezTo>
                    <a:pt x="1450" y="404"/>
                    <a:pt x="1662" y="636"/>
                    <a:pt x="1740" y="945"/>
                  </a:cubicBezTo>
                  <a:cubicBezTo>
                    <a:pt x="1740" y="962"/>
                    <a:pt x="1753" y="968"/>
                    <a:pt x="1768" y="968"/>
                  </a:cubicBezTo>
                  <a:cubicBezTo>
                    <a:pt x="1788" y="968"/>
                    <a:pt x="1809" y="957"/>
                    <a:pt x="1798" y="945"/>
                  </a:cubicBezTo>
                  <a:lnTo>
                    <a:pt x="1798" y="926"/>
                  </a:lnTo>
                  <a:cubicBezTo>
                    <a:pt x="1752" y="321"/>
                    <a:pt x="1127" y="0"/>
                    <a:pt x="5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43" name="Google Shape;8216;p117">
              <a:extLst>
                <a:ext uri="{FF2B5EF4-FFF2-40B4-BE49-F238E27FC236}">
                  <a16:creationId xmlns:a16="http://schemas.microsoft.com/office/drawing/2014/main" id="{6C6DCAF4-1C8E-7384-77FF-1F66076C4569}"/>
                </a:ext>
              </a:extLst>
            </p:cNvPr>
            <p:cNvSpPr/>
            <p:nvPr/>
          </p:nvSpPr>
          <p:spPr>
            <a:xfrm>
              <a:off x="7149825" y="1741050"/>
              <a:ext cx="22975" cy="14550"/>
            </a:xfrm>
            <a:custGeom>
              <a:avLst/>
              <a:gdLst/>
              <a:ahLst/>
              <a:cxnLst/>
              <a:rect l="l" t="t" r="r" b="b"/>
              <a:pathLst>
                <a:path w="919" h="582" extrusionOk="0">
                  <a:moveTo>
                    <a:pt x="155" y="1"/>
                  </a:moveTo>
                  <a:cubicBezTo>
                    <a:pt x="136" y="1"/>
                    <a:pt x="97" y="20"/>
                    <a:pt x="78" y="39"/>
                  </a:cubicBezTo>
                  <a:cubicBezTo>
                    <a:pt x="1" y="78"/>
                    <a:pt x="1" y="155"/>
                    <a:pt x="59" y="213"/>
                  </a:cubicBezTo>
                  <a:cubicBezTo>
                    <a:pt x="59" y="233"/>
                    <a:pt x="78" y="252"/>
                    <a:pt x="97" y="252"/>
                  </a:cubicBezTo>
                  <a:cubicBezTo>
                    <a:pt x="116" y="271"/>
                    <a:pt x="136" y="271"/>
                    <a:pt x="174" y="291"/>
                  </a:cubicBezTo>
                  <a:lnTo>
                    <a:pt x="271" y="310"/>
                  </a:lnTo>
                  <a:lnTo>
                    <a:pt x="368" y="349"/>
                  </a:lnTo>
                  <a:lnTo>
                    <a:pt x="387" y="349"/>
                  </a:lnTo>
                  <a:lnTo>
                    <a:pt x="445" y="368"/>
                  </a:lnTo>
                  <a:cubicBezTo>
                    <a:pt x="503" y="407"/>
                    <a:pt x="561" y="426"/>
                    <a:pt x="619" y="465"/>
                  </a:cubicBezTo>
                  <a:lnTo>
                    <a:pt x="696" y="523"/>
                  </a:lnTo>
                  <a:lnTo>
                    <a:pt x="735" y="542"/>
                  </a:lnTo>
                  <a:cubicBezTo>
                    <a:pt x="754" y="542"/>
                    <a:pt x="754" y="561"/>
                    <a:pt x="774" y="561"/>
                  </a:cubicBezTo>
                  <a:cubicBezTo>
                    <a:pt x="788" y="575"/>
                    <a:pt x="804" y="581"/>
                    <a:pt x="820" y="581"/>
                  </a:cubicBezTo>
                  <a:cubicBezTo>
                    <a:pt x="871" y="581"/>
                    <a:pt x="919" y="523"/>
                    <a:pt x="889" y="465"/>
                  </a:cubicBezTo>
                  <a:lnTo>
                    <a:pt x="889" y="465"/>
                  </a:lnTo>
                  <a:lnTo>
                    <a:pt x="889" y="484"/>
                  </a:lnTo>
                  <a:cubicBezTo>
                    <a:pt x="851" y="407"/>
                    <a:pt x="812" y="349"/>
                    <a:pt x="754" y="291"/>
                  </a:cubicBezTo>
                  <a:cubicBezTo>
                    <a:pt x="696" y="233"/>
                    <a:pt x="638" y="175"/>
                    <a:pt x="580" y="136"/>
                  </a:cubicBezTo>
                  <a:cubicBezTo>
                    <a:pt x="503" y="97"/>
                    <a:pt x="426" y="59"/>
                    <a:pt x="348" y="39"/>
                  </a:cubicBezTo>
                  <a:cubicBezTo>
                    <a:pt x="329" y="20"/>
                    <a:pt x="290" y="20"/>
                    <a:pt x="2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217;p117">
              <a:extLst>
                <a:ext uri="{FF2B5EF4-FFF2-40B4-BE49-F238E27FC236}">
                  <a16:creationId xmlns:a16="http://schemas.microsoft.com/office/drawing/2014/main" id="{71E23E20-486E-6FC5-8D8C-422B1A12A572}"/>
                </a:ext>
              </a:extLst>
            </p:cNvPr>
            <p:cNvSpPr/>
            <p:nvPr/>
          </p:nvSpPr>
          <p:spPr>
            <a:xfrm>
              <a:off x="7187500" y="1710625"/>
              <a:ext cx="25" cy="500"/>
            </a:xfrm>
            <a:custGeom>
              <a:avLst/>
              <a:gdLst/>
              <a:ahLst/>
              <a:cxnLst/>
              <a:rect l="l" t="t" r="r" b="b"/>
              <a:pathLst>
                <a:path w="1" h="20" extrusionOk="0">
                  <a:moveTo>
                    <a:pt x="1" y="20"/>
                  </a:moveTo>
                  <a:lnTo>
                    <a:pt x="1" y="0"/>
                  </a:lnTo>
                  <a:close/>
                </a:path>
              </a:pathLst>
            </a:custGeom>
            <a:solidFill>
              <a:srgbClr val="9D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218;p117">
              <a:extLst>
                <a:ext uri="{FF2B5EF4-FFF2-40B4-BE49-F238E27FC236}">
                  <a16:creationId xmlns:a16="http://schemas.microsoft.com/office/drawing/2014/main" id="{AFF69759-42A4-9912-3D3E-3B0F852563BE}"/>
                </a:ext>
              </a:extLst>
            </p:cNvPr>
            <p:cNvSpPr/>
            <p:nvPr/>
          </p:nvSpPr>
          <p:spPr>
            <a:xfrm>
              <a:off x="7184050" y="1694800"/>
              <a:ext cx="42025" cy="17575"/>
            </a:xfrm>
            <a:custGeom>
              <a:avLst/>
              <a:gdLst/>
              <a:ahLst/>
              <a:cxnLst/>
              <a:rect l="l" t="t" r="r" b="b"/>
              <a:pathLst>
                <a:path w="1681" h="703" extrusionOk="0">
                  <a:moveTo>
                    <a:pt x="1175" y="1"/>
                  </a:moveTo>
                  <a:cubicBezTo>
                    <a:pt x="1118" y="1"/>
                    <a:pt x="1062" y="11"/>
                    <a:pt x="1008" y="34"/>
                  </a:cubicBezTo>
                  <a:cubicBezTo>
                    <a:pt x="873" y="92"/>
                    <a:pt x="719" y="170"/>
                    <a:pt x="583" y="247"/>
                  </a:cubicBezTo>
                  <a:lnTo>
                    <a:pt x="100" y="498"/>
                  </a:lnTo>
                  <a:cubicBezTo>
                    <a:pt x="0" y="565"/>
                    <a:pt x="58" y="703"/>
                    <a:pt x="163" y="703"/>
                  </a:cubicBezTo>
                  <a:cubicBezTo>
                    <a:pt x="179" y="703"/>
                    <a:pt x="197" y="699"/>
                    <a:pt x="216" y="691"/>
                  </a:cubicBezTo>
                  <a:cubicBezTo>
                    <a:pt x="487" y="556"/>
                    <a:pt x="738" y="401"/>
                    <a:pt x="1008" y="285"/>
                  </a:cubicBezTo>
                  <a:cubicBezTo>
                    <a:pt x="1053" y="252"/>
                    <a:pt x="1111" y="231"/>
                    <a:pt x="1171" y="231"/>
                  </a:cubicBezTo>
                  <a:cubicBezTo>
                    <a:pt x="1214" y="231"/>
                    <a:pt x="1258" y="242"/>
                    <a:pt x="1298" y="266"/>
                  </a:cubicBezTo>
                  <a:cubicBezTo>
                    <a:pt x="1356" y="285"/>
                    <a:pt x="1395" y="324"/>
                    <a:pt x="1434" y="363"/>
                  </a:cubicBezTo>
                  <a:cubicBezTo>
                    <a:pt x="1453" y="401"/>
                    <a:pt x="1511" y="440"/>
                    <a:pt x="1550" y="479"/>
                  </a:cubicBezTo>
                  <a:cubicBezTo>
                    <a:pt x="1562" y="487"/>
                    <a:pt x="1576" y="491"/>
                    <a:pt x="1589" y="491"/>
                  </a:cubicBezTo>
                  <a:cubicBezTo>
                    <a:pt x="1637" y="491"/>
                    <a:pt x="1681" y="442"/>
                    <a:pt x="1665" y="382"/>
                  </a:cubicBezTo>
                  <a:cubicBezTo>
                    <a:pt x="1646" y="324"/>
                    <a:pt x="1627" y="266"/>
                    <a:pt x="1588" y="228"/>
                  </a:cubicBezTo>
                  <a:cubicBezTo>
                    <a:pt x="1530" y="170"/>
                    <a:pt x="1492" y="112"/>
                    <a:pt x="1434" y="73"/>
                  </a:cubicBezTo>
                  <a:cubicBezTo>
                    <a:pt x="1352" y="26"/>
                    <a:pt x="1263" y="1"/>
                    <a:pt x="1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219;p117">
              <a:extLst>
                <a:ext uri="{FF2B5EF4-FFF2-40B4-BE49-F238E27FC236}">
                  <a16:creationId xmlns:a16="http://schemas.microsoft.com/office/drawing/2014/main" id="{BFFD65DB-294E-B7FC-D807-7F1B01E384A9}"/>
                </a:ext>
              </a:extLst>
            </p:cNvPr>
            <p:cNvSpPr/>
            <p:nvPr/>
          </p:nvSpPr>
          <p:spPr>
            <a:xfrm>
              <a:off x="7237425" y="1807925"/>
              <a:ext cx="16300" cy="25550"/>
            </a:xfrm>
            <a:custGeom>
              <a:avLst/>
              <a:gdLst/>
              <a:ahLst/>
              <a:cxnLst/>
              <a:rect l="l" t="t" r="r" b="b"/>
              <a:pathLst>
                <a:path w="652" h="1022" extrusionOk="0">
                  <a:moveTo>
                    <a:pt x="174" y="1"/>
                  </a:moveTo>
                  <a:cubicBezTo>
                    <a:pt x="86" y="1"/>
                    <a:pt x="0" y="115"/>
                    <a:pt x="91" y="205"/>
                  </a:cubicBezTo>
                  <a:lnTo>
                    <a:pt x="110" y="205"/>
                  </a:lnTo>
                  <a:cubicBezTo>
                    <a:pt x="149" y="263"/>
                    <a:pt x="188" y="302"/>
                    <a:pt x="226" y="379"/>
                  </a:cubicBezTo>
                  <a:cubicBezTo>
                    <a:pt x="245" y="398"/>
                    <a:pt x="265" y="437"/>
                    <a:pt x="284" y="476"/>
                  </a:cubicBezTo>
                  <a:lnTo>
                    <a:pt x="303" y="514"/>
                  </a:lnTo>
                  <a:cubicBezTo>
                    <a:pt x="303" y="534"/>
                    <a:pt x="303" y="534"/>
                    <a:pt x="303" y="553"/>
                  </a:cubicBezTo>
                  <a:cubicBezTo>
                    <a:pt x="323" y="611"/>
                    <a:pt x="361" y="688"/>
                    <a:pt x="361" y="765"/>
                  </a:cubicBezTo>
                  <a:cubicBezTo>
                    <a:pt x="381" y="843"/>
                    <a:pt x="400" y="901"/>
                    <a:pt x="439" y="978"/>
                  </a:cubicBezTo>
                  <a:cubicBezTo>
                    <a:pt x="458" y="1007"/>
                    <a:pt x="487" y="1022"/>
                    <a:pt x="516" y="1022"/>
                  </a:cubicBezTo>
                  <a:cubicBezTo>
                    <a:pt x="545" y="1022"/>
                    <a:pt x="574" y="1007"/>
                    <a:pt x="593" y="978"/>
                  </a:cubicBezTo>
                  <a:cubicBezTo>
                    <a:pt x="632" y="901"/>
                    <a:pt x="651" y="804"/>
                    <a:pt x="632" y="727"/>
                  </a:cubicBezTo>
                  <a:cubicBezTo>
                    <a:pt x="632" y="630"/>
                    <a:pt x="593" y="534"/>
                    <a:pt x="555" y="437"/>
                  </a:cubicBezTo>
                  <a:cubicBezTo>
                    <a:pt x="497" y="282"/>
                    <a:pt x="381" y="147"/>
                    <a:pt x="245" y="31"/>
                  </a:cubicBezTo>
                  <a:cubicBezTo>
                    <a:pt x="224" y="10"/>
                    <a:pt x="199"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220;p117">
              <a:extLst>
                <a:ext uri="{FF2B5EF4-FFF2-40B4-BE49-F238E27FC236}">
                  <a16:creationId xmlns:a16="http://schemas.microsoft.com/office/drawing/2014/main" id="{2FAF6A85-A6E2-3EB8-6BF5-4B9E238AF407}"/>
                </a:ext>
              </a:extLst>
            </p:cNvPr>
            <p:cNvSpPr/>
            <p:nvPr/>
          </p:nvSpPr>
          <p:spPr>
            <a:xfrm>
              <a:off x="7237750" y="1835375"/>
              <a:ext cx="10650" cy="12000"/>
            </a:xfrm>
            <a:custGeom>
              <a:avLst/>
              <a:gdLst/>
              <a:ahLst/>
              <a:cxnLst/>
              <a:rect l="l" t="t" r="r" b="b"/>
              <a:pathLst>
                <a:path w="426" h="480" extrusionOk="0">
                  <a:moveTo>
                    <a:pt x="167" y="1"/>
                  </a:moveTo>
                  <a:cubicBezTo>
                    <a:pt x="155" y="1"/>
                    <a:pt x="146" y="6"/>
                    <a:pt x="136" y="15"/>
                  </a:cubicBezTo>
                  <a:cubicBezTo>
                    <a:pt x="117" y="15"/>
                    <a:pt x="97" y="15"/>
                    <a:pt x="78" y="35"/>
                  </a:cubicBezTo>
                  <a:lnTo>
                    <a:pt x="39" y="54"/>
                  </a:lnTo>
                  <a:cubicBezTo>
                    <a:pt x="20" y="73"/>
                    <a:pt x="1" y="93"/>
                    <a:pt x="1" y="131"/>
                  </a:cubicBezTo>
                  <a:lnTo>
                    <a:pt x="1" y="170"/>
                  </a:lnTo>
                  <a:cubicBezTo>
                    <a:pt x="1" y="209"/>
                    <a:pt x="1" y="228"/>
                    <a:pt x="20" y="247"/>
                  </a:cubicBezTo>
                  <a:lnTo>
                    <a:pt x="78" y="344"/>
                  </a:lnTo>
                  <a:cubicBezTo>
                    <a:pt x="97" y="363"/>
                    <a:pt x="117" y="382"/>
                    <a:pt x="136" y="402"/>
                  </a:cubicBezTo>
                  <a:lnTo>
                    <a:pt x="155" y="421"/>
                  </a:lnTo>
                  <a:cubicBezTo>
                    <a:pt x="175" y="440"/>
                    <a:pt x="194" y="460"/>
                    <a:pt x="232" y="479"/>
                  </a:cubicBezTo>
                  <a:lnTo>
                    <a:pt x="310" y="479"/>
                  </a:lnTo>
                  <a:cubicBezTo>
                    <a:pt x="329" y="479"/>
                    <a:pt x="348" y="460"/>
                    <a:pt x="368" y="440"/>
                  </a:cubicBezTo>
                  <a:cubicBezTo>
                    <a:pt x="387" y="440"/>
                    <a:pt x="406" y="421"/>
                    <a:pt x="406" y="402"/>
                  </a:cubicBezTo>
                  <a:cubicBezTo>
                    <a:pt x="426" y="382"/>
                    <a:pt x="426" y="344"/>
                    <a:pt x="426" y="325"/>
                  </a:cubicBezTo>
                  <a:cubicBezTo>
                    <a:pt x="426" y="286"/>
                    <a:pt x="406" y="247"/>
                    <a:pt x="387" y="209"/>
                  </a:cubicBezTo>
                  <a:cubicBezTo>
                    <a:pt x="387" y="189"/>
                    <a:pt x="368" y="170"/>
                    <a:pt x="368" y="170"/>
                  </a:cubicBezTo>
                  <a:lnTo>
                    <a:pt x="310" y="93"/>
                  </a:lnTo>
                  <a:cubicBezTo>
                    <a:pt x="290" y="73"/>
                    <a:pt x="271" y="54"/>
                    <a:pt x="252" y="35"/>
                  </a:cubicBezTo>
                  <a:cubicBezTo>
                    <a:pt x="252" y="15"/>
                    <a:pt x="232" y="15"/>
                    <a:pt x="213" y="15"/>
                  </a:cubicBezTo>
                  <a:cubicBezTo>
                    <a:pt x="194" y="6"/>
                    <a:pt x="179"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221;p117">
              <a:extLst>
                <a:ext uri="{FF2B5EF4-FFF2-40B4-BE49-F238E27FC236}">
                  <a16:creationId xmlns:a16="http://schemas.microsoft.com/office/drawing/2014/main" id="{7BB8103D-4A9D-8AC6-4416-1F90836C9E2D}"/>
                </a:ext>
              </a:extLst>
            </p:cNvPr>
            <p:cNvSpPr/>
            <p:nvPr/>
          </p:nvSpPr>
          <p:spPr>
            <a:xfrm>
              <a:off x="6697450" y="1864900"/>
              <a:ext cx="35000" cy="27525"/>
            </a:xfrm>
            <a:custGeom>
              <a:avLst/>
              <a:gdLst/>
              <a:ahLst/>
              <a:cxnLst/>
              <a:rect l="l" t="t" r="r" b="b"/>
              <a:pathLst>
                <a:path w="1400" h="1101" extrusionOk="0">
                  <a:moveTo>
                    <a:pt x="1204" y="0"/>
                  </a:moveTo>
                  <a:cubicBezTo>
                    <a:pt x="1173" y="0"/>
                    <a:pt x="1141" y="5"/>
                    <a:pt x="1109" y="13"/>
                  </a:cubicBezTo>
                  <a:cubicBezTo>
                    <a:pt x="1032" y="13"/>
                    <a:pt x="955" y="32"/>
                    <a:pt x="897" y="52"/>
                  </a:cubicBezTo>
                  <a:cubicBezTo>
                    <a:pt x="742" y="110"/>
                    <a:pt x="626" y="168"/>
                    <a:pt x="510" y="264"/>
                  </a:cubicBezTo>
                  <a:cubicBezTo>
                    <a:pt x="259" y="419"/>
                    <a:pt x="85" y="670"/>
                    <a:pt x="27" y="960"/>
                  </a:cubicBezTo>
                  <a:cubicBezTo>
                    <a:pt x="1" y="1039"/>
                    <a:pt x="74" y="1100"/>
                    <a:pt x="141" y="1100"/>
                  </a:cubicBezTo>
                  <a:cubicBezTo>
                    <a:pt x="172" y="1100"/>
                    <a:pt x="202" y="1087"/>
                    <a:pt x="220" y="1057"/>
                  </a:cubicBezTo>
                  <a:cubicBezTo>
                    <a:pt x="317" y="825"/>
                    <a:pt x="472" y="651"/>
                    <a:pt x="665" y="496"/>
                  </a:cubicBezTo>
                  <a:cubicBezTo>
                    <a:pt x="762" y="438"/>
                    <a:pt x="858" y="380"/>
                    <a:pt x="974" y="342"/>
                  </a:cubicBezTo>
                  <a:lnTo>
                    <a:pt x="1148" y="284"/>
                  </a:lnTo>
                  <a:cubicBezTo>
                    <a:pt x="1225" y="264"/>
                    <a:pt x="1283" y="226"/>
                    <a:pt x="1341" y="187"/>
                  </a:cubicBezTo>
                  <a:cubicBezTo>
                    <a:pt x="1399" y="148"/>
                    <a:pt x="1380" y="71"/>
                    <a:pt x="1322" y="32"/>
                  </a:cubicBezTo>
                  <a:cubicBezTo>
                    <a:pt x="1288" y="10"/>
                    <a:pt x="1247" y="0"/>
                    <a:pt x="12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49" name="Google Shape;8222;p117">
              <a:extLst>
                <a:ext uri="{FF2B5EF4-FFF2-40B4-BE49-F238E27FC236}">
                  <a16:creationId xmlns:a16="http://schemas.microsoft.com/office/drawing/2014/main" id="{566BC503-8545-574C-2943-4B3408BC8070}"/>
                </a:ext>
              </a:extLst>
            </p:cNvPr>
            <p:cNvSpPr/>
            <p:nvPr/>
          </p:nvSpPr>
          <p:spPr>
            <a:xfrm>
              <a:off x="6719050" y="1886825"/>
              <a:ext cx="27400" cy="11875"/>
            </a:xfrm>
            <a:custGeom>
              <a:avLst/>
              <a:gdLst/>
              <a:ahLst/>
              <a:cxnLst/>
              <a:rect l="l" t="t" r="r" b="b"/>
              <a:pathLst>
                <a:path w="1096" h="475" extrusionOk="0">
                  <a:moveTo>
                    <a:pt x="456" y="1"/>
                  </a:moveTo>
                  <a:cubicBezTo>
                    <a:pt x="329" y="1"/>
                    <a:pt x="206" y="38"/>
                    <a:pt x="110" y="102"/>
                  </a:cubicBezTo>
                  <a:cubicBezTo>
                    <a:pt x="1" y="157"/>
                    <a:pt x="63" y="297"/>
                    <a:pt x="168" y="297"/>
                  </a:cubicBezTo>
                  <a:cubicBezTo>
                    <a:pt x="174" y="297"/>
                    <a:pt x="181" y="297"/>
                    <a:pt x="187" y="296"/>
                  </a:cubicBezTo>
                  <a:lnTo>
                    <a:pt x="207" y="334"/>
                  </a:lnTo>
                  <a:lnTo>
                    <a:pt x="284" y="315"/>
                  </a:lnTo>
                  <a:lnTo>
                    <a:pt x="497" y="315"/>
                  </a:lnTo>
                  <a:lnTo>
                    <a:pt x="593" y="334"/>
                  </a:lnTo>
                  <a:lnTo>
                    <a:pt x="651" y="334"/>
                  </a:lnTo>
                  <a:cubicBezTo>
                    <a:pt x="709" y="373"/>
                    <a:pt x="748" y="392"/>
                    <a:pt x="806" y="431"/>
                  </a:cubicBezTo>
                  <a:cubicBezTo>
                    <a:pt x="806" y="431"/>
                    <a:pt x="823" y="439"/>
                    <a:pt x="829" y="439"/>
                  </a:cubicBezTo>
                  <a:cubicBezTo>
                    <a:pt x="832" y="439"/>
                    <a:pt x="832" y="437"/>
                    <a:pt x="825" y="431"/>
                  </a:cubicBezTo>
                  <a:lnTo>
                    <a:pt x="825" y="431"/>
                  </a:lnTo>
                  <a:cubicBezTo>
                    <a:pt x="844" y="450"/>
                    <a:pt x="883" y="470"/>
                    <a:pt x="922" y="470"/>
                  </a:cubicBezTo>
                  <a:cubicBezTo>
                    <a:pt x="932" y="473"/>
                    <a:pt x="942" y="474"/>
                    <a:pt x="951" y="474"/>
                  </a:cubicBezTo>
                  <a:cubicBezTo>
                    <a:pt x="998" y="474"/>
                    <a:pt x="1041" y="437"/>
                    <a:pt x="1057" y="373"/>
                  </a:cubicBezTo>
                  <a:cubicBezTo>
                    <a:pt x="1096" y="276"/>
                    <a:pt x="999" y="199"/>
                    <a:pt x="922" y="141"/>
                  </a:cubicBezTo>
                  <a:cubicBezTo>
                    <a:pt x="806" y="64"/>
                    <a:pt x="671" y="25"/>
                    <a:pt x="535" y="6"/>
                  </a:cubicBezTo>
                  <a:cubicBezTo>
                    <a:pt x="509" y="2"/>
                    <a:pt x="482" y="1"/>
                    <a:pt x="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50" name="Google Shape;8223;p117">
              <a:extLst>
                <a:ext uri="{FF2B5EF4-FFF2-40B4-BE49-F238E27FC236}">
                  <a16:creationId xmlns:a16="http://schemas.microsoft.com/office/drawing/2014/main" id="{E93DBD0D-634E-875C-A31B-340A9204A409}"/>
                </a:ext>
              </a:extLst>
            </p:cNvPr>
            <p:cNvSpPr/>
            <p:nvPr/>
          </p:nvSpPr>
          <p:spPr>
            <a:xfrm>
              <a:off x="6786050" y="1847950"/>
              <a:ext cx="37700" cy="33125"/>
            </a:xfrm>
            <a:custGeom>
              <a:avLst/>
              <a:gdLst/>
              <a:ahLst/>
              <a:cxnLst/>
              <a:rect l="l" t="t" r="r" b="b"/>
              <a:pathLst>
                <a:path w="1508" h="1325" extrusionOk="0">
                  <a:moveTo>
                    <a:pt x="293" y="0"/>
                  </a:moveTo>
                  <a:cubicBezTo>
                    <a:pt x="234" y="0"/>
                    <a:pt x="175" y="5"/>
                    <a:pt x="116" y="15"/>
                  </a:cubicBezTo>
                  <a:cubicBezTo>
                    <a:pt x="39" y="34"/>
                    <a:pt x="0" y="111"/>
                    <a:pt x="20" y="189"/>
                  </a:cubicBezTo>
                  <a:cubicBezTo>
                    <a:pt x="35" y="236"/>
                    <a:pt x="91" y="271"/>
                    <a:pt x="142" y="271"/>
                  </a:cubicBezTo>
                  <a:cubicBezTo>
                    <a:pt x="153" y="271"/>
                    <a:pt x="164" y="269"/>
                    <a:pt x="174" y="266"/>
                  </a:cubicBezTo>
                  <a:cubicBezTo>
                    <a:pt x="209" y="261"/>
                    <a:pt x="243" y="259"/>
                    <a:pt x="277" y="259"/>
                  </a:cubicBezTo>
                  <a:cubicBezTo>
                    <a:pt x="508" y="259"/>
                    <a:pt x="718" y="371"/>
                    <a:pt x="870" y="556"/>
                  </a:cubicBezTo>
                  <a:cubicBezTo>
                    <a:pt x="966" y="652"/>
                    <a:pt x="1044" y="788"/>
                    <a:pt x="1102" y="904"/>
                  </a:cubicBezTo>
                  <a:cubicBezTo>
                    <a:pt x="1140" y="981"/>
                    <a:pt x="1179" y="1039"/>
                    <a:pt x="1218" y="1116"/>
                  </a:cubicBezTo>
                  <a:cubicBezTo>
                    <a:pt x="1256" y="1174"/>
                    <a:pt x="1295" y="1252"/>
                    <a:pt x="1353" y="1310"/>
                  </a:cubicBezTo>
                  <a:cubicBezTo>
                    <a:pt x="1369" y="1320"/>
                    <a:pt x="1387" y="1325"/>
                    <a:pt x="1405" y="1325"/>
                  </a:cubicBezTo>
                  <a:cubicBezTo>
                    <a:pt x="1456" y="1325"/>
                    <a:pt x="1508" y="1289"/>
                    <a:pt x="1508" y="1232"/>
                  </a:cubicBezTo>
                  <a:cubicBezTo>
                    <a:pt x="1508" y="1155"/>
                    <a:pt x="1488" y="1078"/>
                    <a:pt x="1450" y="1000"/>
                  </a:cubicBezTo>
                  <a:cubicBezTo>
                    <a:pt x="1430" y="904"/>
                    <a:pt x="1392" y="826"/>
                    <a:pt x="1353" y="749"/>
                  </a:cubicBezTo>
                  <a:cubicBezTo>
                    <a:pt x="1256" y="595"/>
                    <a:pt x="1160" y="459"/>
                    <a:pt x="1044" y="324"/>
                  </a:cubicBezTo>
                  <a:cubicBezTo>
                    <a:pt x="851" y="115"/>
                    <a:pt x="579" y="0"/>
                    <a:pt x="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51" name="Google Shape;8224;p117">
              <a:extLst>
                <a:ext uri="{FF2B5EF4-FFF2-40B4-BE49-F238E27FC236}">
                  <a16:creationId xmlns:a16="http://schemas.microsoft.com/office/drawing/2014/main" id="{F4D2953D-06E2-CD37-535E-0B2103AAEFAA}"/>
                </a:ext>
              </a:extLst>
            </p:cNvPr>
            <p:cNvSpPr/>
            <p:nvPr/>
          </p:nvSpPr>
          <p:spPr>
            <a:xfrm>
              <a:off x="6827100" y="1853650"/>
              <a:ext cx="18875" cy="22225"/>
            </a:xfrm>
            <a:custGeom>
              <a:avLst/>
              <a:gdLst/>
              <a:ahLst/>
              <a:cxnLst/>
              <a:rect l="l" t="t" r="r" b="b"/>
              <a:pathLst>
                <a:path w="755" h="889" extrusionOk="0">
                  <a:moveTo>
                    <a:pt x="152" y="1"/>
                  </a:moveTo>
                  <a:cubicBezTo>
                    <a:pt x="52" y="1"/>
                    <a:pt x="0" y="147"/>
                    <a:pt x="97" y="212"/>
                  </a:cubicBezTo>
                  <a:lnTo>
                    <a:pt x="136" y="251"/>
                  </a:lnTo>
                  <a:cubicBezTo>
                    <a:pt x="155" y="270"/>
                    <a:pt x="194" y="289"/>
                    <a:pt x="213" y="309"/>
                  </a:cubicBezTo>
                  <a:cubicBezTo>
                    <a:pt x="213" y="309"/>
                    <a:pt x="231" y="317"/>
                    <a:pt x="236" y="317"/>
                  </a:cubicBezTo>
                  <a:cubicBezTo>
                    <a:pt x="239" y="317"/>
                    <a:pt x="239" y="315"/>
                    <a:pt x="233" y="309"/>
                  </a:cubicBezTo>
                  <a:lnTo>
                    <a:pt x="233" y="309"/>
                  </a:lnTo>
                  <a:lnTo>
                    <a:pt x="252" y="328"/>
                  </a:lnTo>
                  <a:lnTo>
                    <a:pt x="291" y="347"/>
                  </a:lnTo>
                  <a:cubicBezTo>
                    <a:pt x="310" y="386"/>
                    <a:pt x="349" y="405"/>
                    <a:pt x="368" y="424"/>
                  </a:cubicBezTo>
                  <a:lnTo>
                    <a:pt x="407" y="482"/>
                  </a:lnTo>
                  <a:lnTo>
                    <a:pt x="426" y="502"/>
                  </a:lnTo>
                  <a:cubicBezTo>
                    <a:pt x="465" y="560"/>
                    <a:pt x="503" y="618"/>
                    <a:pt x="523" y="676"/>
                  </a:cubicBezTo>
                  <a:cubicBezTo>
                    <a:pt x="523" y="695"/>
                    <a:pt x="542" y="714"/>
                    <a:pt x="542" y="714"/>
                  </a:cubicBezTo>
                  <a:cubicBezTo>
                    <a:pt x="542" y="734"/>
                    <a:pt x="542" y="734"/>
                    <a:pt x="542" y="753"/>
                  </a:cubicBezTo>
                  <a:cubicBezTo>
                    <a:pt x="561" y="772"/>
                    <a:pt x="581" y="792"/>
                    <a:pt x="600" y="830"/>
                  </a:cubicBezTo>
                  <a:cubicBezTo>
                    <a:pt x="600" y="830"/>
                    <a:pt x="600" y="830"/>
                    <a:pt x="600" y="850"/>
                  </a:cubicBezTo>
                  <a:cubicBezTo>
                    <a:pt x="619" y="869"/>
                    <a:pt x="658" y="888"/>
                    <a:pt x="677" y="888"/>
                  </a:cubicBezTo>
                  <a:cubicBezTo>
                    <a:pt x="716" y="888"/>
                    <a:pt x="735" y="869"/>
                    <a:pt x="754" y="830"/>
                  </a:cubicBezTo>
                  <a:cubicBezTo>
                    <a:pt x="754" y="811"/>
                    <a:pt x="754" y="811"/>
                    <a:pt x="754" y="792"/>
                  </a:cubicBezTo>
                  <a:lnTo>
                    <a:pt x="754" y="772"/>
                  </a:lnTo>
                  <a:cubicBezTo>
                    <a:pt x="754" y="753"/>
                    <a:pt x="754" y="714"/>
                    <a:pt x="754" y="695"/>
                  </a:cubicBezTo>
                  <a:cubicBezTo>
                    <a:pt x="735" y="637"/>
                    <a:pt x="716" y="598"/>
                    <a:pt x="697" y="560"/>
                  </a:cubicBezTo>
                  <a:cubicBezTo>
                    <a:pt x="677" y="482"/>
                    <a:pt x="639" y="424"/>
                    <a:pt x="581" y="347"/>
                  </a:cubicBezTo>
                  <a:cubicBezTo>
                    <a:pt x="484" y="212"/>
                    <a:pt x="368" y="96"/>
                    <a:pt x="213" y="19"/>
                  </a:cubicBezTo>
                  <a:cubicBezTo>
                    <a:pt x="192" y="6"/>
                    <a:pt x="171"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52" name="Google Shape;8225;p117">
              <a:extLst>
                <a:ext uri="{FF2B5EF4-FFF2-40B4-BE49-F238E27FC236}">
                  <a16:creationId xmlns:a16="http://schemas.microsoft.com/office/drawing/2014/main" id="{27E3D085-6736-CE75-C0E7-55E9C164DE6B}"/>
                </a:ext>
              </a:extLst>
            </p:cNvPr>
            <p:cNvSpPr/>
            <p:nvPr/>
          </p:nvSpPr>
          <p:spPr>
            <a:xfrm>
              <a:off x="6716975" y="1995950"/>
              <a:ext cx="30925" cy="56300"/>
            </a:xfrm>
            <a:custGeom>
              <a:avLst/>
              <a:gdLst/>
              <a:ahLst/>
              <a:cxnLst/>
              <a:rect l="l" t="t" r="r" b="b"/>
              <a:pathLst>
                <a:path w="1237" h="2252" extrusionOk="0">
                  <a:moveTo>
                    <a:pt x="904" y="0"/>
                  </a:moveTo>
                  <a:cubicBezTo>
                    <a:pt x="846" y="0"/>
                    <a:pt x="792" y="39"/>
                    <a:pt x="792" y="105"/>
                  </a:cubicBezTo>
                  <a:cubicBezTo>
                    <a:pt x="792" y="221"/>
                    <a:pt x="811" y="317"/>
                    <a:pt x="850" y="414"/>
                  </a:cubicBezTo>
                  <a:cubicBezTo>
                    <a:pt x="869" y="510"/>
                    <a:pt x="889" y="626"/>
                    <a:pt x="889" y="723"/>
                  </a:cubicBezTo>
                  <a:cubicBezTo>
                    <a:pt x="908" y="936"/>
                    <a:pt x="889" y="1148"/>
                    <a:pt x="831" y="1341"/>
                  </a:cubicBezTo>
                  <a:cubicBezTo>
                    <a:pt x="696" y="1670"/>
                    <a:pt x="425" y="1940"/>
                    <a:pt x="96" y="2076"/>
                  </a:cubicBezTo>
                  <a:cubicBezTo>
                    <a:pt x="5" y="2094"/>
                    <a:pt x="0" y="2251"/>
                    <a:pt x="99" y="2251"/>
                  </a:cubicBezTo>
                  <a:cubicBezTo>
                    <a:pt x="104" y="2251"/>
                    <a:pt x="110" y="2251"/>
                    <a:pt x="116" y="2250"/>
                  </a:cubicBezTo>
                  <a:lnTo>
                    <a:pt x="135" y="2250"/>
                  </a:lnTo>
                  <a:cubicBezTo>
                    <a:pt x="560" y="2192"/>
                    <a:pt x="927" y="1902"/>
                    <a:pt x="1101" y="1496"/>
                  </a:cubicBezTo>
                  <a:cubicBezTo>
                    <a:pt x="1198" y="1264"/>
                    <a:pt x="1237" y="1013"/>
                    <a:pt x="1217" y="762"/>
                  </a:cubicBezTo>
                  <a:cubicBezTo>
                    <a:pt x="1217" y="626"/>
                    <a:pt x="1179" y="491"/>
                    <a:pt x="1140" y="375"/>
                  </a:cubicBezTo>
                  <a:cubicBezTo>
                    <a:pt x="1121" y="240"/>
                    <a:pt x="1063" y="124"/>
                    <a:pt x="985" y="27"/>
                  </a:cubicBezTo>
                  <a:cubicBezTo>
                    <a:pt x="961" y="9"/>
                    <a:pt x="932" y="0"/>
                    <a:pt x="9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53" name="Google Shape;8226;p117">
              <a:extLst>
                <a:ext uri="{FF2B5EF4-FFF2-40B4-BE49-F238E27FC236}">
                  <a16:creationId xmlns:a16="http://schemas.microsoft.com/office/drawing/2014/main" id="{A5921E66-7D05-2E70-1BA9-48836FDBBED9}"/>
                </a:ext>
              </a:extLst>
            </p:cNvPr>
            <p:cNvSpPr/>
            <p:nvPr/>
          </p:nvSpPr>
          <p:spPr>
            <a:xfrm>
              <a:off x="6836775" y="2014975"/>
              <a:ext cx="47375" cy="68850"/>
            </a:xfrm>
            <a:custGeom>
              <a:avLst/>
              <a:gdLst/>
              <a:ahLst/>
              <a:cxnLst/>
              <a:rect l="l" t="t" r="r" b="b"/>
              <a:pathLst>
                <a:path w="1895" h="2754" extrusionOk="0">
                  <a:moveTo>
                    <a:pt x="136" y="1"/>
                  </a:moveTo>
                  <a:cubicBezTo>
                    <a:pt x="39" y="1"/>
                    <a:pt x="0" y="136"/>
                    <a:pt x="78" y="175"/>
                  </a:cubicBezTo>
                  <a:cubicBezTo>
                    <a:pt x="174" y="233"/>
                    <a:pt x="290" y="271"/>
                    <a:pt x="387" y="329"/>
                  </a:cubicBezTo>
                  <a:cubicBezTo>
                    <a:pt x="483" y="407"/>
                    <a:pt x="561" y="464"/>
                    <a:pt x="657" y="542"/>
                  </a:cubicBezTo>
                  <a:cubicBezTo>
                    <a:pt x="851" y="716"/>
                    <a:pt x="1005" y="928"/>
                    <a:pt x="1102" y="1141"/>
                  </a:cubicBezTo>
                  <a:cubicBezTo>
                    <a:pt x="1237" y="1392"/>
                    <a:pt x="1334" y="1643"/>
                    <a:pt x="1392" y="1894"/>
                  </a:cubicBezTo>
                  <a:cubicBezTo>
                    <a:pt x="1488" y="2146"/>
                    <a:pt x="1430" y="2436"/>
                    <a:pt x="1237" y="2648"/>
                  </a:cubicBezTo>
                  <a:cubicBezTo>
                    <a:pt x="1188" y="2681"/>
                    <a:pt x="1235" y="2754"/>
                    <a:pt x="1297" y="2754"/>
                  </a:cubicBezTo>
                  <a:cubicBezTo>
                    <a:pt x="1309" y="2754"/>
                    <a:pt x="1321" y="2751"/>
                    <a:pt x="1334" y="2745"/>
                  </a:cubicBezTo>
                  <a:cubicBezTo>
                    <a:pt x="1894" y="2378"/>
                    <a:pt x="1604" y="1585"/>
                    <a:pt x="1392" y="1102"/>
                  </a:cubicBezTo>
                  <a:cubicBezTo>
                    <a:pt x="1256" y="832"/>
                    <a:pt x="1082" y="580"/>
                    <a:pt x="870" y="387"/>
                  </a:cubicBezTo>
                  <a:cubicBezTo>
                    <a:pt x="677" y="175"/>
                    <a:pt x="406" y="39"/>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54" name="Google Shape;8227;p117">
              <a:extLst>
                <a:ext uri="{FF2B5EF4-FFF2-40B4-BE49-F238E27FC236}">
                  <a16:creationId xmlns:a16="http://schemas.microsoft.com/office/drawing/2014/main" id="{C208EE43-BFD0-195F-2B65-6E2055F4AEAC}"/>
                </a:ext>
              </a:extLst>
            </p:cNvPr>
            <p:cNvSpPr/>
            <p:nvPr/>
          </p:nvSpPr>
          <p:spPr>
            <a:xfrm>
              <a:off x="6895700" y="1985500"/>
              <a:ext cx="45800" cy="29800"/>
            </a:xfrm>
            <a:custGeom>
              <a:avLst/>
              <a:gdLst/>
              <a:ahLst/>
              <a:cxnLst/>
              <a:rect l="l" t="t" r="r" b="b"/>
              <a:pathLst>
                <a:path w="1832" h="1192" extrusionOk="0">
                  <a:moveTo>
                    <a:pt x="156" y="1"/>
                  </a:moveTo>
                  <a:cubicBezTo>
                    <a:pt x="1" y="20"/>
                    <a:pt x="1" y="233"/>
                    <a:pt x="156" y="252"/>
                  </a:cubicBezTo>
                  <a:cubicBezTo>
                    <a:pt x="445" y="271"/>
                    <a:pt x="735" y="387"/>
                    <a:pt x="986" y="542"/>
                  </a:cubicBezTo>
                  <a:cubicBezTo>
                    <a:pt x="1122" y="619"/>
                    <a:pt x="1218" y="716"/>
                    <a:pt x="1334" y="813"/>
                  </a:cubicBezTo>
                  <a:cubicBezTo>
                    <a:pt x="1392" y="871"/>
                    <a:pt x="1431" y="928"/>
                    <a:pt x="1489" y="986"/>
                  </a:cubicBezTo>
                  <a:cubicBezTo>
                    <a:pt x="1547" y="1044"/>
                    <a:pt x="1586" y="1122"/>
                    <a:pt x="1643" y="1160"/>
                  </a:cubicBezTo>
                  <a:cubicBezTo>
                    <a:pt x="1666" y="1182"/>
                    <a:pt x="1691" y="1192"/>
                    <a:pt x="1715" y="1192"/>
                  </a:cubicBezTo>
                  <a:cubicBezTo>
                    <a:pt x="1776" y="1192"/>
                    <a:pt x="1831" y="1133"/>
                    <a:pt x="1817" y="1064"/>
                  </a:cubicBezTo>
                  <a:cubicBezTo>
                    <a:pt x="1759" y="890"/>
                    <a:pt x="1663" y="735"/>
                    <a:pt x="1547" y="619"/>
                  </a:cubicBezTo>
                  <a:cubicBezTo>
                    <a:pt x="1431" y="484"/>
                    <a:pt x="1296" y="368"/>
                    <a:pt x="1141" y="271"/>
                  </a:cubicBezTo>
                  <a:cubicBezTo>
                    <a:pt x="851" y="98"/>
                    <a:pt x="503" y="1"/>
                    <a:pt x="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55" name="Google Shape;8228;p117">
              <a:extLst>
                <a:ext uri="{FF2B5EF4-FFF2-40B4-BE49-F238E27FC236}">
                  <a16:creationId xmlns:a16="http://schemas.microsoft.com/office/drawing/2014/main" id="{B6FBBDF9-C542-D518-6716-371034931B51}"/>
                </a:ext>
              </a:extLst>
            </p:cNvPr>
            <p:cNvSpPr/>
            <p:nvPr/>
          </p:nvSpPr>
          <p:spPr>
            <a:xfrm>
              <a:off x="6926150" y="1981000"/>
              <a:ext cx="25500" cy="13125"/>
            </a:xfrm>
            <a:custGeom>
              <a:avLst/>
              <a:gdLst/>
              <a:ahLst/>
              <a:cxnLst/>
              <a:rect l="l" t="t" r="r" b="b"/>
              <a:pathLst>
                <a:path w="1020" h="525" extrusionOk="0">
                  <a:moveTo>
                    <a:pt x="301" y="1"/>
                  </a:moveTo>
                  <a:cubicBezTo>
                    <a:pt x="225" y="1"/>
                    <a:pt x="150" y="10"/>
                    <a:pt x="78" y="26"/>
                  </a:cubicBezTo>
                  <a:cubicBezTo>
                    <a:pt x="0" y="65"/>
                    <a:pt x="39" y="200"/>
                    <a:pt x="136" y="200"/>
                  </a:cubicBezTo>
                  <a:cubicBezTo>
                    <a:pt x="184" y="187"/>
                    <a:pt x="231" y="180"/>
                    <a:pt x="279" y="180"/>
                  </a:cubicBezTo>
                  <a:cubicBezTo>
                    <a:pt x="367" y="180"/>
                    <a:pt x="454" y="201"/>
                    <a:pt x="541" y="239"/>
                  </a:cubicBezTo>
                  <a:cubicBezTo>
                    <a:pt x="677" y="316"/>
                    <a:pt x="793" y="393"/>
                    <a:pt x="909" y="509"/>
                  </a:cubicBezTo>
                  <a:cubicBezTo>
                    <a:pt x="919" y="520"/>
                    <a:pt x="933" y="525"/>
                    <a:pt x="947" y="525"/>
                  </a:cubicBezTo>
                  <a:cubicBezTo>
                    <a:pt x="983" y="525"/>
                    <a:pt x="1019" y="493"/>
                    <a:pt x="1005" y="451"/>
                  </a:cubicBezTo>
                  <a:cubicBezTo>
                    <a:pt x="947" y="258"/>
                    <a:pt x="812" y="123"/>
                    <a:pt x="619" y="65"/>
                  </a:cubicBezTo>
                  <a:cubicBezTo>
                    <a:pt x="517" y="20"/>
                    <a:pt x="408" y="1"/>
                    <a:pt x="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56" name="Google Shape;8229;p117">
              <a:extLst>
                <a:ext uri="{FF2B5EF4-FFF2-40B4-BE49-F238E27FC236}">
                  <a16:creationId xmlns:a16="http://schemas.microsoft.com/office/drawing/2014/main" id="{9C075E5F-815D-D92A-F054-D394315E4A67}"/>
                </a:ext>
              </a:extLst>
            </p:cNvPr>
            <p:cNvSpPr/>
            <p:nvPr/>
          </p:nvSpPr>
          <p:spPr>
            <a:xfrm>
              <a:off x="6917625" y="1918950"/>
              <a:ext cx="55150" cy="21075"/>
            </a:xfrm>
            <a:custGeom>
              <a:avLst/>
              <a:gdLst/>
              <a:ahLst/>
              <a:cxnLst/>
              <a:rect l="l" t="t" r="r" b="b"/>
              <a:pathLst>
                <a:path w="2206" h="843" extrusionOk="0">
                  <a:moveTo>
                    <a:pt x="689" y="0"/>
                  </a:moveTo>
                  <a:cubicBezTo>
                    <a:pt x="471" y="0"/>
                    <a:pt x="255" y="49"/>
                    <a:pt x="51" y="151"/>
                  </a:cubicBezTo>
                  <a:cubicBezTo>
                    <a:pt x="1" y="185"/>
                    <a:pt x="24" y="293"/>
                    <a:pt x="83" y="293"/>
                  </a:cubicBezTo>
                  <a:cubicBezTo>
                    <a:pt x="91" y="293"/>
                    <a:pt x="100" y="291"/>
                    <a:pt x="109" y="286"/>
                  </a:cubicBezTo>
                  <a:cubicBezTo>
                    <a:pt x="255" y="235"/>
                    <a:pt x="408" y="210"/>
                    <a:pt x="560" y="210"/>
                  </a:cubicBezTo>
                  <a:cubicBezTo>
                    <a:pt x="752" y="210"/>
                    <a:pt x="942" y="249"/>
                    <a:pt x="1114" y="325"/>
                  </a:cubicBezTo>
                  <a:cubicBezTo>
                    <a:pt x="1288" y="383"/>
                    <a:pt x="1443" y="479"/>
                    <a:pt x="1578" y="576"/>
                  </a:cubicBezTo>
                  <a:cubicBezTo>
                    <a:pt x="1733" y="672"/>
                    <a:pt x="1868" y="750"/>
                    <a:pt x="2042" y="827"/>
                  </a:cubicBezTo>
                  <a:cubicBezTo>
                    <a:pt x="2060" y="838"/>
                    <a:pt x="2077" y="843"/>
                    <a:pt x="2093" y="843"/>
                  </a:cubicBezTo>
                  <a:cubicBezTo>
                    <a:pt x="2163" y="843"/>
                    <a:pt x="2205" y="751"/>
                    <a:pt x="2158" y="672"/>
                  </a:cubicBezTo>
                  <a:cubicBezTo>
                    <a:pt x="2003" y="537"/>
                    <a:pt x="1849" y="421"/>
                    <a:pt x="1675" y="325"/>
                  </a:cubicBezTo>
                  <a:cubicBezTo>
                    <a:pt x="1520" y="228"/>
                    <a:pt x="1327" y="151"/>
                    <a:pt x="1153" y="73"/>
                  </a:cubicBezTo>
                  <a:cubicBezTo>
                    <a:pt x="1000" y="25"/>
                    <a:pt x="844" y="0"/>
                    <a:pt x="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57" name="Google Shape;8230;p117">
              <a:extLst>
                <a:ext uri="{FF2B5EF4-FFF2-40B4-BE49-F238E27FC236}">
                  <a16:creationId xmlns:a16="http://schemas.microsoft.com/office/drawing/2014/main" id="{D45D0394-E237-8064-6049-B5C7BD4937D5}"/>
                </a:ext>
              </a:extLst>
            </p:cNvPr>
            <p:cNvSpPr/>
            <p:nvPr/>
          </p:nvSpPr>
          <p:spPr>
            <a:xfrm>
              <a:off x="7039175" y="2041925"/>
              <a:ext cx="38200" cy="19325"/>
            </a:xfrm>
            <a:custGeom>
              <a:avLst/>
              <a:gdLst/>
              <a:ahLst/>
              <a:cxnLst/>
              <a:rect l="l" t="t" r="r" b="b"/>
              <a:pathLst>
                <a:path w="1528" h="773" extrusionOk="0">
                  <a:moveTo>
                    <a:pt x="1045" y="0"/>
                  </a:moveTo>
                  <a:cubicBezTo>
                    <a:pt x="972" y="0"/>
                    <a:pt x="900" y="15"/>
                    <a:pt x="832" y="44"/>
                  </a:cubicBezTo>
                  <a:cubicBezTo>
                    <a:pt x="523" y="121"/>
                    <a:pt x="233" y="333"/>
                    <a:pt x="59" y="604"/>
                  </a:cubicBezTo>
                  <a:cubicBezTo>
                    <a:pt x="1" y="677"/>
                    <a:pt x="86" y="772"/>
                    <a:pt x="165" y="772"/>
                  </a:cubicBezTo>
                  <a:cubicBezTo>
                    <a:pt x="190" y="772"/>
                    <a:pt x="214" y="763"/>
                    <a:pt x="233" y="739"/>
                  </a:cubicBezTo>
                  <a:lnTo>
                    <a:pt x="233" y="759"/>
                  </a:lnTo>
                  <a:cubicBezTo>
                    <a:pt x="388" y="546"/>
                    <a:pt x="600" y="372"/>
                    <a:pt x="871" y="295"/>
                  </a:cubicBezTo>
                  <a:cubicBezTo>
                    <a:pt x="916" y="272"/>
                    <a:pt x="975" y="263"/>
                    <a:pt x="1035" y="263"/>
                  </a:cubicBezTo>
                  <a:cubicBezTo>
                    <a:pt x="1077" y="263"/>
                    <a:pt x="1121" y="267"/>
                    <a:pt x="1161" y="275"/>
                  </a:cubicBezTo>
                  <a:cubicBezTo>
                    <a:pt x="1199" y="275"/>
                    <a:pt x="1238" y="295"/>
                    <a:pt x="1296" y="314"/>
                  </a:cubicBezTo>
                  <a:cubicBezTo>
                    <a:pt x="1335" y="333"/>
                    <a:pt x="1354" y="372"/>
                    <a:pt x="1412" y="411"/>
                  </a:cubicBezTo>
                  <a:cubicBezTo>
                    <a:pt x="1419" y="414"/>
                    <a:pt x="1427" y="416"/>
                    <a:pt x="1435" y="416"/>
                  </a:cubicBezTo>
                  <a:cubicBezTo>
                    <a:pt x="1476" y="416"/>
                    <a:pt x="1528" y="381"/>
                    <a:pt x="1528" y="333"/>
                  </a:cubicBezTo>
                  <a:cubicBezTo>
                    <a:pt x="1528" y="179"/>
                    <a:pt x="1373" y="63"/>
                    <a:pt x="1257" y="44"/>
                  </a:cubicBezTo>
                  <a:cubicBezTo>
                    <a:pt x="1190" y="15"/>
                    <a:pt x="1117" y="0"/>
                    <a:pt x="1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58" name="Google Shape;8231;p117">
              <a:extLst>
                <a:ext uri="{FF2B5EF4-FFF2-40B4-BE49-F238E27FC236}">
                  <a16:creationId xmlns:a16="http://schemas.microsoft.com/office/drawing/2014/main" id="{44821A67-B878-1FB3-B482-AEFA87D34605}"/>
                </a:ext>
              </a:extLst>
            </p:cNvPr>
            <p:cNvSpPr/>
            <p:nvPr/>
          </p:nvSpPr>
          <p:spPr>
            <a:xfrm>
              <a:off x="7067400" y="2058950"/>
              <a:ext cx="20125" cy="9250"/>
            </a:xfrm>
            <a:custGeom>
              <a:avLst/>
              <a:gdLst/>
              <a:ahLst/>
              <a:cxnLst/>
              <a:rect l="l" t="t" r="r" b="b"/>
              <a:pathLst>
                <a:path w="805" h="370" extrusionOk="0">
                  <a:moveTo>
                    <a:pt x="457" y="0"/>
                  </a:moveTo>
                  <a:cubicBezTo>
                    <a:pt x="341" y="0"/>
                    <a:pt x="244" y="39"/>
                    <a:pt x="148" y="97"/>
                  </a:cubicBezTo>
                  <a:cubicBezTo>
                    <a:pt x="1" y="178"/>
                    <a:pt x="88" y="370"/>
                    <a:pt x="212" y="370"/>
                  </a:cubicBezTo>
                  <a:cubicBezTo>
                    <a:pt x="235" y="370"/>
                    <a:pt x="259" y="363"/>
                    <a:pt x="283" y="348"/>
                  </a:cubicBezTo>
                  <a:lnTo>
                    <a:pt x="283" y="329"/>
                  </a:lnTo>
                  <a:cubicBezTo>
                    <a:pt x="298" y="329"/>
                    <a:pt x="313" y="317"/>
                    <a:pt x="338" y="302"/>
                  </a:cubicBezTo>
                  <a:lnTo>
                    <a:pt x="338" y="302"/>
                  </a:lnTo>
                  <a:cubicBezTo>
                    <a:pt x="371" y="290"/>
                    <a:pt x="404" y="287"/>
                    <a:pt x="438" y="271"/>
                  </a:cubicBezTo>
                  <a:lnTo>
                    <a:pt x="476" y="271"/>
                  </a:lnTo>
                  <a:cubicBezTo>
                    <a:pt x="534" y="290"/>
                    <a:pt x="573" y="290"/>
                    <a:pt x="611" y="290"/>
                  </a:cubicBezTo>
                  <a:lnTo>
                    <a:pt x="650" y="290"/>
                  </a:lnTo>
                  <a:cubicBezTo>
                    <a:pt x="660" y="300"/>
                    <a:pt x="674" y="305"/>
                    <a:pt x="689" y="305"/>
                  </a:cubicBezTo>
                  <a:cubicBezTo>
                    <a:pt x="703" y="305"/>
                    <a:pt x="718" y="300"/>
                    <a:pt x="727" y="290"/>
                  </a:cubicBezTo>
                  <a:cubicBezTo>
                    <a:pt x="766" y="290"/>
                    <a:pt x="805" y="232"/>
                    <a:pt x="785" y="174"/>
                  </a:cubicBezTo>
                  <a:cubicBezTo>
                    <a:pt x="785" y="135"/>
                    <a:pt x="766" y="116"/>
                    <a:pt x="727" y="97"/>
                  </a:cubicBezTo>
                  <a:cubicBezTo>
                    <a:pt x="708" y="58"/>
                    <a:pt x="689" y="39"/>
                    <a:pt x="669" y="39"/>
                  </a:cubicBezTo>
                  <a:cubicBezTo>
                    <a:pt x="631" y="20"/>
                    <a:pt x="573" y="0"/>
                    <a:pt x="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59" name="Google Shape;8232;p117">
              <a:extLst>
                <a:ext uri="{FF2B5EF4-FFF2-40B4-BE49-F238E27FC236}">
                  <a16:creationId xmlns:a16="http://schemas.microsoft.com/office/drawing/2014/main" id="{E7DD9CE0-484E-457D-110D-0D2B1747F18A}"/>
                </a:ext>
              </a:extLst>
            </p:cNvPr>
            <p:cNvSpPr/>
            <p:nvPr/>
          </p:nvSpPr>
          <p:spPr>
            <a:xfrm>
              <a:off x="7108275" y="1996625"/>
              <a:ext cx="48625" cy="27525"/>
            </a:xfrm>
            <a:custGeom>
              <a:avLst/>
              <a:gdLst/>
              <a:ahLst/>
              <a:cxnLst/>
              <a:rect l="l" t="t" r="r" b="b"/>
              <a:pathLst>
                <a:path w="1945" h="1101" extrusionOk="0">
                  <a:moveTo>
                    <a:pt x="155" y="0"/>
                  </a:moveTo>
                  <a:cubicBezTo>
                    <a:pt x="39" y="0"/>
                    <a:pt x="1" y="174"/>
                    <a:pt x="117" y="194"/>
                  </a:cubicBezTo>
                  <a:cubicBezTo>
                    <a:pt x="426" y="252"/>
                    <a:pt x="735" y="368"/>
                    <a:pt x="1006" y="522"/>
                  </a:cubicBezTo>
                  <a:cubicBezTo>
                    <a:pt x="1160" y="599"/>
                    <a:pt x="1276" y="696"/>
                    <a:pt x="1411" y="793"/>
                  </a:cubicBezTo>
                  <a:cubicBezTo>
                    <a:pt x="1527" y="889"/>
                    <a:pt x="1663" y="986"/>
                    <a:pt x="1798" y="1083"/>
                  </a:cubicBezTo>
                  <a:cubicBezTo>
                    <a:pt x="1814" y="1095"/>
                    <a:pt x="1831" y="1100"/>
                    <a:pt x="1846" y="1100"/>
                  </a:cubicBezTo>
                  <a:cubicBezTo>
                    <a:pt x="1903" y="1100"/>
                    <a:pt x="1944" y="1027"/>
                    <a:pt x="1914" y="967"/>
                  </a:cubicBezTo>
                  <a:cubicBezTo>
                    <a:pt x="1836" y="812"/>
                    <a:pt x="1721" y="677"/>
                    <a:pt x="1566" y="580"/>
                  </a:cubicBezTo>
                  <a:cubicBezTo>
                    <a:pt x="1431" y="464"/>
                    <a:pt x="1295" y="368"/>
                    <a:pt x="1141" y="290"/>
                  </a:cubicBezTo>
                  <a:cubicBezTo>
                    <a:pt x="986" y="213"/>
                    <a:pt x="832" y="155"/>
                    <a:pt x="677" y="97"/>
                  </a:cubicBezTo>
                  <a:cubicBezTo>
                    <a:pt x="503" y="58"/>
                    <a:pt x="329" y="20"/>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60" name="Google Shape;8233;p117">
              <a:extLst>
                <a:ext uri="{FF2B5EF4-FFF2-40B4-BE49-F238E27FC236}">
                  <a16:creationId xmlns:a16="http://schemas.microsoft.com/office/drawing/2014/main" id="{DE3DFF33-BFD2-0F1F-EB2E-1B3A8897DF3D}"/>
                </a:ext>
              </a:extLst>
            </p:cNvPr>
            <p:cNvSpPr/>
            <p:nvPr/>
          </p:nvSpPr>
          <p:spPr>
            <a:xfrm>
              <a:off x="6959550" y="2194450"/>
              <a:ext cx="36100" cy="25025"/>
            </a:xfrm>
            <a:custGeom>
              <a:avLst/>
              <a:gdLst/>
              <a:ahLst/>
              <a:cxnLst/>
              <a:rect l="l" t="t" r="r" b="b"/>
              <a:pathLst>
                <a:path w="1444" h="1001" extrusionOk="0">
                  <a:moveTo>
                    <a:pt x="1327" y="0"/>
                  </a:moveTo>
                  <a:cubicBezTo>
                    <a:pt x="1315" y="0"/>
                    <a:pt x="1303" y="3"/>
                    <a:pt x="1292" y="10"/>
                  </a:cubicBezTo>
                  <a:cubicBezTo>
                    <a:pt x="1196" y="88"/>
                    <a:pt x="1099" y="184"/>
                    <a:pt x="1022" y="281"/>
                  </a:cubicBezTo>
                  <a:cubicBezTo>
                    <a:pt x="945" y="358"/>
                    <a:pt x="848" y="455"/>
                    <a:pt x="751" y="513"/>
                  </a:cubicBezTo>
                  <a:cubicBezTo>
                    <a:pt x="655" y="590"/>
                    <a:pt x="539" y="648"/>
                    <a:pt x="442" y="706"/>
                  </a:cubicBezTo>
                  <a:cubicBezTo>
                    <a:pt x="384" y="745"/>
                    <a:pt x="326" y="764"/>
                    <a:pt x="268" y="783"/>
                  </a:cubicBezTo>
                  <a:cubicBezTo>
                    <a:pt x="237" y="783"/>
                    <a:pt x="182" y="833"/>
                    <a:pt x="141" y="833"/>
                  </a:cubicBezTo>
                  <a:cubicBezTo>
                    <a:pt x="131" y="833"/>
                    <a:pt x="121" y="830"/>
                    <a:pt x="114" y="822"/>
                  </a:cubicBezTo>
                  <a:cubicBezTo>
                    <a:pt x="108" y="819"/>
                    <a:pt x="102" y="818"/>
                    <a:pt x="96" y="818"/>
                  </a:cubicBezTo>
                  <a:cubicBezTo>
                    <a:pt x="56" y="818"/>
                    <a:pt x="0" y="866"/>
                    <a:pt x="17" y="899"/>
                  </a:cubicBezTo>
                  <a:cubicBezTo>
                    <a:pt x="36" y="977"/>
                    <a:pt x="109" y="1001"/>
                    <a:pt x="189" y="1001"/>
                  </a:cubicBezTo>
                  <a:cubicBezTo>
                    <a:pt x="268" y="1001"/>
                    <a:pt x="355" y="977"/>
                    <a:pt x="404" y="957"/>
                  </a:cubicBezTo>
                  <a:cubicBezTo>
                    <a:pt x="539" y="919"/>
                    <a:pt x="693" y="861"/>
                    <a:pt x="829" y="783"/>
                  </a:cubicBezTo>
                  <a:cubicBezTo>
                    <a:pt x="945" y="706"/>
                    <a:pt x="1080" y="609"/>
                    <a:pt x="1177" y="513"/>
                  </a:cubicBezTo>
                  <a:cubicBezTo>
                    <a:pt x="1292" y="397"/>
                    <a:pt x="1389" y="262"/>
                    <a:pt x="1428" y="126"/>
                  </a:cubicBezTo>
                  <a:cubicBezTo>
                    <a:pt x="1444" y="63"/>
                    <a:pt x="1382" y="0"/>
                    <a:pt x="1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234;p117">
              <a:extLst>
                <a:ext uri="{FF2B5EF4-FFF2-40B4-BE49-F238E27FC236}">
                  <a16:creationId xmlns:a16="http://schemas.microsoft.com/office/drawing/2014/main" id="{3DD068EF-18A0-9005-6120-CBC9CC448AAE}"/>
                </a:ext>
              </a:extLst>
            </p:cNvPr>
            <p:cNvSpPr/>
            <p:nvPr/>
          </p:nvSpPr>
          <p:spPr>
            <a:xfrm>
              <a:off x="6977500" y="2210650"/>
              <a:ext cx="18250" cy="14575"/>
            </a:xfrm>
            <a:custGeom>
              <a:avLst/>
              <a:gdLst/>
              <a:ahLst/>
              <a:cxnLst/>
              <a:rect l="l" t="t" r="r" b="b"/>
              <a:pathLst>
                <a:path w="730" h="583" extrusionOk="0">
                  <a:moveTo>
                    <a:pt x="632" y="0"/>
                  </a:moveTo>
                  <a:cubicBezTo>
                    <a:pt x="594" y="0"/>
                    <a:pt x="555" y="19"/>
                    <a:pt x="516" y="39"/>
                  </a:cubicBezTo>
                  <a:lnTo>
                    <a:pt x="439" y="97"/>
                  </a:lnTo>
                  <a:lnTo>
                    <a:pt x="304" y="213"/>
                  </a:lnTo>
                  <a:cubicBezTo>
                    <a:pt x="207" y="290"/>
                    <a:pt x="130" y="367"/>
                    <a:pt x="53" y="464"/>
                  </a:cubicBezTo>
                  <a:cubicBezTo>
                    <a:pt x="1" y="516"/>
                    <a:pt x="57" y="583"/>
                    <a:pt x="125" y="583"/>
                  </a:cubicBezTo>
                  <a:cubicBezTo>
                    <a:pt x="133" y="583"/>
                    <a:pt x="141" y="582"/>
                    <a:pt x="149" y="580"/>
                  </a:cubicBezTo>
                  <a:lnTo>
                    <a:pt x="130" y="580"/>
                  </a:lnTo>
                  <a:cubicBezTo>
                    <a:pt x="246" y="522"/>
                    <a:pt x="343" y="464"/>
                    <a:pt x="439" y="406"/>
                  </a:cubicBezTo>
                  <a:lnTo>
                    <a:pt x="574" y="309"/>
                  </a:lnTo>
                  <a:lnTo>
                    <a:pt x="632" y="251"/>
                  </a:lnTo>
                  <a:cubicBezTo>
                    <a:pt x="652" y="251"/>
                    <a:pt x="671" y="232"/>
                    <a:pt x="690" y="213"/>
                  </a:cubicBezTo>
                  <a:cubicBezTo>
                    <a:pt x="710" y="193"/>
                    <a:pt x="710" y="174"/>
                    <a:pt x="710" y="155"/>
                  </a:cubicBezTo>
                  <a:cubicBezTo>
                    <a:pt x="729" y="135"/>
                    <a:pt x="729" y="97"/>
                    <a:pt x="710" y="58"/>
                  </a:cubicBezTo>
                  <a:cubicBezTo>
                    <a:pt x="690" y="19"/>
                    <a:pt x="671" y="0"/>
                    <a:pt x="6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235;p117">
              <a:extLst>
                <a:ext uri="{FF2B5EF4-FFF2-40B4-BE49-F238E27FC236}">
                  <a16:creationId xmlns:a16="http://schemas.microsoft.com/office/drawing/2014/main" id="{021806BF-4600-7798-4578-1E3A9C37C84B}"/>
                </a:ext>
              </a:extLst>
            </p:cNvPr>
            <p:cNvSpPr/>
            <p:nvPr/>
          </p:nvSpPr>
          <p:spPr>
            <a:xfrm>
              <a:off x="6647400" y="2111525"/>
              <a:ext cx="40475" cy="32950"/>
            </a:xfrm>
            <a:custGeom>
              <a:avLst/>
              <a:gdLst/>
              <a:ahLst/>
              <a:cxnLst/>
              <a:rect l="l" t="t" r="r" b="b"/>
              <a:pathLst>
                <a:path w="1619" h="1318" extrusionOk="0">
                  <a:moveTo>
                    <a:pt x="215" y="0"/>
                  </a:moveTo>
                  <a:cubicBezTo>
                    <a:pt x="156" y="0"/>
                    <a:pt x="95" y="31"/>
                    <a:pt x="77" y="100"/>
                  </a:cubicBezTo>
                  <a:lnTo>
                    <a:pt x="97" y="81"/>
                  </a:lnTo>
                  <a:lnTo>
                    <a:pt x="97" y="81"/>
                  </a:lnTo>
                  <a:cubicBezTo>
                    <a:pt x="0" y="467"/>
                    <a:pt x="155" y="873"/>
                    <a:pt x="464" y="1124"/>
                  </a:cubicBezTo>
                  <a:cubicBezTo>
                    <a:pt x="638" y="1240"/>
                    <a:pt x="831" y="1318"/>
                    <a:pt x="1024" y="1318"/>
                  </a:cubicBezTo>
                  <a:lnTo>
                    <a:pt x="1160" y="1318"/>
                  </a:lnTo>
                  <a:cubicBezTo>
                    <a:pt x="1218" y="1298"/>
                    <a:pt x="1276" y="1279"/>
                    <a:pt x="1314" y="1260"/>
                  </a:cubicBezTo>
                  <a:cubicBezTo>
                    <a:pt x="1411" y="1221"/>
                    <a:pt x="1488" y="1182"/>
                    <a:pt x="1565" y="1124"/>
                  </a:cubicBezTo>
                  <a:cubicBezTo>
                    <a:pt x="1618" y="1054"/>
                    <a:pt x="1575" y="967"/>
                    <a:pt x="1493" y="967"/>
                  </a:cubicBezTo>
                  <a:cubicBezTo>
                    <a:pt x="1485" y="967"/>
                    <a:pt x="1477" y="968"/>
                    <a:pt x="1469" y="970"/>
                  </a:cubicBezTo>
                  <a:cubicBezTo>
                    <a:pt x="1411" y="989"/>
                    <a:pt x="1334" y="1008"/>
                    <a:pt x="1256" y="1008"/>
                  </a:cubicBezTo>
                  <a:cubicBezTo>
                    <a:pt x="1218" y="1008"/>
                    <a:pt x="1179" y="989"/>
                    <a:pt x="1140" y="989"/>
                  </a:cubicBezTo>
                  <a:lnTo>
                    <a:pt x="1024" y="989"/>
                  </a:lnTo>
                  <a:cubicBezTo>
                    <a:pt x="889" y="989"/>
                    <a:pt x="754" y="931"/>
                    <a:pt x="638" y="854"/>
                  </a:cubicBezTo>
                  <a:cubicBezTo>
                    <a:pt x="425" y="680"/>
                    <a:pt x="309" y="409"/>
                    <a:pt x="348" y="120"/>
                  </a:cubicBezTo>
                  <a:cubicBezTo>
                    <a:pt x="359" y="45"/>
                    <a:pt x="288" y="0"/>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63" name="Google Shape;8236;p117">
              <a:extLst>
                <a:ext uri="{FF2B5EF4-FFF2-40B4-BE49-F238E27FC236}">
                  <a16:creationId xmlns:a16="http://schemas.microsoft.com/office/drawing/2014/main" id="{18C13003-7C43-7D67-C885-1B34029839DF}"/>
                </a:ext>
              </a:extLst>
            </p:cNvPr>
            <p:cNvSpPr/>
            <p:nvPr/>
          </p:nvSpPr>
          <p:spPr>
            <a:xfrm>
              <a:off x="6602625" y="1935750"/>
              <a:ext cx="27400" cy="21700"/>
            </a:xfrm>
            <a:custGeom>
              <a:avLst/>
              <a:gdLst/>
              <a:ahLst/>
              <a:cxnLst/>
              <a:rect l="l" t="t" r="r" b="b"/>
              <a:pathLst>
                <a:path w="1096" h="868" extrusionOk="0">
                  <a:moveTo>
                    <a:pt x="999" y="0"/>
                  </a:moveTo>
                  <a:cubicBezTo>
                    <a:pt x="554" y="0"/>
                    <a:pt x="168" y="368"/>
                    <a:pt x="13" y="773"/>
                  </a:cubicBezTo>
                  <a:cubicBezTo>
                    <a:pt x="0" y="825"/>
                    <a:pt x="48" y="868"/>
                    <a:pt x="92" y="868"/>
                  </a:cubicBezTo>
                  <a:cubicBezTo>
                    <a:pt x="114" y="868"/>
                    <a:pt x="136" y="857"/>
                    <a:pt x="149" y="831"/>
                  </a:cubicBezTo>
                  <a:cubicBezTo>
                    <a:pt x="226" y="638"/>
                    <a:pt x="342" y="503"/>
                    <a:pt x="496" y="387"/>
                  </a:cubicBezTo>
                  <a:cubicBezTo>
                    <a:pt x="670" y="271"/>
                    <a:pt x="844" y="194"/>
                    <a:pt x="1018" y="136"/>
                  </a:cubicBezTo>
                  <a:cubicBezTo>
                    <a:pt x="1095" y="116"/>
                    <a:pt x="1076"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64" name="Google Shape;8237;p117">
              <a:extLst>
                <a:ext uri="{FF2B5EF4-FFF2-40B4-BE49-F238E27FC236}">
                  <a16:creationId xmlns:a16="http://schemas.microsoft.com/office/drawing/2014/main" id="{1C5B04C7-B5D1-C206-AB81-E2257194D1A0}"/>
                </a:ext>
              </a:extLst>
            </p:cNvPr>
            <p:cNvSpPr/>
            <p:nvPr/>
          </p:nvSpPr>
          <p:spPr>
            <a:xfrm>
              <a:off x="6618400" y="1953150"/>
              <a:ext cx="22725" cy="20275"/>
            </a:xfrm>
            <a:custGeom>
              <a:avLst/>
              <a:gdLst/>
              <a:ahLst/>
              <a:cxnLst/>
              <a:rect l="l" t="t" r="r" b="b"/>
              <a:pathLst>
                <a:path w="909" h="811" extrusionOk="0">
                  <a:moveTo>
                    <a:pt x="696" y="0"/>
                  </a:moveTo>
                  <a:cubicBezTo>
                    <a:pt x="638" y="0"/>
                    <a:pt x="600" y="0"/>
                    <a:pt x="542" y="19"/>
                  </a:cubicBezTo>
                  <a:cubicBezTo>
                    <a:pt x="445" y="58"/>
                    <a:pt x="349" y="116"/>
                    <a:pt x="271" y="174"/>
                  </a:cubicBezTo>
                  <a:cubicBezTo>
                    <a:pt x="117" y="309"/>
                    <a:pt x="20" y="503"/>
                    <a:pt x="1" y="696"/>
                  </a:cubicBezTo>
                  <a:cubicBezTo>
                    <a:pt x="1" y="771"/>
                    <a:pt x="61" y="811"/>
                    <a:pt x="121" y="811"/>
                  </a:cubicBezTo>
                  <a:cubicBezTo>
                    <a:pt x="168" y="811"/>
                    <a:pt x="215" y="786"/>
                    <a:pt x="233" y="734"/>
                  </a:cubicBezTo>
                  <a:lnTo>
                    <a:pt x="233" y="677"/>
                  </a:lnTo>
                  <a:cubicBezTo>
                    <a:pt x="233" y="638"/>
                    <a:pt x="252" y="599"/>
                    <a:pt x="271" y="561"/>
                  </a:cubicBezTo>
                  <a:lnTo>
                    <a:pt x="271" y="522"/>
                  </a:lnTo>
                  <a:lnTo>
                    <a:pt x="291" y="483"/>
                  </a:lnTo>
                  <a:lnTo>
                    <a:pt x="310" y="445"/>
                  </a:lnTo>
                  <a:cubicBezTo>
                    <a:pt x="329" y="425"/>
                    <a:pt x="368" y="387"/>
                    <a:pt x="387" y="367"/>
                  </a:cubicBezTo>
                  <a:lnTo>
                    <a:pt x="407" y="348"/>
                  </a:lnTo>
                  <a:lnTo>
                    <a:pt x="426" y="348"/>
                  </a:lnTo>
                  <a:cubicBezTo>
                    <a:pt x="464" y="329"/>
                    <a:pt x="503" y="309"/>
                    <a:pt x="522" y="290"/>
                  </a:cubicBezTo>
                  <a:lnTo>
                    <a:pt x="561" y="290"/>
                  </a:lnTo>
                  <a:cubicBezTo>
                    <a:pt x="580" y="271"/>
                    <a:pt x="600" y="271"/>
                    <a:pt x="619" y="271"/>
                  </a:cubicBezTo>
                  <a:lnTo>
                    <a:pt x="716" y="232"/>
                  </a:lnTo>
                  <a:lnTo>
                    <a:pt x="832" y="232"/>
                  </a:lnTo>
                  <a:lnTo>
                    <a:pt x="851" y="213"/>
                  </a:lnTo>
                  <a:cubicBezTo>
                    <a:pt x="909" y="174"/>
                    <a:pt x="909" y="97"/>
                    <a:pt x="870" y="58"/>
                  </a:cubicBezTo>
                  <a:cubicBezTo>
                    <a:pt x="851" y="19"/>
                    <a:pt x="812" y="0"/>
                    <a:pt x="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65" name="Google Shape;8238;p117">
              <a:extLst>
                <a:ext uri="{FF2B5EF4-FFF2-40B4-BE49-F238E27FC236}">
                  <a16:creationId xmlns:a16="http://schemas.microsoft.com/office/drawing/2014/main" id="{A3B98D4C-6A96-5DB3-37AB-618A264AC8BB}"/>
                </a:ext>
              </a:extLst>
            </p:cNvPr>
            <p:cNvSpPr/>
            <p:nvPr/>
          </p:nvSpPr>
          <p:spPr>
            <a:xfrm>
              <a:off x="6996675" y="1823750"/>
              <a:ext cx="17825" cy="32375"/>
            </a:xfrm>
            <a:custGeom>
              <a:avLst/>
              <a:gdLst/>
              <a:ahLst/>
              <a:cxnLst/>
              <a:rect l="l" t="t" r="r" b="b"/>
              <a:pathLst>
                <a:path w="713" h="1295" extrusionOk="0">
                  <a:moveTo>
                    <a:pt x="166" y="1"/>
                  </a:moveTo>
                  <a:cubicBezTo>
                    <a:pt x="140" y="1"/>
                    <a:pt x="114" y="12"/>
                    <a:pt x="97" y="36"/>
                  </a:cubicBezTo>
                  <a:cubicBezTo>
                    <a:pt x="59" y="94"/>
                    <a:pt x="39" y="152"/>
                    <a:pt x="39" y="210"/>
                  </a:cubicBezTo>
                  <a:cubicBezTo>
                    <a:pt x="20" y="268"/>
                    <a:pt x="1" y="326"/>
                    <a:pt x="20" y="384"/>
                  </a:cubicBezTo>
                  <a:cubicBezTo>
                    <a:pt x="20" y="500"/>
                    <a:pt x="39" y="635"/>
                    <a:pt x="78" y="732"/>
                  </a:cubicBezTo>
                  <a:cubicBezTo>
                    <a:pt x="136" y="847"/>
                    <a:pt x="194" y="963"/>
                    <a:pt x="252" y="1060"/>
                  </a:cubicBezTo>
                  <a:cubicBezTo>
                    <a:pt x="329" y="1157"/>
                    <a:pt x="426" y="1253"/>
                    <a:pt x="542" y="1292"/>
                  </a:cubicBezTo>
                  <a:cubicBezTo>
                    <a:pt x="550" y="1294"/>
                    <a:pt x="559" y="1294"/>
                    <a:pt x="567" y="1294"/>
                  </a:cubicBezTo>
                  <a:cubicBezTo>
                    <a:pt x="651" y="1294"/>
                    <a:pt x="712" y="1208"/>
                    <a:pt x="677" y="1137"/>
                  </a:cubicBezTo>
                  <a:lnTo>
                    <a:pt x="658" y="1137"/>
                  </a:lnTo>
                  <a:cubicBezTo>
                    <a:pt x="600" y="1041"/>
                    <a:pt x="542" y="963"/>
                    <a:pt x="484" y="886"/>
                  </a:cubicBezTo>
                  <a:cubicBezTo>
                    <a:pt x="426" y="809"/>
                    <a:pt x="387" y="732"/>
                    <a:pt x="349" y="654"/>
                  </a:cubicBezTo>
                  <a:cubicBezTo>
                    <a:pt x="329" y="596"/>
                    <a:pt x="329" y="558"/>
                    <a:pt x="310" y="500"/>
                  </a:cubicBezTo>
                  <a:cubicBezTo>
                    <a:pt x="310" y="461"/>
                    <a:pt x="291" y="422"/>
                    <a:pt x="291" y="384"/>
                  </a:cubicBezTo>
                  <a:cubicBezTo>
                    <a:pt x="291" y="345"/>
                    <a:pt x="291" y="306"/>
                    <a:pt x="291" y="287"/>
                  </a:cubicBezTo>
                  <a:cubicBezTo>
                    <a:pt x="291" y="268"/>
                    <a:pt x="271" y="248"/>
                    <a:pt x="271" y="229"/>
                  </a:cubicBezTo>
                  <a:cubicBezTo>
                    <a:pt x="271" y="171"/>
                    <a:pt x="252" y="113"/>
                    <a:pt x="252" y="55"/>
                  </a:cubicBezTo>
                  <a:cubicBezTo>
                    <a:pt x="241" y="22"/>
                    <a:pt x="203"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66" name="Google Shape;8239;p117">
              <a:extLst>
                <a:ext uri="{FF2B5EF4-FFF2-40B4-BE49-F238E27FC236}">
                  <a16:creationId xmlns:a16="http://schemas.microsoft.com/office/drawing/2014/main" id="{E5E9C877-CDE9-4867-2297-D0F953CDAF9F}"/>
                </a:ext>
              </a:extLst>
            </p:cNvPr>
            <p:cNvSpPr/>
            <p:nvPr/>
          </p:nvSpPr>
          <p:spPr>
            <a:xfrm>
              <a:off x="7008750" y="1829225"/>
              <a:ext cx="10300" cy="20775"/>
            </a:xfrm>
            <a:custGeom>
              <a:avLst/>
              <a:gdLst/>
              <a:ahLst/>
              <a:cxnLst/>
              <a:rect l="l" t="t" r="r" b="b"/>
              <a:pathLst>
                <a:path w="412" h="831" extrusionOk="0">
                  <a:moveTo>
                    <a:pt x="143" y="1"/>
                  </a:moveTo>
                  <a:cubicBezTo>
                    <a:pt x="121" y="1"/>
                    <a:pt x="98" y="9"/>
                    <a:pt x="78" y="29"/>
                  </a:cubicBezTo>
                  <a:cubicBezTo>
                    <a:pt x="39" y="49"/>
                    <a:pt x="20" y="87"/>
                    <a:pt x="20" y="126"/>
                  </a:cubicBezTo>
                  <a:cubicBezTo>
                    <a:pt x="1" y="165"/>
                    <a:pt x="1" y="203"/>
                    <a:pt x="1" y="242"/>
                  </a:cubicBezTo>
                  <a:cubicBezTo>
                    <a:pt x="1" y="319"/>
                    <a:pt x="20" y="377"/>
                    <a:pt x="39" y="455"/>
                  </a:cubicBezTo>
                  <a:cubicBezTo>
                    <a:pt x="59" y="590"/>
                    <a:pt x="136" y="706"/>
                    <a:pt x="233" y="802"/>
                  </a:cubicBezTo>
                  <a:cubicBezTo>
                    <a:pt x="252" y="822"/>
                    <a:pt x="275" y="831"/>
                    <a:pt x="296" y="831"/>
                  </a:cubicBezTo>
                  <a:cubicBezTo>
                    <a:pt x="358" y="831"/>
                    <a:pt x="411" y="758"/>
                    <a:pt x="368" y="686"/>
                  </a:cubicBezTo>
                  <a:lnTo>
                    <a:pt x="329" y="667"/>
                  </a:lnTo>
                  <a:cubicBezTo>
                    <a:pt x="310" y="628"/>
                    <a:pt x="310" y="609"/>
                    <a:pt x="291" y="590"/>
                  </a:cubicBezTo>
                  <a:lnTo>
                    <a:pt x="291" y="571"/>
                  </a:lnTo>
                  <a:lnTo>
                    <a:pt x="271" y="532"/>
                  </a:lnTo>
                  <a:cubicBezTo>
                    <a:pt x="252" y="474"/>
                    <a:pt x="233" y="416"/>
                    <a:pt x="233" y="358"/>
                  </a:cubicBezTo>
                  <a:lnTo>
                    <a:pt x="233" y="319"/>
                  </a:lnTo>
                  <a:lnTo>
                    <a:pt x="233" y="242"/>
                  </a:lnTo>
                  <a:cubicBezTo>
                    <a:pt x="233" y="203"/>
                    <a:pt x="233" y="184"/>
                    <a:pt x="233" y="165"/>
                  </a:cubicBezTo>
                  <a:cubicBezTo>
                    <a:pt x="233" y="126"/>
                    <a:pt x="233" y="107"/>
                    <a:pt x="233" y="87"/>
                  </a:cubicBezTo>
                  <a:lnTo>
                    <a:pt x="233" y="68"/>
                  </a:lnTo>
                  <a:cubicBezTo>
                    <a:pt x="220" y="30"/>
                    <a:pt x="183" y="1"/>
                    <a:pt x="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67" name="Google Shape;8240;p117">
              <a:extLst>
                <a:ext uri="{FF2B5EF4-FFF2-40B4-BE49-F238E27FC236}">
                  <a16:creationId xmlns:a16="http://schemas.microsoft.com/office/drawing/2014/main" id="{DEA2DEDC-9B0A-A598-352A-66BCCC2AA729}"/>
                </a:ext>
              </a:extLst>
            </p:cNvPr>
            <p:cNvSpPr/>
            <p:nvPr/>
          </p:nvSpPr>
          <p:spPr>
            <a:xfrm>
              <a:off x="7059475" y="1794325"/>
              <a:ext cx="19750" cy="28400"/>
            </a:xfrm>
            <a:custGeom>
              <a:avLst/>
              <a:gdLst/>
              <a:ahLst/>
              <a:cxnLst/>
              <a:rect l="l" t="t" r="r" b="b"/>
              <a:pathLst>
                <a:path w="790" h="1136" extrusionOk="0">
                  <a:moveTo>
                    <a:pt x="395" y="699"/>
                  </a:moveTo>
                  <a:lnTo>
                    <a:pt x="395" y="699"/>
                  </a:lnTo>
                  <a:cubicBezTo>
                    <a:pt x="394" y="699"/>
                    <a:pt x="391" y="702"/>
                    <a:pt x="387" y="710"/>
                  </a:cubicBezTo>
                  <a:cubicBezTo>
                    <a:pt x="387" y="719"/>
                    <a:pt x="388" y="722"/>
                    <a:pt x="389" y="722"/>
                  </a:cubicBezTo>
                  <a:cubicBezTo>
                    <a:pt x="393" y="722"/>
                    <a:pt x="398" y="699"/>
                    <a:pt x="395" y="699"/>
                  </a:cubicBezTo>
                  <a:close/>
                  <a:moveTo>
                    <a:pt x="639" y="0"/>
                  </a:moveTo>
                  <a:cubicBezTo>
                    <a:pt x="624" y="0"/>
                    <a:pt x="610" y="5"/>
                    <a:pt x="600" y="15"/>
                  </a:cubicBezTo>
                  <a:cubicBezTo>
                    <a:pt x="561" y="15"/>
                    <a:pt x="542" y="15"/>
                    <a:pt x="503" y="34"/>
                  </a:cubicBezTo>
                  <a:cubicBezTo>
                    <a:pt x="465" y="53"/>
                    <a:pt x="407" y="92"/>
                    <a:pt x="368" y="131"/>
                  </a:cubicBezTo>
                  <a:cubicBezTo>
                    <a:pt x="291" y="208"/>
                    <a:pt x="213" y="285"/>
                    <a:pt x="155" y="382"/>
                  </a:cubicBezTo>
                  <a:cubicBezTo>
                    <a:pt x="59" y="575"/>
                    <a:pt x="1" y="788"/>
                    <a:pt x="20" y="1000"/>
                  </a:cubicBezTo>
                  <a:cubicBezTo>
                    <a:pt x="20" y="1078"/>
                    <a:pt x="78" y="1136"/>
                    <a:pt x="155" y="1136"/>
                  </a:cubicBezTo>
                  <a:cubicBezTo>
                    <a:pt x="233" y="1136"/>
                    <a:pt x="291" y="1078"/>
                    <a:pt x="291" y="1000"/>
                  </a:cubicBezTo>
                  <a:lnTo>
                    <a:pt x="349" y="1000"/>
                  </a:lnTo>
                  <a:lnTo>
                    <a:pt x="349" y="942"/>
                  </a:lnTo>
                  <a:lnTo>
                    <a:pt x="349" y="904"/>
                  </a:lnTo>
                  <a:cubicBezTo>
                    <a:pt x="349" y="865"/>
                    <a:pt x="368" y="826"/>
                    <a:pt x="368" y="768"/>
                  </a:cubicBezTo>
                  <a:cubicBezTo>
                    <a:pt x="387" y="749"/>
                    <a:pt x="387" y="730"/>
                    <a:pt x="387" y="710"/>
                  </a:cubicBezTo>
                  <a:lnTo>
                    <a:pt x="387" y="672"/>
                  </a:lnTo>
                  <a:cubicBezTo>
                    <a:pt x="407" y="633"/>
                    <a:pt x="426" y="594"/>
                    <a:pt x="465" y="556"/>
                  </a:cubicBezTo>
                  <a:lnTo>
                    <a:pt x="542" y="440"/>
                  </a:lnTo>
                  <a:lnTo>
                    <a:pt x="561" y="421"/>
                  </a:lnTo>
                  <a:lnTo>
                    <a:pt x="600" y="363"/>
                  </a:lnTo>
                  <a:cubicBezTo>
                    <a:pt x="600" y="363"/>
                    <a:pt x="619" y="343"/>
                    <a:pt x="619" y="324"/>
                  </a:cubicBezTo>
                  <a:cubicBezTo>
                    <a:pt x="633" y="310"/>
                    <a:pt x="647" y="297"/>
                    <a:pt x="640" y="297"/>
                  </a:cubicBezTo>
                  <a:lnTo>
                    <a:pt x="640" y="297"/>
                  </a:lnTo>
                  <a:cubicBezTo>
                    <a:pt x="637" y="297"/>
                    <a:pt x="631" y="299"/>
                    <a:pt x="619" y="305"/>
                  </a:cubicBezTo>
                  <a:lnTo>
                    <a:pt x="677" y="266"/>
                  </a:lnTo>
                  <a:cubicBezTo>
                    <a:pt x="697" y="227"/>
                    <a:pt x="697" y="227"/>
                    <a:pt x="716" y="208"/>
                  </a:cubicBezTo>
                  <a:cubicBezTo>
                    <a:pt x="735" y="189"/>
                    <a:pt x="755" y="169"/>
                    <a:pt x="755" y="150"/>
                  </a:cubicBezTo>
                  <a:cubicBezTo>
                    <a:pt x="789" y="81"/>
                    <a:pt x="762" y="12"/>
                    <a:pt x="700" y="12"/>
                  </a:cubicBezTo>
                  <a:cubicBezTo>
                    <a:pt x="693" y="12"/>
                    <a:pt x="685" y="13"/>
                    <a:pt x="677" y="15"/>
                  </a:cubicBezTo>
                  <a:cubicBezTo>
                    <a:pt x="668" y="5"/>
                    <a:pt x="653" y="0"/>
                    <a:pt x="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68" name="Google Shape;8241;p117">
              <a:extLst>
                <a:ext uri="{FF2B5EF4-FFF2-40B4-BE49-F238E27FC236}">
                  <a16:creationId xmlns:a16="http://schemas.microsoft.com/office/drawing/2014/main" id="{4B14EF70-32AB-DC98-1DA5-8E5307E60818}"/>
                </a:ext>
              </a:extLst>
            </p:cNvPr>
            <p:cNvSpPr/>
            <p:nvPr/>
          </p:nvSpPr>
          <p:spPr>
            <a:xfrm>
              <a:off x="7198625" y="1777300"/>
              <a:ext cx="27550" cy="16325"/>
            </a:xfrm>
            <a:custGeom>
              <a:avLst/>
              <a:gdLst/>
              <a:ahLst/>
              <a:cxnLst/>
              <a:rect l="l" t="t" r="r" b="b"/>
              <a:pathLst>
                <a:path w="1102" h="653" extrusionOk="0">
                  <a:moveTo>
                    <a:pt x="116" y="0"/>
                  </a:moveTo>
                  <a:cubicBezTo>
                    <a:pt x="20" y="19"/>
                    <a:pt x="0" y="135"/>
                    <a:pt x="78" y="193"/>
                  </a:cubicBezTo>
                  <a:lnTo>
                    <a:pt x="97" y="251"/>
                  </a:lnTo>
                  <a:lnTo>
                    <a:pt x="116" y="251"/>
                  </a:lnTo>
                  <a:cubicBezTo>
                    <a:pt x="136" y="251"/>
                    <a:pt x="155" y="271"/>
                    <a:pt x="174" y="271"/>
                  </a:cubicBezTo>
                  <a:lnTo>
                    <a:pt x="232" y="290"/>
                  </a:lnTo>
                  <a:cubicBezTo>
                    <a:pt x="271" y="290"/>
                    <a:pt x="309" y="309"/>
                    <a:pt x="348" y="329"/>
                  </a:cubicBezTo>
                  <a:lnTo>
                    <a:pt x="387" y="348"/>
                  </a:lnTo>
                  <a:lnTo>
                    <a:pt x="425" y="348"/>
                  </a:lnTo>
                  <a:lnTo>
                    <a:pt x="522" y="406"/>
                  </a:lnTo>
                  <a:cubicBezTo>
                    <a:pt x="561" y="425"/>
                    <a:pt x="599" y="445"/>
                    <a:pt x="638" y="464"/>
                  </a:cubicBezTo>
                  <a:lnTo>
                    <a:pt x="657" y="483"/>
                  </a:lnTo>
                  <a:lnTo>
                    <a:pt x="696" y="522"/>
                  </a:lnTo>
                  <a:lnTo>
                    <a:pt x="735" y="541"/>
                  </a:lnTo>
                  <a:lnTo>
                    <a:pt x="793" y="580"/>
                  </a:lnTo>
                  <a:cubicBezTo>
                    <a:pt x="812" y="599"/>
                    <a:pt x="831" y="618"/>
                    <a:pt x="851" y="638"/>
                  </a:cubicBezTo>
                  <a:cubicBezTo>
                    <a:pt x="870" y="647"/>
                    <a:pt x="889" y="652"/>
                    <a:pt x="909" y="652"/>
                  </a:cubicBezTo>
                  <a:cubicBezTo>
                    <a:pt x="928" y="652"/>
                    <a:pt x="947" y="647"/>
                    <a:pt x="967" y="638"/>
                  </a:cubicBezTo>
                  <a:cubicBezTo>
                    <a:pt x="1025" y="638"/>
                    <a:pt x="1044" y="599"/>
                    <a:pt x="1063" y="560"/>
                  </a:cubicBezTo>
                  <a:cubicBezTo>
                    <a:pt x="1102" y="445"/>
                    <a:pt x="986" y="329"/>
                    <a:pt x="909" y="271"/>
                  </a:cubicBezTo>
                  <a:cubicBezTo>
                    <a:pt x="831" y="213"/>
                    <a:pt x="754" y="155"/>
                    <a:pt x="657" y="116"/>
                  </a:cubicBezTo>
                  <a:cubicBezTo>
                    <a:pt x="580" y="77"/>
                    <a:pt x="503" y="39"/>
                    <a:pt x="406" y="19"/>
                  </a:cubicBezTo>
                  <a:cubicBezTo>
                    <a:pt x="348" y="0"/>
                    <a:pt x="309" y="0"/>
                    <a:pt x="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9" name="Google Shape;8266;p117">
            <a:extLst>
              <a:ext uri="{FF2B5EF4-FFF2-40B4-BE49-F238E27FC236}">
                <a16:creationId xmlns:a16="http://schemas.microsoft.com/office/drawing/2014/main" id="{73924753-9BA5-310B-9C2B-F6A2B13B75E3}"/>
              </a:ext>
            </a:extLst>
          </p:cNvPr>
          <p:cNvGrpSpPr/>
          <p:nvPr/>
        </p:nvGrpSpPr>
        <p:grpSpPr>
          <a:xfrm>
            <a:off x="5299681" y="4110548"/>
            <a:ext cx="684185" cy="802142"/>
            <a:chOff x="7087500" y="2582500"/>
            <a:chExt cx="545950" cy="640075"/>
          </a:xfrm>
        </p:grpSpPr>
        <p:sp>
          <p:nvSpPr>
            <p:cNvPr id="8470" name="Google Shape;8267;p117">
              <a:extLst>
                <a:ext uri="{FF2B5EF4-FFF2-40B4-BE49-F238E27FC236}">
                  <a16:creationId xmlns:a16="http://schemas.microsoft.com/office/drawing/2014/main" id="{4BEABDD8-88E4-ADBD-0D9F-1929FA185D38}"/>
                </a:ext>
              </a:extLst>
            </p:cNvPr>
            <p:cNvSpPr/>
            <p:nvPr/>
          </p:nvSpPr>
          <p:spPr>
            <a:xfrm>
              <a:off x="7366800" y="3068450"/>
              <a:ext cx="48750" cy="95450"/>
            </a:xfrm>
            <a:custGeom>
              <a:avLst/>
              <a:gdLst/>
              <a:ahLst/>
              <a:cxnLst/>
              <a:rect l="l" t="t" r="r" b="b"/>
              <a:pathLst>
                <a:path w="1950" h="3818" extrusionOk="0">
                  <a:moveTo>
                    <a:pt x="1737" y="0"/>
                  </a:moveTo>
                  <a:cubicBezTo>
                    <a:pt x="1681" y="0"/>
                    <a:pt x="1623" y="26"/>
                    <a:pt x="1583" y="86"/>
                  </a:cubicBezTo>
                  <a:cubicBezTo>
                    <a:pt x="1022" y="1187"/>
                    <a:pt x="559" y="2346"/>
                    <a:pt x="76" y="3467"/>
                  </a:cubicBezTo>
                  <a:cubicBezTo>
                    <a:pt x="1" y="3666"/>
                    <a:pt x="166" y="3817"/>
                    <a:pt x="325" y="3817"/>
                  </a:cubicBezTo>
                  <a:cubicBezTo>
                    <a:pt x="412" y="3817"/>
                    <a:pt x="498" y="3771"/>
                    <a:pt x="539" y="3661"/>
                  </a:cubicBezTo>
                  <a:cubicBezTo>
                    <a:pt x="1022" y="2520"/>
                    <a:pt x="1506" y="1400"/>
                    <a:pt x="1911" y="221"/>
                  </a:cubicBezTo>
                  <a:cubicBezTo>
                    <a:pt x="1949" y="94"/>
                    <a:pt x="1846" y="0"/>
                    <a:pt x="17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268;p117">
              <a:extLst>
                <a:ext uri="{FF2B5EF4-FFF2-40B4-BE49-F238E27FC236}">
                  <a16:creationId xmlns:a16="http://schemas.microsoft.com/office/drawing/2014/main" id="{8E2BE948-88C5-2AD2-B86A-563F651C64E1}"/>
                </a:ext>
              </a:extLst>
            </p:cNvPr>
            <p:cNvSpPr/>
            <p:nvPr/>
          </p:nvSpPr>
          <p:spPr>
            <a:xfrm>
              <a:off x="7330275" y="3160800"/>
              <a:ext cx="45675" cy="33200"/>
            </a:xfrm>
            <a:custGeom>
              <a:avLst/>
              <a:gdLst/>
              <a:ahLst/>
              <a:cxnLst/>
              <a:rect l="l" t="t" r="r" b="b"/>
              <a:pathLst>
                <a:path w="1827" h="1328" extrusionOk="0">
                  <a:moveTo>
                    <a:pt x="1575" y="276"/>
                  </a:moveTo>
                  <a:cubicBezTo>
                    <a:pt x="1575" y="285"/>
                    <a:pt x="1576" y="293"/>
                    <a:pt x="1577" y="300"/>
                  </a:cubicBezTo>
                  <a:lnTo>
                    <a:pt x="1577" y="300"/>
                  </a:lnTo>
                  <a:cubicBezTo>
                    <a:pt x="1570" y="301"/>
                    <a:pt x="1564" y="303"/>
                    <a:pt x="1560" y="307"/>
                  </a:cubicBezTo>
                  <a:lnTo>
                    <a:pt x="1560" y="307"/>
                  </a:lnTo>
                  <a:lnTo>
                    <a:pt x="1575" y="276"/>
                  </a:lnTo>
                  <a:close/>
                  <a:moveTo>
                    <a:pt x="1614" y="353"/>
                  </a:moveTo>
                  <a:cubicBezTo>
                    <a:pt x="1614" y="359"/>
                    <a:pt x="1616" y="362"/>
                    <a:pt x="1618" y="362"/>
                  </a:cubicBezTo>
                  <a:cubicBezTo>
                    <a:pt x="1622" y="362"/>
                    <a:pt x="1627" y="353"/>
                    <a:pt x="1614" y="353"/>
                  </a:cubicBezTo>
                  <a:close/>
                  <a:moveTo>
                    <a:pt x="1598" y="0"/>
                  </a:moveTo>
                  <a:cubicBezTo>
                    <a:pt x="1474" y="0"/>
                    <a:pt x="1363" y="43"/>
                    <a:pt x="1266" y="140"/>
                  </a:cubicBezTo>
                  <a:cubicBezTo>
                    <a:pt x="1150" y="218"/>
                    <a:pt x="1034" y="314"/>
                    <a:pt x="899" y="392"/>
                  </a:cubicBezTo>
                  <a:lnTo>
                    <a:pt x="532" y="662"/>
                  </a:lnTo>
                  <a:cubicBezTo>
                    <a:pt x="396" y="759"/>
                    <a:pt x="261" y="855"/>
                    <a:pt x="145" y="952"/>
                  </a:cubicBezTo>
                  <a:cubicBezTo>
                    <a:pt x="0" y="1113"/>
                    <a:pt x="124" y="1328"/>
                    <a:pt x="303" y="1328"/>
                  </a:cubicBezTo>
                  <a:cubicBezTo>
                    <a:pt x="339" y="1328"/>
                    <a:pt x="377" y="1319"/>
                    <a:pt x="416" y="1300"/>
                  </a:cubicBezTo>
                  <a:cubicBezTo>
                    <a:pt x="532" y="1223"/>
                    <a:pt x="648" y="1126"/>
                    <a:pt x="764" y="1029"/>
                  </a:cubicBezTo>
                  <a:lnTo>
                    <a:pt x="1073" y="778"/>
                  </a:lnTo>
                  <a:lnTo>
                    <a:pt x="1401" y="508"/>
                  </a:lnTo>
                  <a:cubicBezTo>
                    <a:pt x="1440" y="469"/>
                    <a:pt x="1498" y="411"/>
                    <a:pt x="1556" y="372"/>
                  </a:cubicBezTo>
                  <a:lnTo>
                    <a:pt x="1594" y="353"/>
                  </a:lnTo>
                  <a:cubicBezTo>
                    <a:pt x="1602" y="353"/>
                    <a:pt x="1609" y="350"/>
                    <a:pt x="1614" y="348"/>
                  </a:cubicBezTo>
                  <a:lnTo>
                    <a:pt x="1614" y="348"/>
                  </a:lnTo>
                  <a:lnTo>
                    <a:pt x="1614" y="353"/>
                  </a:lnTo>
                  <a:cubicBezTo>
                    <a:pt x="1620" y="347"/>
                    <a:pt x="1622" y="344"/>
                    <a:pt x="1622" y="344"/>
                  </a:cubicBezTo>
                  <a:lnTo>
                    <a:pt x="1622" y="344"/>
                  </a:lnTo>
                  <a:cubicBezTo>
                    <a:pt x="1621" y="344"/>
                    <a:pt x="1618" y="346"/>
                    <a:pt x="1614" y="348"/>
                  </a:cubicBezTo>
                  <a:lnTo>
                    <a:pt x="1614" y="348"/>
                  </a:lnTo>
                  <a:lnTo>
                    <a:pt x="1614" y="336"/>
                  </a:lnTo>
                  <a:lnTo>
                    <a:pt x="1614" y="336"/>
                  </a:lnTo>
                  <a:cubicBezTo>
                    <a:pt x="1616" y="336"/>
                    <a:pt x="1618" y="336"/>
                    <a:pt x="1621" y="336"/>
                  </a:cubicBezTo>
                  <a:cubicBezTo>
                    <a:pt x="1635" y="336"/>
                    <a:pt x="1652" y="334"/>
                    <a:pt x="1672" y="334"/>
                  </a:cubicBezTo>
                  <a:cubicBezTo>
                    <a:pt x="1826" y="295"/>
                    <a:pt x="1826" y="44"/>
                    <a:pt x="1672" y="5"/>
                  </a:cubicBezTo>
                  <a:cubicBezTo>
                    <a:pt x="1647" y="2"/>
                    <a:pt x="1622" y="0"/>
                    <a:pt x="1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269;p117">
              <a:extLst>
                <a:ext uri="{FF2B5EF4-FFF2-40B4-BE49-F238E27FC236}">
                  <a16:creationId xmlns:a16="http://schemas.microsoft.com/office/drawing/2014/main" id="{9A6064FE-091C-2044-13C6-01C9EA6FCEE2}"/>
                </a:ext>
              </a:extLst>
            </p:cNvPr>
            <p:cNvSpPr/>
            <p:nvPr/>
          </p:nvSpPr>
          <p:spPr>
            <a:xfrm>
              <a:off x="7341150" y="3159450"/>
              <a:ext cx="38550" cy="63125"/>
            </a:xfrm>
            <a:custGeom>
              <a:avLst/>
              <a:gdLst/>
              <a:ahLst/>
              <a:cxnLst/>
              <a:rect l="l" t="t" r="r" b="b"/>
              <a:pathLst>
                <a:path w="1542" h="2525" extrusionOk="0">
                  <a:moveTo>
                    <a:pt x="1448" y="0"/>
                  </a:moveTo>
                  <a:cubicBezTo>
                    <a:pt x="1434" y="0"/>
                    <a:pt x="1420" y="6"/>
                    <a:pt x="1411" y="21"/>
                  </a:cubicBezTo>
                  <a:cubicBezTo>
                    <a:pt x="1372" y="59"/>
                    <a:pt x="1314" y="98"/>
                    <a:pt x="1275" y="136"/>
                  </a:cubicBezTo>
                  <a:cubicBezTo>
                    <a:pt x="1237" y="175"/>
                    <a:pt x="1217" y="214"/>
                    <a:pt x="1179" y="272"/>
                  </a:cubicBezTo>
                  <a:cubicBezTo>
                    <a:pt x="1121" y="368"/>
                    <a:pt x="1063" y="446"/>
                    <a:pt x="1005" y="523"/>
                  </a:cubicBezTo>
                  <a:cubicBezTo>
                    <a:pt x="870" y="716"/>
                    <a:pt x="754" y="929"/>
                    <a:pt x="638" y="1122"/>
                  </a:cubicBezTo>
                  <a:lnTo>
                    <a:pt x="309" y="1702"/>
                  </a:lnTo>
                  <a:cubicBezTo>
                    <a:pt x="155" y="1895"/>
                    <a:pt x="58" y="2108"/>
                    <a:pt x="0" y="2339"/>
                  </a:cubicBezTo>
                  <a:cubicBezTo>
                    <a:pt x="0" y="2417"/>
                    <a:pt x="39" y="2475"/>
                    <a:pt x="116" y="2513"/>
                  </a:cubicBezTo>
                  <a:cubicBezTo>
                    <a:pt x="144" y="2520"/>
                    <a:pt x="173" y="2525"/>
                    <a:pt x="200" y="2525"/>
                  </a:cubicBezTo>
                  <a:cubicBezTo>
                    <a:pt x="247" y="2525"/>
                    <a:pt x="292" y="2511"/>
                    <a:pt x="329" y="2475"/>
                  </a:cubicBezTo>
                  <a:cubicBezTo>
                    <a:pt x="425" y="2378"/>
                    <a:pt x="483" y="2281"/>
                    <a:pt x="522" y="2166"/>
                  </a:cubicBezTo>
                  <a:lnTo>
                    <a:pt x="676" y="1895"/>
                  </a:lnTo>
                  <a:lnTo>
                    <a:pt x="986" y="1296"/>
                  </a:lnTo>
                  <a:cubicBezTo>
                    <a:pt x="1102" y="1103"/>
                    <a:pt x="1198" y="909"/>
                    <a:pt x="1295" y="697"/>
                  </a:cubicBezTo>
                  <a:cubicBezTo>
                    <a:pt x="1333" y="600"/>
                    <a:pt x="1372" y="504"/>
                    <a:pt x="1430" y="407"/>
                  </a:cubicBezTo>
                  <a:cubicBezTo>
                    <a:pt x="1449" y="368"/>
                    <a:pt x="1469" y="310"/>
                    <a:pt x="1488" y="252"/>
                  </a:cubicBezTo>
                  <a:cubicBezTo>
                    <a:pt x="1507" y="194"/>
                    <a:pt x="1507" y="156"/>
                    <a:pt x="1527" y="98"/>
                  </a:cubicBezTo>
                  <a:cubicBezTo>
                    <a:pt x="1541" y="54"/>
                    <a:pt x="1490" y="0"/>
                    <a:pt x="1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270;p117">
              <a:extLst>
                <a:ext uri="{FF2B5EF4-FFF2-40B4-BE49-F238E27FC236}">
                  <a16:creationId xmlns:a16="http://schemas.microsoft.com/office/drawing/2014/main" id="{C6611DFC-E9ED-72F9-DF17-A293707DEF1B}"/>
                </a:ext>
              </a:extLst>
            </p:cNvPr>
            <p:cNvSpPr/>
            <p:nvPr/>
          </p:nvSpPr>
          <p:spPr>
            <a:xfrm>
              <a:off x="7371125" y="3164650"/>
              <a:ext cx="23175" cy="39950"/>
            </a:xfrm>
            <a:custGeom>
              <a:avLst/>
              <a:gdLst/>
              <a:ahLst/>
              <a:cxnLst/>
              <a:rect l="l" t="t" r="r" b="b"/>
              <a:pathLst>
                <a:path w="927" h="1598" extrusionOk="0">
                  <a:moveTo>
                    <a:pt x="171" y="1"/>
                  </a:moveTo>
                  <a:cubicBezTo>
                    <a:pt x="79" y="1"/>
                    <a:pt x="0" y="100"/>
                    <a:pt x="57" y="199"/>
                  </a:cubicBezTo>
                  <a:cubicBezTo>
                    <a:pt x="115" y="296"/>
                    <a:pt x="173" y="392"/>
                    <a:pt x="212" y="508"/>
                  </a:cubicBezTo>
                  <a:cubicBezTo>
                    <a:pt x="270" y="586"/>
                    <a:pt x="308" y="682"/>
                    <a:pt x="347" y="779"/>
                  </a:cubicBezTo>
                  <a:cubicBezTo>
                    <a:pt x="386" y="895"/>
                    <a:pt x="405" y="991"/>
                    <a:pt x="444" y="1107"/>
                  </a:cubicBezTo>
                  <a:cubicBezTo>
                    <a:pt x="444" y="1165"/>
                    <a:pt x="463" y="1204"/>
                    <a:pt x="482" y="1262"/>
                  </a:cubicBezTo>
                  <a:cubicBezTo>
                    <a:pt x="482" y="1281"/>
                    <a:pt x="482" y="1301"/>
                    <a:pt x="482" y="1301"/>
                  </a:cubicBezTo>
                  <a:cubicBezTo>
                    <a:pt x="463" y="1339"/>
                    <a:pt x="482" y="1397"/>
                    <a:pt x="482" y="1436"/>
                  </a:cubicBezTo>
                  <a:cubicBezTo>
                    <a:pt x="516" y="1547"/>
                    <a:pt x="608" y="1598"/>
                    <a:pt x="699" y="1598"/>
                  </a:cubicBezTo>
                  <a:cubicBezTo>
                    <a:pt x="813" y="1598"/>
                    <a:pt x="927" y="1518"/>
                    <a:pt x="927" y="1378"/>
                  </a:cubicBezTo>
                  <a:cubicBezTo>
                    <a:pt x="927" y="1301"/>
                    <a:pt x="907" y="1223"/>
                    <a:pt x="888" y="1165"/>
                  </a:cubicBezTo>
                  <a:cubicBezTo>
                    <a:pt x="888" y="1107"/>
                    <a:pt x="869" y="1049"/>
                    <a:pt x="849" y="991"/>
                  </a:cubicBezTo>
                  <a:cubicBezTo>
                    <a:pt x="811" y="856"/>
                    <a:pt x="753" y="740"/>
                    <a:pt x="695" y="624"/>
                  </a:cubicBezTo>
                  <a:cubicBezTo>
                    <a:pt x="656" y="528"/>
                    <a:pt x="598" y="412"/>
                    <a:pt x="521" y="334"/>
                  </a:cubicBezTo>
                  <a:cubicBezTo>
                    <a:pt x="444" y="218"/>
                    <a:pt x="366" y="122"/>
                    <a:pt x="270" y="44"/>
                  </a:cubicBezTo>
                  <a:cubicBezTo>
                    <a:pt x="239" y="14"/>
                    <a:pt x="204" y="1"/>
                    <a:pt x="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271;p117">
              <a:extLst>
                <a:ext uri="{FF2B5EF4-FFF2-40B4-BE49-F238E27FC236}">
                  <a16:creationId xmlns:a16="http://schemas.microsoft.com/office/drawing/2014/main" id="{7359183C-8A8E-B269-F2C4-6692BC531634}"/>
                </a:ext>
              </a:extLst>
            </p:cNvPr>
            <p:cNvSpPr/>
            <p:nvPr/>
          </p:nvSpPr>
          <p:spPr>
            <a:xfrm>
              <a:off x="7324250" y="3072725"/>
              <a:ext cx="62200" cy="100925"/>
            </a:xfrm>
            <a:custGeom>
              <a:avLst/>
              <a:gdLst/>
              <a:ahLst/>
              <a:cxnLst/>
              <a:rect l="l" t="t" r="r" b="b"/>
              <a:pathLst>
                <a:path w="2488" h="4037" extrusionOk="0">
                  <a:moveTo>
                    <a:pt x="2306" y="1"/>
                  </a:moveTo>
                  <a:cubicBezTo>
                    <a:pt x="2266" y="1"/>
                    <a:pt x="2227" y="21"/>
                    <a:pt x="2203" y="69"/>
                  </a:cubicBezTo>
                  <a:cubicBezTo>
                    <a:pt x="1778" y="630"/>
                    <a:pt x="1391" y="1229"/>
                    <a:pt x="1043" y="1847"/>
                  </a:cubicBezTo>
                  <a:cubicBezTo>
                    <a:pt x="676" y="2446"/>
                    <a:pt x="348" y="3064"/>
                    <a:pt x="77" y="3721"/>
                  </a:cubicBezTo>
                  <a:cubicBezTo>
                    <a:pt x="0" y="3900"/>
                    <a:pt x="160" y="4036"/>
                    <a:pt x="315" y="4036"/>
                  </a:cubicBezTo>
                  <a:cubicBezTo>
                    <a:pt x="396" y="4036"/>
                    <a:pt x="475" y="4000"/>
                    <a:pt x="521" y="3915"/>
                  </a:cubicBezTo>
                  <a:cubicBezTo>
                    <a:pt x="869" y="3316"/>
                    <a:pt x="1140" y="2659"/>
                    <a:pt x="1468" y="2060"/>
                  </a:cubicBezTo>
                  <a:cubicBezTo>
                    <a:pt x="1778" y="1441"/>
                    <a:pt x="2106" y="823"/>
                    <a:pt x="2435" y="204"/>
                  </a:cubicBezTo>
                  <a:cubicBezTo>
                    <a:pt x="2488" y="98"/>
                    <a:pt x="2395" y="1"/>
                    <a:pt x="2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272;p117">
              <a:extLst>
                <a:ext uri="{FF2B5EF4-FFF2-40B4-BE49-F238E27FC236}">
                  <a16:creationId xmlns:a16="http://schemas.microsoft.com/office/drawing/2014/main" id="{B6F80585-7AE6-F556-AA37-0EA1085F6272}"/>
                </a:ext>
              </a:extLst>
            </p:cNvPr>
            <p:cNvSpPr/>
            <p:nvPr/>
          </p:nvSpPr>
          <p:spPr>
            <a:xfrm>
              <a:off x="7265300" y="3161875"/>
              <a:ext cx="69100" cy="13250"/>
            </a:xfrm>
            <a:custGeom>
              <a:avLst/>
              <a:gdLst/>
              <a:ahLst/>
              <a:cxnLst/>
              <a:rect l="l" t="t" r="r" b="b"/>
              <a:pathLst>
                <a:path w="2764" h="530" extrusionOk="0">
                  <a:moveTo>
                    <a:pt x="566" y="0"/>
                  </a:moveTo>
                  <a:cubicBezTo>
                    <a:pt x="418" y="0"/>
                    <a:pt x="273" y="21"/>
                    <a:pt x="135" y="59"/>
                  </a:cubicBezTo>
                  <a:cubicBezTo>
                    <a:pt x="0" y="155"/>
                    <a:pt x="0" y="349"/>
                    <a:pt x="135" y="445"/>
                  </a:cubicBezTo>
                  <a:cubicBezTo>
                    <a:pt x="298" y="504"/>
                    <a:pt x="471" y="530"/>
                    <a:pt x="648" y="530"/>
                  </a:cubicBezTo>
                  <a:cubicBezTo>
                    <a:pt x="702" y="530"/>
                    <a:pt x="757" y="527"/>
                    <a:pt x="812" y="523"/>
                  </a:cubicBezTo>
                  <a:cubicBezTo>
                    <a:pt x="1024" y="523"/>
                    <a:pt x="1237" y="523"/>
                    <a:pt x="1449" y="503"/>
                  </a:cubicBezTo>
                  <a:cubicBezTo>
                    <a:pt x="1662" y="484"/>
                    <a:pt x="1875" y="484"/>
                    <a:pt x="2087" y="465"/>
                  </a:cubicBezTo>
                  <a:cubicBezTo>
                    <a:pt x="2203" y="445"/>
                    <a:pt x="2300" y="426"/>
                    <a:pt x="2416" y="407"/>
                  </a:cubicBezTo>
                  <a:cubicBezTo>
                    <a:pt x="2454" y="387"/>
                    <a:pt x="2512" y="387"/>
                    <a:pt x="2551" y="387"/>
                  </a:cubicBezTo>
                  <a:cubicBezTo>
                    <a:pt x="2592" y="360"/>
                    <a:pt x="2623" y="332"/>
                    <a:pt x="2652" y="298"/>
                  </a:cubicBezTo>
                  <a:lnTo>
                    <a:pt x="2652" y="298"/>
                  </a:lnTo>
                  <a:lnTo>
                    <a:pt x="2667" y="291"/>
                  </a:lnTo>
                  <a:cubicBezTo>
                    <a:pt x="2744" y="252"/>
                    <a:pt x="2763" y="136"/>
                    <a:pt x="2667" y="117"/>
                  </a:cubicBezTo>
                  <a:cubicBezTo>
                    <a:pt x="2648" y="97"/>
                    <a:pt x="2609" y="97"/>
                    <a:pt x="2590" y="78"/>
                  </a:cubicBezTo>
                  <a:cubicBezTo>
                    <a:pt x="2570" y="59"/>
                    <a:pt x="2532" y="39"/>
                    <a:pt x="2512" y="39"/>
                  </a:cubicBezTo>
                  <a:lnTo>
                    <a:pt x="1430" y="39"/>
                  </a:lnTo>
                  <a:cubicBezTo>
                    <a:pt x="1218" y="39"/>
                    <a:pt x="1024" y="39"/>
                    <a:pt x="812" y="20"/>
                  </a:cubicBezTo>
                  <a:cubicBezTo>
                    <a:pt x="730" y="6"/>
                    <a:pt x="647" y="0"/>
                    <a:pt x="5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273;p117">
              <a:extLst>
                <a:ext uri="{FF2B5EF4-FFF2-40B4-BE49-F238E27FC236}">
                  <a16:creationId xmlns:a16="http://schemas.microsoft.com/office/drawing/2014/main" id="{74AF047A-B03E-D132-586F-B01FC433AEF5}"/>
                </a:ext>
              </a:extLst>
            </p:cNvPr>
            <p:cNvSpPr/>
            <p:nvPr/>
          </p:nvSpPr>
          <p:spPr>
            <a:xfrm>
              <a:off x="7265775" y="3165175"/>
              <a:ext cx="68350" cy="33625"/>
            </a:xfrm>
            <a:custGeom>
              <a:avLst/>
              <a:gdLst/>
              <a:ahLst/>
              <a:cxnLst/>
              <a:rect l="l" t="t" r="r" b="b"/>
              <a:pathLst>
                <a:path w="2734" h="1345" extrusionOk="0">
                  <a:moveTo>
                    <a:pt x="2494" y="0"/>
                  </a:moveTo>
                  <a:cubicBezTo>
                    <a:pt x="2481" y="0"/>
                    <a:pt x="2468" y="1"/>
                    <a:pt x="2455" y="4"/>
                  </a:cubicBezTo>
                  <a:cubicBezTo>
                    <a:pt x="2068" y="139"/>
                    <a:pt x="1682" y="275"/>
                    <a:pt x="1295" y="429"/>
                  </a:cubicBezTo>
                  <a:cubicBezTo>
                    <a:pt x="909" y="584"/>
                    <a:pt x="503" y="719"/>
                    <a:pt x="136" y="912"/>
                  </a:cubicBezTo>
                  <a:cubicBezTo>
                    <a:pt x="58" y="951"/>
                    <a:pt x="20" y="1028"/>
                    <a:pt x="20" y="1106"/>
                  </a:cubicBezTo>
                  <a:cubicBezTo>
                    <a:pt x="0" y="1164"/>
                    <a:pt x="39" y="1241"/>
                    <a:pt x="78" y="1280"/>
                  </a:cubicBezTo>
                  <a:cubicBezTo>
                    <a:pt x="121" y="1323"/>
                    <a:pt x="186" y="1345"/>
                    <a:pt x="249" y="1345"/>
                  </a:cubicBezTo>
                  <a:cubicBezTo>
                    <a:pt x="270" y="1345"/>
                    <a:pt x="290" y="1342"/>
                    <a:pt x="310" y="1337"/>
                  </a:cubicBezTo>
                  <a:cubicBezTo>
                    <a:pt x="715" y="1183"/>
                    <a:pt x="1083" y="1009"/>
                    <a:pt x="1469" y="854"/>
                  </a:cubicBezTo>
                  <a:cubicBezTo>
                    <a:pt x="1856" y="700"/>
                    <a:pt x="2223" y="507"/>
                    <a:pt x="2590" y="313"/>
                  </a:cubicBezTo>
                  <a:cubicBezTo>
                    <a:pt x="2734" y="223"/>
                    <a:pt x="2660" y="0"/>
                    <a:pt x="2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274;p117">
              <a:extLst>
                <a:ext uri="{FF2B5EF4-FFF2-40B4-BE49-F238E27FC236}">
                  <a16:creationId xmlns:a16="http://schemas.microsoft.com/office/drawing/2014/main" id="{901C717B-AA47-EF9D-73EE-5817A7376A7F}"/>
                </a:ext>
              </a:extLst>
            </p:cNvPr>
            <p:cNvSpPr/>
            <p:nvPr/>
          </p:nvSpPr>
          <p:spPr>
            <a:xfrm>
              <a:off x="7289925" y="3171675"/>
              <a:ext cx="47850" cy="49075"/>
            </a:xfrm>
            <a:custGeom>
              <a:avLst/>
              <a:gdLst/>
              <a:ahLst/>
              <a:cxnLst/>
              <a:rect l="l" t="t" r="r" b="b"/>
              <a:pathLst>
                <a:path w="1914" h="1963" extrusionOk="0">
                  <a:moveTo>
                    <a:pt x="1721" y="0"/>
                  </a:moveTo>
                  <a:cubicBezTo>
                    <a:pt x="1688" y="0"/>
                    <a:pt x="1654" y="11"/>
                    <a:pt x="1624" y="34"/>
                  </a:cubicBezTo>
                  <a:lnTo>
                    <a:pt x="1643" y="34"/>
                  </a:lnTo>
                  <a:cubicBezTo>
                    <a:pt x="1295" y="208"/>
                    <a:pt x="967" y="440"/>
                    <a:pt x="696" y="730"/>
                  </a:cubicBezTo>
                  <a:cubicBezTo>
                    <a:pt x="561" y="865"/>
                    <a:pt x="426" y="1020"/>
                    <a:pt x="310" y="1174"/>
                  </a:cubicBezTo>
                  <a:cubicBezTo>
                    <a:pt x="252" y="1251"/>
                    <a:pt x="194" y="1329"/>
                    <a:pt x="155" y="1406"/>
                  </a:cubicBezTo>
                  <a:cubicBezTo>
                    <a:pt x="78" y="1503"/>
                    <a:pt x="20" y="1619"/>
                    <a:pt x="1" y="1735"/>
                  </a:cubicBezTo>
                  <a:cubicBezTo>
                    <a:pt x="1" y="1865"/>
                    <a:pt x="109" y="1963"/>
                    <a:pt x="229" y="1963"/>
                  </a:cubicBezTo>
                  <a:cubicBezTo>
                    <a:pt x="269" y="1963"/>
                    <a:pt x="310" y="1952"/>
                    <a:pt x="348" y="1928"/>
                  </a:cubicBezTo>
                  <a:cubicBezTo>
                    <a:pt x="445" y="1870"/>
                    <a:pt x="503" y="1773"/>
                    <a:pt x="561" y="1677"/>
                  </a:cubicBezTo>
                  <a:cubicBezTo>
                    <a:pt x="619" y="1599"/>
                    <a:pt x="658" y="1522"/>
                    <a:pt x="716" y="1445"/>
                  </a:cubicBezTo>
                  <a:cubicBezTo>
                    <a:pt x="774" y="1367"/>
                    <a:pt x="793" y="1329"/>
                    <a:pt x="870" y="1271"/>
                  </a:cubicBezTo>
                  <a:cubicBezTo>
                    <a:pt x="928" y="1193"/>
                    <a:pt x="986" y="1116"/>
                    <a:pt x="1044" y="1058"/>
                  </a:cubicBezTo>
                  <a:cubicBezTo>
                    <a:pt x="1295" y="788"/>
                    <a:pt x="1566" y="536"/>
                    <a:pt x="1856" y="305"/>
                  </a:cubicBezTo>
                  <a:cubicBezTo>
                    <a:pt x="1914" y="247"/>
                    <a:pt x="1914" y="131"/>
                    <a:pt x="1856" y="73"/>
                  </a:cubicBezTo>
                  <a:cubicBezTo>
                    <a:pt x="1821" y="26"/>
                    <a:pt x="1771" y="0"/>
                    <a:pt x="1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275;p117">
              <a:extLst>
                <a:ext uri="{FF2B5EF4-FFF2-40B4-BE49-F238E27FC236}">
                  <a16:creationId xmlns:a16="http://schemas.microsoft.com/office/drawing/2014/main" id="{72933F38-AE68-EE0E-E3BD-D2E4FB5E7295}"/>
                </a:ext>
              </a:extLst>
            </p:cNvPr>
            <p:cNvSpPr/>
            <p:nvPr/>
          </p:nvSpPr>
          <p:spPr>
            <a:xfrm>
              <a:off x="7335825" y="3018400"/>
              <a:ext cx="59450" cy="60000"/>
            </a:xfrm>
            <a:custGeom>
              <a:avLst/>
              <a:gdLst/>
              <a:ahLst/>
              <a:cxnLst/>
              <a:rect l="l" t="t" r="r" b="b"/>
              <a:pathLst>
                <a:path w="2378" h="2400" extrusionOk="0">
                  <a:moveTo>
                    <a:pt x="2165" y="0"/>
                  </a:moveTo>
                  <a:lnTo>
                    <a:pt x="0" y="213"/>
                  </a:lnTo>
                  <a:cubicBezTo>
                    <a:pt x="290" y="464"/>
                    <a:pt x="484" y="812"/>
                    <a:pt x="600" y="1179"/>
                  </a:cubicBezTo>
                  <a:cubicBezTo>
                    <a:pt x="696" y="1546"/>
                    <a:pt x="889" y="1894"/>
                    <a:pt x="1160" y="2165"/>
                  </a:cubicBezTo>
                  <a:cubicBezTo>
                    <a:pt x="1320" y="2314"/>
                    <a:pt x="1545" y="2399"/>
                    <a:pt x="1757" y="2399"/>
                  </a:cubicBezTo>
                  <a:cubicBezTo>
                    <a:pt x="1929" y="2399"/>
                    <a:pt x="2091" y="2344"/>
                    <a:pt x="2203" y="2223"/>
                  </a:cubicBezTo>
                  <a:cubicBezTo>
                    <a:pt x="2203" y="2223"/>
                    <a:pt x="2281" y="2126"/>
                    <a:pt x="2358" y="1469"/>
                  </a:cubicBezTo>
                  <a:cubicBezTo>
                    <a:pt x="2377" y="967"/>
                    <a:pt x="2300" y="464"/>
                    <a:pt x="2165" y="0"/>
                  </a:cubicBez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276;p117">
              <a:extLst>
                <a:ext uri="{FF2B5EF4-FFF2-40B4-BE49-F238E27FC236}">
                  <a16:creationId xmlns:a16="http://schemas.microsoft.com/office/drawing/2014/main" id="{B4E36C10-F77A-CB74-4386-3387604FEE09}"/>
                </a:ext>
              </a:extLst>
            </p:cNvPr>
            <p:cNvSpPr/>
            <p:nvPr/>
          </p:nvSpPr>
          <p:spPr>
            <a:xfrm>
              <a:off x="7087500" y="2582500"/>
              <a:ext cx="93275" cy="97625"/>
            </a:xfrm>
            <a:custGeom>
              <a:avLst/>
              <a:gdLst/>
              <a:ahLst/>
              <a:cxnLst/>
              <a:rect l="l" t="t" r="r" b="b"/>
              <a:pathLst>
                <a:path w="3731" h="3905" extrusionOk="0">
                  <a:moveTo>
                    <a:pt x="1978" y="1"/>
                  </a:moveTo>
                  <a:cubicBezTo>
                    <a:pt x="1708" y="1"/>
                    <a:pt x="1409" y="90"/>
                    <a:pt x="1160" y="199"/>
                  </a:cubicBezTo>
                  <a:cubicBezTo>
                    <a:pt x="832" y="315"/>
                    <a:pt x="542" y="508"/>
                    <a:pt x="291" y="760"/>
                  </a:cubicBezTo>
                  <a:cubicBezTo>
                    <a:pt x="59" y="1011"/>
                    <a:pt x="1" y="1417"/>
                    <a:pt x="175" y="1726"/>
                  </a:cubicBezTo>
                  <a:cubicBezTo>
                    <a:pt x="329" y="1900"/>
                    <a:pt x="522" y="2035"/>
                    <a:pt x="716" y="2151"/>
                  </a:cubicBezTo>
                  <a:cubicBezTo>
                    <a:pt x="928" y="2267"/>
                    <a:pt x="1044" y="2518"/>
                    <a:pt x="1006" y="2750"/>
                  </a:cubicBezTo>
                  <a:cubicBezTo>
                    <a:pt x="928" y="2924"/>
                    <a:pt x="716" y="3020"/>
                    <a:pt x="619" y="3194"/>
                  </a:cubicBezTo>
                  <a:cubicBezTo>
                    <a:pt x="484" y="3465"/>
                    <a:pt x="716" y="3793"/>
                    <a:pt x="1006" y="3890"/>
                  </a:cubicBezTo>
                  <a:cubicBezTo>
                    <a:pt x="1078" y="3900"/>
                    <a:pt x="1152" y="3905"/>
                    <a:pt x="1226" y="3905"/>
                  </a:cubicBezTo>
                  <a:cubicBezTo>
                    <a:pt x="1448" y="3905"/>
                    <a:pt x="1672" y="3861"/>
                    <a:pt x="1875" y="3774"/>
                  </a:cubicBezTo>
                  <a:lnTo>
                    <a:pt x="1875" y="3793"/>
                  </a:lnTo>
                  <a:lnTo>
                    <a:pt x="3730" y="2866"/>
                  </a:lnTo>
                  <a:cubicBezTo>
                    <a:pt x="3730" y="2595"/>
                    <a:pt x="3614" y="2325"/>
                    <a:pt x="3382" y="2151"/>
                  </a:cubicBezTo>
                  <a:cubicBezTo>
                    <a:pt x="2977" y="1880"/>
                    <a:pt x="2803" y="1320"/>
                    <a:pt x="2725" y="837"/>
                  </a:cubicBezTo>
                  <a:cubicBezTo>
                    <a:pt x="2706" y="644"/>
                    <a:pt x="2667" y="470"/>
                    <a:pt x="2590" y="296"/>
                  </a:cubicBezTo>
                  <a:cubicBezTo>
                    <a:pt x="2459" y="80"/>
                    <a:pt x="2232" y="1"/>
                    <a:pt x="1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277;p117">
              <a:extLst>
                <a:ext uri="{FF2B5EF4-FFF2-40B4-BE49-F238E27FC236}">
                  <a16:creationId xmlns:a16="http://schemas.microsoft.com/office/drawing/2014/main" id="{7BD9109E-8CA8-B38E-D43E-7FBD69695710}"/>
                </a:ext>
              </a:extLst>
            </p:cNvPr>
            <p:cNvSpPr/>
            <p:nvPr/>
          </p:nvSpPr>
          <p:spPr>
            <a:xfrm>
              <a:off x="7112625" y="2693750"/>
              <a:ext cx="71050" cy="111875"/>
            </a:xfrm>
            <a:custGeom>
              <a:avLst/>
              <a:gdLst/>
              <a:ahLst/>
              <a:cxnLst/>
              <a:rect l="l" t="t" r="r" b="b"/>
              <a:pathLst>
                <a:path w="2842" h="4475" extrusionOk="0">
                  <a:moveTo>
                    <a:pt x="2319" y="0"/>
                  </a:moveTo>
                  <a:lnTo>
                    <a:pt x="909" y="20"/>
                  </a:lnTo>
                  <a:cubicBezTo>
                    <a:pt x="1334" y="638"/>
                    <a:pt x="793" y="1469"/>
                    <a:pt x="232" y="1972"/>
                  </a:cubicBezTo>
                  <a:cubicBezTo>
                    <a:pt x="117" y="2049"/>
                    <a:pt x="59" y="2145"/>
                    <a:pt x="20" y="2261"/>
                  </a:cubicBezTo>
                  <a:cubicBezTo>
                    <a:pt x="1" y="2513"/>
                    <a:pt x="290" y="2629"/>
                    <a:pt x="522" y="2667"/>
                  </a:cubicBezTo>
                  <a:cubicBezTo>
                    <a:pt x="754" y="2687"/>
                    <a:pt x="1044" y="2687"/>
                    <a:pt x="1141" y="2899"/>
                  </a:cubicBezTo>
                  <a:cubicBezTo>
                    <a:pt x="1353" y="3266"/>
                    <a:pt x="735" y="3614"/>
                    <a:pt x="735" y="4020"/>
                  </a:cubicBezTo>
                  <a:cubicBezTo>
                    <a:pt x="735" y="4297"/>
                    <a:pt x="1003" y="4475"/>
                    <a:pt x="1276" y="4475"/>
                  </a:cubicBezTo>
                  <a:cubicBezTo>
                    <a:pt x="1384" y="4475"/>
                    <a:pt x="1492" y="4447"/>
                    <a:pt x="1585" y="4387"/>
                  </a:cubicBezTo>
                  <a:cubicBezTo>
                    <a:pt x="1894" y="4194"/>
                    <a:pt x="2010" y="3788"/>
                    <a:pt x="2030" y="3421"/>
                  </a:cubicBezTo>
                  <a:cubicBezTo>
                    <a:pt x="2030" y="3034"/>
                    <a:pt x="2049" y="2667"/>
                    <a:pt x="2107" y="2300"/>
                  </a:cubicBezTo>
                  <a:cubicBezTo>
                    <a:pt x="2242" y="1875"/>
                    <a:pt x="2532" y="1527"/>
                    <a:pt x="2687" y="1121"/>
                  </a:cubicBezTo>
                  <a:cubicBezTo>
                    <a:pt x="2841" y="715"/>
                    <a:pt x="2745" y="136"/>
                    <a:pt x="23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278;p117">
              <a:extLst>
                <a:ext uri="{FF2B5EF4-FFF2-40B4-BE49-F238E27FC236}">
                  <a16:creationId xmlns:a16="http://schemas.microsoft.com/office/drawing/2014/main" id="{EE771E17-235D-93CC-D519-2386B3AAE7E6}"/>
                </a:ext>
              </a:extLst>
            </p:cNvPr>
            <p:cNvSpPr/>
            <p:nvPr/>
          </p:nvSpPr>
          <p:spPr>
            <a:xfrm>
              <a:off x="7204425" y="2830425"/>
              <a:ext cx="266200" cy="203825"/>
            </a:xfrm>
            <a:custGeom>
              <a:avLst/>
              <a:gdLst/>
              <a:ahLst/>
              <a:cxnLst/>
              <a:rect l="l" t="t" r="r" b="b"/>
              <a:pathLst>
                <a:path w="10648" h="8153" extrusionOk="0">
                  <a:moveTo>
                    <a:pt x="4876" y="1"/>
                  </a:moveTo>
                  <a:cubicBezTo>
                    <a:pt x="4578" y="1"/>
                    <a:pt x="4278" y="38"/>
                    <a:pt x="3981" y="118"/>
                  </a:cubicBezTo>
                  <a:lnTo>
                    <a:pt x="0" y="1645"/>
                  </a:lnTo>
                  <a:cubicBezTo>
                    <a:pt x="116" y="2901"/>
                    <a:pt x="232" y="4157"/>
                    <a:pt x="657" y="5317"/>
                  </a:cubicBezTo>
                  <a:cubicBezTo>
                    <a:pt x="1102" y="6495"/>
                    <a:pt x="1894" y="7597"/>
                    <a:pt x="3015" y="8119"/>
                  </a:cubicBezTo>
                  <a:cubicBezTo>
                    <a:pt x="2899" y="7635"/>
                    <a:pt x="2744" y="7191"/>
                    <a:pt x="2512" y="6766"/>
                  </a:cubicBezTo>
                  <a:lnTo>
                    <a:pt x="2512" y="6766"/>
                  </a:lnTo>
                  <a:cubicBezTo>
                    <a:pt x="3768" y="7462"/>
                    <a:pt x="5160" y="8022"/>
                    <a:pt x="6590" y="8138"/>
                  </a:cubicBezTo>
                  <a:cubicBezTo>
                    <a:pt x="6739" y="8148"/>
                    <a:pt x="6888" y="8153"/>
                    <a:pt x="7038" y="8153"/>
                  </a:cubicBezTo>
                  <a:cubicBezTo>
                    <a:pt x="8348" y="8153"/>
                    <a:pt x="9677" y="7768"/>
                    <a:pt x="10648" y="6901"/>
                  </a:cubicBezTo>
                  <a:cubicBezTo>
                    <a:pt x="10203" y="5181"/>
                    <a:pt x="9720" y="3423"/>
                    <a:pt x="8619" y="2031"/>
                  </a:cubicBezTo>
                  <a:cubicBezTo>
                    <a:pt x="7723" y="864"/>
                    <a:pt x="6312" y="1"/>
                    <a:pt x="4876" y="1"/>
                  </a:cubicBez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279;p117">
              <a:extLst>
                <a:ext uri="{FF2B5EF4-FFF2-40B4-BE49-F238E27FC236}">
                  <a16:creationId xmlns:a16="http://schemas.microsoft.com/office/drawing/2014/main" id="{7F6ED9F6-CEAF-F5D7-872E-4B75CD1B8E83}"/>
                </a:ext>
              </a:extLst>
            </p:cNvPr>
            <p:cNvSpPr/>
            <p:nvPr/>
          </p:nvSpPr>
          <p:spPr>
            <a:xfrm>
              <a:off x="7425200" y="2724450"/>
              <a:ext cx="208250" cy="283350"/>
            </a:xfrm>
            <a:custGeom>
              <a:avLst/>
              <a:gdLst/>
              <a:ahLst/>
              <a:cxnLst/>
              <a:rect l="l" t="t" r="r" b="b"/>
              <a:pathLst>
                <a:path w="8330" h="11334" extrusionOk="0">
                  <a:moveTo>
                    <a:pt x="3487" y="0"/>
                  </a:moveTo>
                  <a:cubicBezTo>
                    <a:pt x="2976" y="0"/>
                    <a:pt x="2226" y="902"/>
                    <a:pt x="1875" y="1517"/>
                  </a:cubicBezTo>
                  <a:cubicBezTo>
                    <a:pt x="1508" y="2212"/>
                    <a:pt x="1237" y="2947"/>
                    <a:pt x="1083" y="3720"/>
                  </a:cubicBezTo>
                  <a:cubicBezTo>
                    <a:pt x="715" y="5111"/>
                    <a:pt x="348" y="6502"/>
                    <a:pt x="0" y="7894"/>
                  </a:cubicBezTo>
                  <a:lnTo>
                    <a:pt x="1662" y="11333"/>
                  </a:lnTo>
                  <a:cubicBezTo>
                    <a:pt x="3653" y="11275"/>
                    <a:pt x="5778" y="11217"/>
                    <a:pt x="7518" y="10213"/>
                  </a:cubicBezTo>
                  <a:cubicBezTo>
                    <a:pt x="7846" y="10019"/>
                    <a:pt x="8329" y="9401"/>
                    <a:pt x="7885" y="9362"/>
                  </a:cubicBezTo>
                  <a:cubicBezTo>
                    <a:pt x="7857" y="9360"/>
                    <a:pt x="7824" y="9359"/>
                    <a:pt x="7787" y="9359"/>
                  </a:cubicBezTo>
                  <a:cubicBezTo>
                    <a:pt x="7212" y="9359"/>
                    <a:pt x="5494" y="9621"/>
                    <a:pt x="4406" y="9729"/>
                  </a:cubicBezTo>
                  <a:lnTo>
                    <a:pt x="6571" y="8338"/>
                  </a:lnTo>
                  <a:cubicBezTo>
                    <a:pt x="6996" y="8068"/>
                    <a:pt x="7382" y="7353"/>
                    <a:pt x="7112" y="7179"/>
                  </a:cubicBezTo>
                  <a:cubicBezTo>
                    <a:pt x="7096" y="7167"/>
                    <a:pt x="7072" y="7161"/>
                    <a:pt x="7040" y="7161"/>
                  </a:cubicBezTo>
                  <a:cubicBezTo>
                    <a:pt x="6558" y="7161"/>
                    <a:pt x="4322" y="8454"/>
                    <a:pt x="3054" y="9034"/>
                  </a:cubicBezTo>
                  <a:cubicBezTo>
                    <a:pt x="4542" y="7449"/>
                    <a:pt x="7015" y="3855"/>
                    <a:pt x="6571" y="3584"/>
                  </a:cubicBezTo>
                  <a:cubicBezTo>
                    <a:pt x="6548" y="3570"/>
                    <a:pt x="6521" y="3563"/>
                    <a:pt x="6488" y="3563"/>
                  </a:cubicBezTo>
                  <a:cubicBezTo>
                    <a:pt x="5852" y="3563"/>
                    <a:pt x="3390" y="6187"/>
                    <a:pt x="2783" y="7971"/>
                  </a:cubicBezTo>
                  <a:cubicBezTo>
                    <a:pt x="3170" y="6522"/>
                    <a:pt x="3691" y="5130"/>
                    <a:pt x="4368" y="3816"/>
                  </a:cubicBezTo>
                  <a:cubicBezTo>
                    <a:pt x="4774" y="3005"/>
                    <a:pt x="5720" y="1594"/>
                    <a:pt x="5141" y="1227"/>
                  </a:cubicBezTo>
                  <a:cubicBezTo>
                    <a:pt x="5118" y="1213"/>
                    <a:pt x="5091" y="1206"/>
                    <a:pt x="5063" y="1206"/>
                  </a:cubicBezTo>
                  <a:cubicBezTo>
                    <a:pt x="4378" y="1206"/>
                    <a:pt x="2230" y="5087"/>
                    <a:pt x="1933" y="7295"/>
                  </a:cubicBezTo>
                  <a:cubicBezTo>
                    <a:pt x="2068" y="4821"/>
                    <a:pt x="4136" y="241"/>
                    <a:pt x="3633" y="29"/>
                  </a:cubicBezTo>
                  <a:cubicBezTo>
                    <a:pt x="3588" y="9"/>
                    <a:pt x="3539" y="0"/>
                    <a:pt x="3487" y="0"/>
                  </a:cubicBez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280;p117">
              <a:extLst>
                <a:ext uri="{FF2B5EF4-FFF2-40B4-BE49-F238E27FC236}">
                  <a16:creationId xmlns:a16="http://schemas.microsoft.com/office/drawing/2014/main" id="{A2930882-53B9-28E7-3A7C-746834D36F4C}"/>
                </a:ext>
              </a:extLst>
            </p:cNvPr>
            <p:cNvSpPr/>
            <p:nvPr/>
          </p:nvSpPr>
          <p:spPr>
            <a:xfrm>
              <a:off x="7353700" y="3010175"/>
              <a:ext cx="70550" cy="69650"/>
            </a:xfrm>
            <a:custGeom>
              <a:avLst/>
              <a:gdLst/>
              <a:ahLst/>
              <a:cxnLst/>
              <a:rect l="l" t="t" r="r" b="b"/>
              <a:pathLst>
                <a:path w="2822" h="2786" extrusionOk="0">
                  <a:moveTo>
                    <a:pt x="0" y="1"/>
                  </a:moveTo>
                  <a:lnTo>
                    <a:pt x="0" y="1"/>
                  </a:lnTo>
                  <a:cubicBezTo>
                    <a:pt x="870" y="445"/>
                    <a:pt x="1450" y="1334"/>
                    <a:pt x="1488" y="2320"/>
                  </a:cubicBezTo>
                  <a:cubicBezTo>
                    <a:pt x="1469" y="2436"/>
                    <a:pt x="1488" y="2552"/>
                    <a:pt x="1546" y="2648"/>
                  </a:cubicBezTo>
                  <a:cubicBezTo>
                    <a:pt x="1611" y="2751"/>
                    <a:pt x="1701" y="2785"/>
                    <a:pt x="1806" y="2785"/>
                  </a:cubicBezTo>
                  <a:cubicBezTo>
                    <a:pt x="2033" y="2785"/>
                    <a:pt x="2330" y="2625"/>
                    <a:pt x="2600" y="2625"/>
                  </a:cubicBezTo>
                  <a:cubicBezTo>
                    <a:pt x="2656" y="2625"/>
                    <a:pt x="2711" y="2632"/>
                    <a:pt x="2764" y="2648"/>
                  </a:cubicBezTo>
                  <a:cubicBezTo>
                    <a:pt x="2822" y="2011"/>
                    <a:pt x="2802" y="1392"/>
                    <a:pt x="2667" y="774"/>
                  </a:cubicBezTo>
                  <a:lnTo>
                    <a:pt x="0" y="1"/>
                  </a:ln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281;p117">
              <a:extLst>
                <a:ext uri="{FF2B5EF4-FFF2-40B4-BE49-F238E27FC236}">
                  <a16:creationId xmlns:a16="http://schemas.microsoft.com/office/drawing/2014/main" id="{12C799A6-4836-AA67-B47B-C07EF5A88373}"/>
                </a:ext>
              </a:extLst>
            </p:cNvPr>
            <p:cNvSpPr/>
            <p:nvPr/>
          </p:nvSpPr>
          <p:spPr>
            <a:xfrm>
              <a:off x="7270125" y="2844925"/>
              <a:ext cx="211150" cy="155625"/>
            </a:xfrm>
            <a:custGeom>
              <a:avLst/>
              <a:gdLst/>
              <a:ahLst/>
              <a:cxnLst/>
              <a:rect l="l" t="t" r="r" b="b"/>
              <a:pathLst>
                <a:path w="8446" h="6225" extrusionOk="0">
                  <a:moveTo>
                    <a:pt x="2663" y="0"/>
                  </a:moveTo>
                  <a:cubicBezTo>
                    <a:pt x="2073" y="0"/>
                    <a:pt x="1451" y="165"/>
                    <a:pt x="1140" y="659"/>
                  </a:cubicBezTo>
                  <a:lnTo>
                    <a:pt x="464" y="1413"/>
                  </a:lnTo>
                  <a:cubicBezTo>
                    <a:pt x="155" y="2089"/>
                    <a:pt x="0" y="2823"/>
                    <a:pt x="20" y="3558"/>
                  </a:cubicBezTo>
                  <a:cubicBezTo>
                    <a:pt x="20" y="3848"/>
                    <a:pt x="78" y="4137"/>
                    <a:pt x="213" y="4408"/>
                  </a:cubicBezTo>
                  <a:cubicBezTo>
                    <a:pt x="387" y="4640"/>
                    <a:pt x="599" y="4833"/>
                    <a:pt x="851" y="4968"/>
                  </a:cubicBezTo>
                  <a:cubicBezTo>
                    <a:pt x="1971" y="5703"/>
                    <a:pt x="3266" y="6128"/>
                    <a:pt x="4600" y="6224"/>
                  </a:cubicBezTo>
                  <a:lnTo>
                    <a:pt x="3247" y="5509"/>
                  </a:lnTo>
                  <a:lnTo>
                    <a:pt x="3247" y="5509"/>
                  </a:lnTo>
                  <a:cubicBezTo>
                    <a:pt x="4016" y="5643"/>
                    <a:pt x="4836" y="5763"/>
                    <a:pt x="5629" y="5763"/>
                  </a:cubicBezTo>
                  <a:cubicBezTo>
                    <a:pt x="6670" y="5763"/>
                    <a:pt x="7667" y="5557"/>
                    <a:pt x="8445" y="4910"/>
                  </a:cubicBezTo>
                  <a:cubicBezTo>
                    <a:pt x="7691" y="4447"/>
                    <a:pt x="7073" y="3828"/>
                    <a:pt x="6609" y="3094"/>
                  </a:cubicBezTo>
                  <a:cubicBezTo>
                    <a:pt x="6281" y="2591"/>
                    <a:pt x="6049" y="2050"/>
                    <a:pt x="5701" y="1567"/>
                  </a:cubicBezTo>
                  <a:cubicBezTo>
                    <a:pt x="5005" y="640"/>
                    <a:pt x="3923" y="60"/>
                    <a:pt x="2764" y="2"/>
                  </a:cubicBezTo>
                  <a:cubicBezTo>
                    <a:pt x="2730" y="1"/>
                    <a:pt x="2697" y="0"/>
                    <a:pt x="26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282;p117">
              <a:extLst>
                <a:ext uri="{FF2B5EF4-FFF2-40B4-BE49-F238E27FC236}">
                  <a16:creationId xmlns:a16="http://schemas.microsoft.com/office/drawing/2014/main" id="{A3AB87F0-96A5-6EAA-B14B-1F011A123C0D}"/>
                </a:ext>
              </a:extLst>
            </p:cNvPr>
            <p:cNvSpPr/>
            <p:nvPr/>
          </p:nvSpPr>
          <p:spPr>
            <a:xfrm>
              <a:off x="7104900" y="2672000"/>
              <a:ext cx="41575" cy="52200"/>
            </a:xfrm>
            <a:custGeom>
              <a:avLst/>
              <a:gdLst/>
              <a:ahLst/>
              <a:cxnLst/>
              <a:rect l="l" t="t" r="r" b="b"/>
              <a:pathLst>
                <a:path w="1663" h="2088" extrusionOk="0">
                  <a:moveTo>
                    <a:pt x="1218" y="1"/>
                  </a:moveTo>
                  <a:cubicBezTo>
                    <a:pt x="696" y="619"/>
                    <a:pt x="271" y="1315"/>
                    <a:pt x="0" y="2088"/>
                  </a:cubicBezTo>
                  <a:cubicBezTo>
                    <a:pt x="445" y="1817"/>
                    <a:pt x="889" y="1547"/>
                    <a:pt x="1353" y="1296"/>
                  </a:cubicBezTo>
                  <a:cubicBezTo>
                    <a:pt x="1604" y="1160"/>
                    <a:pt x="1662" y="813"/>
                    <a:pt x="1585" y="407"/>
                  </a:cubicBezTo>
                  <a:cubicBezTo>
                    <a:pt x="1508" y="1"/>
                    <a:pt x="1218" y="1"/>
                    <a:pt x="1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283;p117">
              <a:extLst>
                <a:ext uri="{FF2B5EF4-FFF2-40B4-BE49-F238E27FC236}">
                  <a16:creationId xmlns:a16="http://schemas.microsoft.com/office/drawing/2014/main" id="{8340D70E-17F6-71CE-1D3F-C797CC0DBB5C}"/>
                </a:ext>
              </a:extLst>
            </p:cNvPr>
            <p:cNvSpPr/>
            <p:nvPr/>
          </p:nvSpPr>
          <p:spPr>
            <a:xfrm>
              <a:off x="7129625" y="2638875"/>
              <a:ext cx="198000" cy="315300"/>
            </a:xfrm>
            <a:custGeom>
              <a:avLst/>
              <a:gdLst/>
              <a:ahLst/>
              <a:cxnLst/>
              <a:rect l="l" t="t" r="r" b="b"/>
              <a:pathLst>
                <a:path w="7920" h="12612" extrusionOk="0">
                  <a:moveTo>
                    <a:pt x="1748" y="0"/>
                  </a:moveTo>
                  <a:cubicBezTo>
                    <a:pt x="1042" y="0"/>
                    <a:pt x="382" y="456"/>
                    <a:pt x="152" y="1191"/>
                  </a:cubicBezTo>
                  <a:cubicBezTo>
                    <a:pt x="1" y="1775"/>
                    <a:pt x="365" y="2525"/>
                    <a:pt x="975" y="2525"/>
                  </a:cubicBezTo>
                  <a:cubicBezTo>
                    <a:pt x="990" y="2525"/>
                    <a:pt x="1006" y="2525"/>
                    <a:pt x="1021" y="2524"/>
                  </a:cubicBezTo>
                  <a:cubicBezTo>
                    <a:pt x="1160" y="2524"/>
                    <a:pt x="1313" y="2482"/>
                    <a:pt x="1447" y="2482"/>
                  </a:cubicBezTo>
                  <a:cubicBezTo>
                    <a:pt x="1536" y="2482"/>
                    <a:pt x="1616" y="2501"/>
                    <a:pt x="1678" y="2563"/>
                  </a:cubicBezTo>
                  <a:cubicBezTo>
                    <a:pt x="1775" y="2679"/>
                    <a:pt x="1813" y="2795"/>
                    <a:pt x="1813" y="2930"/>
                  </a:cubicBezTo>
                  <a:cubicBezTo>
                    <a:pt x="1968" y="4824"/>
                    <a:pt x="2297" y="6679"/>
                    <a:pt x="2799" y="8495"/>
                  </a:cubicBezTo>
                  <a:cubicBezTo>
                    <a:pt x="2896" y="9152"/>
                    <a:pt x="2915" y="9829"/>
                    <a:pt x="2857" y="10505"/>
                  </a:cubicBezTo>
                  <a:cubicBezTo>
                    <a:pt x="2818" y="10891"/>
                    <a:pt x="2857" y="11278"/>
                    <a:pt x="2954" y="11664"/>
                  </a:cubicBezTo>
                  <a:lnTo>
                    <a:pt x="3108" y="10911"/>
                  </a:lnTo>
                  <a:cubicBezTo>
                    <a:pt x="3243" y="11278"/>
                    <a:pt x="3417" y="11626"/>
                    <a:pt x="3591" y="11974"/>
                  </a:cubicBezTo>
                  <a:cubicBezTo>
                    <a:pt x="3707" y="12186"/>
                    <a:pt x="3823" y="12399"/>
                    <a:pt x="3958" y="12611"/>
                  </a:cubicBezTo>
                  <a:lnTo>
                    <a:pt x="3804" y="10718"/>
                  </a:lnTo>
                  <a:lnTo>
                    <a:pt x="4809" y="12109"/>
                  </a:lnTo>
                  <a:lnTo>
                    <a:pt x="4480" y="10273"/>
                  </a:lnTo>
                  <a:lnTo>
                    <a:pt x="5195" y="10679"/>
                  </a:lnTo>
                  <a:lnTo>
                    <a:pt x="5041" y="9655"/>
                  </a:lnTo>
                  <a:lnTo>
                    <a:pt x="6103" y="9925"/>
                  </a:lnTo>
                  <a:lnTo>
                    <a:pt x="5910" y="9268"/>
                  </a:lnTo>
                  <a:lnTo>
                    <a:pt x="6992" y="9210"/>
                  </a:lnTo>
                  <a:lnTo>
                    <a:pt x="6451" y="8669"/>
                  </a:lnTo>
                  <a:lnTo>
                    <a:pt x="7920" y="8631"/>
                  </a:lnTo>
                  <a:cubicBezTo>
                    <a:pt x="7920" y="8631"/>
                    <a:pt x="6664" y="8360"/>
                    <a:pt x="6103" y="7490"/>
                  </a:cubicBezTo>
                  <a:cubicBezTo>
                    <a:pt x="5968" y="7278"/>
                    <a:pt x="5852" y="7007"/>
                    <a:pt x="5775" y="6795"/>
                  </a:cubicBezTo>
                  <a:lnTo>
                    <a:pt x="3669" y="1867"/>
                  </a:lnTo>
                  <a:cubicBezTo>
                    <a:pt x="3398" y="1210"/>
                    <a:pt x="3089" y="514"/>
                    <a:pt x="2470" y="166"/>
                  </a:cubicBezTo>
                  <a:cubicBezTo>
                    <a:pt x="2234" y="53"/>
                    <a:pt x="1988" y="0"/>
                    <a:pt x="1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284;p117">
              <a:extLst>
                <a:ext uri="{FF2B5EF4-FFF2-40B4-BE49-F238E27FC236}">
                  <a16:creationId xmlns:a16="http://schemas.microsoft.com/office/drawing/2014/main" id="{71C761B1-8FB3-3240-12DA-F13D501D8071}"/>
                </a:ext>
              </a:extLst>
            </p:cNvPr>
            <p:cNvSpPr/>
            <p:nvPr/>
          </p:nvSpPr>
          <p:spPr>
            <a:xfrm>
              <a:off x="7153700" y="2656400"/>
              <a:ext cx="26100" cy="28325"/>
            </a:xfrm>
            <a:custGeom>
              <a:avLst/>
              <a:gdLst/>
              <a:ahLst/>
              <a:cxnLst/>
              <a:rect l="l" t="t" r="r" b="b"/>
              <a:pathLst>
                <a:path w="1044" h="1133" extrusionOk="0">
                  <a:moveTo>
                    <a:pt x="416" y="1"/>
                  </a:moveTo>
                  <a:cubicBezTo>
                    <a:pt x="334" y="1"/>
                    <a:pt x="248" y="31"/>
                    <a:pt x="174" y="84"/>
                  </a:cubicBezTo>
                  <a:cubicBezTo>
                    <a:pt x="58" y="200"/>
                    <a:pt x="0" y="354"/>
                    <a:pt x="19" y="528"/>
                  </a:cubicBezTo>
                  <a:cubicBezTo>
                    <a:pt x="19" y="625"/>
                    <a:pt x="19" y="722"/>
                    <a:pt x="39" y="818"/>
                  </a:cubicBezTo>
                  <a:cubicBezTo>
                    <a:pt x="58" y="915"/>
                    <a:pt x="77" y="1011"/>
                    <a:pt x="116" y="1089"/>
                  </a:cubicBezTo>
                  <a:cubicBezTo>
                    <a:pt x="126" y="1118"/>
                    <a:pt x="150" y="1132"/>
                    <a:pt x="172" y="1132"/>
                  </a:cubicBezTo>
                  <a:cubicBezTo>
                    <a:pt x="193" y="1132"/>
                    <a:pt x="213" y="1118"/>
                    <a:pt x="213" y="1089"/>
                  </a:cubicBezTo>
                  <a:lnTo>
                    <a:pt x="251" y="1069"/>
                  </a:lnTo>
                  <a:lnTo>
                    <a:pt x="251" y="799"/>
                  </a:lnTo>
                  <a:lnTo>
                    <a:pt x="251" y="528"/>
                  </a:lnTo>
                  <a:cubicBezTo>
                    <a:pt x="251" y="451"/>
                    <a:pt x="271" y="393"/>
                    <a:pt x="290" y="335"/>
                  </a:cubicBezTo>
                  <a:cubicBezTo>
                    <a:pt x="309" y="296"/>
                    <a:pt x="309" y="277"/>
                    <a:pt x="348" y="258"/>
                  </a:cubicBezTo>
                  <a:lnTo>
                    <a:pt x="367" y="238"/>
                  </a:lnTo>
                  <a:lnTo>
                    <a:pt x="387" y="238"/>
                  </a:lnTo>
                  <a:cubicBezTo>
                    <a:pt x="445" y="238"/>
                    <a:pt x="464" y="258"/>
                    <a:pt x="503" y="316"/>
                  </a:cubicBezTo>
                  <a:cubicBezTo>
                    <a:pt x="541" y="354"/>
                    <a:pt x="580" y="393"/>
                    <a:pt x="599" y="451"/>
                  </a:cubicBezTo>
                  <a:cubicBezTo>
                    <a:pt x="638" y="528"/>
                    <a:pt x="676" y="586"/>
                    <a:pt x="715" y="664"/>
                  </a:cubicBezTo>
                  <a:cubicBezTo>
                    <a:pt x="715" y="702"/>
                    <a:pt x="734" y="741"/>
                    <a:pt x="734" y="779"/>
                  </a:cubicBezTo>
                  <a:cubicBezTo>
                    <a:pt x="734" y="818"/>
                    <a:pt x="734" y="857"/>
                    <a:pt x="734" y="895"/>
                  </a:cubicBezTo>
                  <a:cubicBezTo>
                    <a:pt x="734" y="973"/>
                    <a:pt x="812" y="1031"/>
                    <a:pt x="889" y="1031"/>
                  </a:cubicBezTo>
                  <a:cubicBezTo>
                    <a:pt x="966" y="1031"/>
                    <a:pt x="1044" y="973"/>
                    <a:pt x="1044" y="895"/>
                  </a:cubicBezTo>
                  <a:cubicBezTo>
                    <a:pt x="1024" y="722"/>
                    <a:pt x="966" y="548"/>
                    <a:pt x="889" y="412"/>
                  </a:cubicBezTo>
                  <a:cubicBezTo>
                    <a:pt x="812" y="277"/>
                    <a:pt x="715" y="161"/>
                    <a:pt x="599" y="64"/>
                  </a:cubicBezTo>
                  <a:cubicBezTo>
                    <a:pt x="547" y="21"/>
                    <a:pt x="483" y="1"/>
                    <a:pt x="416" y="1"/>
                  </a:cubicBezTo>
                  <a:close/>
                </a:path>
              </a:pathLst>
            </a:custGeom>
            <a:solidFill>
              <a:srgbClr val="624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285;p117">
              <a:extLst>
                <a:ext uri="{FF2B5EF4-FFF2-40B4-BE49-F238E27FC236}">
                  <a16:creationId xmlns:a16="http://schemas.microsoft.com/office/drawing/2014/main" id="{CE4B772E-94D3-9FBA-830F-DDB4D2FD221A}"/>
                </a:ext>
              </a:extLst>
            </p:cNvPr>
            <p:cNvSpPr/>
            <p:nvPr/>
          </p:nvSpPr>
          <p:spPr>
            <a:xfrm>
              <a:off x="7335125" y="2929350"/>
              <a:ext cx="129125" cy="50500"/>
            </a:xfrm>
            <a:custGeom>
              <a:avLst/>
              <a:gdLst/>
              <a:ahLst/>
              <a:cxnLst/>
              <a:rect l="l" t="t" r="r" b="b"/>
              <a:pathLst>
                <a:path w="5165" h="2020" extrusionOk="0">
                  <a:moveTo>
                    <a:pt x="109" y="1"/>
                  </a:moveTo>
                  <a:cubicBezTo>
                    <a:pt x="22" y="1"/>
                    <a:pt x="0" y="127"/>
                    <a:pt x="86" y="161"/>
                  </a:cubicBezTo>
                  <a:lnTo>
                    <a:pt x="106" y="142"/>
                  </a:lnTo>
                  <a:cubicBezTo>
                    <a:pt x="956" y="393"/>
                    <a:pt x="1787" y="702"/>
                    <a:pt x="2618" y="992"/>
                  </a:cubicBezTo>
                  <a:cubicBezTo>
                    <a:pt x="3449" y="1302"/>
                    <a:pt x="4222" y="1765"/>
                    <a:pt x="5072" y="2017"/>
                  </a:cubicBezTo>
                  <a:cubicBezTo>
                    <a:pt x="5078" y="2019"/>
                    <a:pt x="5084" y="2020"/>
                    <a:pt x="5090" y="2020"/>
                  </a:cubicBezTo>
                  <a:cubicBezTo>
                    <a:pt x="5138" y="2020"/>
                    <a:pt x="5165" y="1954"/>
                    <a:pt x="5130" y="1920"/>
                  </a:cubicBezTo>
                  <a:cubicBezTo>
                    <a:pt x="4473" y="1360"/>
                    <a:pt x="3603" y="1012"/>
                    <a:pt x="2792" y="702"/>
                  </a:cubicBezTo>
                  <a:cubicBezTo>
                    <a:pt x="1942" y="374"/>
                    <a:pt x="1053" y="142"/>
                    <a:pt x="144" y="7"/>
                  </a:cubicBezTo>
                  <a:cubicBezTo>
                    <a:pt x="132" y="3"/>
                    <a:pt x="120" y="1"/>
                    <a:pt x="109" y="1"/>
                  </a:cubicBez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286;p117">
              <a:extLst>
                <a:ext uri="{FF2B5EF4-FFF2-40B4-BE49-F238E27FC236}">
                  <a16:creationId xmlns:a16="http://schemas.microsoft.com/office/drawing/2014/main" id="{C3CA5C44-B6C6-3A25-95AE-B58F105D86D0}"/>
                </a:ext>
              </a:extLst>
            </p:cNvPr>
            <p:cNvSpPr/>
            <p:nvPr/>
          </p:nvSpPr>
          <p:spPr>
            <a:xfrm>
              <a:off x="7394175" y="2924925"/>
              <a:ext cx="113025" cy="59275"/>
            </a:xfrm>
            <a:custGeom>
              <a:avLst/>
              <a:gdLst/>
              <a:ahLst/>
              <a:cxnLst/>
              <a:rect l="l" t="t" r="r" b="b"/>
              <a:pathLst>
                <a:path w="4521" h="2371" extrusionOk="0">
                  <a:moveTo>
                    <a:pt x="137" y="1"/>
                  </a:moveTo>
                  <a:cubicBezTo>
                    <a:pt x="33" y="1"/>
                    <a:pt x="0" y="188"/>
                    <a:pt x="121" y="222"/>
                  </a:cubicBezTo>
                  <a:lnTo>
                    <a:pt x="121" y="242"/>
                  </a:lnTo>
                  <a:cubicBezTo>
                    <a:pt x="894" y="532"/>
                    <a:pt x="1628" y="860"/>
                    <a:pt x="2362" y="1227"/>
                  </a:cubicBezTo>
                  <a:cubicBezTo>
                    <a:pt x="2710" y="1401"/>
                    <a:pt x="3039" y="1594"/>
                    <a:pt x="3386" y="1788"/>
                  </a:cubicBezTo>
                  <a:cubicBezTo>
                    <a:pt x="3696" y="2020"/>
                    <a:pt x="4044" y="2213"/>
                    <a:pt x="4411" y="2367"/>
                  </a:cubicBezTo>
                  <a:cubicBezTo>
                    <a:pt x="4417" y="2370"/>
                    <a:pt x="4423" y="2370"/>
                    <a:pt x="4429" y="2370"/>
                  </a:cubicBezTo>
                  <a:cubicBezTo>
                    <a:pt x="4480" y="2370"/>
                    <a:pt x="4520" y="2303"/>
                    <a:pt x="4469" y="2252"/>
                  </a:cubicBezTo>
                  <a:cubicBezTo>
                    <a:pt x="4198" y="1962"/>
                    <a:pt x="3870" y="1730"/>
                    <a:pt x="3502" y="1575"/>
                  </a:cubicBezTo>
                  <a:cubicBezTo>
                    <a:pt x="3155" y="1363"/>
                    <a:pt x="2787" y="1150"/>
                    <a:pt x="2420" y="976"/>
                  </a:cubicBezTo>
                  <a:cubicBezTo>
                    <a:pt x="1705" y="609"/>
                    <a:pt x="952" y="280"/>
                    <a:pt x="179" y="10"/>
                  </a:cubicBezTo>
                  <a:cubicBezTo>
                    <a:pt x="164" y="3"/>
                    <a:pt x="150" y="1"/>
                    <a:pt x="137" y="1"/>
                  </a:cubicBez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287;p117">
              <a:extLst>
                <a:ext uri="{FF2B5EF4-FFF2-40B4-BE49-F238E27FC236}">
                  <a16:creationId xmlns:a16="http://schemas.microsoft.com/office/drawing/2014/main" id="{3F88F778-BE17-C239-FED6-32CB40B776CE}"/>
                </a:ext>
              </a:extLst>
            </p:cNvPr>
            <p:cNvSpPr/>
            <p:nvPr/>
          </p:nvSpPr>
          <p:spPr>
            <a:xfrm>
              <a:off x="7260950" y="2804875"/>
              <a:ext cx="25" cy="25"/>
            </a:xfrm>
            <a:custGeom>
              <a:avLst/>
              <a:gdLst/>
              <a:ahLst/>
              <a:cxnLst/>
              <a:rect l="l" t="t" r="r" b="b"/>
              <a:pathLst>
                <a:path w="1" h="1" extrusionOk="0">
                  <a:moveTo>
                    <a:pt x="0" y="0"/>
                  </a:moveTo>
                  <a:lnTo>
                    <a:pt x="0" y="0"/>
                  </a:lnTo>
                  <a:close/>
                </a:path>
              </a:pathLst>
            </a:custGeom>
            <a:solidFill>
              <a:srgbClr val="B39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288;p117">
              <a:extLst>
                <a:ext uri="{FF2B5EF4-FFF2-40B4-BE49-F238E27FC236}">
                  <a16:creationId xmlns:a16="http://schemas.microsoft.com/office/drawing/2014/main" id="{14CCCAD4-63A1-4FB1-B8BF-617DC6B6E8A0}"/>
                </a:ext>
              </a:extLst>
            </p:cNvPr>
            <p:cNvSpPr/>
            <p:nvPr/>
          </p:nvSpPr>
          <p:spPr>
            <a:xfrm>
              <a:off x="7333400" y="2872500"/>
              <a:ext cx="123600" cy="72200"/>
            </a:xfrm>
            <a:custGeom>
              <a:avLst/>
              <a:gdLst/>
              <a:ahLst/>
              <a:cxnLst/>
              <a:rect l="l" t="t" r="r" b="b"/>
              <a:pathLst>
                <a:path w="4944" h="2888" extrusionOk="0">
                  <a:moveTo>
                    <a:pt x="78" y="1"/>
                  </a:moveTo>
                  <a:cubicBezTo>
                    <a:pt x="20" y="1"/>
                    <a:pt x="1" y="58"/>
                    <a:pt x="59" y="78"/>
                  </a:cubicBezTo>
                  <a:cubicBezTo>
                    <a:pt x="967" y="310"/>
                    <a:pt x="1837" y="677"/>
                    <a:pt x="2668" y="1141"/>
                  </a:cubicBezTo>
                  <a:cubicBezTo>
                    <a:pt x="3441" y="1643"/>
                    <a:pt x="4194" y="2223"/>
                    <a:pt x="4890" y="2880"/>
                  </a:cubicBezTo>
                  <a:cubicBezTo>
                    <a:pt x="4895" y="2885"/>
                    <a:pt x="4901" y="2887"/>
                    <a:pt x="4907" y="2887"/>
                  </a:cubicBezTo>
                  <a:cubicBezTo>
                    <a:pt x="4925" y="2887"/>
                    <a:pt x="4943" y="2865"/>
                    <a:pt x="4929" y="2822"/>
                  </a:cubicBezTo>
                  <a:cubicBezTo>
                    <a:pt x="4349" y="2088"/>
                    <a:pt x="3614" y="1469"/>
                    <a:pt x="2784" y="1025"/>
                  </a:cubicBezTo>
                  <a:cubicBezTo>
                    <a:pt x="1933" y="522"/>
                    <a:pt x="1025" y="174"/>
                    <a:pt x="78" y="1"/>
                  </a:cubicBez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289;p117">
              <a:extLst>
                <a:ext uri="{FF2B5EF4-FFF2-40B4-BE49-F238E27FC236}">
                  <a16:creationId xmlns:a16="http://schemas.microsoft.com/office/drawing/2014/main" id="{52C2E17B-9DD1-A390-680B-555D23CCE076}"/>
                </a:ext>
              </a:extLst>
            </p:cNvPr>
            <p:cNvSpPr/>
            <p:nvPr/>
          </p:nvSpPr>
          <p:spPr>
            <a:xfrm>
              <a:off x="7341150" y="2959450"/>
              <a:ext cx="1950" cy="1975"/>
            </a:xfrm>
            <a:custGeom>
              <a:avLst/>
              <a:gdLst/>
              <a:ahLst/>
              <a:cxnLst/>
              <a:rect l="l" t="t" r="r" b="b"/>
              <a:pathLst>
                <a:path w="78" h="79" extrusionOk="0">
                  <a:moveTo>
                    <a:pt x="0" y="1"/>
                  </a:moveTo>
                  <a:cubicBezTo>
                    <a:pt x="0" y="1"/>
                    <a:pt x="0" y="20"/>
                    <a:pt x="0" y="20"/>
                  </a:cubicBezTo>
                  <a:cubicBezTo>
                    <a:pt x="0" y="30"/>
                    <a:pt x="0" y="35"/>
                    <a:pt x="0" y="40"/>
                  </a:cubicBezTo>
                  <a:lnTo>
                    <a:pt x="19" y="59"/>
                  </a:lnTo>
                  <a:cubicBezTo>
                    <a:pt x="39" y="59"/>
                    <a:pt x="39" y="78"/>
                    <a:pt x="39" y="78"/>
                  </a:cubicBezTo>
                  <a:lnTo>
                    <a:pt x="58" y="78"/>
                  </a:lnTo>
                  <a:cubicBezTo>
                    <a:pt x="77" y="59"/>
                    <a:pt x="77" y="40"/>
                    <a:pt x="58" y="20"/>
                  </a:cubicBezTo>
                  <a:lnTo>
                    <a:pt x="39" y="1"/>
                  </a:lnTo>
                  <a:close/>
                </a:path>
              </a:pathLst>
            </a:custGeom>
            <a:solidFill>
              <a:srgbClr val="B39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93" name="TextBox 8492">
            <a:extLst>
              <a:ext uri="{FF2B5EF4-FFF2-40B4-BE49-F238E27FC236}">
                <a16:creationId xmlns:a16="http://schemas.microsoft.com/office/drawing/2014/main" id="{231F2ECB-E4BC-D450-8E25-5179DADF1A6E}"/>
              </a:ext>
            </a:extLst>
          </p:cNvPr>
          <p:cNvSpPr txBox="1"/>
          <p:nvPr/>
        </p:nvSpPr>
        <p:spPr>
          <a:xfrm>
            <a:off x="221950" y="1192108"/>
            <a:ext cx="8700100" cy="1824923"/>
          </a:xfrm>
          <a:prstGeom prst="rect">
            <a:avLst/>
          </a:prstGeom>
          <a:noFill/>
        </p:spPr>
        <p:txBody>
          <a:bodyPr wrap="square">
            <a:spAutoFit/>
          </a:bodyPr>
          <a:lstStyle/>
          <a:p>
            <a:pPr lvl="0" algn="ctr">
              <a:lnSpc>
                <a:spcPct val="150000"/>
              </a:lnSpc>
              <a:spcAft>
                <a:spcPts val="1000"/>
              </a:spcAft>
            </a:pPr>
            <a:r>
              <a:rPr lang="en-US" sz="4000" b="1">
                <a:solidFill>
                  <a:srgbClr val="5B4C37"/>
                </a:solidFill>
                <a:effectLst/>
                <a:latin typeface="+mj-lt"/>
                <a:ea typeface="Calibri" panose="020F0502020204030204" pitchFamily="34" charset="0"/>
                <a:cs typeface="Times New Roman" panose="02020603050405020304" pitchFamily="18" charset="0"/>
              </a:rPr>
              <a:t>CẢM ƠN CÁC EM ĐÃ LẮNG NGHE! </a:t>
            </a:r>
            <a:r>
              <a:rPr lang="en-US" sz="4000" b="1">
                <a:solidFill>
                  <a:srgbClr val="84B100"/>
                </a:solidFill>
                <a:effectLst/>
                <a:latin typeface="+mj-lt"/>
                <a:ea typeface="Calibri" panose="020F0502020204030204" pitchFamily="34" charset="0"/>
                <a:cs typeface="Times New Roman" panose="02020603050405020304" pitchFamily="18" charset="0"/>
              </a:rPr>
              <a:t>HẸN GẶP LẠI!</a:t>
            </a:r>
            <a:endParaRPr lang="en-US" sz="3200" b="1">
              <a:solidFill>
                <a:srgbClr val="84B100"/>
              </a:solidFill>
              <a:effectLst/>
              <a:latin typeface="+mj-lt"/>
              <a:ea typeface="Calibri" panose="020F0502020204030204" pitchFamily="34" charset="0"/>
              <a:cs typeface="Times New Roman" panose="02020603050405020304" pitchFamily="18" charset="0"/>
            </a:endParaRPr>
          </a:p>
        </p:txBody>
      </p:sp>
    </p:spTree>
  </p:cSld>
  <p:clrMapOvr>
    <a:masterClrMapping/>
  </p:clrMapOvr>
  <p:transition spd="med">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grpSp>
        <p:nvGrpSpPr>
          <p:cNvPr id="1058" name="Google Shape;1058;p58"/>
          <p:cNvGrpSpPr/>
          <p:nvPr/>
        </p:nvGrpSpPr>
        <p:grpSpPr>
          <a:xfrm>
            <a:off x="1199772" y="3677259"/>
            <a:ext cx="1722627" cy="1245030"/>
            <a:chOff x="3217149" y="3242033"/>
            <a:chExt cx="1735994" cy="1253933"/>
          </a:xfrm>
        </p:grpSpPr>
        <p:sp>
          <p:nvSpPr>
            <p:cNvPr id="1059" name="Google Shape;1059;p58"/>
            <p:cNvSpPr/>
            <p:nvPr/>
          </p:nvSpPr>
          <p:spPr>
            <a:xfrm>
              <a:off x="4629306" y="4242614"/>
              <a:ext cx="61260" cy="172170"/>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8"/>
            <p:cNvSpPr/>
            <p:nvPr/>
          </p:nvSpPr>
          <p:spPr>
            <a:xfrm>
              <a:off x="4673843" y="4210250"/>
              <a:ext cx="154036" cy="212879"/>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8"/>
            <p:cNvSpPr/>
            <p:nvPr/>
          </p:nvSpPr>
          <p:spPr>
            <a:xfrm>
              <a:off x="4283224" y="3779879"/>
              <a:ext cx="597537" cy="537014"/>
            </a:xfrm>
            <a:custGeom>
              <a:avLst/>
              <a:gdLst/>
              <a:ahLst/>
              <a:cxnLst/>
              <a:rect l="l" t="t" r="r" b="b"/>
              <a:pathLst>
                <a:path w="38090" h="34232" extrusionOk="0">
                  <a:moveTo>
                    <a:pt x="26522" y="1"/>
                  </a:moveTo>
                  <a:cubicBezTo>
                    <a:pt x="21511" y="1"/>
                    <a:pt x="16406" y="2528"/>
                    <a:pt x="12539" y="5931"/>
                  </a:cubicBezTo>
                  <a:cubicBezTo>
                    <a:pt x="4555" y="12910"/>
                    <a:pt x="1" y="23615"/>
                    <a:pt x="503" y="34232"/>
                  </a:cubicBezTo>
                  <a:lnTo>
                    <a:pt x="1125" y="33906"/>
                  </a:lnTo>
                  <a:cubicBezTo>
                    <a:pt x="1598" y="28495"/>
                    <a:pt x="4939" y="23615"/>
                    <a:pt x="9375" y="20481"/>
                  </a:cubicBezTo>
                  <a:cubicBezTo>
                    <a:pt x="13811" y="17375"/>
                    <a:pt x="19193" y="15867"/>
                    <a:pt x="24605" y="15394"/>
                  </a:cubicBezTo>
                  <a:cubicBezTo>
                    <a:pt x="26971" y="15158"/>
                    <a:pt x="29396" y="15128"/>
                    <a:pt x="31673" y="14418"/>
                  </a:cubicBezTo>
                  <a:cubicBezTo>
                    <a:pt x="33950" y="13679"/>
                    <a:pt x="36138" y="12171"/>
                    <a:pt x="36878" y="9923"/>
                  </a:cubicBezTo>
                  <a:cubicBezTo>
                    <a:pt x="38090" y="6256"/>
                    <a:pt x="35074" y="2382"/>
                    <a:pt x="31525" y="933"/>
                  </a:cubicBezTo>
                  <a:cubicBezTo>
                    <a:pt x="29902" y="290"/>
                    <a:pt x="28217" y="1"/>
                    <a:pt x="2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8"/>
            <p:cNvSpPr/>
            <p:nvPr/>
          </p:nvSpPr>
          <p:spPr>
            <a:xfrm>
              <a:off x="4292040" y="3871228"/>
              <a:ext cx="505138" cy="458200"/>
            </a:xfrm>
            <a:custGeom>
              <a:avLst/>
              <a:gdLst/>
              <a:ahLst/>
              <a:cxnLst/>
              <a:rect l="l" t="t" r="r" b="b"/>
              <a:pathLst>
                <a:path w="32200" h="29208" extrusionOk="0">
                  <a:moveTo>
                    <a:pt x="27880" y="1"/>
                  </a:moveTo>
                  <a:cubicBezTo>
                    <a:pt x="23012" y="1"/>
                    <a:pt x="18145" y="2029"/>
                    <a:pt x="14107" y="4573"/>
                  </a:cubicBezTo>
                  <a:cubicBezTo>
                    <a:pt x="12421" y="5608"/>
                    <a:pt x="10795" y="6732"/>
                    <a:pt x="9464" y="8181"/>
                  </a:cubicBezTo>
                  <a:cubicBezTo>
                    <a:pt x="7009" y="10872"/>
                    <a:pt x="4821" y="13918"/>
                    <a:pt x="3165" y="17201"/>
                  </a:cubicBezTo>
                  <a:cubicBezTo>
                    <a:pt x="1331" y="20838"/>
                    <a:pt x="208" y="24771"/>
                    <a:pt x="1" y="28882"/>
                  </a:cubicBezTo>
                  <a:cubicBezTo>
                    <a:pt x="1" y="29097"/>
                    <a:pt x="188" y="29208"/>
                    <a:pt x="384" y="29208"/>
                  </a:cubicBezTo>
                  <a:cubicBezTo>
                    <a:pt x="594" y="29208"/>
                    <a:pt x="813" y="29082"/>
                    <a:pt x="829" y="28823"/>
                  </a:cubicBezTo>
                  <a:cubicBezTo>
                    <a:pt x="1154" y="21696"/>
                    <a:pt x="4555" y="14983"/>
                    <a:pt x="9168" y="9660"/>
                  </a:cubicBezTo>
                  <a:cubicBezTo>
                    <a:pt x="9848" y="8891"/>
                    <a:pt x="10528" y="8122"/>
                    <a:pt x="11327" y="7501"/>
                  </a:cubicBezTo>
                  <a:cubicBezTo>
                    <a:pt x="12066" y="6850"/>
                    <a:pt x="12865" y="6259"/>
                    <a:pt x="13693" y="5756"/>
                  </a:cubicBezTo>
                  <a:cubicBezTo>
                    <a:pt x="16029" y="4189"/>
                    <a:pt x="18543" y="2917"/>
                    <a:pt x="21145" y="2001"/>
                  </a:cubicBezTo>
                  <a:cubicBezTo>
                    <a:pt x="23324" y="1268"/>
                    <a:pt x="25617" y="786"/>
                    <a:pt x="27908" y="786"/>
                  </a:cubicBezTo>
                  <a:cubicBezTo>
                    <a:pt x="29130" y="786"/>
                    <a:pt x="30351" y="923"/>
                    <a:pt x="31554" y="1232"/>
                  </a:cubicBezTo>
                  <a:cubicBezTo>
                    <a:pt x="31591" y="1240"/>
                    <a:pt x="31627" y="1244"/>
                    <a:pt x="31660" y="1244"/>
                  </a:cubicBezTo>
                  <a:cubicBezTo>
                    <a:pt x="32080" y="1244"/>
                    <a:pt x="32200" y="600"/>
                    <a:pt x="31761" y="463"/>
                  </a:cubicBezTo>
                  <a:cubicBezTo>
                    <a:pt x="30478" y="145"/>
                    <a:pt x="29179" y="1"/>
                    <a:pt x="278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8"/>
            <p:cNvSpPr/>
            <p:nvPr/>
          </p:nvSpPr>
          <p:spPr>
            <a:xfrm>
              <a:off x="3860132" y="3973181"/>
              <a:ext cx="316856" cy="343713"/>
            </a:xfrm>
            <a:custGeom>
              <a:avLst/>
              <a:gdLst/>
              <a:ahLst/>
              <a:cxnLst/>
              <a:rect l="l" t="t" r="r" b="b"/>
              <a:pathLst>
                <a:path w="20198" h="21910" extrusionOk="0">
                  <a:moveTo>
                    <a:pt x="4028" y="0"/>
                  </a:moveTo>
                  <a:cubicBezTo>
                    <a:pt x="3206" y="0"/>
                    <a:pt x="2396" y="100"/>
                    <a:pt x="1686" y="499"/>
                  </a:cubicBezTo>
                  <a:cubicBezTo>
                    <a:pt x="474" y="1239"/>
                    <a:pt x="1" y="2865"/>
                    <a:pt x="296" y="4255"/>
                  </a:cubicBezTo>
                  <a:cubicBezTo>
                    <a:pt x="563" y="5645"/>
                    <a:pt x="1450" y="6828"/>
                    <a:pt x="2426" y="7833"/>
                  </a:cubicBezTo>
                  <a:cubicBezTo>
                    <a:pt x="6122" y="11530"/>
                    <a:pt x="11504" y="12920"/>
                    <a:pt x="15792" y="15995"/>
                  </a:cubicBezTo>
                  <a:cubicBezTo>
                    <a:pt x="17243" y="17056"/>
                    <a:pt x="18647" y="18403"/>
                    <a:pt x="19376" y="20024"/>
                  </a:cubicBezTo>
                  <a:lnTo>
                    <a:pt x="19376" y="20024"/>
                  </a:lnTo>
                  <a:cubicBezTo>
                    <a:pt x="20198" y="14601"/>
                    <a:pt x="18663" y="10213"/>
                    <a:pt x="14964" y="5852"/>
                  </a:cubicBezTo>
                  <a:cubicBezTo>
                    <a:pt x="13663" y="4314"/>
                    <a:pt x="11386" y="1978"/>
                    <a:pt x="8725" y="736"/>
                  </a:cubicBezTo>
                  <a:cubicBezTo>
                    <a:pt x="7542" y="174"/>
                    <a:pt x="6122" y="115"/>
                    <a:pt x="4851" y="26"/>
                  </a:cubicBezTo>
                  <a:cubicBezTo>
                    <a:pt x="4577" y="11"/>
                    <a:pt x="4302" y="0"/>
                    <a:pt x="4028" y="0"/>
                  </a:cubicBezTo>
                  <a:close/>
                  <a:moveTo>
                    <a:pt x="19376" y="20024"/>
                  </a:moveTo>
                  <a:cubicBezTo>
                    <a:pt x="19317" y="20410"/>
                    <a:pt x="19246" y="20802"/>
                    <a:pt x="19164" y="21200"/>
                  </a:cubicBezTo>
                  <a:lnTo>
                    <a:pt x="19873" y="21910"/>
                  </a:lnTo>
                  <a:cubicBezTo>
                    <a:pt x="19818" y="21245"/>
                    <a:pt x="19642" y="20616"/>
                    <a:pt x="19376" y="200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8"/>
            <p:cNvSpPr/>
            <p:nvPr/>
          </p:nvSpPr>
          <p:spPr>
            <a:xfrm>
              <a:off x="3929973" y="4040904"/>
              <a:ext cx="235438" cy="281387"/>
            </a:xfrm>
            <a:custGeom>
              <a:avLst/>
              <a:gdLst/>
              <a:ahLst/>
              <a:cxnLst/>
              <a:rect l="l" t="t" r="r" b="b"/>
              <a:pathLst>
                <a:path w="15008" h="17937" extrusionOk="0">
                  <a:moveTo>
                    <a:pt x="470" y="0"/>
                  </a:moveTo>
                  <a:cubicBezTo>
                    <a:pt x="103" y="0"/>
                    <a:pt x="0" y="639"/>
                    <a:pt x="399" y="825"/>
                  </a:cubicBezTo>
                  <a:cubicBezTo>
                    <a:pt x="5633" y="2984"/>
                    <a:pt x="10128" y="7095"/>
                    <a:pt x="12701" y="12151"/>
                  </a:cubicBezTo>
                  <a:cubicBezTo>
                    <a:pt x="13558" y="13837"/>
                    <a:pt x="14150" y="15641"/>
                    <a:pt x="14061" y="17534"/>
                  </a:cubicBezTo>
                  <a:cubicBezTo>
                    <a:pt x="14046" y="17804"/>
                    <a:pt x="14252" y="17937"/>
                    <a:pt x="14462" y="17937"/>
                  </a:cubicBezTo>
                  <a:cubicBezTo>
                    <a:pt x="14666" y="17937"/>
                    <a:pt x="14875" y="17811"/>
                    <a:pt x="14889" y="17563"/>
                  </a:cubicBezTo>
                  <a:cubicBezTo>
                    <a:pt x="15007" y="14310"/>
                    <a:pt x="13292" y="11176"/>
                    <a:pt x="11429" y="8573"/>
                  </a:cubicBezTo>
                  <a:cubicBezTo>
                    <a:pt x="9714" y="6178"/>
                    <a:pt x="7555" y="4108"/>
                    <a:pt x="5101" y="2452"/>
                  </a:cubicBezTo>
                  <a:cubicBezTo>
                    <a:pt x="3681" y="1476"/>
                    <a:pt x="2173" y="707"/>
                    <a:pt x="606" y="27"/>
                  </a:cubicBezTo>
                  <a:cubicBezTo>
                    <a:pt x="557" y="9"/>
                    <a:pt x="512" y="0"/>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8"/>
            <p:cNvSpPr/>
            <p:nvPr/>
          </p:nvSpPr>
          <p:spPr>
            <a:xfrm>
              <a:off x="4121313" y="3667416"/>
              <a:ext cx="160546" cy="593348"/>
            </a:xfrm>
            <a:custGeom>
              <a:avLst/>
              <a:gdLst/>
              <a:ahLst/>
              <a:cxnLst/>
              <a:rect l="l" t="t" r="r" b="b"/>
              <a:pathLst>
                <a:path w="10234" h="37823" extrusionOk="0">
                  <a:moveTo>
                    <a:pt x="3892" y="0"/>
                  </a:moveTo>
                  <a:cubicBezTo>
                    <a:pt x="3635" y="0"/>
                    <a:pt x="3372" y="46"/>
                    <a:pt x="3106" y="147"/>
                  </a:cubicBezTo>
                  <a:cubicBezTo>
                    <a:pt x="2248" y="473"/>
                    <a:pt x="1687" y="1271"/>
                    <a:pt x="1332" y="2040"/>
                  </a:cubicBezTo>
                  <a:cubicBezTo>
                    <a:pt x="1" y="4761"/>
                    <a:pt x="238" y="8013"/>
                    <a:pt x="740" y="11059"/>
                  </a:cubicBezTo>
                  <a:cubicBezTo>
                    <a:pt x="2248" y="20256"/>
                    <a:pt x="5679" y="29010"/>
                    <a:pt x="9080" y="37704"/>
                  </a:cubicBezTo>
                  <a:lnTo>
                    <a:pt x="10233" y="37822"/>
                  </a:lnTo>
                  <a:cubicBezTo>
                    <a:pt x="8754" y="32174"/>
                    <a:pt x="8222" y="26260"/>
                    <a:pt x="8784" y="20404"/>
                  </a:cubicBezTo>
                  <a:cubicBezTo>
                    <a:pt x="9021" y="18216"/>
                    <a:pt x="9346" y="16057"/>
                    <a:pt x="9405" y="13869"/>
                  </a:cubicBezTo>
                  <a:cubicBezTo>
                    <a:pt x="9523" y="10350"/>
                    <a:pt x="8902" y="6801"/>
                    <a:pt x="7601" y="3548"/>
                  </a:cubicBezTo>
                  <a:cubicBezTo>
                    <a:pt x="6937" y="1862"/>
                    <a:pt x="5523" y="0"/>
                    <a:pt x="3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8"/>
            <p:cNvSpPr/>
            <p:nvPr/>
          </p:nvSpPr>
          <p:spPr>
            <a:xfrm>
              <a:off x="4264211" y="3618063"/>
              <a:ext cx="237995" cy="390336"/>
            </a:xfrm>
            <a:custGeom>
              <a:avLst/>
              <a:gdLst/>
              <a:ahLst/>
              <a:cxnLst/>
              <a:rect l="l" t="t" r="r" b="b"/>
              <a:pathLst>
                <a:path w="15171" h="24882" extrusionOk="0">
                  <a:moveTo>
                    <a:pt x="13128" y="1"/>
                  </a:moveTo>
                  <a:cubicBezTo>
                    <a:pt x="13059" y="1"/>
                    <a:pt x="12991" y="4"/>
                    <a:pt x="12923" y="11"/>
                  </a:cubicBezTo>
                  <a:cubicBezTo>
                    <a:pt x="12066" y="40"/>
                    <a:pt x="11238" y="484"/>
                    <a:pt x="10558" y="957"/>
                  </a:cubicBezTo>
                  <a:cubicBezTo>
                    <a:pt x="7305" y="3175"/>
                    <a:pt x="4968" y="6546"/>
                    <a:pt x="3372" y="10184"/>
                  </a:cubicBezTo>
                  <a:cubicBezTo>
                    <a:pt x="1775" y="13791"/>
                    <a:pt x="887" y="17636"/>
                    <a:pt x="0" y="21480"/>
                  </a:cubicBezTo>
                  <a:lnTo>
                    <a:pt x="355" y="24881"/>
                  </a:lnTo>
                  <a:cubicBezTo>
                    <a:pt x="1982" y="20120"/>
                    <a:pt x="4643" y="15684"/>
                    <a:pt x="8103" y="11988"/>
                  </a:cubicBezTo>
                  <a:cubicBezTo>
                    <a:pt x="10794" y="9149"/>
                    <a:pt x="14106" y="6487"/>
                    <a:pt x="14993" y="2643"/>
                  </a:cubicBezTo>
                  <a:cubicBezTo>
                    <a:pt x="15082" y="2140"/>
                    <a:pt x="15171" y="1667"/>
                    <a:pt x="15023" y="1223"/>
                  </a:cubicBezTo>
                  <a:cubicBezTo>
                    <a:pt x="14777" y="486"/>
                    <a:pt x="13951" y="1"/>
                    <a:pt x="13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8"/>
            <p:cNvSpPr/>
            <p:nvPr/>
          </p:nvSpPr>
          <p:spPr>
            <a:xfrm>
              <a:off x="4320811" y="3332848"/>
              <a:ext cx="117374" cy="386054"/>
            </a:xfrm>
            <a:custGeom>
              <a:avLst/>
              <a:gdLst/>
              <a:ahLst/>
              <a:cxnLst/>
              <a:rect l="l" t="t" r="r" b="b"/>
              <a:pathLst>
                <a:path w="7482" h="24609" extrusionOk="0">
                  <a:moveTo>
                    <a:pt x="5334" y="1"/>
                  </a:moveTo>
                  <a:cubicBezTo>
                    <a:pt x="5311" y="1"/>
                    <a:pt x="5287" y="2"/>
                    <a:pt x="5264" y="5"/>
                  </a:cubicBezTo>
                  <a:cubicBezTo>
                    <a:pt x="4968" y="34"/>
                    <a:pt x="4732" y="212"/>
                    <a:pt x="4495" y="448"/>
                  </a:cubicBezTo>
                  <a:cubicBezTo>
                    <a:pt x="1213" y="3465"/>
                    <a:pt x="385" y="8315"/>
                    <a:pt x="178" y="12780"/>
                  </a:cubicBezTo>
                  <a:cubicBezTo>
                    <a:pt x="0" y="16743"/>
                    <a:pt x="59" y="20705"/>
                    <a:pt x="444" y="24609"/>
                  </a:cubicBezTo>
                  <a:lnTo>
                    <a:pt x="1834" y="20291"/>
                  </a:lnTo>
                  <a:cubicBezTo>
                    <a:pt x="4022" y="15441"/>
                    <a:pt x="5708" y="10414"/>
                    <a:pt x="6890" y="5239"/>
                  </a:cubicBezTo>
                  <a:cubicBezTo>
                    <a:pt x="7305" y="3524"/>
                    <a:pt x="7482" y="1335"/>
                    <a:pt x="6062" y="271"/>
                  </a:cubicBezTo>
                  <a:cubicBezTo>
                    <a:pt x="5846" y="136"/>
                    <a:pt x="5581" y="1"/>
                    <a:pt x="5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8"/>
            <p:cNvSpPr/>
            <p:nvPr/>
          </p:nvSpPr>
          <p:spPr>
            <a:xfrm>
              <a:off x="4407093" y="3242033"/>
              <a:ext cx="295537" cy="332136"/>
            </a:xfrm>
            <a:custGeom>
              <a:avLst/>
              <a:gdLst/>
              <a:ahLst/>
              <a:cxnLst/>
              <a:rect l="l" t="t" r="r" b="b"/>
              <a:pathLst>
                <a:path w="18839" h="21172" extrusionOk="0">
                  <a:moveTo>
                    <a:pt x="14971" y="0"/>
                  </a:moveTo>
                  <a:cubicBezTo>
                    <a:pt x="13258" y="0"/>
                    <a:pt x="11543" y="1266"/>
                    <a:pt x="10262" y="2570"/>
                  </a:cubicBezTo>
                  <a:cubicBezTo>
                    <a:pt x="5627" y="7316"/>
                    <a:pt x="2289" y="13231"/>
                    <a:pt x="602" y="19656"/>
                  </a:cubicBezTo>
                  <a:lnTo>
                    <a:pt x="602" y="19656"/>
                  </a:lnTo>
                  <a:cubicBezTo>
                    <a:pt x="4191" y="16472"/>
                    <a:pt x="8067" y="13609"/>
                    <a:pt x="12155" y="11117"/>
                  </a:cubicBezTo>
                  <a:cubicBezTo>
                    <a:pt x="14225" y="9845"/>
                    <a:pt x="16472" y="8603"/>
                    <a:pt x="17655" y="6444"/>
                  </a:cubicBezTo>
                  <a:cubicBezTo>
                    <a:pt x="18838" y="4345"/>
                    <a:pt x="18395" y="1062"/>
                    <a:pt x="16118" y="204"/>
                  </a:cubicBezTo>
                  <a:cubicBezTo>
                    <a:pt x="15739" y="64"/>
                    <a:pt x="15355" y="0"/>
                    <a:pt x="14971" y="0"/>
                  </a:cubicBezTo>
                  <a:close/>
                  <a:moveTo>
                    <a:pt x="602" y="19656"/>
                  </a:moveTo>
                  <a:cubicBezTo>
                    <a:pt x="401" y="19835"/>
                    <a:pt x="200" y="20015"/>
                    <a:pt x="1" y="20195"/>
                  </a:cubicBezTo>
                  <a:lnTo>
                    <a:pt x="237" y="21171"/>
                  </a:lnTo>
                  <a:cubicBezTo>
                    <a:pt x="349" y="20663"/>
                    <a:pt x="470" y="20158"/>
                    <a:pt x="602" y="196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8"/>
            <p:cNvSpPr/>
            <p:nvPr/>
          </p:nvSpPr>
          <p:spPr>
            <a:xfrm>
              <a:off x="4247974" y="3317396"/>
              <a:ext cx="377065" cy="987214"/>
            </a:xfrm>
            <a:custGeom>
              <a:avLst/>
              <a:gdLst/>
              <a:ahLst/>
              <a:cxnLst/>
              <a:rect l="l" t="t" r="r" b="b"/>
              <a:pathLst>
                <a:path w="24036" h="62930" extrusionOk="0">
                  <a:moveTo>
                    <a:pt x="23521" y="0"/>
                  </a:moveTo>
                  <a:cubicBezTo>
                    <a:pt x="23453" y="0"/>
                    <a:pt x="23380" y="22"/>
                    <a:pt x="23303" y="73"/>
                  </a:cubicBezTo>
                  <a:cubicBezTo>
                    <a:pt x="16472" y="4864"/>
                    <a:pt x="11090" y="11547"/>
                    <a:pt x="7364" y="19029"/>
                  </a:cubicBezTo>
                  <a:cubicBezTo>
                    <a:pt x="3224" y="27368"/>
                    <a:pt x="1124" y="36595"/>
                    <a:pt x="414" y="45821"/>
                  </a:cubicBezTo>
                  <a:cubicBezTo>
                    <a:pt x="0" y="51381"/>
                    <a:pt x="59" y="56941"/>
                    <a:pt x="414" y="62530"/>
                  </a:cubicBezTo>
                  <a:cubicBezTo>
                    <a:pt x="459" y="62796"/>
                    <a:pt x="673" y="62929"/>
                    <a:pt x="876" y="62929"/>
                  </a:cubicBezTo>
                  <a:cubicBezTo>
                    <a:pt x="1080" y="62929"/>
                    <a:pt x="1272" y="62796"/>
                    <a:pt x="1272" y="62530"/>
                  </a:cubicBezTo>
                  <a:cubicBezTo>
                    <a:pt x="592" y="52801"/>
                    <a:pt x="887" y="42953"/>
                    <a:pt x="3105" y="33401"/>
                  </a:cubicBezTo>
                  <a:cubicBezTo>
                    <a:pt x="5028" y="25121"/>
                    <a:pt x="8488" y="17136"/>
                    <a:pt x="13692" y="10423"/>
                  </a:cubicBezTo>
                  <a:cubicBezTo>
                    <a:pt x="16531" y="6727"/>
                    <a:pt x="19902" y="3415"/>
                    <a:pt x="23717" y="753"/>
                  </a:cubicBezTo>
                  <a:cubicBezTo>
                    <a:pt x="24036" y="508"/>
                    <a:pt x="23847" y="0"/>
                    <a:pt x="235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8"/>
            <p:cNvSpPr/>
            <p:nvPr/>
          </p:nvSpPr>
          <p:spPr>
            <a:xfrm>
              <a:off x="3581318" y="4116486"/>
              <a:ext cx="196721" cy="310816"/>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8"/>
            <p:cNvSpPr/>
            <p:nvPr/>
          </p:nvSpPr>
          <p:spPr>
            <a:xfrm>
              <a:off x="3334052" y="4008838"/>
              <a:ext cx="266311" cy="407797"/>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8"/>
            <p:cNvSpPr/>
            <p:nvPr/>
          </p:nvSpPr>
          <p:spPr>
            <a:xfrm>
              <a:off x="3436962" y="4094806"/>
              <a:ext cx="173363" cy="338066"/>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8"/>
            <p:cNvSpPr/>
            <p:nvPr/>
          </p:nvSpPr>
          <p:spPr>
            <a:xfrm>
              <a:off x="3595939" y="4203928"/>
              <a:ext cx="105702" cy="21711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8"/>
            <p:cNvSpPr/>
            <p:nvPr/>
          </p:nvSpPr>
          <p:spPr>
            <a:xfrm>
              <a:off x="3217149" y="4232228"/>
              <a:ext cx="1735524" cy="263738"/>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8"/>
            <p:cNvSpPr/>
            <p:nvPr/>
          </p:nvSpPr>
          <p:spPr>
            <a:xfrm>
              <a:off x="4226624" y="4231601"/>
              <a:ext cx="726520" cy="263911"/>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roup 1025">
            <a:extLst>
              <a:ext uri="{FF2B5EF4-FFF2-40B4-BE49-F238E27FC236}">
                <a16:creationId xmlns:a16="http://schemas.microsoft.com/office/drawing/2014/main" id="{E3598EBD-FE85-9603-8587-7AA0E4A7A5F7}"/>
              </a:ext>
            </a:extLst>
          </p:cNvPr>
          <p:cNvGrpSpPr/>
          <p:nvPr/>
        </p:nvGrpSpPr>
        <p:grpSpPr>
          <a:xfrm>
            <a:off x="873133" y="1514907"/>
            <a:ext cx="4105267" cy="724338"/>
            <a:chOff x="1352049" y="1560254"/>
            <a:chExt cx="4105267" cy="724338"/>
          </a:xfrm>
        </p:grpSpPr>
        <p:sp>
          <p:nvSpPr>
            <p:cNvPr id="1027" name="Rectangle 1026">
              <a:extLst>
                <a:ext uri="{FF2B5EF4-FFF2-40B4-BE49-F238E27FC236}">
                  <a16:creationId xmlns:a16="http://schemas.microsoft.com/office/drawing/2014/main" id="{0E57E3CD-EEA5-E17B-1D78-14BE4682E203}"/>
                </a:ext>
              </a:extLst>
            </p:cNvPr>
            <p:cNvSpPr/>
            <p:nvPr/>
          </p:nvSpPr>
          <p:spPr>
            <a:xfrm>
              <a:off x="1352049" y="1560254"/>
              <a:ext cx="768163" cy="724338"/>
            </a:xfrm>
            <a:prstGeom prst="rect">
              <a:avLst/>
            </a:prstGeom>
            <a:solidFill>
              <a:srgbClr val="84B100"/>
            </a:solidFill>
            <a:ln w="44450" cmpd="dbl">
              <a:solidFill>
                <a:srgbClr val="523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Libre Baskerville" panose="02000000000000000000" pitchFamily="2" charset="0"/>
                </a:rPr>
                <a:t>I</a:t>
              </a:r>
            </a:p>
          </p:txBody>
        </p:sp>
        <p:sp>
          <p:nvSpPr>
            <p:cNvPr id="1028" name="TextBox 1027">
              <a:extLst>
                <a:ext uri="{FF2B5EF4-FFF2-40B4-BE49-F238E27FC236}">
                  <a16:creationId xmlns:a16="http://schemas.microsoft.com/office/drawing/2014/main" id="{3FEB3A41-EF8F-B8D0-F26D-273E5D0E2E69}"/>
                </a:ext>
              </a:extLst>
            </p:cNvPr>
            <p:cNvSpPr txBox="1"/>
            <p:nvPr/>
          </p:nvSpPr>
          <p:spPr>
            <a:xfrm>
              <a:off x="2214837" y="1612203"/>
              <a:ext cx="3242479" cy="496996"/>
            </a:xfrm>
            <a:prstGeom prst="rect">
              <a:avLst/>
            </a:prstGeom>
            <a:noFill/>
          </p:spPr>
          <p:txBody>
            <a:bodyPr wrap="square">
              <a:spAutoFit/>
            </a:bodyPr>
            <a:lstStyle/>
            <a:p>
              <a:pPr algn="just">
                <a:lnSpc>
                  <a:spcPct val="150000"/>
                </a:lnSpc>
              </a:pPr>
              <a:r>
                <a:rPr lang="en-US" sz="2000" dirty="0" err="1">
                  <a:latin typeface="+mn-lt"/>
                  <a:ea typeface="Times New Roman" panose="02020603050405020304" pitchFamily="18" charset="0"/>
                </a:rPr>
                <a:t>Hệ</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thống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kiến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thức</a:t>
              </a:r>
              <a:endParaRPr lang="en-US" sz="1800" dirty="0">
                <a:effectLst/>
                <a:latin typeface="+mn-lt"/>
                <a:ea typeface="Calibri" panose="020F0502020204030204" pitchFamily="34" charset="0"/>
              </a:endParaRPr>
            </a:p>
          </p:txBody>
        </p:sp>
      </p:grpSp>
      <p:grpSp>
        <p:nvGrpSpPr>
          <p:cNvPr id="1029" name="Group 1028">
            <a:extLst>
              <a:ext uri="{FF2B5EF4-FFF2-40B4-BE49-F238E27FC236}">
                <a16:creationId xmlns:a16="http://schemas.microsoft.com/office/drawing/2014/main" id="{AE14A0EE-6455-82A2-8EEB-418EFD8E0795}"/>
              </a:ext>
            </a:extLst>
          </p:cNvPr>
          <p:cNvGrpSpPr/>
          <p:nvPr/>
        </p:nvGrpSpPr>
        <p:grpSpPr>
          <a:xfrm>
            <a:off x="873133" y="2595758"/>
            <a:ext cx="4861078" cy="724338"/>
            <a:chOff x="1219118" y="1560254"/>
            <a:chExt cx="4861078" cy="724338"/>
          </a:xfrm>
        </p:grpSpPr>
        <p:sp>
          <p:nvSpPr>
            <p:cNvPr id="1030" name="Rectangle 1029">
              <a:extLst>
                <a:ext uri="{FF2B5EF4-FFF2-40B4-BE49-F238E27FC236}">
                  <a16:creationId xmlns:a16="http://schemas.microsoft.com/office/drawing/2014/main" id="{E6B7B732-61FD-1F05-26D5-C4C6270C2080}"/>
                </a:ext>
              </a:extLst>
            </p:cNvPr>
            <p:cNvSpPr/>
            <p:nvPr/>
          </p:nvSpPr>
          <p:spPr>
            <a:xfrm>
              <a:off x="1219118" y="1560254"/>
              <a:ext cx="768163" cy="724338"/>
            </a:xfrm>
            <a:prstGeom prst="rect">
              <a:avLst/>
            </a:prstGeom>
            <a:solidFill>
              <a:srgbClr val="84B100"/>
            </a:solidFill>
            <a:ln w="44450" cmpd="dbl">
              <a:solidFill>
                <a:srgbClr val="523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Libre Baskerville" panose="02000000000000000000" pitchFamily="2" charset="0"/>
                </a:rPr>
                <a:t>II</a:t>
              </a:r>
            </a:p>
          </p:txBody>
        </p:sp>
        <p:sp>
          <p:nvSpPr>
            <p:cNvPr id="1031" name="TextBox 1030">
              <a:extLst>
                <a:ext uri="{FF2B5EF4-FFF2-40B4-BE49-F238E27FC236}">
                  <a16:creationId xmlns:a16="http://schemas.microsoft.com/office/drawing/2014/main" id="{EEFA3B53-73E3-EC1D-6040-95953438E1FB}"/>
                </a:ext>
              </a:extLst>
            </p:cNvPr>
            <p:cNvSpPr txBox="1"/>
            <p:nvPr/>
          </p:nvSpPr>
          <p:spPr>
            <a:xfrm>
              <a:off x="2100916" y="1673925"/>
              <a:ext cx="3979280" cy="496996"/>
            </a:xfrm>
            <a:prstGeom prst="rect">
              <a:avLst/>
            </a:prstGeom>
            <a:noFill/>
          </p:spPr>
          <p:txBody>
            <a:bodyPr wrap="square">
              <a:spAutoFit/>
            </a:bodyPr>
            <a:lstStyle/>
            <a:p>
              <a:pPr algn="just">
                <a:lnSpc>
                  <a:spcPct val="150000"/>
                </a:lnSpc>
              </a:pPr>
              <a:r>
                <a:rPr lang="en-US" sz="2000" dirty="0" err="1">
                  <a:latin typeface="+mn-lt"/>
                  <a:ea typeface="Times New Roman" panose="02020603050405020304" pitchFamily="18" charset="0"/>
                </a:rPr>
                <a:t>Luyện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tập</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vận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dụng</a:t>
              </a:r>
              <a:endParaRPr lang="en-US" sz="1800" dirty="0">
                <a:effectLst/>
                <a:latin typeface="+mn-lt"/>
                <a:ea typeface="Calibri" panose="020F0502020204030204" pitchFamily="34" charset="0"/>
              </a:endParaRPr>
            </a:p>
          </p:txBody>
        </p:sp>
      </p:grpSp>
      <p:sp>
        <p:nvSpPr>
          <p:cNvPr id="1032" name="TextBox 1031">
            <a:extLst>
              <a:ext uri="{FF2B5EF4-FFF2-40B4-BE49-F238E27FC236}">
                <a16:creationId xmlns:a16="http://schemas.microsoft.com/office/drawing/2014/main" id="{48619553-4652-6CAE-4E86-5383FE59E939}"/>
              </a:ext>
            </a:extLst>
          </p:cNvPr>
          <p:cNvSpPr txBox="1"/>
          <p:nvPr/>
        </p:nvSpPr>
        <p:spPr>
          <a:xfrm>
            <a:off x="2266155" y="444708"/>
            <a:ext cx="4611690" cy="646331"/>
          </a:xfrm>
          <a:prstGeom prst="rect">
            <a:avLst/>
          </a:prstGeom>
          <a:noFill/>
        </p:spPr>
        <p:txBody>
          <a:bodyPr wrap="square">
            <a:spAutoFit/>
          </a:bodyPr>
          <a:lstStyle/>
          <a:p>
            <a:pPr algn="ctr"/>
            <a:r>
              <a:rPr lang="en" sz="3600" b="1">
                <a:solidFill>
                  <a:srgbClr val="2F4132"/>
                </a:solidFill>
                <a:latin typeface="+mj-lt"/>
              </a:rPr>
              <a:t>NỘI DUNG BÀI HỌC</a:t>
            </a:r>
            <a:endParaRPr lang="en-US" sz="3600">
              <a:solidFill>
                <a:srgbClr val="2F4132"/>
              </a:solidFil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58"/>
                                        </p:tgtEl>
                                        <p:attrNameLst>
                                          <p:attrName>style.visibility</p:attrName>
                                        </p:attrNameLst>
                                      </p:cBhvr>
                                      <p:to>
                                        <p:strVal val="visible"/>
                                      </p:to>
                                    </p:set>
                                    <p:animEffect transition="in" filter="fade">
                                      <p:cBhvr>
                                        <p:cTn id="7" dur="1000"/>
                                        <p:tgtEl>
                                          <p:spTgt spid="105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p:tgtEl>
                                          <p:spTgt spid="1026"/>
                                        </p:tgtEl>
                                        <p:attrNameLst>
                                          <p:attrName>ppt_x</p:attrName>
                                        </p:attrNameLst>
                                      </p:cBhvr>
                                      <p:tavLst>
                                        <p:tav tm="0">
                                          <p:val>
                                            <p:strVal val="#ppt_x+#ppt_w*1.125000"/>
                                          </p:val>
                                        </p:tav>
                                        <p:tav tm="100000">
                                          <p:val>
                                            <p:strVal val="#ppt_x"/>
                                          </p:val>
                                        </p:tav>
                                      </p:tavLst>
                                    </p:anim>
                                    <p:animEffect transition="in" filter="wipe(left)">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1029"/>
                                        </p:tgtEl>
                                        <p:attrNameLst>
                                          <p:attrName>style.visibility</p:attrName>
                                        </p:attrNameLst>
                                      </p:cBhvr>
                                      <p:to>
                                        <p:strVal val="visible"/>
                                      </p:to>
                                    </p:set>
                                    <p:anim calcmode="lin" valueType="num">
                                      <p:cBhvr additive="base">
                                        <p:cTn id="18" dur="500"/>
                                        <p:tgtEl>
                                          <p:spTgt spid="1029"/>
                                        </p:tgtEl>
                                        <p:attrNameLst>
                                          <p:attrName>ppt_x</p:attrName>
                                        </p:attrNameLst>
                                      </p:cBhvr>
                                      <p:tavLst>
                                        <p:tav tm="0">
                                          <p:val>
                                            <p:strVal val="#ppt_x-#ppt_w*1.125000"/>
                                          </p:val>
                                        </p:tav>
                                        <p:tav tm="100000">
                                          <p:val>
                                            <p:strVal val="#ppt_x"/>
                                          </p:val>
                                        </p:tav>
                                      </p:tavLst>
                                    </p:anim>
                                    <p:animEffect transition="in" filter="wipe(right)">
                                      <p:cBhvr>
                                        <p:cTn id="1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5"/>
        <p:cNvGrpSpPr/>
        <p:nvPr/>
      </p:nvGrpSpPr>
      <p:grpSpPr>
        <a:xfrm>
          <a:off x="0" y="0"/>
          <a:ext cx="0" cy="0"/>
          <a:chOff x="0" y="0"/>
          <a:chExt cx="0" cy="0"/>
        </a:xfrm>
      </p:grpSpPr>
      <p:sp>
        <p:nvSpPr>
          <p:cNvPr id="7" name="Rectangle 6">
            <a:extLst>
              <a:ext uri="{FF2B5EF4-FFF2-40B4-BE49-F238E27FC236}">
                <a16:creationId xmlns:a16="http://schemas.microsoft.com/office/drawing/2014/main" id="{9FDFD075-86D6-B6DC-3007-843E00BFBB49}"/>
              </a:ext>
            </a:extLst>
          </p:cNvPr>
          <p:cNvSpPr/>
          <p:nvPr/>
        </p:nvSpPr>
        <p:spPr>
          <a:xfrm>
            <a:off x="2360006" y="1201630"/>
            <a:ext cx="914400" cy="914400"/>
          </a:xfrm>
          <a:prstGeom prst="rect">
            <a:avLst/>
          </a:prstGeom>
          <a:noFill/>
          <a:ln w="44450" cmpd="dbl">
            <a:solidFill>
              <a:srgbClr val="937D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84B100"/>
                </a:solidFill>
                <a:latin typeface="Libre Baskerville" panose="02000000000000000000" pitchFamily="2" charset="0"/>
              </a:rPr>
              <a:t>I</a:t>
            </a:r>
          </a:p>
        </p:txBody>
      </p:sp>
      <p:sp>
        <p:nvSpPr>
          <p:cNvPr id="8" name="TextBox 7">
            <a:extLst>
              <a:ext uri="{FF2B5EF4-FFF2-40B4-BE49-F238E27FC236}">
                <a16:creationId xmlns:a16="http://schemas.microsoft.com/office/drawing/2014/main" id="{38A7BBFA-F93B-8599-2B39-BDB162E82BF6}"/>
              </a:ext>
            </a:extLst>
          </p:cNvPr>
          <p:cNvSpPr txBox="1"/>
          <p:nvPr/>
        </p:nvSpPr>
        <p:spPr>
          <a:xfrm>
            <a:off x="197518" y="2315721"/>
            <a:ext cx="5532546" cy="820674"/>
          </a:xfrm>
          <a:prstGeom prst="rect">
            <a:avLst/>
          </a:prstGeom>
          <a:noFill/>
        </p:spPr>
        <p:txBody>
          <a:bodyPr wrap="square">
            <a:spAutoFit/>
          </a:bodyPr>
          <a:lstStyle/>
          <a:p>
            <a:pPr algn="ctr">
              <a:lnSpc>
                <a:spcPct val="150000"/>
              </a:lnSpc>
            </a:pPr>
            <a:r>
              <a:rPr lang="en-US" sz="3600" b="1" dirty="0">
                <a:solidFill>
                  <a:srgbClr val="2F4132"/>
                </a:solidFill>
                <a:latin typeface="+mn-lt"/>
                <a:ea typeface="Times New Roman" panose="02020603050405020304" pitchFamily="18" charset="0"/>
              </a:rPr>
              <a:t>HỆ THỐNG KIẾN THỨC</a:t>
            </a:r>
            <a:endParaRPr lang="en-US" sz="3200" b="1" dirty="0">
              <a:solidFill>
                <a:srgbClr val="2F4132"/>
              </a:solidFill>
              <a:effectLst/>
              <a:latin typeface="+mn-lt"/>
              <a:ea typeface="Calibri" panose="020F0502020204030204" pitchFamily="34" charset="0"/>
            </a:endParaRPr>
          </a:p>
        </p:txBody>
      </p:sp>
      <p:grpSp>
        <p:nvGrpSpPr>
          <p:cNvPr id="9" name="Google Shape;8196;p117">
            <a:extLst>
              <a:ext uri="{FF2B5EF4-FFF2-40B4-BE49-F238E27FC236}">
                <a16:creationId xmlns:a16="http://schemas.microsoft.com/office/drawing/2014/main" id="{F96ABD23-6F4E-5065-C300-B0A4D2C8C8DE}"/>
              </a:ext>
            </a:extLst>
          </p:cNvPr>
          <p:cNvGrpSpPr/>
          <p:nvPr/>
        </p:nvGrpSpPr>
        <p:grpSpPr>
          <a:xfrm>
            <a:off x="0" y="4222139"/>
            <a:ext cx="993249" cy="921361"/>
            <a:chOff x="6575900" y="1663200"/>
            <a:chExt cx="719850" cy="667750"/>
          </a:xfrm>
        </p:grpSpPr>
        <p:sp>
          <p:nvSpPr>
            <p:cNvPr id="10" name="Google Shape;8197;p117">
              <a:extLst>
                <a:ext uri="{FF2B5EF4-FFF2-40B4-BE49-F238E27FC236}">
                  <a16:creationId xmlns:a16="http://schemas.microsoft.com/office/drawing/2014/main" id="{4E2A1AA2-795C-D052-7804-7B0A5A3FCE54}"/>
                </a:ext>
              </a:extLst>
            </p:cNvPr>
            <p:cNvSpPr/>
            <p:nvPr/>
          </p:nvSpPr>
          <p:spPr>
            <a:xfrm>
              <a:off x="6776875" y="2180200"/>
              <a:ext cx="69100" cy="146225"/>
            </a:xfrm>
            <a:custGeom>
              <a:avLst/>
              <a:gdLst/>
              <a:ahLst/>
              <a:cxnLst/>
              <a:rect l="l" t="t" r="r" b="b"/>
              <a:pathLst>
                <a:path w="2764" h="5849" extrusionOk="0">
                  <a:moveTo>
                    <a:pt x="0" y="1"/>
                  </a:moveTo>
                  <a:cubicBezTo>
                    <a:pt x="39" y="1759"/>
                    <a:pt x="58" y="3518"/>
                    <a:pt x="77" y="5276"/>
                  </a:cubicBezTo>
                  <a:cubicBezTo>
                    <a:pt x="8" y="5570"/>
                    <a:pt x="248" y="5849"/>
                    <a:pt x="535" y="5849"/>
                  </a:cubicBezTo>
                  <a:cubicBezTo>
                    <a:pt x="569" y="5849"/>
                    <a:pt x="603" y="5845"/>
                    <a:pt x="638" y="5837"/>
                  </a:cubicBezTo>
                  <a:lnTo>
                    <a:pt x="2763" y="5837"/>
                  </a:lnTo>
                  <a:cubicBezTo>
                    <a:pt x="2242" y="5643"/>
                    <a:pt x="1643" y="5373"/>
                    <a:pt x="1565" y="4832"/>
                  </a:cubicBezTo>
                  <a:cubicBezTo>
                    <a:pt x="1565" y="4658"/>
                    <a:pt x="1565" y="4503"/>
                    <a:pt x="1604" y="4349"/>
                  </a:cubicBezTo>
                  <a:cubicBezTo>
                    <a:pt x="1875" y="2919"/>
                    <a:pt x="2164" y="1508"/>
                    <a:pt x="2435" y="97"/>
                  </a:cubicBezTo>
                  <a:lnTo>
                    <a:pt x="0" y="1"/>
                  </a:ln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98;p117">
              <a:extLst>
                <a:ext uri="{FF2B5EF4-FFF2-40B4-BE49-F238E27FC236}">
                  <a16:creationId xmlns:a16="http://schemas.microsoft.com/office/drawing/2014/main" id="{B16C2B53-973C-17F8-9FF8-BB8D23FD83D2}"/>
                </a:ext>
              </a:extLst>
            </p:cNvPr>
            <p:cNvSpPr/>
            <p:nvPr/>
          </p:nvSpPr>
          <p:spPr>
            <a:xfrm>
              <a:off x="7069150" y="2121750"/>
              <a:ext cx="77325" cy="208725"/>
            </a:xfrm>
            <a:custGeom>
              <a:avLst/>
              <a:gdLst/>
              <a:ahLst/>
              <a:cxnLst/>
              <a:rect l="l" t="t" r="r" b="b"/>
              <a:pathLst>
                <a:path w="3093" h="8349" extrusionOk="0">
                  <a:moveTo>
                    <a:pt x="3092" y="0"/>
                  </a:moveTo>
                  <a:lnTo>
                    <a:pt x="0" y="116"/>
                  </a:lnTo>
                  <a:cubicBezTo>
                    <a:pt x="0" y="116"/>
                    <a:pt x="0" y="8271"/>
                    <a:pt x="155" y="8271"/>
                  </a:cubicBezTo>
                  <a:cubicBezTo>
                    <a:pt x="310" y="8271"/>
                    <a:pt x="1141" y="8349"/>
                    <a:pt x="1141" y="8349"/>
                  </a:cubicBezTo>
                  <a:cubicBezTo>
                    <a:pt x="1624" y="8329"/>
                    <a:pt x="2107" y="8252"/>
                    <a:pt x="2590" y="8136"/>
                  </a:cubicBezTo>
                  <a:cubicBezTo>
                    <a:pt x="2300" y="7769"/>
                    <a:pt x="1856" y="7537"/>
                    <a:pt x="1392" y="7518"/>
                  </a:cubicBezTo>
                  <a:cubicBezTo>
                    <a:pt x="1817" y="4986"/>
                    <a:pt x="2397" y="2474"/>
                    <a:pt x="3092" y="0"/>
                  </a:cubicBez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2" name="Google Shape;8199;p117">
              <a:extLst>
                <a:ext uri="{FF2B5EF4-FFF2-40B4-BE49-F238E27FC236}">
                  <a16:creationId xmlns:a16="http://schemas.microsoft.com/office/drawing/2014/main" id="{EB9197F4-2777-8F35-8539-FA0500A804E1}"/>
                </a:ext>
              </a:extLst>
            </p:cNvPr>
            <p:cNvSpPr/>
            <p:nvPr/>
          </p:nvSpPr>
          <p:spPr>
            <a:xfrm>
              <a:off x="6677825" y="2161350"/>
              <a:ext cx="69600" cy="162450"/>
            </a:xfrm>
            <a:custGeom>
              <a:avLst/>
              <a:gdLst/>
              <a:ahLst/>
              <a:cxnLst/>
              <a:rect l="l" t="t" r="r" b="b"/>
              <a:pathLst>
                <a:path w="2784" h="6498" extrusionOk="0">
                  <a:moveTo>
                    <a:pt x="1" y="1"/>
                  </a:moveTo>
                  <a:lnTo>
                    <a:pt x="1" y="1"/>
                  </a:lnTo>
                  <a:cubicBezTo>
                    <a:pt x="290" y="2030"/>
                    <a:pt x="561" y="4059"/>
                    <a:pt x="851" y="6088"/>
                  </a:cubicBezTo>
                  <a:cubicBezTo>
                    <a:pt x="851" y="6185"/>
                    <a:pt x="890" y="6281"/>
                    <a:pt x="947" y="6359"/>
                  </a:cubicBezTo>
                  <a:cubicBezTo>
                    <a:pt x="1048" y="6443"/>
                    <a:pt x="1179" y="6498"/>
                    <a:pt x="1313" y="6498"/>
                  </a:cubicBezTo>
                  <a:cubicBezTo>
                    <a:pt x="1333" y="6498"/>
                    <a:pt x="1353" y="6496"/>
                    <a:pt x="1373" y="6494"/>
                  </a:cubicBezTo>
                  <a:cubicBezTo>
                    <a:pt x="1856" y="6494"/>
                    <a:pt x="2320" y="6475"/>
                    <a:pt x="2783" y="6436"/>
                  </a:cubicBezTo>
                  <a:cubicBezTo>
                    <a:pt x="2416" y="6262"/>
                    <a:pt x="2146" y="5914"/>
                    <a:pt x="2088" y="5508"/>
                  </a:cubicBezTo>
                  <a:cubicBezTo>
                    <a:pt x="2030" y="5122"/>
                    <a:pt x="2030" y="4697"/>
                    <a:pt x="2107" y="4310"/>
                  </a:cubicBezTo>
                  <a:cubicBezTo>
                    <a:pt x="2262" y="3035"/>
                    <a:pt x="2416" y="1760"/>
                    <a:pt x="2590" y="484"/>
                  </a:cubicBezTo>
                  <a:lnTo>
                    <a:pt x="1" y="1"/>
                  </a:ln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3" name="Google Shape;8200;p117">
              <a:extLst>
                <a:ext uri="{FF2B5EF4-FFF2-40B4-BE49-F238E27FC236}">
                  <a16:creationId xmlns:a16="http://schemas.microsoft.com/office/drawing/2014/main" id="{B9B12343-DCF3-E9E2-F01C-B7A97623E2C2}"/>
                </a:ext>
              </a:extLst>
            </p:cNvPr>
            <p:cNvSpPr/>
            <p:nvPr/>
          </p:nvSpPr>
          <p:spPr>
            <a:xfrm>
              <a:off x="7020350" y="2175375"/>
              <a:ext cx="73950" cy="155575"/>
            </a:xfrm>
            <a:custGeom>
              <a:avLst/>
              <a:gdLst/>
              <a:ahLst/>
              <a:cxnLst/>
              <a:rect l="l" t="t" r="r" b="b"/>
              <a:pathLst>
                <a:path w="2958" h="6223" extrusionOk="0">
                  <a:moveTo>
                    <a:pt x="1" y="0"/>
                  </a:moveTo>
                  <a:lnTo>
                    <a:pt x="1" y="0"/>
                  </a:lnTo>
                  <a:cubicBezTo>
                    <a:pt x="155" y="1933"/>
                    <a:pt x="329" y="3865"/>
                    <a:pt x="503" y="5798"/>
                  </a:cubicBezTo>
                  <a:cubicBezTo>
                    <a:pt x="503" y="5972"/>
                    <a:pt x="542" y="6165"/>
                    <a:pt x="696" y="6204"/>
                  </a:cubicBezTo>
                  <a:cubicBezTo>
                    <a:pt x="754" y="6223"/>
                    <a:pt x="793" y="6223"/>
                    <a:pt x="851" y="6223"/>
                  </a:cubicBezTo>
                  <a:lnTo>
                    <a:pt x="2957" y="6223"/>
                  </a:lnTo>
                  <a:lnTo>
                    <a:pt x="2107" y="5662"/>
                  </a:lnTo>
                  <a:cubicBezTo>
                    <a:pt x="2030" y="5624"/>
                    <a:pt x="1952" y="5546"/>
                    <a:pt x="1894" y="5489"/>
                  </a:cubicBezTo>
                  <a:cubicBezTo>
                    <a:pt x="1720" y="5257"/>
                    <a:pt x="1817" y="4947"/>
                    <a:pt x="1894" y="4677"/>
                  </a:cubicBezTo>
                  <a:cubicBezTo>
                    <a:pt x="2320" y="3170"/>
                    <a:pt x="2107" y="1488"/>
                    <a:pt x="2783" y="58"/>
                  </a:cubicBezTo>
                  <a:lnTo>
                    <a:pt x="1" y="0"/>
                  </a:ln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201;p117">
              <a:extLst>
                <a:ext uri="{FF2B5EF4-FFF2-40B4-BE49-F238E27FC236}">
                  <a16:creationId xmlns:a16="http://schemas.microsoft.com/office/drawing/2014/main" id="{19D785C0-71BC-7E71-981F-254FC9565631}"/>
                </a:ext>
              </a:extLst>
            </p:cNvPr>
            <p:cNvSpPr/>
            <p:nvPr/>
          </p:nvSpPr>
          <p:spPr>
            <a:xfrm>
              <a:off x="6959975" y="1663200"/>
              <a:ext cx="335775" cy="292275"/>
            </a:xfrm>
            <a:custGeom>
              <a:avLst/>
              <a:gdLst/>
              <a:ahLst/>
              <a:cxnLst/>
              <a:rect l="l" t="t" r="r" b="b"/>
              <a:pathLst>
                <a:path w="13431" h="11691" extrusionOk="0">
                  <a:moveTo>
                    <a:pt x="6174" y="1"/>
                  </a:moveTo>
                  <a:cubicBezTo>
                    <a:pt x="4491" y="1"/>
                    <a:pt x="2854" y="1507"/>
                    <a:pt x="3362" y="3540"/>
                  </a:cubicBezTo>
                  <a:cubicBezTo>
                    <a:pt x="3108" y="3321"/>
                    <a:pt x="2790" y="3223"/>
                    <a:pt x="2462" y="3223"/>
                  </a:cubicBezTo>
                  <a:cubicBezTo>
                    <a:pt x="1893" y="3223"/>
                    <a:pt x="1297" y="3518"/>
                    <a:pt x="966" y="3984"/>
                  </a:cubicBezTo>
                  <a:cubicBezTo>
                    <a:pt x="445" y="4738"/>
                    <a:pt x="483" y="5782"/>
                    <a:pt x="812" y="6632"/>
                  </a:cubicBezTo>
                  <a:cubicBezTo>
                    <a:pt x="928" y="6825"/>
                    <a:pt x="986" y="7076"/>
                    <a:pt x="928" y="7308"/>
                  </a:cubicBezTo>
                  <a:cubicBezTo>
                    <a:pt x="850" y="7463"/>
                    <a:pt x="754" y="7579"/>
                    <a:pt x="638" y="7695"/>
                  </a:cubicBezTo>
                  <a:cubicBezTo>
                    <a:pt x="0" y="8390"/>
                    <a:pt x="387" y="9608"/>
                    <a:pt x="1198" y="10110"/>
                  </a:cubicBezTo>
                  <a:cubicBezTo>
                    <a:pt x="1614" y="10358"/>
                    <a:pt x="2086" y="10458"/>
                    <a:pt x="2570" y="10458"/>
                  </a:cubicBezTo>
                  <a:cubicBezTo>
                    <a:pt x="3029" y="10458"/>
                    <a:pt x="3500" y="10367"/>
                    <a:pt x="3942" y="10226"/>
                  </a:cubicBezTo>
                  <a:lnTo>
                    <a:pt x="3942" y="10226"/>
                  </a:lnTo>
                  <a:cubicBezTo>
                    <a:pt x="3826" y="10902"/>
                    <a:pt x="4541" y="11444"/>
                    <a:pt x="5218" y="11598"/>
                  </a:cubicBezTo>
                  <a:cubicBezTo>
                    <a:pt x="5498" y="11660"/>
                    <a:pt x="5781" y="11691"/>
                    <a:pt x="6062" y="11691"/>
                  </a:cubicBezTo>
                  <a:cubicBezTo>
                    <a:pt x="7003" y="11691"/>
                    <a:pt x="7919" y="11349"/>
                    <a:pt x="8619" y="10709"/>
                  </a:cubicBezTo>
                  <a:lnTo>
                    <a:pt x="10841" y="8893"/>
                  </a:lnTo>
                  <a:cubicBezTo>
                    <a:pt x="10916" y="8904"/>
                    <a:pt x="10991" y="8910"/>
                    <a:pt x="11065" y="8910"/>
                  </a:cubicBezTo>
                  <a:cubicBezTo>
                    <a:pt x="12125" y="8910"/>
                    <a:pt x="13105" y="7795"/>
                    <a:pt x="12870" y="6748"/>
                  </a:cubicBezTo>
                  <a:cubicBezTo>
                    <a:pt x="12773" y="6497"/>
                    <a:pt x="12754" y="6226"/>
                    <a:pt x="12773" y="5975"/>
                  </a:cubicBezTo>
                  <a:cubicBezTo>
                    <a:pt x="12851" y="5782"/>
                    <a:pt x="12947" y="5627"/>
                    <a:pt x="13044" y="5472"/>
                  </a:cubicBezTo>
                  <a:cubicBezTo>
                    <a:pt x="13431" y="4699"/>
                    <a:pt x="12735" y="3849"/>
                    <a:pt x="12078" y="3289"/>
                  </a:cubicBezTo>
                  <a:cubicBezTo>
                    <a:pt x="12542" y="2284"/>
                    <a:pt x="12155" y="1124"/>
                    <a:pt x="11208" y="564"/>
                  </a:cubicBezTo>
                  <a:cubicBezTo>
                    <a:pt x="10877" y="375"/>
                    <a:pt x="10514" y="285"/>
                    <a:pt x="10153" y="285"/>
                  </a:cubicBezTo>
                  <a:cubicBezTo>
                    <a:pt x="9482" y="285"/>
                    <a:pt x="8821" y="597"/>
                    <a:pt x="8406" y="1163"/>
                  </a:cubicBezTo>
                  <a:cubicBezTo>
                    <a:pt x="7809" y="352"/>
                    <a:pt x="6986" y="1"/>
                    <a:pt x="6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02;p117">
              <a:extLst>
                <a:ext uri="{FF2B5EF4-FFF2-40B4-BE49-F238E27FC236}">
                  <a16:creationId xmlns:a16="http://schemas.microsoft.com/office/drawing/2014/main" id="{EA9AEE1D-DA99-CF1C-0383-30BEA20B79F6}"/>
                </a:ext>
              </a:extLst>
            </p:cNvPr>
            <p:cNvSpPr/>
            <p:nvPr/>
          </p:nvSpPr>
          <p:spPr>
            <a:xfrm>
              <a:off x="7053675" y="1806275"/>
              <a:ext cx="25" cy="25"/>
            </a:xfrm>
            <a:custGeom>
              <a:avLst/>
              <a:gdLst/>
              <a:ahLst/>
              <a:cxnLst/>
              <a:rect l="l" t="t" r="r" b="b"/>
              <a:pathLst>
                <a:path w="1" h="1" extrusionOk="0">
                  <a:moveTo>
                    <a:pt x="1" y="1"/>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6" name="Google Shape;8203;p117">
              <a:extLst>
                <a:ext uri="{FF2B5EF4-FFF2-40B4-BE49-F238E27FC236}">
                  <a16:creationId xmlns:a16="http://schemas.microsoft.com/office/drawing/2014/main" id="{786F3617-BDAB-6838-DDD3-C83786546D7F}"/>
                </a:ext>
              </a:extLst>
            </p:cNvPr>
            <p:cNvSpPr/>
            <p:nvPr/>
          </p:nvSpPr>
          <p:spPr>
            <a:xfrm>
              <a:off x="6575900" y="1814975"/>
              <a:ext cx="626125" cy="426425"/>
            </a:xfrm>
            <a:custGeom>
              <a:avLst/>
              <a:gdLst/>
              <a:ahLst/>
              <a:cxnLst/>
              <a:rect l="l" t="t" r="r" b="b"/>
              <a:pathLst>
                <a:path w="25045" h="17057" extrusionOk="0">
                  <a:moveTo>
                    <a:pt x="8136" y="0"/>
                  </a:moveTo>
                  <a:cubicBezTo>
                    <a:pt x="7788" y="0"/>
                    <a:pt x="7459" y="78"/>
                    <a:pt x="7150" y="252"/>
                  </a:cubicBezTo>
                  <a:cubicBezTo>
                    <a:pt x="6957" y="426"/>
                    <a:pt x="6744" y="580"/>
                    <a:pt x="6532" y="735"/>
                  </a:cubicBezTo>
                  <a:cubicBezTo>
                    <a:pt x="6290" y="815"/>
                    <a:pt x="6022" y="855"/>
                    <a:pt x="5760" y="855"/>
                  </a:cubicBezTo>
                  <a:cubicBezTo>
                    <a:pt x="5708" y="855"/>
                    <a:pt x="5656" y="854"/>
                    <a:pt x="5604" y="851"/>
                  </a:cubicBezTo>
                  <a:cubicBezTo>
                    <a:pt x="4097" y="947"/>
                    <a:pt x="2879" y="2145"/>
                    <a:pt x="2802" y="3653"/>
                  </a:cubicBezTo>
                  <a:cubicBezTo>
                    <a:pt x="2636" y="3559"/>
                    <a:pt x="2453" y="3517"/>
                    <a:pt x="2266" y="3517"/>
                  </a:cubicBezTo>
                  <a:cubicBezTo>
                    <a:pt x="1801" y="3517"/>
                    <a:pt x="1314" y="3777"/>
                    <a:pt x="1024" y="4136"/>
                  </a:cubicBezTo>
                  <a:cubicBezTo>
                    <a:pt x="619" y="4658"/>
                    <a:pt x="464" y="5353"/>
                    <a:pt x="348" y="6010"/>
                  </a:cubicBezTo>
                  <a:cubicBezTo>
                    <a:pt x="155" y="6976"/>
                    <a:pt x="0" y="8097"/>
                    <a:pt x="599" y="8890"/>
                  </a:cubicBezTo>
                  <a:cubicBezTo>
                    <a:pt x="812" y="9141"/>
                    <a:pt x="1082" y="9373"/>
                    <a:pt x="1179" y="9682"/>
                  </a:cubicBezTo>
                  <a:cubicBezTo>
                    <a:pt x="1237" y="9952"/>
                    <a:pt x="1218" y="10223"/>
                    <a:pt x="1160" y="10494"/>
                  </a:cubicBezTo>
                  <a:cubicBezTo>
                    <a:pt x="947" y="12117"/>
                    <a:pt x="2280" y="13759"/>
                    <a:pt x="3904" y="13895"/>
                  </a:cubicBezTo>
                  <a:cubicBezTo>
                    <a:pt x="3960" y="13891"/>
                    <a:pt x="4016" y="13890"/>
                    <a:pt x="4073" y="13890"/>
                  </a:cubicBezTo>
                  <a:cubicBezTo>
                    <a:pt x="4344" y="13890"/>
                    <a:pt x="4614" y="13927"/>
                    <a:pt x="4870" y="13991"/>
                  </a:cubicBezTo>
                  <a:cubicBezTo>
                    <a:pt x="5198" y="14146"/>
                    <a:pt x="5469" y="14339"/>
                    <a:pt x="5720" y="14610"/>
                  </a:cubicBezTo>
                  <a:cubicBezTo>
                    <a:pt x="6570" y="15402"/>
                    <a:pt x="7614" y="16098"/>
                    <a:pt x="8773" y="16291"/>
                  </a:cubicBezTo>
                  <a:cubicBezTo>
                    <a:pt x="8959" y="16321"/>
                    <a:pt x="9148" y="16336"/>
                    <a:pt x="9337" y="16336"/>
                  </a:cubicBezTo>
                  <a:cubicBezTo>
                    <a:pt x="10349" y="16336"/>
                    <a:pt x="11367" y="15904"/>
                    <a:pt x="11904" y="15073"/>
                  </a:cubicBezTo>
                  <a:cubicBezTo>
                    <a:pt x="12531" y="16416"/>
                    <a:pt x="13773" y="17056"/>
                    <a:pt x="15011" y="17056"/>
                  </a:cubicBezTo>
                  <a:cubicBezTo>
                    <a:pt x="16481" y="17056"/>
                    <a:pt x="17948" y="16154"/>
                    <a:pt x="18378" y="14455"/>
                  </a:cubicBezTo>
                  <a:cubicBezTo>
                    <a:pt x="18735" y="15060"/>
                    <a:pt x="19377" y="15401"/>
                    <a:pt x="20037" y="15401"/>
                  </a:cubicBezTo>
                  <a:cubicBezTo>
                    <a:pt x="20305" y="15401"/>
                    <a:pt x="20576" y="15345"/>
                    <a:pt x="20832" y="15228"/>
                  </a:cubicBezTo>
                  <a:cubicBezTo>
                    <a:pt x="21740" y="14822"/>
                    <a:pt x="22185" y="13798"/>
                    <a:pt x="21875" y="12870"/>
                  </a:cubicBezTo>
                  <a:lnTo>
                    <a:pt x="21875" y="12870"/>
                  </a:lnTo>
                  <a:cubicBezTo>
                    <a:pt x="22107" y="13012"/>
                    <a:pt x="22367" y="13075"/>
                    <a:pt x="22632" y="13075"/>
                  </a:cubicBezTo>
                  <a:cubicBezTo>
                    <a:pt x="23273" y="13075"/>
                    <a:pt x="23947" y="12702"/>
                    <a:pt x="24330" y="12155"/>
                  </a:cubicBezTo>
                  <a:cubicBezTo>
                    <a:pt x="24890" y="11382"/>
                    <a:pt x="24987" y="10397"/>
                    <a:pt x="25006" y="9450"/>
                  </a:cubicBezTo>
                  <a:cubicBezTo>
                    <a:pt x="25045" y="7885"/>
                    <a:pt x="24948" y="6300"/>
                    <a:pt x="24677" y="4754"/>
                  </a:cubicBezTo>
                  <a:lnTo>
                    <a:pt x="16078" y="1334"/>
                  </a:lnTo>
                  <a:cubicBezTo>
                    <a:pt x="15421" y="793"/>
                    <a:pt x="14706" y="232"/>
                    <a:pt x="13856" y="136"/>
                  </a:cubicBezTo>
                  <a:cubicBezTo>
                    <a:pt x="13794" y="129"/>
                    <a:pt x="13731" y="125"/>
                    <a:pt x="13668" y="125"/>
                  </a:cubicBezTo>
                  <a:cubicBezTo>
                    <a:pt x="12867" y="125"/>
                    <a:pt x="12020" y="680"/>
                    <a:pt x="12020" y="1450"/>
                  </a:cubicBezTo>
                  <a:cubicBezTo>
                    <a:pt x="10938" y="503"/>
                    <a:pt x="9566" y="0"/>
                    <a:pt x="8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04;p117">
              <a:extLst>
                <a:ext uri="{FF2B5EF4-FFF2-40B4-BE49-F238E27FC236}">
                  <a16:creationId xmlns:a16="http://schemas.microsoft.com/office/drawing/2014/main" id="{482ADEE1-5B5F-98F6-2638-76778F205BE1}"/>
                </a:ext>
              </a:extLst>
            </p:cNvPr>
            <p:cNvSpPr/>
            <p:nvPr/>
          </p:nvSpPr>
          <p:spPr>
            <a:xfrm>
              <a:off x="7098125" y="1805800"/>
              <a:ext cx="151725" cy="161600"/>
            </a:xfrm>
            <a:custGeom>
              <a:avLst/>
              <a:gdLst/>
              <a:ahLst/>
              <a:cxnLst/>
              <a:rect l="l" t="t" r="r" b="b"/>
              <a:pathLst>
                <a:path w="6069" h="6464" extrusionOk="0">
                  <a:moveTo>
                    <a:pt x="3441" y="0"/>
                  </a:moveTo>
                  <a:cubicBezTo>
                    <a:pt x="3117" y="461"/>
                    <a:pt x="2512" y="681"/>
                    <a:pt x="1901" y="681"/>
                  </a:cubicBezTo>
                  <a:cubicBezTo>
                    <a:pt x="1563" y="681"/>
                    <a:pt x="1224" y="614"/>
                    <a:pt x="928" y="483"/>
                  </a:cubicBezTo>
                  <a:lnTo>
                    <a:pt x="870" y="503"/>
                  </a:lnTo>
                  <a:cubicBezTo>
                    <a:pt x="928" y="986"/>
                    <a:pt x="754" y="1469"/>
                    <a:pt x="426" y="1817"/>
                  </a:cubicBezTo>
                  <a:cubicBezTo>
                    <a:pt x="291" y="1952"/>
                    <a:pt x="155" y="2087"/>
                    <a:pt x="1" y="2184"/>
                  </a:cubicBezTo>
                  <a:cubicBezTo>
                    <a:pt x="39" y="2242"/>
                    <a:pt x="78" y="2300"/>
                    <a:pt x="117" y="2358"/>
                  </a:cubicBezTo>
                  <a:cubicBezTo>
                    <a:pt x="697" y="3343"/>
                    <a:pt x="4059" y="6397"/>
                    <a:pt x="5006" y="6455"/>
                  </a:cubicBezTo>
                  <a:cubicBezTo>
                    <a:pt x="5092" y="6459"/>
                    <a:pt x="5180" y="6464"/>
                    <a:pt x="5266" y="6464"/>
                  </a:cubicBezTo>
                  <a:cubicBezTo>
                    <a:pt x="5543" y="6464"/>
                    <a:pt x="5800" y="6416"/>
                    <a:pt x="5933" y="6165"/>
                  </a:cubicBezTo>
                  <a:cubicBezTo>
                    <a:pt x="6049" y="5817"/>
                    <a:pt x="6069" y="5430"/>
                    <a:pt x="5972" y="5063"/>
                  </a:cubicBezTo>
                  <a:cubicBezTo>
                    <a:pt x="5740" y="3575"/>
                    <a:pt x="5450" y="2068"/>
                    <a:pt x="4735" y="735"/>
                  </a:cubicBezTo>
                  <a:cubicBezTo>
                    <a:pt x="4697" y="638"/>
                    <a:pt x="4658" y="561"/>
                    <a:pt x="4600" y="483"/>
                  </a:cubicBezTo>
                  <a:lnTo>
                    <a:pt x="4581" y="483"/>
                  </a:lnTo>
                  <a:cubicBezTo>
                    <a:pt x="4156" y="483"/>
                    <a:pt x="3730" y="309"/>
                    <a:pt x="3441" y="0"/>
                  </a:cubicBez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8" name="Google Shape;8205;p117">
              <a:extLst>
                <a:ext uri="{FF2B5EF4-FFF2-40B4-BE49-F238E27FC236}">
                  <a16:creationId xmlns:a16="http://schemas.microsoft.com/office/drawing/2014/main" id="{390C0C22-5BBA-F27F-430D-58CCC8C129E7}"/>
                </a:ext>
              </a:extLst>
            </p:cNvPr>
            <p:cNvSpPr/>
            <p:nvPr/>
          </p:nvSpPr>
          <p:spPr>
            <a:xfrm>
              <a:off x="6999575" y="1785600"/>
              <a:ext cx="74425" cy="26275"/>
            </a:xfrm>
            <a:custGeom>
              <a:avLst/>
              <a:gdLst/>
              <a:ahLst/>
              <a:cxnLst/>
              <a:rect l="l" t="t" r="r" b="b"/>
              <a:pathLst>
                <a:path w="2977" h="1051" extrusionOk="0">
                  <a:moveTo>
                    <a:pt x="1230" y="0"/>
                  </a:moveTo>
                  <a:cubicBezTo>
                    <a:pt x="825" y="0"/>
                    <a:pt x="415" y="76"/>
                    <a:pt x="1" y="209"/>
                  </a:cubicBezTo>
                  <a:cubicBezTo>
                    <a:pt x="754" y="717"/>
                    <a:pt x="1556" y="1051"/>
                    <a:pt x="2433" y="1051"/>
                  </a:cubicBezTo>
                  <a:cubicBezTo>
                    <a:pt x="2523" y="1051"/>
                    <a:pt x="2614" y="1047"/>
                    <a:pt x="2706" y="1040"/>
                  </a:cubicBezTo>
                  <a:lnTo>
                    <a:pt x="2977" y="557"/>
                  </a:lnTo>
                  <a:cubicBezTo>
                    <a:pt x="2412" y="166"/>
                    <a:pt x="1828" y="0"/>
                    <a:pt x="1230" y="0"/>
                  </a:cubicBez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9" name="Google Shape;8206;p117">
              <a:extLst>
                <a:ext uri="{FF2B5EF4-FFF2-40B4-BE49-F238E27FC236}">
                  <a16:creationId xmlns:a16="http://schemas.microsoft.com/office/drawing/2014/main" id="{E5EAA6A4-59B1-6015-F794-A2A118B0229D}"/>
                </a:ext>
              </a:extLst>
            </p:cNvPr>
            <p:cNvSpPr/>
            <p:nvPr/>
          </p:nvSpPr>
          <p:spPr>
            <a:xfrm>
              <a:off x="7206825" y="1735250"/>
              <a:ext cx="40625" cy="54150"/>
            </a:xfrm>
            <a:custGeom>
              <a:avLst/>
              <a:gdLst/>
              <a:ahLst/>
              <a:cxnLst/>
              <a:rect l="l" t="t" r="r" b="b"/>
              <a:pathLst>
                <a:path w="1625" h="2166" extrusionOk="0">
                  <a:moveTo>
                    <a:pt x="1624" y="1"/>
                  </a:moveTo>
                  <a:cubicBezTo>
                    <a:pt x="754" y="445"/>
                    <a:pt x="39" y="986"/>
                    <a:pt x="1" y="1856"/>
                  </a:cubicBezTo>
                  <a:lnTo>
                    <a:pt x="600" y="2165"/>
                  </a:lnTo>
                  <a:cubicBezTo>
                    <a:pt x="1160" y="1740"/>
                    <a:pt x="1450" y="928"/>
                    <a:pt x="1624" y="1"/>
                  </a:cubicBezTo>
                  <a:close/>
                </a:path>
              </a:pathLst>
            </a:custGeom>
            <a:solidFill>
              <a:srgbClr val="FFD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07;p117">
              <a:extLst>
                <a:ext uri="{FF2B5EF4-FFF2-40B4-BE49-F238E27FC236}">
                  <a16:creationId xmlns:a16="http://schemas.microsoft.com/office/drawing/2014/main" id="{4DD4D904-747A-799C-B793-C895F838A480}"/>
                </a:ext>
              </a:extLst>
            </p:cNvPr>
            <p:cNvSpPr/>
            <p:nvPr/>
          </p:nvSpPr>
          <p:spPr>
            <a:xfrm>
              <a:off x="7125675" y="1848550"/>
              <a:ext cx="38675" cy="28900"/>
            </a:xfrm>
            <a:custGeom>
              <a:avLst/>
              <a:gdLst/>
              <a:ahLst/>
              <a:cxnLst/>
              <a:rect l="l" t="t" r="r" b="b"/>
              <a:pathLst>
                <a:path w="1547" h="1156" extrusionOk="0">
                  <a:moveTo>
                    <a:pt x="835" y="1"/>
                  </a:moveTo>
                  <a:cubicBezTo>
                    <a:pt x="557" y="1"/>
                    <a:pt x="294" y="149"/>
                    <a:pt x="155" y="397"/>
                  </a:cubicBezTo>
                  <a:cubicBezTo>
                    <a:pt x="97" y="493"/>
                    <a:pt x="58" y="590"/>
                    <a:pt x="39" y="686"/>
                  </a:cubicBezTo>
                  <a:cubicBezTo>
                    <a:pt x="20" y="725"/>
                    <a:pt x="20" y="783"/>
                    <a:pt x="20" y="841"/>
                  </a:cubicBezTo>
                  <a:cubicBezTo>
                    <a:pt x="0" y="899"/>
                    <a:pt x="0" y="957"/>
                    <a:pt x="20" y="1015"/>
                  </a:cubicBezTo>
                  <a:cubicBezTo>
                    <a:pt x="29" y="1092"/>
                    <a:pt x="97" y="1131"/>
                    <a:pt x="167" y="1131"/>
                  </a:cubicBezTo>
                  <a:cubicBezTo>
                    <a:pt x="237" y="1131"/>
                    <a:pt x="310" y="1092"/>
                    <a:pt x="329" y="1015"/>
                  </a:cubicBezTo>
                  <a:lnTo>
                    <a:pt x="348" y="1015"/>
                  </a:lnTo>
                  <a:cubicBezTo>
                    <a:pt x="348" y="957"/>
                    <a:pt x="367" y="899"/>
                    <a:pt x="367" y="841"/>
                  </a:cubicBezTo>
                  <a:lnTo>
                    <a:pt x="367" y="822"/>
                  </a:lnTo>
                  <a:lnTo>
                    <a:pt x="387" y="744"/>
                  </a:lnTo>
                  <a:cubicBezTo>
                    <a:pt x="406" y="667"/>
                    <a:pt x="425" y="609"/>
                    <a:pt x="483" y="532"/>
                  </a:cubicBezTo>
                  <a:cubicBezTo>
                    <a:pt x="503" y="474"/>
                    <a:pt x="561" y="435"/>
                    <a:pt x="619" y="397"/>
                  </a:cubicBezTo>
                  <a:cubicBezTo>
                    <a:pt x="638" y="377"/>
                    <a:pt x="657" y="377"/>
                    <a:pt x="677" y="358"/>
                  </a:cubicBezTo>
                  <a:cubicBezTo>
                    <a:pt x="679" y="357"/>
                    <a:pt x="681" y="356"/>
                    <a:pt x="682" y="355"/>
                  </a:cubicBezTo>
                  <a:lnTo>
                    <a:pt x="682" y="355"/>
                  </a:lnTo>
                  <a:cubicBezTo>
                    <a:pt x="683" y="357"/>
                    <a:pt x="686" y="358"/>
                    <a:pt x="696" y="358"/>
                  </a:cubicBezTo>
                  <a:lnTo>
                    <a:pt x="754" y="339"/>
                  </a:lnTo>
                  <a:lnTo>
                    <a:pt x="967" y="339"/>
                  </a:lnTo>
                  <a:cubicBezTo>
                    <a:pt x="986" y="358"/>
                    <a:pt x="1025" y="377"/>
                    <a:pt x="1044" y="397"/>
                  </a:cubicBezTo>
                  <a:cubicBezTo>
                    <a:pt x="1063" y="435"/>
                    <a:pt x="1082" y="455"/>
                    <a:pt x="1102" y="493"/>
                  </a:cubicBezTo>
                  <a:cubicBezTo>
                    <a:pt x="1140" y="571"/>
                    <a:pt x="1160" y="648"/>
                    <a:pt x="1179" y="725"/>
                  </a:cubicBezTo>
                  <a:cubicBezTo>
                    <a:pt x="1179" y="860"/>
                    <a:pt x="1218" y="976"/>
                    <a:pt x="1276" y="1073"/>
                  </a:cubicBezTo>
                  <a:cubicBezTo>
                    <a:pt x="1292" y="1121"/>
                    <a:pt x="1347" y="1155"/>
                    <a:pt x="1398" y="1155"/>
                  </a:cubicBezTo>
                  <a:cubicBezTo>
                    <a:pt x="1409" y="1155"/>
                    <a:pt x="1420" y="1154"/>
                    <a:pt x="1430" y="1150"/>
                  </a:cubicBezTo>
                  <a:cubicBezTo>
                    <a:pt x="1508" y="1131"/>
                    <a:pt x="1546" y="1073"/>
                    <a:pt x="1546" y="996"/>
                  </a:cubicBezTo>
                  <a:cubicBezTo>
                    <a:pt x="1546" y="938"/>
                    <a:pt x="1546" y="880"/>
                    <a:pt x="1527" y="841"/>
                  </a:cubicBezTo>
                  <a:lnTo>
                    <a:pt x="1488" y="667"/>
                  </a:lnTo>
                  <a:cubicBezTo>
                    <a:pt x="1469" y="590"/>
                    <a:pt x="1450" y="513"/>
                    <a:pt x="1430" y="435"/>
                  </a:cubicBezTo>
                  <a:cubicBezTo>
                    <a:pt x="1353" y="242"/>
                    <a:pt x="1218" y="107"/>
                    <a:pt x="1044" y="29"/>
                  </a:cubicBezTo>
                  <a:cubicBezTo>
                    <a:pt x="974" y="10"/>
                    <a:pt x="904"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 name="Google Shape;8208;p117">
              <a:extLst>
                <a:ext uri="{FF2B5EF4-FFF2-40B4-BE49-F238E27FC236}">
                  <a16:creationId xmlns:a16="http://schemas.microsoft.com/office/drawing/2014/main" id="{CDD9C5A6-0641-E5CC-EC1E-DEBD504D00AA}"/>
                </a:ext>
              </a:extLst>
            </p:cNvPr>
            <p:cNvSpPr/>
            <p:nvPr/>
          </p:nvSpPr>
          <p:spPr>
            <a:xfrm>
              <a:off x="7203450" y="1843375"/>
              <a:ext cx="24675" cy="26700"/>
            </a:xfrm>
            <a:custGeom>
              <a:avLst/>
              <a:gdLst/>
              <a:ahLst/>
              <a:cxnLst/>
              <a:rect l="l" t="t" r="r" b="b"/>
              <a:pathLst>
                <a:path w="987" h="1068" extrusionOk="0">
                  <a:moveTo>
                    <a:pt x="462" y="1"/>
                  </a:moveTo>
                  <a:cubicBezTo>
                    <a:pt x="401" y="1"/>
                    <a:pt x="341" y="21"/>
                    <a:pt x="290" y="62"/>
                  </a:cubicBezTo>
                  <a:cubicBezTo>
                    <a:pt x="174" y="140"/>
                    <a:pt x="97" y="275"/>
                    <a:pt x="59" y="430"/>
                  </a:cubicBezTo>
                  <a:cubicBezTo>
                    <a:pt x="39" y="507"/>
                    <a:pt x="20" y="604"/>
                    <a:pt x="1" y="681"/>
                  </a:cubicBezTo>
                  <a:cubicBezTo>
                    <a:pt x="1" y="778"/>
                    <a:pt x="1" y="855"/>
                    <a:pt x="1" y="951"/>
                  </a:cubicBezTo>
                  <a:cubicBezTo>
                    <a:pt x="1" y="1029"/>
                    <a:pt x="63" y="1067"/>
                    <a:pt x="126" y="1067"/>
                  </a:cubicBezTo>
                  <a:cubicBezTo>
                    <a:pt x="189" y="1067"/>
                    <a:pt x="252" y="1029"/>
                    <a:pt x="252" y="951"/>
                  </a:cubicBezTo>
                  <a:lnTo>
                    <a:pt x="271" y="951"/>
                  </a:lnTo>
                  <a:cubicBezTo>
                    <a:pt x="290" y="893"/>
                    <a:pt x="271" y="816"/>
                    <a:pt x="290" y="758"/>
                  </a:cubicBezTo>
                  <a:cubicBezTo>
                    <a:pt x="290" y="739"/>
                    <a:pt x="290" y="720"/>
                    <a:pt x="290" y="700"/>
                  </a:cubicBezTo>
                  <a:cubicBezTo>
                    <a:pt x="290" y="662"/>
                    <a:pt x="310" y="623"/>
                    <a:pt x="310" y="584"/>
                  </a:cubicBezTo>
                  <a:cubicBezTo>
                    <a:pt x="329" y="488"/>
                    <a:pt x="368" y="391"/>
                    <a:pt x="426" y="294"/>
                  </a:cubicBezTo>
                  <a:lnTo>
                    <a:pt x="445" y="256"/>
                  </a:lnTo>
                  <a:lnTo>
                    <a:pt x="445" y="236"/>
                  </a:lnTo>
                  <a:cubicBezTo>
                    <a:pt x="445" y="236"/>
                    <a:pt x="464" y="236"/>
                    <a:pt x="484" y="217"/>
                  </a:cubicBezTo>
                  <a:lnTo>
                    <a:pt x="503" y="217"/>
                  </a:lnTo>
                  <a:cubicBezTo>
                    <a:pt x="522" y="236"/>
                    <a:pt x="542" y="256"/>
                    <a:pt x="542" y="256"/>
                  </a:cubicBezTo>
                  <a:cubicBezTo>
                    <a:pt x="580" y="294"/>
                    <a:pt x="600" y="352"/>
                    <a:pt x="619" y="391"/>
                  </a:cubicBezTo>
                  <a:cubicBezTo>
                    <a:pt x="638" y="449"/>
                    <a:pt x="658" y="488"/>
                    <a:pt x="677" y="546"/>
                  </a:cubicBezTo>
                  <a:cubicBezTo>
                    <a:pt x="696" y="604"/>
                    <a:pt x="716" y="681"/>
                    <a:pt x="735" y="739"/>
                  </a:cubicBezTo>
                  <a:lnTo>
                    <a:pt x="735" y="797"/>
                  </a:lnTo>
                  <a:lnTo>
                    <a:pt x="735" y="816"/>
                  </a:lnTo>
                  <a:lnTo>
                    <a:pt x="735" y="913"/>
                  </a:lnTo>
                  <a:cubicBezTo>
                    <a:pt x="735" y="990"/>
                    <a:pt x="793" y="1048"/>
                    <a:pt x="851" y="1048"/>
                  </a:cubicBezTo>
                  <a:cubicBezTo>
                    <a:pt x="928" y="1048"/>
                    <a:pt x="986" y="990"/>
                    <a:pt x="986" y="913"/>
                  </a:cubicBezTo>
                  <a:cubicBezTo>
                    <a:pt x="967" y="623"/>
                    <a:pt x="870" y="333"/>
                    <a:pt x="677" y="101"/>
                  </a:cubicBezTo>
                  <a:cubicBezTo>
                    <a:pt x="622" y="35"/>
                    <a:pt x="542" y="1"/>
                    <a:pt x="4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09;p117">
              <a:extLst>
                <a:ext uri="{FF2B5EF4-FFF2-40B4-BE49-F238E27FC236}">
                  <a16:creationId xmlns:a16="http://schemas.microsoft.com/office/drawing/2014/main" id="{107EC89A-0E40-3AF2-3768-6464325AD15B}"/>
                </a:ext>
              </a:extLst>
            </p:cNvPr>
            <p:cNvSpPr/>
            <p:nvPr/>
          </p:nvSpPr>
          <p:spPr>
            <a:xfrm>
              <a:off x="7220875" y="1923175"/>
              <a:ext cx="24625" cy="30475"/>
            </a:xfrm>
            <a:custGeom>
              <a:avLst/>
              <a:gdLst/>
              <a:ahLst/>
              <a:cxnLst/>
              <a:rect l="l" t="t" r="r" b="b"/>
              <a:pathLst>
                <a:path w="985" h="1219" extrusionOk="0">
                  <a:moveTo>
                    <a:pt x="574" y="0"/>
                  </a:moveTo>
                  <a:cubicBezTo>
                    <a:pt x="524" y="0"/>
                    <a:pt x="474" y="22"/>
                    <a:pt x="424" y="59"/>
                  </a:cubicBezTo>
                  <a:cubicBezTo>
                    <a:pt x="404" y="79"/>
                    <a:pt x="387" y="99"/>
                    <a:pt x="370" y="120"/>
                  </a:cubicBezTo>
                  <a:lnTo>
                    <a:pt x="370" y="120"/>
                  </a:lnTo>
                  <a:cubicBezTo>
                    <a:pt x="133" y="317"/>
                    <a:pt x="1" y="624"/>
                    <a:pt x="19" y="948"/>
                  </a:cubicBezTo>
                  <a:cubicBezTo>
                    <a:pt x="19" y="1064"/>
                    <a:pt x="77" y="1218"/>
                    <a:pt x="192" y="1218"/>
                  </a:cubicBezTo>
                  <a:cubicBezTo>
                    <a:pt x="270" y="1199"/>
                    <a:pt x="328" y="1161"/>
                    <a:pt x="366" y="1103"/>
                  </a:cubicBezTo>
                  <a:cubicBezTo>
                    <a:pt x="444" y="1006"/>
                    <a:pt x="521" y="871"/>
                    <a:pt x="560" y="755"/>
                  </a:cubicBezTo>
                  <a:cubicBezTo>
                    <a:pt x="676" y="793"/>
                    <a:pt x="637" y="967"/>
                    <a:pt x="734" y="1025"/>
                  </a:cubicBezTo>
                  <a:cubicBezTo>
                    <a:pt x="755" y="1036"/>
                    <a:pt x="778" y="1041"/>
                    <a:pt x="801" y="1041"/>
                  </a:cubicBezTo>
                  <a:cubicBezTo>
                    <a:pt x="859" y="1041"/>
                    <a:pt x="913" y="1009"/>
                    <a:pt x="927" y="967"/>
                  </a:cubicBezTo>
                  <a:cubicBezTo>
                    <a:pt x="965" y="890"/>
                    <a:pt x="985" y="813"/>
                    <a:pt x="965" y="735"/>
                  </a:cubicBezTo>
                  <a:cubicBezTo>
                    <a:pt x="946" y="523"/>
                    <a:pt x="869" y="310"/>
                    <a:pt x="772" y="136"/>
                  </a:cubicBezTo>
                  <a:cubicBezTo>
                    <a:pt x="753" y="78"/>
                    <a:pt x="714" y="40"/>
                    <a:pt x="656" y="20"/>
                  </a:cubicBezTo>
                  <a:cubicBezTo>
                    <a:pt x="629" y="7"/>
                    <a:pt x="601" y="0"/>
                    <a:pt x="5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10;p117">
              <a:extLst>
                <a:ext uri="{FF2B5EF4-FFF2-40B4-BE49-F238E27FC236}">
                  <a16:creationId xmlns:a16="http://schemas.microsoft.com/office/drawing/2014/main" id="{D868CBF8-DC6A-1BDD-1554-6E521DDE2493}"/>
                </a:ext>
              </a:extLst>
            </p:cNvPr>
            <p:cNvSpPr/>
            <p:nvPr/>
          </p:nvSpPr>
          <p:spPr>
            <a:xfrm>
              <a:off x="7009300" y="1793225"/>
              <a:ext cx="58900" cy="14050"/>
            </a:xfrm>
            <a:custGeom>
              <a:avLst/>
              <a:gdLst/>
              <a:ahLst/>
              <a:cxnLst/>
              <a:rect l="l" t="t" r="r" b="b"/>
              <a:pathLst>
                <a:path w="2356" h="562" extrusionOk="0">
                  <a:moveTo>
                    <a:pt x="658" y="0"/>
                  </a:moveTo>
                  <a:cubicBezTo>
                    <a:pt x="0" y="0"/>
                    <a:pt x="2356" y="561"/>
                    <a:pt x="2356" y="561"/>
                  </a:cubicBezTo>
                  <a:cubicBezTo>
                    <a:pt x="2356" y="561"/>
                    <a:pt x="1486" y="20"/>
                    <a:pt x="694" y="1"/>
                  </a:cubicBezTo>
                  <a:cubicBezTo>
                    <a:pt x="681" y="0"/>
                    <a:pt x="669" y="0"/>
                    <a:pt x="658" y="0"/>
                  </a:cubicBezTo>
                  <a:close/>
                </a:path>
              </a:pathLst>
            </a:custGeom>
            <a:solidFill>
              <a:srgbClr val="E09C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 name="Google Shape;8211;p117">
              <a:extLst>
                <a:ext uri="{FF2B5EF4-FFF2-40B4-BE49-F238E27FC236}">
                  <a16:creationId xmlns:a16="http://schemas.microsoft.com/office/drawing/2014/main" id="{B8F0420E-ADD4-B1C2-C761-32E1A9F3CAFE}"/>
                </a:ext>
              </a:extLst>
            </p:cNvPr>
            <p:cNvSpPr/>
            <p:nvPr/>
          </p:nvSpPr>
          <p:spPr>
            <a:xfrm>
              <a:off x="7213125" y="1747775"/>
              <a:ext cx="31425" cy="33875"/>
            </a:xfrm>
            <a:custGeom>
              <a:avLst/>
              <a:gdLst/>
              <a:ahLst/>
              <a:cxnLst/>
              <a:rect l="l" t="t" r="r" b="b"/>
              <a:pathLst>
                <a:path w="1257" h="1355" extrusionOk="0">
                  <a:moveTo>
                    <a:pt x="969" y="1"/>
                  </a:moveTo>
                  <a:cubicBezTo>
                    <a:pt x="687" y="1"/>
                    <a:pt x="0" y="1355"/>
                    <a:pt x="0" y="1355"/>
                  </a:cubicBezTo>
                  <a:cubicBezTo>
                    <a:pt x="0" y="1355"/>
                    <a:pt x="1256" y="60"/>
                    <a:pt x="986" y="2"/>
                  </a:cubicBezTo>
                  <a:cubicBezTo>
                    <a:pt x="980" y="1"/>
                    <a:pt x="975" y="1"/>
                    <a:pt x="969" y="1"/>
                  </a:cubicBezTo>
                  <a:close/>
                </a:path>
              </a:pathLst>
            </a:custGeom>
            <a:solidFill>
              <a:srgbClr val="E09C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12;p117">
              <a:extLst>
                <a:ext uri="{FF2B5EF4-FFF2-40B4-BE49-F238E27FC236}">
                  <a16:creationId xmlns:a16="http://schemas.microsoft.com/office/drawing/2014/main" id="{32B84E41-7EC4-50B5-EA5B-0D561B7520B8}"/>
                </a:ext>
              </a:extLst>
            </p:cNvPr>
            <p:cNvSpPr/>
            <p:nvPr/>
          </p:nvSpPr>
          <p:spPr>
            <a:xfrm>
              <a:off x="7029525" y="1882600"/>
              <a:ext cx="25" cy="525"/>
            </a:xfrm>
            <a:custGeom>
              <a:avLst/>
              <a:gdLst/>
              <a:ahLst/>
              <a:cxnLst/>
              <a:rect l="l" t="t" r="r" b="b"/>
              <a:pathLst>
                <a:path w="1" h="21" extrusionOk="0">
                  <a:moveTo>
                    <a:pt x="1" y="20"/>
                  </a:move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6" name="Google Shape;8213;p117">
              <a:extLst>
                <a:ext uri="{FF2B5EF4-FFF2-40B4-BE49-F238E27FC236}">
                  <a16:creationId xmlns:a16="http://schemas.microsoft.com/office/drawing/2014/main" id="{ED6366BA-8101-847E-62C3-36AD23ACD8A4}"/>
                </a:ext>
              </a:extLst>
            </p:cNvPr>
            <p:cNvSpPr/>
            <p:nvPr/>
          </p:nvSpPr>
          <p:spPr>
            <a:xfrm>
              <a:off x="7021800" y="1876800"/>
              <a:ext cx="46400" cy="42075"/>
            </a:xfrm>
            <a:custGeom>
              <a:avLst/>
              <a:gdLst/>
              <a:ahLst/>
              <a:cxnLst/>
              <a:rect l="l" t="t" r="r" b="b"/>
              <a:pathLst>
                <a:path w="1856" h="1683" extrusionOk="0">
                  <a:moveTo>
                    <a:pt x="225" y="0"/>
                  </a:moveTo>
                  <a:cubicBezTo>
                    <a:pt x="207" y="0"/>
                    <a:pt x="188" y="7"/>
                    <a:pt x="174" y="20"/>
                  </a:cubicBezTo>
                  <a:cubicBezTo>
                    <a:pt x="39" y="233"/>
                    <a:pt x="1" y="484"/>
                    <a:pt x="39" y="735"/>
                  </a:cubicBezTo>
                  <a:cubicBezTo>
                    <a:pt x="117" y="967"/>
                    <a:pt x="252" y="1160"/>
                    <a:pt x="445" y="1296"/>
                  </a:cubicBezTo>
                  <a:cubicBezTo>
                    <a:pt x="619" y="1431"/>
                    <a:pt x="832" y="1547"/>
                    <a:pt x="1063" y="1624"/>
                  </a:cubicBezTo>
                  <a:cubicBezTo>
                    <a:pt x="1160" y="1643"/>
                    <a:pt x="1276" y="1663"/>
                    <a:pt x="1392" y="1682"/>
                  </a:cubicBezTo>
                  <a:lnTo>
                    <a:pt x="1566" y="1682"/>
                  </a:lnTo>
                  <a:cubicBezTo>
                    <a:pt x="1605" y="1663"/>
                    <a:pt x="1624" y="1663"/>
                    <a:pt x="1643" y="1643"/>
                  </a:cubicBezTo>
                  <a:cubicBezTo>
                    <a:pt x="1662" y="1643"/>
                    <a:pt x="1701" y="1643"/>
                    <a:pt x="1740" y="1624"/>
                  </a:cubicBezTo>
                  <a:cubicBezTo>
                    <a:pt x="1856" y="1605"/>
                    <a:pt x="1817" y="1431"/>
                    <a:pt x="1701" y="1431"/>
                  </a:cubicBezTo>
                  <a:lnTo>
                    <a:pt x="1643" y="1431"/>
                  </a:lnTo>
                  <a:cubicBezTo>
                    <a:pt x="1624" y="1412"/>
                    <a:pt x="1605" y="1412"/>
                    <a:pt x="1566" y="1412"/>
                  </a:cubicBezTo>
                  <a:cubicBezTo>
                    <a:pt x="1527" y="1412"/>
                    <a:pt x="1469" y="1412"/>
                    <a:pt x="1431" y="1392"/>
                  </a:cubicBezTo>
                  <a:cubicBezTo>
                    <a:pt x="1334" y="1373"/>
                    <a:pt x="1257" y="1354"/>
                    <a:pt x="1160" y="1334"/>
                  </a:cubicBezTo>
                  <a:cubicBezTo>
                    <a:pt x="986" y="1276"/>
                    <a:pt x="812" y="1199"/>
                    <a:pt x="658" y="1083"/>
                  </a:cubicBezTo>
                  <a:cubicBezTo>
                    <a:pt x="503" y="986"/>
                    <a:pt x="387" y="851"/>
                    <a:pt x="290" y="697"/>
                  </a:cubicBezTo>
                  <a:cubicBezTo>
                    <a:pt x="252" y="484"/>
                    <a:pt x="252" y="252"/>
                    <a:pt x="290" y="59"/>
                  </a:cubicBezTo>
                  <a:cubicBezTo>
                    <a:pt x="290" y="21"/>
                    <a:pt x="258" y="0"/>
                    <a:pt x="2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7" name="Google Shape;8214;p117">
              <a:extLst>
                <a:ext uri="{FF2B5EF4-FFF2-40B4-BE49-F238E27FC236}">
                  <a16:creationId xmlns:a16="http://schemas.microsoft.com/office/drawing/2014/main" id="{9C0CCDD4-0DD2-A5EB-6CAE-FA06FAE953E2}"/>
                </a:ext>
              </a:extLst>
            </p:cNvPr>
            <p:cNvSpPr/>
            <p:nvPr/>
          </p:nvSpPr>
          <p:spPr>
            <a:xfrm>
              <a:off x="7084125" y="1919300"/>
              <a:ext cx="51050" cy="28475"/>
            </a:xfrm>
            <a:custGeom>
              <a:avLst/>
              <a:gdLst/>
              <a:ahLst/>
              <a:cxnLst/>
              <a:rect l="l" t="t" r="r" b="b"/>
              <a:pathLst>
                <a:path w="2042" h="1139" extrusionOk="0">
                  <a:moveTo>
                    <a:pt x="85" y="1"/>
                  </a:moveTo>
                  <a:cubicBezTo>
                    <a:pt x="52" y="1"/>
                    <a:pt x="20" y="22"/>
                    <a:pt x="20" y="59"/>
                  </a:cubicBezTo>
                  <a:cubicBezTo>
                    <a:pt x="0" y="272"/>
                    <a:pt x="58" y="465"/>
                    <a:pt x="213" y="620"/>
                  </a:cubicBezTo>
                  <a:cubicBezTo>
                    <a:pt x="329" y="794"/>
                    <a:pt x="503" y="948"/>
                    <a:pt x="696" y="1026"/>
                  </a:cubicBezTo>
                  <a:cubicBezTo>
                    <a:pt x="862" y="1097"/>
                    <a:pt x="1059" y="1139"/>
                    <a:pt x="1255" y="1139"/>
                  </a:cubicBezTo>
                  <a:cubicBezTo>
                    <a:pt x="1539" y="1139"/>
                    <a:pt x="1819" y="1050"/>
                    <a:pt x="1991" y="832"/>
                  </a:cubicBezTo>
                  <a:cubicBezTo>
                    <a:pt x="2042" y="764"/>
                    <a:pt x="2003" y="652"/>
                    <a:pt x="1927" y="652"/>
                  </a:cubicBezTo>
                  <a:cubicBezTo>
                    <a:pt x="1917" y="652"/>
                    <a:pt x="1906" y="654"/>
                    <a:pt x="1894" y="658"/>
                  </a:cubicBezTo>
                  <a:cubicBezTo>
                    <a:pt x="1720" y="716"/>
                    <a:pt x="1546" y="774"/>
                    <a:pt x="1353" y="813"/>
                  </a:cubicBezTo>
                  <a:cubicBezTo>
                    <a:pt x="1312" y="818"/>
                    <a:pt x="1270" y="820"/>
                    <a:pt x="1227" y="820"/>
                  </a:cubicBezTo>
                  <a:cubicBezTo>
                    <a:pt x="1090" y="820"/>
                    <a:pt x="949" y="795"/>
                    <a:pt x="831" y="736"/>
                  </a:cubicBezTo>
                  <a:cubicBezTo>
                    <a:pt x="677" y="678"/>
                    <a:pt x="542" y="581"/>
                    <a:pt x="426" y="465"/>
                  </a:cubicBezTo>
                  <a:cubicBezTo>
                    <a:pt x="368" y="388"/>
                    <a:pt x="310" y="311"/>
                    <a:pt x="271" y="253"/>
                  </a:cubicBezTo>
                  <a:cubicBezTo>
                    <a:pt x="232" y="175"/>
                    <a:pt x="194" y="98"/>
                    <a:pt x="136" y="21"/>
                  </a:cubicBezTo>
                  <a:cubicBezTo>
                    <a:pt x="122" y="7"/>
                    <a:pt x="103" y="1"/>
                    <a:pt x="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8" name="Google Shape;8215;p117">
              <a:extLst>
                <a:ext uri="{FF2B5EF4-FFF2-40B4-BE49-F238E27FC236}">
                  <a16:creationId xmlns:a16="http://schemas.microsoft.com/office/drawing/2014/main" id="{1C0B2B35-4D7A-D7EB-AF82-F2D4AFC0FCA4}"/>
                </a:ext>
              </a:extLst>
            </p:cNvPr>
            <p:cNvSpPr/>
            <p:nvPr/>
          </p:nvSpPr>
          <p:spPr>
            <a:xfrm>
              <a:off x="7116975" y="1757050"/>
              <a:ext cx="45225" cy="24200"/>
            </a:xfrm>
            <a:custGeom>
              <a:avLst/>
              <a:gdLst/>
              <a:ahLst/>
              <a:cxnLst/>
              <a:rect l="l" t="t" r="r" b="b"/>
              <a:pathLst>
                <a:path w="1809" h="968" extrusionOk="0">
                  <a:moveTo>
                    <a:pt x="552" y="0"/>
                  </a:moveTo>
                  <a:cubicBezTo>
                    <a:pt x="392" y="0"/>
                    <a:pt x="236" y="25"/>
                    <a:pt x="97" y="76"/>
                  </a:cubicBezTo>
                  <a:cubicBezTo>
                    <a:pt x="0" y="95"/>
                    <a:pt x="20" y="250"/>
                    <a:pt x="116" y="250"/>
                  </a:cubicBezTo>
                  <a:cubicBezTo>
                    <a:pt x="256" y="250"/>
                    <a:pt x="407" y="225"/>
                    <a:pt x="551" y="225"/>
                  </a:cubicBezTo>
                  <a:cubicBezTo>
                    <a:pt x="587" y="225"/>
                    <a:pt x="623" y="226"/>
                    <a:pt x="658" y="230"/>
                  </a:cubicBezTo>
                  <a:cubicBezTo>
                    <a:pt x="688" y="227"/>
                    <a:pt x="719" y="225"/>
                    <a:pt x="750" y="225"/>
                  </a:cubicBezTo>
                  <a:cubicBezTo>
                    <a:pt x="893" y="225"/>
                    <a:pt x="1036" y="260"/>
                    <a:pt x="1179" y="308"/>
                  </a:cubicBezTo>
                  <a:cubicBezTo>
                    <a:pt x="1450" y="404"/>
                    <a:pt x="1662" y="636"/>
                    <a:pt x="1740" y="945"/>
                  </a:cubicBezTo>
                  <a:cubicBezTo>
                    <a:pt x="1740" y="962"/>
                    <a:pt x="1753" y="968"/>
                    <a:pt x="1768" y="968"/>
                  </a:cubicBezTo>
                  <a:cubicBezTo>
                    <a:pt x="1788" y="968"/>
                    <a:pt x="1809" y="957"/>
                    <a:pt x="1798" y="945"/>
                  </a:cubicBezTo>
                  <a:lnTo>
                    <a:pt x="1798" y="926"/>
                  </a:lnTo>
                  <a:cubicBezTo>
                    <a:pt x="1752" y="321"/>
                    <a:pt x="1127" y="0"/>
                    <a:pt x="5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9" name="Google Shape;8216;p117">
              <a:extLst>
                <a:ext uri="{FF2B5EF4-FFF2-40B4-BE49-F238E27FC236}">
                  <a16:creationId xmlns:a16="http://schemas.microsoft.com/office/drawing/2014/main" id="{B286AD19-CC4D-EB24-BD66-FED7CE1A829E}"/>
                </a:ext>
              </a:extLst>
            </p:cNvPr>
            <p:cNvSpPr/>
            <p:nvPr/>
          </p:nvSpPr>
          <p:spPr>
            <a:xfrm>
              <a:off x="7149825" y="1741050"/>
              <a:ext cx="22975" cy="14550"/>
            </a:xfrm>
            <a:custGeom>
              <a:avLst/>
              <a:gdLst/>
              <a:ahLst/>
              <a:cxnLst/>
              <a:rect l="l" t="t" r="r" b="b"/>
              <a:pathLst>
                <a:path w="919" h="582" extrusionOk="0">
                  <a:moveTo>
                    <a:pt x="155" y="1"/>
                  </a:moveTo>
                  <a:cubicBezTo>
                    <a:pt x="136" y="1"/>
                    <a:pt x="97" y="20"/>
                    <a:pt x="78" y="39"/>
                  </a:cubicBezTo>
                  <a:cubicBezTo>
                    <a:pt x="1" y="78"/>
                    <a:pt x="1" y="155"/>
                    <a:pt x="59" y="213"/>
                  </a:cubicBezTo>
                  <a:cubicBezTo>
                    <a:pt x="59" y="233"/>
                    <a:pt x="78" y="252"/>
                    <a:pt x="97" y="252"/>
                  </a:cubicBezTo>
                  <a:cubicBezTo>
                    <a:pt x="116" y="271"/>
                    <a:pt x="136" y="271"/>
                    <a:pt x="174" y="291"/>
                  </a:cubicBezTo>
                  <a:lnTo>
                    <a:pt x="271" y="310"/>
                  </a:lnTo>
                  <a:lnTo>
                    <a:pt x="368" y="349"/>
                  </a:lnTo>
                  <a:lnTo>
                    <a:pt x="387" y="349"/>
                  </a:lnTo>
                  <a:lnTo>
                    <a:pt x="445" y="368"/>
                  </a:lnTo>
                  <a:cubicBezTo>
                    <a:pt x="503" y="407"/>
                    <a:pt x="561" y="426"/>
                    <a:pt x="619" y="465"/>
                  </a:cubicBezTo>
                  <a:lnTo>
                    <a:pt x="696" y="523"/>
                  </a:lnTo>
                  <a:lnTo>
                    <a:pt x="735" y="542"/>
                  </a:lnTo>
                  <a:cubicBezTo>
                    <a:pt x="754" y="542"/>
                    <a:pt x="754" y="561"/>
                    <a:pt x="774" y="561"/>
                  </a:cubicBezTo>
                  <a:cubicBezTo>
                    <a:pt x="788" y="575"/>
                    <a:pt x="804" y="581"/>
                    <a:pt x="820" y="581"/>
                  </a:cubicBezTo>
                  <a:cubicBezTo>
                    <a:pt x="871" y="581"/>
                    <a:pt x="919" y="523"/>
                    <a:pt x="889" y="465"/>
                  </a:cubicBezTo>
                  <a:lnTo>
                    <a:pt x="889" y="465"/>
                  </a:lnTo>
                  <a:lnTo>
                    <a:pt x="889" y="484"/>
                  </a:lnTo>
                  <a:cubicBezTo>
                    <a:pt x="851" y="407"/>
                    <a:pt x="812" y="349"/>
                    <a:pt x="754" y="291"/>
                  </a:cubicBezTo>
                  <a:cubicBezTo>
                    <a:pt x="696" y="233"/>
                    <a:pt x="638" y="175"/>
                    <a:pt x="580" y="136"/>
                  </a:cubicBezTo>
                  <a:cubicBezTo>
                    <a:pt x="503" y="97"/>
                    <a:pt x="426" y="59"/>
                    <a:pt x="348" y="39"/>
                  </a:cubicBezTo>
                  <a:cubicBezTo>
                    <a:pt x="329" y="20"/>
                    <a:pt x="290" y="20"/>
                    <a:pt x="2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217;p117">
              <a:extLst>
                <a:ext uri="{FF2B5EF4-FFF2-40B4-BE49-F238E27FC236}">
                  <a16:creationId xmlns:a16="http://schemas.microsoft.com/office/drawing/2014/main" id="{43F5E3C9-5E0B-58C4-17C6-B10B3D146327}"/>
                </a:ext>
              </a:extLst>
            </p:cNvPr>
            <p:cNvSpPr/>
            <p:nvPr/>
          </p:nvSpPr>
          <p:spPr>
            <a:xfrm>
              <a:off x="7187500" y="1710625"/>
              <a:ext cx="25" cy="500"/>
            </a:xfrm>
            <a:custGeom>
              <a:avLst/>
              <a:gdLst/>
              <a:ahLst/>
              <a:cxnLst/>
              <a:rect l="l" t="t" r="r" b="b"/>
              <a:pathLst>
                <a:path w="1" h="20" extrusionOk="0">
                  <a:moveTo>
                    <a:pt x="1" y="20"/>
                  </a:moveTo>
                  <a:lnTo>
                    <a:pt x="1" y="0"/>
                  </a:lnTo>
                  <a:close/>
                </a:path>
              </a:pathLst>
            </a:custGeom>
            <a:solidFill>
              <a:srgbClr val="9D8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218;p117">
              <a:extLst>
                <a:ext uri="{FF2B5EF4-FFF2-40B4-BE49-F238E27FC236}">
                  <a16:creationId xmlns:a16="http://schemas.microsoft.com/office/drawing/2014/main" id="{160026B6-EB9D-3407-055F-E2AAF88599FC}"/>
                </a:ext>
              </a:extLst>
            </p:cNvPr>
            <p:cNvSpPr/>
            <p:nvPr/>
          </p:nvSpPr>
          <p:spPr>
            <a:xfrm>
              <a:off x="7184050" y="1694800"/>
              <a:ext cx="42025" cy="17575"/>
            </a:xfrm>
            <a:custGeom>
              <a:avLst/>
              <a:gdLst/>
              <a:ahLst/>
              <a:cxnLst/>
              <a:rect l="l" t="t" r="r" b="b"/>
              <a:pathLst>
                <a:path w="1681" h="703" extrusionOk="0">
                  <a:moveTo>
                    <a:pt x="1175" y="1"/>
                  </a:moveTo>
                  <a:cubicBezTo>
                    <a:pt x="1118" y="1"/>
                    <a:pt x="1062" y="11"/>
                    <a:pt x="1008" y="34"/>
                  </a:cubicBezTo>
                  <a:cubicBezTo>
                    <a:pt x="873" y="92"/>
                    <a:pt x="719" y="170"/>
                    <a:pt x="583" y="247"/>
                  </a:cubicBezTo>
                  <a:lnTo>
                    <a:pt x="100" y="498"/>
                  </a:lnTo>
                  <a:cubicBezTo>
                    <a:pt x="0" y="565"/>
                    <a:pt x="58" y="703"/>
                    <a:pt x="163" y="703"/>
                  </a:cubicBezTo>
                  <a:cubicBezTo>
                    <a:pt x="179" y="703"/>
                    <a:pt x="197" y="699"/>
                    <a:pt x="216" y="691"/>
                  </a:cubicBezTo>
                  <a:cubicBezTo>
                    <a:pt x="487" y="556"/>
                    <a:pt x="738" y="401"/>
                    <a:pt x="1008" y="285"/>
                  </a:cubicBezTo>
                  <a:cubicBezTo>
                    <a:pt x="1053" y="252"/>
                    <a:pt x="1111" y="231"/>
                    <a:pt x="1171" y="231"/>
                  </a:cubicBezTo>
                  <a:cubicBezTo>
                    <a:pt x="1214" y="231"/>
                    <a:pt x="1258" y="242"/>
                    <a:pt x="1298" y="266"/>
                  </a:cubicBezTo>
                  <a:cubicBezTo>
                    <a:pt x="1356" y="285"/>
                    <a:pt x="1395" y="324"/>
                    <a:pt x="1434" y="363"/>
                  </a:cubicBezTo>
                  <a:cubicBezTo>
                    <a:pt x="1453" y="401"/>
                    <a:pt x="1511" y="440"/>
                    <a:pt x="1550" y="479"/>
                  </a:cubicBezTo>
                  <a:cubicBezTo>
                    <a:pt x="1562" y="487"/>
                    <a:pt x="1576" y="491"/>
                    <a:pt x="1589" y="491"/>
                  </a:cubicBezTo>
                  <a:cubicBezTo>
                    <a:pt x="1637" y="491"/>
                    <a:pt x="1681" y="442"/>
                    <a:pt x="1665" y="382"/>
                  </a:cubicBezTo>
                  <a:cubicBezTo>
                    <a:pt x="1646" y="324"/>
                    <a:pt x="1627" y="266"/>
                    <a:pt x="1588" y="228"/>
                  </a:cubicBezTo>
                  <a:cubicBezTo>
                    <a:pt x="1530" y="170"/>
                    <a:pt x="1492" y="112"/>
                    <a:pt x="1434" y="73"/>
                  </a:cubicBezTo>
                  <a:cubicBezTo>
                    <a:pt x="1352" y="26"/>
                    <a:pt x="1263" y="1"/>
                    <a:pt x="1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8219;p117">
              <a:extLst>
                <a:ext uri="{FF2B5EF4-FFF2-40B4-BE49-F238E27FC236}">
                  <a16:creationId xmlns:a16="http://schemas.microsoft.com/office/drawing/2014/main" id="{17F6AC11-66F1-548A-317A-4982F393A353}"/>
                </a:ext>
              </a:extLst>
            </p:cNvPr>
            <p:cNvSpPr/>
            <p:nvPr/>
          </p:nvSpPr>
          <p:spPr>
            <a:xfrm>
              <a:off x="7237425" y="1807925"/>
              <a:ext cx="16300" cy="25550"/>
            </a:xfrm>
            <a:custGeom>
              <a:avLst/>
              <a:gdLst/>
              <a:ahLst/>
              <a:cxnLst/>
              <a:rect l="l" t="t" r="r" b="b"/>
              <a:pathLst>
                <a:path w="652" h="1022" extrusionOk="0">
                  <a:moveTo>
                    <a:pt x="174" y="1"/>
                  </a:moveTo>
                  <a:cubicBezTo>
                    <a:pt x="86" y="1"/>
                    <a:pt x="0" y="115"/>
                    <a:pt x="91" y="205"/>
                  </a:cubicBezTo>
                  <a:lnTo>
                    <a:pt x="110" y="205"/>
                  </a:lnTo>
                  <a:cubicBezTo>
                    <a:pt x="149" y="263"/>
                    <a:pt x="188" y="302"/>
                    <a:pt x="226" y="379"/>
                  </a:cubicBezTo>
                  <a:cubicBezTo>
                    <a:pt x="245" y="398"/>
                    <a:pt x="265" y="437"/>
                    <a:pt x="284" y="476"/>
                  </a:cubicBezTo>
                  <a:lnTo>
                    <a:pt x="303" y="514"/>
                  </a:lnTo>
                  <a:cubicBezTo>
                    <a:pt x="303" y="534"/>
                    <a:pt x="303" y="534"/>
                    <a:pt x="303" y="553"/>
                  </a:cubicBezTo>
                  <a:cubicBezTo>
                    <a:pt x="323" y="611"/>
                    <a:pt x="361" y="688"/>
                    <a:pt x="361" y="765"/>
                  </a:cubicBezTo>
                  <a:cubicBezTo>
                    <a:pt x="381" y="843"/>
                    <a:pt x="400" y="901"/>
                    <a:pt x="439" y="978"/>
                  </a:cubicBezTo>
                  <a:cubicBezTo>
                    <a:pt x="458" y="1007"/>
                    <a:pt x="487" y="1022"/>
                    <a:pt x="516" y="1022"/>
                  </a:cubicBezTo>
                  <a:cubicBezTo>
                    <a:pt x="545" y="1022"/>
                    <a:pt x="574" y="1007"/>
                    <a:pt x="593" y="978"/>
                  </a:cubicBezTo>
                  <a:cubicBezTo>
                    <a:pt x="632" y="901"/>
                    <a:pt x="651" y="804"/>
                    <a:pt x="632" y="727"/>
                  </a:cubicBezTo>
                  <a:cubicBezTo>
                    <a:pt x="632" y="630"/>
                    <a:pt x="593" y="534"/>
                    <a:pt x="555" y="437"/>
                  </a:cubicBezTo>
                  <a:cubicBezTo>
                    <a:pt x="497" y="282"/>
                    <a:pt x="381" y="147"/>
                    <a:pt x="245" y="31"/>
                  </a:cubicBezTo>
                  <a:cubicBezTo>
                    <a:pt x="224" y="10"/>
                    <a:pt x="199"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8220;p117">
              <a:extLst>
                <a:ext uri="{FF2B5EF4-FFF2-40B4-BE49-F238E27FC236}">
                  <a16:creationId xmlns:a16="http://schemas.microsoft.com/office/drawing/2014/main" id="{08A5252D-30D9-AB85-5AB0-7B5245587C38}"/>
                </a:ext>
              </a:extLst>
            </p:cNvPr>
            <p:cNvSpPr/>
            <p:nvPr/>
          </p:nvSpPr>
          <p:spPr>
            <a:xfrm>
              <a:off x="7237750" y="1835375"/>
              <a:ext cx="10650" cy="12000"/>
            </a:xfrm>
            <a:custGeom>
              <a:avLst/>
              <a:gdLst/>
              <a:ahLst/>
              <a:cxnLst/>
              <a:rect l="l" t="t" r="r" b="b"/>
              <a:pathLst>
                <a:path w="426" h="480" extrusionOk="0">
                  <a:moveTo>
                    <a:pt x="167" y="1"/>
                  </a:moveTo>
                  <a:cubicBezTo>
                    <a:pt x="155" y="1"/>
                    <a:pt x="146" y="6"/>
                    <a:pt x="136" y="15"/>
                  </a:cubicBezTo>
                  <a:cubicBezTo>
                    <a:pt x="117" y="15"/>
                    <a:pt x="97" y="15"/>
                    <a:pt x="78" y="35"/>
                  </a:cubicBezTo>
                  <a:lnTo>
                    <a:pt x="39" y="54"/>
                  </a:lnTo>
                  <a:cubicBezTo>
                    <a:pt x="20" y="73"/>
                    <a:pt x="1" y="93"/>
                    <a:pt x="1" y="131"/>
                  </a:cubicBezTo>
                  <a:lnTo>
                    <a:pt x="1" y="170"/>
                  </a:lnTo>
                  <a:cubicBezTo>
                    <a:pt x="1" y="209"/>
                    <a:pt x="1" y="228"/>
                    <a:pt x="20" y="247"/>
                  </a:cubicBezTo>
                  <a:lnTo>
                    <a:pt x="78" y="344"/>
                  </a:lnTo>
                  <a:cubicBezTo>
                    <a:pt x="97" y="363"/>
                    <a:pt x="117" y="382"/>
                    <a:pt x="136" y="402"/>
                  </a:cubicBezTo>
                  <a:lnTo>
                    <a:pt x="155" y="421"/>
                  </a:lnTo>
                  <a:cubicBezTo>
                    <a:pt x="175" y="440"/>
                    <a:pt x="194" y="460"/>
                    <a:pt x="232" y="479"/>
                  </a:cubicBezTo>
                  <a:lnTo>
                    <a:pt x="310" y="479"/>
                  </a:lnTo>
                  <a:cubicBezTo>
                    <a:pt x="329" y="479"/>
                    <a:pt x="348" y="460"/>
                    <a:pt x="368" y="440"/>
                  </a:cubicBezTo>
                  <a:cubicBezTo>
                    <a:pt x="387" y="440"/>
                    <a:pt x="406" y="421"/>
                    <a:pt x="406" y="402"/>
                  </a:cubicBezTo>
                  <a:cubicBezTo>
                    <a:pt x="426" y="382"/>
                    <a:pt x="426" y="344"/>
                    <a:pt x="426" y="325"/>
                  </a:cubicBezTo>
                  <a:cubicBezTo>
                    <a:pt x="426" y="286"/>
                    <a:pt x="406" y="247"/>
                    <a:pt x="387" y="209"/>
                  </a:cubicBezTo>
                  <a:cubicBezTo>
                    <a:pt x="387" y="189"/>
                    <a:pt x="368" y="170"/>
                    <a:pt x="368" y="170"/>
                  </a:cubicBezTo>
                  <a:lnTo>
                    <a:pt x="310" y="93"/>
                  </a:lnTo>
                  <a:cubicBezTo>
                    <a:pt x="290" y="73"/>
                    <a:pt x="271" y="54"/>
                    <a:pt x="252" y="35"/>
                  </a:cubicBezTo>
                  <a:cubicBezTo>
                    <a:pt x="252" y="15"/>
                    <a:pt x="232" y="15"/>
                    <a:pt x="213" y="15"/>
                  </a:cubicBezTo>
                  <a:cubicBezTo>
                    <a:pt x="194" y="6"/>
                    <a:pt x="179"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8221;p117">
              <a:extLst>
                <a:ext uri="{FF2B5EF4-FFF2-40B4-BE49-F238E27FC236}">
                  <a16:creationId xmlns:a16="http://schemas.microsoft.com/office/drawing/2014/main" id="{6CDE6AAC-4B0B-8085-C94D-6ADFF29FFD47}"/>
                </a:ext>
              </a:extLst>
            </p:cNvPr>
            <p:cNvSpPr/>
            <p:nvPr/>
          </p:nvSpPr>
          <p:spPr>
            <a:xfrm>
              <a:off x="6697450" y="1864900"/>
              <a:ext cx="35000" cy="27525"/>
            </a:xfrm>
            <a:custGeom>
              <a:avLst/>
              <a:gdLst/>
              <a:ahLst/>
              <a:cxnLst/>
              <a:rect l="l" t="t" r="r" b="b"/>
              <a:pathLst>
                <a:path w="1400" h="1101" extrusionOk="0">
                  <a:moveTo>
                    <a:pt x="1204" y="0"/>
                  </a:moveTo>
                  <a:cubicBezTo>
                    <a:pt x="1173" y="0"/>
                    <a:pt x="1141" y="5"/>
                    <a:pt x="1109" y="13"/>
                  </a:cubicBezTo>
                  <a:cubicBezTo>
                    <a:pt x="1032" y="13"/>
                    <a:pt x="955" y="32"/>
                    <a:pt x="897" y="52"/>
                  </a:cubicBezTo>
                  <a:cubicBezTo>
                    <a:pt x="742" y="110"/>
                    <a:pt x="626" y="168"/>
                    <a:pt x="510" y="264"/>
                  </a:cubicBezTo>
                  <a:cubicBezTo>
                    <a:pt x="259" y="419"/>
                    <a:pt x="85" y="670"/>
                    <a:pt x="27" y="960"/>
                  </a:cubicBezTo>
                  <a:cubicBezTo>
                    <a:pt x="1" y="1039"/>
                    <a:pt x="74" y="1100"/>
                    <a:pt x="141" y="1100"/>
                  </a:cubicBezTo>
                  <a:cubicBezTo>
                    <a:pt x="172" y="1100"/>
                    <a:pt x="202" y="1087"/>
                    <a:pt x="220" y="1057"/>
                  </a:cubicBezTo>
                  <a:cubicBezTo>
                    <a:pt x="317" y="825"/>
                    <a:pt x="472" y="651"/>
                    <a:pt x="665" y="496"/>
                  </a:cubicBezTo>
                  <a:cubicBezTo>
                    <a:pt x="762" y="438"/>
                    <a:pt x="858" y="380"/>
                    <a:pt x="974" y="342"/>
                  </a:cubicBezTo>
                  <a:lnTo>
                    <a:pt x="1148" y="284"/>
                  </a:lnTo>
                  <a:cubicBezTo>
                    <a:pt x="1225" y="264"/>
                    <a:pt x="1283" y="226"/>
                    <a:pt x="1341" y="187"/>
                  </a:cubicBezTo>
                  <a:cubicBezTo>
                    <a:pt x="1399" y="148"/>
                    <a:pt x="1380" y="71"/>
                    <a:pt x="1322" y="32"/>
                  </a:cubicBezTo>
                  <a:cubicBezTo>
                    <a:pt x="1288" y="10"/>
                    <a:pt x="1247" y="0"/>
                    <a:pt x="12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267" name="Google Shape;8222;p117">
              <a:extLst>
                <a:ext uri="{FF2B5EF4-FFF2-40B4-BE49-F238E27FC236}">
                  <a16:creationId xmlns:a16="http://schemas.microsoft.com/office/drawing/2014/main" id="{CB09EB3D-AB0D-DB32-888D-73254C47A6D8}"/>
                </a:ext>
              </a:extLst>
            </p:cNvPr>
            <p:cNvSpPr/>
            <p:nvPr/>
          </p:nvSpPr>
          <p:spPr>
            <a:xfrm>
              <a:off x="6719050" y="1886825"/>
              <a:ext cx="27400" cy="11875"/>
            </a:xfrm>
            <a:custGeom>
              <a:avLst/>
              <a:gdLst/>
              <a:ahLst/>
              <a:cxnLst/>
              <a:rect l="l" t="t" r="r" b="b"/>
              <a:pathLst>
                <a:path w="1096" h="475" extrusionOk="0">
                  <a:moveTo>
                    <a:pt x="456" y="1"/>
                  </a:moveTo>
                  <a:cubicBezTo>
                    <a:pt x="329" y="1"/>
                    <a:pt x="206" y="38"/>
                    <a:pt x="110" y="102"/>
                  </a:cubicBezTo>
                  <a:cubicBezTo>
                    <a:pt x="1" y="157"/>
                    <a:pt x="63" y="297"/>
                    <a:pt x="168" y="297"/>
                  </a:cubicBezTo>
                  <a:cubicBezTo>
                    <a:pt x="174" y="297"/>
                    <a:pt x="181" y="297"/>
                    <a:pt x="187" y="296"/>
                  </a:cubicBezTo>
                  <a:lnTo>
                    <a:pt x="207" y="334"/>
                  </a:lnTo>
                  <a:lnTo>
                    <a:pt x="284" y="315"/>
                  </a:lnTo>
                  <a:lnTo>
                    <a:pt x="497" y="315"/>
                  </a:lnTo>
                  <a:lnTo>
                    <a:pt x="593" y="334"/>
                  </a:lnTo>
                  <a:lnTo>
                    <a:pt x="651" y="334"/>
                  </a:lnTo>
                  <a:cubicBezTo>
                    <a:pt x="709" y="373"/>
                    <a:pt x="748" y="392"/>
                    <a:pt x="806" y="431"/>
                  </a:cubicBezTo>
                  <a:cubicBezTo>
                    <a:pt x="806" y="431"/>
                    <a:pt x="823" y="439"/>
                    <a:pt x="829" y="439"/>
                  </a:cubicBezTo>
                  <a:cubicBezTo>
                    <a:pt x="832" y="439"/>
                    <a:pt x="832" y="437"/>
                    <a:pt x="825" y="431"/>
                  </a:cubicBezTo>
                  <a:lnTo>
                    <a:pt x="825" y="431"/>
                  </a:lnTo>
                  <a:cubicBezTo>
                    <a:pt x="844" y="450"/>
                    <a:pt x="883" y="470"/>
                    <a:pt x="922" y="470"/>
                  </a:cubicBezTo>
                  <a:cubicBezTo>
                    <a:pt x="932" y="473"/>
                    <a:pt x="942" y="474"/>
                    <a:pt x="951" y="474"/>
                  </a:cubicBezTo>
                  <a:cubicBezTo>
                    <a:pt x="998" y="474"/>
                    <a:pt x="1041" y="437"/>
                    <a:pt x="1057" y="373"/>
                  </a:cubicBezTo>
                  <a:cubicBezTo>
                    <a:pt x="1096" y="276"/>
                    <a:pt x="999" y="199"/>
                    <a:pt x="922" y="141"/>
                  </a:cubicBezTo>
                  <a:cubicBezTo>
                    <a:pt x="806" y="64"/>
                    <a:pt x="671" y="25"/>
                    <a:pt x="535" y="6"/>
                  </a:cubicBezTo>
                  <a:cubicBezTo>
                    <a:pt x="509" y="2"/>
                    <a:pt x="482" y="1"/>
                    <a:pt x="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268" name="Google Shape;8223;p117">
              <a:extLst>
                <a:ext uri="{FF2B5EF4-FFF2-40B4-BE49-F238E27FC236}">
                  <a16:creationId xmlns:a16="http://schemas.microsoft.com/office/drawing/2014/main" id="{6EF572DF-2786-06F2-8C7F-6D6054C8713A}"/>
                </a:ext>
              </a:extLst>
            </p:cNvPr>
            <p:cNvSpPr/>
            <p:nvPr/>
          </p:nvSpPr>
          <p:spPr>
            <a:xfrm>
              <a:off x="6786050" y="1847950"/>
              <a:ext cx="37700" cy="33125"/>
            </a:xfrm>
            <a:custGeom>
              <a:avLst/>
              <a:gdLst/>
              <a:ahLst/>
              <a:cxnLst/>
              <a:rect l="l" t="t" r="r" b="b"/>
              <a:pathLst>
                <a:path w="1508" h="1325" extrusionOk="0">
                  <a:moveTo>
                    <a:pt x="293" y="0"/>
                  </a:moveTo>
                  <a:cubicBezTo>
                    <a:pt x="234" y="0"/>
                    <a:pt x="175" y="5"/>
                    <a:pt x="116" y="15"/>
                  </a:cubicBezTo>
                  <a:cubicBezTo>
                    <a:pt x="39" y="34"/>
                    <a:pt x="0" y="111"/>
                    <a:pt x="20" y="189"/>
                  </a:cubicBezTo>
                  <a:cubicBezTo>
                    <a:pt x="35" y="236"/>
                    <a:pt x="91" y="271"/>
                    <a:pt x="142" y="271"/>
                  </a:cubicBezTo>
                  <a:cubicBezTo>
                    <a:pt x="153" y="271"/>
                    <a:pt x="164" y="269"/>
                    <a:pt x="174" y="266"/>
                  </a:cubicBezTo>
                  <a:cubicBezTo>
                    <a:pt x="209" y="261"/>
                    <a:pt x="243" y="259"/>
                    <a:pt x="277" y="259"/>
                  </a:cubicBezTo>
                  <a:cubicBezTo>
                    <a:pt x="508" y="259"/>
                    <a:pt x="718" y="371"/>
                    <a:pt x="870" y="556"/>
                  </a:cubicBezTo>
                  <a:cubicBezTo>
                    <a:pt x="966" y="652"/>
                    <a:pt x="1044" y="788"/>
                    <a:pt x="1102" y="904"/>
                  </a:cubicBezTo>
                  <a:cubicBezTo>
                    <a:pt x="1140" y="981"/>
                    <a:pt x="1179" y="1039"/>
                    <a:pt x="1218" y="1116"/>
                  </a:cubicBezTo>
                  <a:cubicBezTo>
                    <a:pt x="1256" y="1174"/>
                    <a:pt x="1295" y="1252"/>
                    <a:pt x="1353" y="1310"/>
                  </a:cubicBezTo>
                  <a:cubicBezTo>
                    <a:pt x="1369" y="1320"/>
                    <a:pt x="1387" y="1325"/>
                    <a:pt x="1405" y="1325"/>
                  </a:cubicBezTo>
                  <a:cubicBezTo>
                    <a:pt x="1456" y="1325"/>
                    <a:pt x="1508" y="1289"/>
                    <a:pt x="1508" y="1232"/>
                  </a:cubicBezTo>
                  <a:cubicBezTo>
                    <a:pt x="1508" y="1155"/>
                    <a:pt x="1488" y="1078"/>
                    <a:pt x="1450" y="1000"/>
                  </a:cubicBezTo>
                  <a:cubicBezTo>
                    <a:pt x="1430" y="904"/>
                    <a:pt x="1392" y="826"/>
                    <a:pt x="1353" y="749"/>
                  </a:cubicBezTo>
                  <a:cubicBezTo>
                    <a:pt x="1256" y="595"/>
                    <a:pt x="1160" y="459"/>
                    <a:pt x="1044" y="324"/>
                  </a:cubicBezTo>
                  <a:cubicBezTo>
                    <a:pt x="851" y="115"/>
                    <a:pt x="579" y="0"/>
                    <a:pt x="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269" name="Google Shape;8224;p117">
              <a:extLst>
                <a:ext uri="{FF2B5EF4-FFF2-40B4-BE49-F238E27FC236}">
                  <a16:creationId xmlns:a16="http://schemas.microsoft.com/office/drawing/2014/main" id="{BF560C0D-3D9A-3172-BB61-BE0E7418DA6A}"/>
                </a:ext>
              </a:extLst>
            </p:cNvPr>
            <p:cNvSpPr/>
            <p:nvPr/>
          </p:nvSpPr>
          <p:spPr>
            <a:xfrm>
              <a:off x="6827100" y="1853650"/>
              <a:ext cx="18875" cy="22225"/>
            </a:xfrm>
            <a:custGeom>
              <a:avLst/>
              <a:gdLst/>
              <a:ahLst/>
              <a:cxnLst/>
              <a:rect l="l" t="t" r="r" b="b"/>
              <a:pathLst>
                <a:path w="755" h="889" extrusionOk="0">
                  <a:moveTo>
                    <a:pt x="152" y="1"/>
                  </a:moveTo>
                  <a:cubicBezTo>
                    <a:pt x="52" y="1"/>
                    <a:pt x="0" y="147"/>
                    <a:pt x="97" y="212"/>
                  </a:cubicBezTo>
                  <a:lnTo>
                    <a:pt x="136" y="251"/>
                  </a:lnTo>
                  <a:cubicBezTo>
                    <a:pt x="155" y="270"/>
                    <a:pt x="194" y="289"/>
                    <a:pt x="213" y="309"/>
                  </a:cubicBezTo>
                  <a:cubicBezTo>
                    <a:pt x="213" y="309"/>
                    <a:pt x="231" y="317"/>
                    <a:pt x="236" y="317"/>
                  </a:cubicBezTo>
                  <a:cubicBezTo>
                    <a:pt x="239" y="317"/>
                    <a:pt x="239" y="315"/>
                    <a:pt x="233" y="309"/>
                  </a:cubicBezTo>
                  <a:lnTo>
                    <a:pt x="233" y="309"/>
                  </a:lnTo>
                  <a:lnTo>
                    <a:pt x="252" y="328"/>
                  </a:lnTo>
                  <a:lnTo>
                    <a:pt x="291" y="347"/>
                  </a:lnTo>
                  <a:cubicBezTo>
                    <a:pt x="310" y="386"/>
                    <a:pt x="349" y="405"/>
                    <a:pt x="368" y="424"/>
                  </a:cubicBezTo>
                  <a:lnTo>
                    <a:pt x="407" y="482"/>
                  </a:lnTo>
                  <a:lnTo>
                    <a:pt x="426" y="502"/>
                  </a:lnTo>
                  <a:cubicBezTo>
                    <a:pt x="465" y="560"/>
                    <a:pt x="503" y="618"/>
                    <a:pt x="523" y="676"/>
                  </a:cubicBezTo>
                  <a:cubicBezTo>
                    <a:pt x="523" y="695"/>
                    <a:pt x="542" y="714"/>
                    <a:pt x="542" y="714"/>
                  </a:cubicBezTo>
                  <a:cubicBezTo>
                    <a:pt x="542" y="734"/>
                    <a:pt x="542" y="734"/>
                    <a:pt x="542" y="753"/>
                  </a:cubicBezTo>
                  <a:cubicBezTo>
                    <a:pt x="561" y="772"/>
                    <a:pt x="581" y="792"/>
                    <a:pt x="600" y="830"/>
                  </a:cubicBezTo>
                  <a:cubicBezTo>
                    <a:pt x="600" y="830"/>
                    <a:pt x="600" y="830"/>
                    <a:pt x="600" y="850"/>
                  </a:cubicBezTo>
                  <a:cubicBezTo>
                    <a:pt x="619" y="869"/>
                    <a:pt x="658" y="888"/>
                    <a:pt x="677" y="888"/>
                  </a:cubicBezTo>
                  <a:cubicBezTo>
                    <a:pt x="716" y="888"/>
                    <a:pt x="735" y="869"/>
                    <a:pt x="754" y="830"/>
                  </a:cubicBezTo>
                  <a:cubicBezTo>
                    <a:pt x="754" y="811"/>
                    <a:pt x="754" y="811"/>
                    <a:pt x="754" y="792"/>
                  </a:cubicBezTo>
                  <a:lnTo>
                    <a:pt x="754" y="772"/>
                  </a:lnTo>
                  <a:cubicBezTo>
                    <a:pt x="754" y="753"/>
                    <a:pt x="754" y="714"/>
                    <a:pt x="754" y="695"/>
                  </a:cubicBezTo>
                  <a:cubicBezTo>
                    <a:pt x="735" y="637"/>
                    <a:pt x="716" y="598"/>
                    <a:pt x="697" y="560"/>
                  </a:cubicBezTo>
                  <a:cubicBezTo>
                    <a:pt x="677" y="482"/>
                    <a:pt x="639" y="424"/>
                    <a:pt x="581" y="347"/>
                  </a:cubicBezTo>
                  <a:cubicBezTo>
                    <a:pt x="484" y="212"/>
                    <a:pt x="368" y="96"/>
                    <a:pt x="213" y="19"/>
                  </a:cubicBezTo>
                  <a:cubicBezTo>
                    <a:pt x="192" y="6"/>
                    <a:pt x="171"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270" name="Google Shape;8225;p117">
              <a:extLst>
                <a:ext uri="{FF2B5EF4-FFF2-40B4-BE49-F238E27FC236}">
                  <a16:creationId xmlns:a16="http://schemas.microsoft.com/office/drawing/2014/main" id="{B2E0DD71-B3E8-274D-7CE5-AE75F0DB8A94}"/>
                </a:ext>
              </a:extLst>
            </p:cNvPr>
            <p:cNvSpPr/>
            <p:nvPr/>
          </p:nvSpPr>
          <p:spPr>
            <a:xfrm>
              <a:off x="6716975" y="1995950"/>
              <a:ext cx="30925" cy="56300"/>
            </a:xfrm>
            <a:custGeom>
              <a:avLst/>
              <a:gdLst/>
              <a:ahLst/>
              <a:cxnLst/>
              <a:rect l="l" t="t" r="r" b="b"/>
              <a:pathLst>
                <a:path w="1237" h="2252" extrusionOk="0">
                  <a:moveTo>
                    <a:pt x="904" y="0"/>
                  </a:moveTo>
                  <a:cubicBezTo>
                    <a:pt x="846" y="0"/>
                    <a:pt x="792" y="39"/>
                    <a:pt x="792" y="105"/>
                  </a:cubicBezTo>
                  <a:cubicBezTo>
                    <a:pt x="792" y="221"/>
                    <a:pt x="811" y="317"/>
                    <a:pt x="850" y="414"/>
                  </a:cubicBezTo>
                  <a:cubicBezTo>
                    <a:pt x="869" y="510"/>
                    <a:pt x="889" y="626"/>
                    <a:pt x="889" y="723"/>
                  </a:cubicBezTo>
                  <a:cubicBezTo>
                    <a:pt x="908" y="936"/>
                    <a:pt x="889" y="1148"/>
                    <a:pt x="831" y="1341"/>
                  </a:cubicBezTo>
                  <a:cubicBezTo>
                    <a:pt x="696" y="1670"/>
                    <a:pt x="425" y="1940"/>
                    <a:pt x="96" y="2076"/>
                  </a:cubicBezTo>
                  <a:cubicBezTo>
                    <a:pt x="5" y="2094"/>
                    <a:pt x="0" y="2251"/>
                    <a:pt x="99" y="2251"/>
                  </a:cubicBezTo>
                  <a:cubicBezTo>
                    <a:pt x="104" y="2251"/>
                    <a:pt x="110" y="2251"/>
                    <a:pt x="116" y="2250"/>
                  </a:cubicBezTo>
                  <a:lnTo>
                    <a:pt x="135" y="2250"/>
                  </a:lnTo>
                  <a:cubicBezTo>
                    <a:pt x="560" y="2192"/>
                    <a:pt x="927" y="1902"/>
                    <a:pt x="1101" y="1496"/>
                  </a:cubicBezTo>
                  <a:cubicBezTo>
                    <a:pt x="1198" y="1264"/>
                    <a:pt x="1237" y="1013"/>
                    <a:pt x="1217" y="762"/>
                  </a:cubicBezTo>
                  <a:cubicBezTo>
                    <a:pt x="1217" y="626"/>
                    <a:pt x="1179" y="491"/>
                    <a:pt x="1140" y="375"/>
                  </a:cubicBezTo>
                  <a:cubicBezTo>
                    <a:pt x="1121" y="240"/>
                    <a:pt x="1063" y="124"/>
                    <a:pt x="985" y="27"/>
                  </a:cubicBezTo>
                  <a:cubicBezTo>
                    <a:pt x="961" y="9"/>
                    <a:pt x="932" y="0"/>
                    <a:pt x="9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271" name="Google Shape;8226;p117">
              <a:extLst>
                <a:ext uri="{FF2B5EF4-FFF2-40B4-BE49-F238E27FC236}">
                  <a16:creationId xmlns:a16="http://schemas.microsoft.com/office/drawing/2014/main" id="{58EB09A0-89EB-4391-1B2B-45175C92FE1A}"/>
                </a:ext>
              </a:extLst>
            </p:cNvPr>
            <p:cNvSpPr/>
            <p:nvPr/>
          </p:nvSpPr>
          <p:spPr>
            <a:xfrm>
              <a:off x="6836775" y="2014975"/>
              <a:ext cx="47375" cy="68850"/>
            </a:xfrm>
            <a:custGeom>
              <a:avLst/>
              <a:gdLst/>
              <a:ahLst/>
              <a:cxnLst/>
              <a:rect l="l" t="t" r="r" b="b"/>
              <a:pathLst>
                <a:path w="1895" h="2754" extrusionOk="0">
                  <a:moveTo>
                    <a:pt x="136" y="1"/>
                  </a:moveTo>
                  <a:cubicBezTo>
                    <a:pt x="39" y="1"/>
                    <a:pt x="0" y="136"/>
                    <a:pt x="78" y="175"/>
                  </a:cubicBezTo>
                  <a:cubicBezTo>
                    <a:pt x="174" y="233"/>
                    <a:pt x="290" y="271"/>
                    <a:pt x="387" y="329"/>
                  </a:cubicBezTo>
                  <a:cubicBezTo>
                    <a:pt x="483" y="407"/>
                    <a:pt x="561" y="464"/>
                    <a:pt x="657" y="542"/>
                  </a:cubicBezTo>
                  <a:cubicBezTo>
                    <a:pt x="851" y="716"/>
                    <a:pt x="1005" y="928"/>
                    <a:pt x="1102" y="1141"/>
                  </a:cubicBezTo>
                  <a:cubicBezTo>
                    <a:pt x="1237" y="1392"/>
                    <a:pt x="1334" y="1643"/>
                    <a:pt x="1392" y="1894"/>
                  </a:cubicBezTo>
                  <a:cubicBezTo>
                    <a:pt x="1488" y="2146"/>
                    <a:pt x="1430" y="2436"/>
                    <a:pt x="1237" y="2648"/>
                  </a:cubicBezTo>
                  <a:cubicBezTo>
                    <a:pt x="1188" y="2681"/>
                    <a:pt x="1235" y="2754"/>
                    <a:pt x="1297" y="2754"/>
                  </a:cubicBezTo>
                  <a:cubicBezTo>
                    <a:pt x="1309" y="2754"/>
                    <a:pt x="1321" y="2751"/>
                    <a:pt x="1334" y="2745"/>
                  </a:cubicBezTo>
                  <a:cubicBezTo>
                    <a:pt x="1894" y="2378"/>
                    <a:pt x="1604" y="1585"/>
                    <a:pt x="1392" y="1102"/>
                  </a:cubicBezTo>
                  <a:cubicBezTo>
                    <a:pt x="1256" y="832"/>
                    <a:pt x="1082" y="580"/>
                    <a:pt x="870" y="387"/>
                  </a:cubicBezTo>
                  <a:cubicBezTo>
                    <a:pt x="677" y="175"/>
                    <a:pt x="406" y="39"/>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44" name="Google Shape;8227;p117">
              <a:extLst>
                <a:ext uri="{FF2B5EF4-FFF2-40B4-BE49-F238E27FC236}">
                  <a16:creationId xmlns:a16="http://schemas.microsoft.com/office/drawing/2014/main" id="{D2FDD918-F241-55D2-179A-6A093805B57A}"/>
                </a:ext>
              </a:extLst>
            </p:cNvPr>
            <p:cNvSpPr/>
            <p:nvPr/>
          </p:nvSpPr>
          <p:spPr>
            <a:xfrm>
              <a:off x="6895700" y="1985500"/>
              <a:ext cx="45800" cy="29800"/>
            </a:xfrm>
            <a:custGeom>
              <a:avLst/>
              <a:gdLst/>
              <a:ahLst/>
              <a:cxnLst/>
              <a:rect l="l" t="t" r="r" b="b"/>
              <a:pathLst>
                <a:path w="1832" h="1192" extrusionOk="0">
                  <a:moveTo>
                    <a:pt x="156" y="1"/>
                  </a:moveTo>
                  <a:cubicBezTo>
                    <a:pt x="1" y="20"/>
                    <a:pt x="1" y="233"/>
                    <a:pt x="156" y="252"/>
                  </a:cubicBezTo>
                  <a:cubicBezTo>
                    <a:pt x="445" y="271"/>
                    <a:pt x="735" y="387"/>
                    <a:pt x="986" y="542"/>
                  </a:cubicBezTo>
                  <a:cubicBezTo>
                    <a:pt x="1122" y="619"/>
                    <a:pt x="1218" y="716"/>
                    <a:pt x="1334" y="813"/>
                  </a:cubicBezTo>
                  <a:cubicBezTo>
                    <a:pt x="1392" y="871"/>
                    <a:pt x="1431" y="928"/>
                    <a:pt x="1489" y="986"/>
                  </a:cubicBezTo>
                  <a:cubicBezTo>
                    <a:pt x="1547" y="1044"/>
                    <a:pt x="1586" y="1122"/>
                    <a:pt x="1643" y="1160"/>
                  </a:cubicBezTo>
                  <a:cubicBezTo>
                    <a:pt x="1666" y="1182"/>
                    <a:pt x="1691" y="1192"/>
                    <a:pt x="1715" y="1192"/>
                  </a:cubicBezTo>
                  <a:cubicBezTo>
                    <a:pt x="1776" y="1192"/>
                    <a:pt x="1831" y="1133"/>
                    <a:pt x="1817" y="1064"/>
                  </a:cubicBezTo>
                  <a:cubicBezTo>
                    <a:pt x="1759" y="890"/>
                    <a:pt x="1663" y="735"/>
                    <a:pt x="1547" y="619"/>
                  </a:cubicBezTo>
                  <a:cubicBezTo>
                    <a:pt x="1431" y="484"/>
                    <a:pt x="1296" y="368"/>
                    <a:pt x="1141" y="271"/>
                  </a:cubicBezTo>
                  <a:cubicBezTo>
                    <a:pt x="851" y="98"/>
                    <a:pt x="503" y="1"/>
                    <a:pt x="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45" name="Google Shape;8228;p117">
              <a:extLst>
                <a:ext uri="{FF2B5EF4-FFF2-40B4-BE49-F238E27FC236}">
                  <a16:creationId xmlns:a16="http://schemas.microsoft.com/office/drawing/2014/main" id="{BF9237DB-E2DF-284B-380E-CD49C4EE9B0D}"/>
                </a:ext>
              </a:extLst>
            </p:cNvPr>
            <p:cNvSpPr/>
            <p:nvPr/>
          </p:nvSpPr>
          <p:spPr>
            <a:xfrm>
              <a:off x="6926150" y="1981000"/>
              <a:ext cx="25500" cy="13125"/>
            </a:xfrm>
            <a:custGeom>
              <a:avLst/>
              <a:gdLst/>
              <a:ahLst/>
              <a:cxnLst/>
              <a:rect l="l" t="t" r="r" b="b"/>
              <a:pathLst>
                <a:path w="1020" h="525" extrusionOk="0">
                  <a:moveTo>
                    <a:pt x="301" y="1"/>
                  </a:moveTo>
                  <a:cubicBezTo>
                    <a:pt x="225" y="1"/>
                    <a:pt x="150" y="10"/>
                    <a:pt x="78" y="26"/>
                  </a:cubicBezTo>
                  <a:cubicBezTo>
                    <a:pt x="0" y="65"/>
                    <a:pt x="39" y="200"/>
                    <a:pt x="136" y="200"/>
                  </a:cubicBezTo>
                  <a:cubicBezTo>
                    <a:pt x="184" y="187"/>
                    <a:pt x="231" y="180"/>
                    <a:pt x="279" y="180"/>
                  </a:cubicBezTo>
                  <a:cubicBezTo>
                    <a:pt x="367" y="180"/>
                    <a:pt x="454" y="201"/>
                    <a:pt x="541" y="239"/>
                  </a:cubicBezTo>
                  <a:cubicBezTo>
                    <a:pt x="677" y="316"/>
                    <a:pt x="793" y="393"/>
                    <a:pt x="909" y="509"/>
                  </a:cubicBezTo>
                  <a:cubicBezTo>
                    <a:pt x="919" y="520"/>
                    <a:pt x="933" y="525"/>
                    <a:pt x="947" y="525"/>
                  </a:cubicBezTo>
                  <a:cubicBezTo>
                    <a:pt x="983" y="525"/>
                    <a:pt x="1019" y="493"/>
                    <a:pt x="1005" y="451"/>
                  </a:cubicBezTo>
                  <a:cubicBezTo>
                    <a:pt x="947" y="258"/>
                    <a:pt x="812" y="123"/>
                    <a:pt x="619" y="65"/>
                  </a:cubicBezTo>
                  <a:cubicBezTo>
                    <a:pt x="517" y="20"/>
                    <a:pt x="408" y="1"/>
                    <a:pt x="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46" name="Google Shape;8229;p117">
              <a:extLst>
                <a:ext uri="{FF2B5EF4-FFF2-40B4-BE49-F238E27FC236}">
                  <a16:creationId xmlns:a16="http://schemas.microsoft.com/office/drawing/2014/main" id="{FC6E42AF-399B-FB96-2249-3482A00838E9}"/>
                </a:ext>
              </a:extLst>
            </p:cNvPr>
            <p:cNvSpPr/>
            <p:nvPr/>
          </p:nvSpPr>
          <p:spPr>
            <a:xfrm>
              <a:off x="6917625" y="1918950"/>
              <a:ext cx="55150" cy="21075"/>
            </a:xfrm>
            <a:custGeom>
              <a:avLst/>
              <a:gdLst/>
              <a:ahLst/>
              <a:cxnLst/>
              <a:rect l="l" t="t" r="r" b="b"/>
              <a:pathLst>
                <a:path w="2206" h="843" extrusionOk="0">
                  <a:moveTo>
                    <a:pt x="689" y="0"/>
                  </a:moveTo>
                  <a:cubicBezTo>
                    <a:pt x="471" y="0"/>
                    <a:pt x="255" y="49"/>
                    <a:pt x="51" y="151"/>
                  </a:cubicBezTo>
                  <a:cubicBezTo>
                    <a:pt x="1" y="185"/>
                    <a:pt x="24" y="293"/>
                    <a:pt x="83" y="293"/>
                  </a:cubicBezTo>
                  <a:cubicBezTo>
                    <a:pt x="91" y="293"/>
                    <a:pt x="100" y="291"/>
                    <a:pt x="109" y="286"/>
                  </a:cubicBezTo>
                  <a:cubicBezTo>
                    <a:pt x="255" y="235"/>
                    <a:pt x="408" y="210"/>
                    <a:pt x="560" y="210"/>
                  </a:cubicBezTo>
                  <a:cubicBezTo>
                    <a:pt x="752" y="210"/>
                    <a:pt x="942" y="249"/>
                    <a:pt x="1114" y="325"/>
                  </a:cubicBezTo>
                  <a:cubicBezTo>
                    <a:pt x="1288" y="383"/>
                    <a:pt x="1443" y="479"/>
                    <a:pt x="1578" y="576"/>
                  </a:cubicBezTo>
                  <a:cubicBezTo>
                    <a:pt x="1733" y="672"/>
                    <a:pt x="1868" y="750"/>
                    <a:pt x="2042" y="827"/>
                  </a:cubicBezTo>
                  <a:cubicBezTo>
                    <a:pt x="2060" y="838"/>
                    <a:pt x="2077" y="843"/>
                    <a:pt x="2093" y="843"/>
                  </a:cubicBezTo>
                  <a:cubicBezTo>
                    <a:pt x="2163" y="843"/>
                    <a:pt x="2205" y="751"/>
                    <a:pt x="2158" y="672"/>
                  </a:cubicBezTo>
                  <a:cubicBezTo>
                    <a:pt x="2003" y="537"/>
                    <a:pt x="1849" y="421"/>
                    <a:pt x="1675" y="325"/>
                  </a:cubicBezTo>
                  <a:cubicBezTo>
                    <a:pt x="1520" y="228"/>
                    <a:pt x="1327" y="151"/>
                    <a:pt x="1153" y="73"/>
                  </a:cubicBezTo>
                  <a:cubicBezTo>
                    <a:pt x="1000" y="25"/>
                    <a:pt x="844" y="0"/>
                    <a:pt x="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47" name="Google Shape;8230;p117">
              <a:extLst>
                <a:ext uri="{FF2B5EF4-FFF2-40B4-BE49-F238E27FC236}">
                  <a16:creationId xmlns:a16="http://schemas.microsoft.com/office/drawing/2014/main" id="{3D8C67BC-C829-A870-D0D4-0BAC1C1AD477}"/>
                </a:ext>
              </a:extLst>
            </p:cNvPr>
            <p:cNvSpPr/>
            <p:nvPr/>
          </p:nvSpPr>
          <p:spPr>
            <a:xfrm>
              <a:off x="7039175" y="2041925"/>
              <a:ext cx="38200" cy="19325"/>
            </a:xfrm>
            <a:custGeom>
              <a:avLst/>
              <a:gdLst/>
              <a:ahLst/>
              <a:cxnLst/>
              <a:rect l="l" t="t" r="r" b="b"/>
              <a:pathLst>
                <a:path w="1528" h="773" extrusionOk="0">
                  <a:moveTo>
                    <a:pt x="1045" y="0"/>
                  </a:moveTo>
                  <a:cubicBezTo>
                    <a:pt x="972" y="0"/>
                    <a:pt x="900" y="15"/>
                    <a:pt x="832" y="44"/>
                  </a:cubicBezTo>
                  <a:cubicBezTo>
                    <a:pt x="523" y="121"/>
                    <a:pt x="233" y="333"/>
                    <a:pt x="59" y="604"/>
                  </a:cubicBezTo>
                  <a:cubicBezTo>
                    <a:pt x="1" y="677"/>
                    <a:pt x="86" y="772"/>
                    <a:pt x="165" y="772"/>
                  </a:cubicBezTo>
                  <a:cubicBezTo>
                    <a:pt x="190" y="772"/>
                    <a:pt x="214" y="763"/>
                    <a:pt x="233" y="739"/>
                  </a:cubicBezTo>
                  <a:lnTo>
                    <a:pt x="233" y="759"/>
                  </a:lnTo>
                  <a:cubicBezTo>
                    <a:pt x="388" y="546"/>
                    <a:pt x="600" y="372"/>
                    <a:pt x="871" y="295"/>
                  </a:cubicBezTo>
                  <a:cubicBezTo>
                    <a:pt x="916" y="272"/>
                    <a:pt x="975" y="263"/>
                    <a:pt x="1035" y="263"/>
                  </a:cubicBezTo>
                  <a:cubicBezTo>
                    <a:pt x="1077" y="263"/>
                    <a:pt x="1121" y="267"/>
                    <a:pt x="1161" y="275"/>
                  </a:cubicBezTo>
                  <a:cubicBezTo>
                    <a:pt x="1199" y="275"/>
                    <a:pt x="1238" y="295"/>
                    <a:pt x="1296" y="314"/>
                  </a:cubicBezTo>
                  <a:cubicBezTo>
                    <a:pt x="1335" y="333"/>
                    <a:pt x="1354" y="372"/>
                    <a:pt x="1412" y="411"/>
                  </a:cubicBezTo>
                  <a:cubicBezTo>
                    <a:pt x="1419" y="414"/>
                    <a:pt x="1427" y="416"/>
                    <a:pt x="1435" y="416"/>
                  </a:cubicBezTo>
                  <a:cubicBezTo>
                    <a:pt x="1476" y="416"/>
                    <a:pt x="1528" y="381"/>
                    <a:pt x="1528" y="333"/>
                  </a:cubicBezTo>
                  <a:cubicBezTo>
                    <a:pt x="1528" y="179"/>
                    <a:pt x="1373" y="63"/>
                    <a:pt x="1257" y="44"/>
                  </a:cubicBezTo>
                  <a:cubicBezTo>
                    <a:pt x="1190" y="15"/>
                    <a:pt x="1117" y="0"/>
                    <a:pt x="1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48" name="Google Shape;8231;p117">
              <a:extLst>
                <a:ext uri="{FF2B5EF4-FFF2-40B4-BE49-F238E27FC236}">
                  <a16:creationId xmlns:a16="http://schemas.microsoft.com/office/drawing/2014/main" id="{52429E71-C0E8-27D2-0530-FAD2E0AE6932}"/>
                </a:ext>
              </a:extLst>
            </p:cNvPr>
            <p:cNvSpPr/>
            <p:nvPr/>
          </p:nvSpPr>
          <p:spPr>
            <a:xfrm>
              <a:off x="7067400" y="2058950"/>
              <a:ext cx="20125" cy="9250"/>
            </a:xfrm>
            <a:custGeom>
              <a:avLst/>
              <a:gdLst/>
              <a:ahLst/>
              <a:cxnLst/>
              <a:rect l="l" t="t" r="r" b="b"/>
              <a:pathLst>
                <a:path w="805" h="370" extrusionOk="0">
                  <a:moveTo>
                    <a:pt x="457" y="0"/>
                  </a:moveTo>
                  <a:cubicBezTo>
                    <a:pt x="341" y="0"/>
                    <a:pt x="244" y="39"/>
                    <a:pt x="148" y="97"/>
                  </a:cubicBezTo>
                  <a:cubicBezTo>
                    <a:pt x="1" y="178"/>
                    <a:pt x="88" y="370"/>
                    <a:pt x="212" y="370"/>
                  </a:cubicBezTo>
                  <a:cubicBezTo>
                    <a:pt x="235" y="370"/>
                    <a:pt x="259" y="363"/>
                    <a:pt x="283" y="348"/>
                  </a:cubicBezTo>
                  <a:lnTo>
                    <a:pt x="283" y="329"/>
                  </a:lnTo>
                  <a:cubicBezTo>
                    <a:pt x="298" y="329"/>
                    <a:pt x="313" y="317"/>
                    <a:pt x="338" y="302"/>
                  </a:cubicBezTo>
                  <a:lnTo>
                    <a:pt x="338" y="302"/>
                  </a:lnTo>
                  <a:cubicBezTo>
                    <a:pt x="371" y="290"/>
                    <a:pt x="404" y="287"/>
                    <a:pt x="438" y="271"/>
                  </a:cubicBezTo>
                  <a:lnTo>
                    <a:pt x="476" y="271"/>
                  </a:lnTo>
                  <a:cubicBezTo>
                    <a:pt x="534" y="290"/>
                    <a:pt x="573" y="290"/>
                    <a:pt x="611" y="290"/>
                  </a:cubicBezTo>
                  <a:lnTo>
                    <a:pt x="650" y="290"/>
                  </a:lnTo>
                  <a:cubicBezTo>
                    <a:pt x="660" y="300"/>
                    <a:pt x="674" y="305"/>
                    <a:pt x="689" y="305"/>
                  </a:cubicBezTo>
                  <a:cubicBezTo>
                    <a:pt x="703" y="305"/>
                    <a:pt x="718" y="300"/>
                    <a:pt x="727" y="290"/>
                  </a:cubicBezTo>
                  <a:cubicBezTo>
                    <a:pt x="766" y="290"/>
                    <a:pt x="805" y="232"/>
                    <a:pt x="785" y="174"/>
                  </a:cubicBezTo>
                  <a:cubicBezTo>
                    <a:pt x="785" y="135"/>
                    <a:pt x="766" y="116"/>
                    <a:pt x="727" y="97"/>
                  </a:cubicBezTo>
                  <a:cubicBezTo>
                    <a:pt x="708" y="58"/>
                    <a:pt x="689" y="39"/>
                    <a:pt x="669" y="39"/>
                  </a:cubicBezTo>
                  <a:cubicBezTo>
                    <a:pt x="631" y="20"/>
                    <a:pt x="573" y="0"/>
                    <a:pt x="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49" name="Google Shape;8232;p117">
              <a:extLst>
                <a:ext uri="{FF2B5EF4-FFF2-40B4-BE49-F238E27FC236}">
                  <a16:creationId xmlns:a16="http://schemas.microsoft.com/office/drawing/2014/main" id="{0B83AFD4-49F8-2C2A-3B1D-9F823C7F7E43}"/>
                </a:ext>
              </a:extLst>
            </p:cNvPr>
            <p:cNvSpPr/>
            <p:nvPr/>
          </p:nvSpPr>
          <p:spPr>
            <a:xfrm>
              <a:off x="7108275" y="1996625"/>
              <a:ext cx="48625" cy="27525"/>
            </a:xfrm>
            <a:custGeom>
              <a:avLst/>
              <a:gdLst/>
              <a:ahLst/>
              <a:cxnLst/>
              <a:rect l="l" t="t" r="r" b="b"/>
              <a:pathLst>
                <a:path w="1945" h="1101" extrusionOk="0">
                  <a:moveTo>
                    <a:pt x="155" y="0"/>
                  </a:moveTo>
                  <a:cubicBezTo>
                    <a:pt x="39" y="0"/>
                    <a:pt x="1" y="174"/>
                    <a:pt x="117" y="194"/>
                  </a:cubicBezTo>
                  <a:cubicBezTo>
                    <a:pt x="426" y="252"/>
                    <a:pt x="735" y="368"/>
                    <a:pt x="1006" y="522"/>
                  </a:cubicBezTo>
                  <a:cubicBezTo>
                    <a:pt x="1160" y="599"/>
                    <a:pt x="1276" y="696"/>
                    <a:pt x="1411" y="793"/>
                  </a:cubicBezTo>
                  <a:cubicBezTo>
                    <a:pt x="1527" y="889"/>
                    <a:pt x="1663" y="986"/>
                    <a:pt x="1798" y="1083"/>
                  </a:cubicBezTo>
                  <a:cubicBezTo>
                    <a:pt x="1814" y="1095"/>
                    <a:pt x="1831" y="1100"/>
                    <a:pt x="1846" y="1100"/>
                  </a:cubicBezTo>
                  <a:cubicBezTo>
                    <a:pt x="1903" y="1100"/>
                    <a:pt x="1944" y="1027"/>
                    <a:pt x="1914" y="967"/>
                  </a:cubicBezTo>
                  <a:cubicBezTo>
                    <a:pt x="1836" y="812"/>
                    <a:pt x="1721" y="677"/>
                    <a:pt x="1566" y="580"/>
                  </a:cubicBezTo>
                  <a:cubicBezTo>
                    <a:pt x="1431" y="464"/>
                    <a:pt x="1295" y="368"/>
                    <a:pt x="1141" y="290"/>
                  </a:cubicBezTo>
                  <a:cubicBezTo>
                    <a:pt x="986" y="213"/>
                    <a:pt x="832" y="155"/>
                    <a:pt x="677" y="97"/>
                  </a:cubicBezTo>
                  <a:cubicBezTo>
                    <a:pt x="503" y="58"/>
                    <a:pt x="329" y="20"/>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50" name="Google Shape;8233;p117">
              <a:extLst>
                <a:ext uri="{FF2B5EF4-FFF2-40B4-BE49-F238E27FC236}">
                  <a16:creationId xmlns:a16="http://schemas.microsoft.com/office/drawing/2014/main" id="{C5A4F0F1-C22C-9E4C-46C6-38F7555F980D}"/>
                </a:ext>
              </a:extLst>
            </p:cNvPr>
            <p:cNvSpPr/>
            <p:nvPr/>
          </p:nvSpPr>
          <p:spPr>
            <a:xfrm>
              <a:off x="6959550" y="2194450"/>
              <a:ext cx="36100" cy="25025"/>
            </a:xfrm>
            <a:custGeom>
              <a:avLst/>
              <a:gdLst/>
              <a:ahLst/>
              <a:cxnLst/>
              <a:rect l="l" t="t" r="r" b="b"/>
              <a:pathLst>
                <a:path w="1444" h="1001" extrusionOk="0">
                  <a:moveTo>
                    <a:pt x="1327" y="0"/>
                  </a:moveTo>
                  <a:cubicBezTo>
                    <a:pt x="1315" y="0"/>
                    <a:pt x="1303" y="3"/>
                    <a:pt x="1292" y="10"/>
                  </a:cubicBezTo>
                  <a:cubicBezTo>
                    <a:pt x="1196" y="88"/>
                    <a:pt x="1099" y="184"/>
                    <a:pt x="1022" y="281"/>
                  </a:cubicBezTo>
                  <a:cubicBezTo>
                    <a:pt x="945" y="358"/>
                    <a:pt x="848" y="455"/>
                    <a:pt x="751" y="513"/>
                  </a:cubicBezTo>
                  <a:cubicBezTo>
                    <a:pt x="655" y="590"/>
                    <a:pt x="539" y="648"/>
                    <a:pt x="442" y="706"/>
                  </a:cubicBezTo>
                  <a:cubicBezTo>
                    <a:pt x="384" y="745"/>
                    <a:pt x="326" y="764"/>
                    <a:pt x="268" y="783"/>
                  </a:cubicBezTo>
                  <a:cubicBezTo>
                    <a:pt x="237" y="783"/>
                    <a:pt x="182" y="833"/>
                    <a:pt x="141" y="833"/>
                  </a:cubicBezTo>
                  <a:cubicBezTo>
                    <a:pt x="131" y="833"/>
                    <a:pt x="121" y="830"/>
                    <a:pt x="114" y="822"/>
                  </a:cubicBezTo>
                  <a:cubicBezTo>
                    <a:pt x="108" y="819"/>
                    <a:pt x="102" y="818"/>
                    <a:pt x="96" y="818"/>
                  </a:cubicBezTo>
                  <a:cubicBezTo>
                    <a:pt x="56" y="818"/>
                    <a:pt x="0" y="866"/>
                    <a:pt x="17" y="899"/>
                  </a:cubicBezTo>
                  <a:cubicBezTo>
                    <a:pt x="36" y="977"/>
                    <a:pt x="109" y="1001"/>
                    <a:pt x="189" y="1001"/>
                  </a:cubicBezTo>
                  <a:cubicBezTo>
                    <a:pt x="268" y="1001"/>
                    <a:pt x="355" y="977"/>
                    <a:pt x="404" y="957"/>
                  </a:cubicBezTo>
                  <a:cubicBezTo>
                    <a:pt x="539" y="919"/>
                    <a:pt x="693" y="861"/>
                    <a:pt x="829" y="783"/>
                  </a:cubicBezTo>
                  <a:cubicBezTo>
                    <a:pt x="945" y="706"/>
                    <a:pt x="1080" y="609"/>
                    <a:pt x="1177" y="513"/>
                  </a:cubicBezTo>
                  <a:cubicBezTo>
                    <a:pt x="1292" y="397"/>
                    <a:pt x="1389" y="262"/>
                    <a:pt x="1428" y="126"/>
                  </a:cubicBezTo>
                  <a:cubicBezTo>
                    <a:pt x="1444" y="63"/>
                    <a:pt x="1382" y="0"/>
                    <a:pt x="1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8234;p117">
              <a:extLst>
                <a:ext uri="{FF2B5EF4-FFF2-40B4-BE49-F238E27FC236}">
                  <a16:creationId xmlns:a16="http://schemas.microsoft.com/office/drawing/2014/main" id="{6359060D-305B-C968-4A11-A2C58096235C}"/>
                </a:ext>
              </a:extLst>
            </p:cNvPr>
            <p:cNvSpPr/>
            <p:nvPr/>
          </p:nvSpPr>
          <p:spPr>
            <a:xfrm>
              <a:off x="6977500" y="2210650"/>
              <a:ext cx="18250" cy="14575"/>
            </a:xfrm>
            <a:custGeom>
              <a:avLst/>
              <a:gdLst/>
              <a:ahLst/>
              <a:cxnLst/>
              <a:rect l="l" t="t" r="r" b="b"/>
              <a:pathLst>
                <a:path w="730" h="583" extrusionOk="0">
                  <a:moveTo>
                    <a:pt x="632" y="0"/>
                  </a:moveTo>
                  <a:cubicBezTo>
                    <a:pt x="594" y="0"/>
                    <a:pt x="555" y="19"/>
                    <a:pt x="516" y="39"/>
                  </a:cubicBezTo>
                  <a:lnTo>
                    <a:pt x="439" y="97"/>
                  </a:lnTo>
                  <a:lnTo>
                    <a:pt x="304" y="213"/>
                  </a:lnTo>
                  <a:cubicBezTo>
                    <a:pt x="207" y="290"/>
                    <a:pt x="130" y="367"/>
                    <a:pt x="53" y="464"/>
                  </a:cubicBezTo>
                  <a:cubicBezTo>
                    <a:pt x="1" y="516"/>
                    <a:pt x="57" y="583"/>
                    <a:pt x="125" y="583"/>
                  </a:cubicBezTo>
                  <a:cubicBezTo>
                    <a:pt x="133" y="583"/>
                    <a:pt x="141" y="582"/>
                    <a:pt x="149" y="580"/>
                  </a:cubicBezTo>
                  <a:lnTo>
                    <a:pt x="130" y="580"/>
                  </a:lnTo>
                  <a:cubicBezTo>
                    <a:pt x="246" y="522"/>
                    <a:pt x="343" y="464"/>
                    <a:pt x="439" y="406"/>
                  </a:cubicBezTo>
                  <a:lnTo>
                    <a:pt x="574" y="309"/>
                  </a:lnTo>
                  <a:lnTo>
                    <a:pt x="632" y="251"/>
                  </a:lnTo>
                  <a:cubicBezTo>
                    <a:pt x="652" y="251"/>
                    <a:pt x="671" y="232"/>
                    <a:pt x="690" y="213"/>
                  </a:cubicBezTo>
                  <a:cubicBezTo>
                    <a:pt x="710" y="193"/>
                    <a:pt x="710" y="174"/>
                    <a:pt x="710" y="155"/>
                  </a:cubicBezTo>
                  <a:cubicBezTo>
                    <a:pt x="729" y="135"/>
                    <a:pt x="729" y="97"/>
                    <a:pt x="710" y="58"/>
                  </a:cubicBezTo>
                  <a:cubicBezTo>
                    <a:pt x="690" y="19"/>
                    <a:pt x="671" y="0"/>
                    <a:pt x="6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8235;p117">
              <a:extLst>
                <a:ext uri="{FF2B5EF4-FFF2-40B4-BE49-F238E27FC236}">
                  <a16:creationId xmlns:a16="http://schemas.microsoft.com/office/drawing/2014/main" id="{EEF1B604-D6EC-D2BF-8105-B5E201EF9028}"/>
                </a:ext>
              </a:extLst>
            </p:cNvPr>
            <p:cNvSpPr/>
            <p:nvPr/>
          </p:nvSpPr>
          <p:spPr>
            <a:xfrm>
              <a:off x="6647400" y="2111525"/>
              <a:ext cx="40475" cy="32950"/>
            </a:xfrm>
            <a:custGeom>
              <a:avLst/>
              <a:gdLst/>
              <a:ahLst/>
              <a:cxnLst/>
              <a:rect l="l" t="t" r="r" b="b"/>
              <a:pathLst>
                <a:path w="1619" h="1318" extrusionOk="0">
                  <a:moveTo>
                    <a:pt x="215" y="0"/>
                  </a:moveTo>
                  <a:cubicBezTo>
                    <a:pt x="156" y="0"/>
                    <a:pt x="95" y="31"/>
                    <a:pt x="77" y="100"/>
                  </a:cubicBezTo>
                  <a:lnTo>
                    <a:pt x="97" y="81"/>
                  </a:lnTo>
                  <a:lnTo>
                    <a:pt x="97" y="81"/>
                  </a:lnTo>
                  <a:cubicBezTo>
                    <a:pt x="0" y="467"/>
                    <a:pt x="155" y="873"/>
                    <a:pt x="464" y="1124"/>
                  </a:cubicBezTo>
                  <a:cubicBezTo>
                    <a:pt x="638" y="1240"/>
                    <a:pt x="831" y="1318"/>
                    <a:pt x="1024" y="1318"/>
                  </a:cubicBezTo>
                  <a:lnTo>
                    <a:pt x="1160" y="1318"/>
                  </a:lnTo>
                  <a:cubicBezTo>
                    <a:pt x="1218" y="1298"/>
                    <a:pt x="1276" y="1279"/>
                    <a:pt x="1314" y="1260"/>
                  </a:cubicBezTo>
                  <a:cubicBezTo>
                    <a:pt x="1411" y="1221"/>
                    <a:pt x="1488" y="1182"/>
                    <a:pt x="1565" y="1124"/>
                  </a:cubicBezTo>
                  <a:cubicBezTo>
                    <a:pt x="1618" y="1054"/>
                    <a:pt x="1575" y="967"/>
                    <a:pt x="1493" y="967"/>
                  </a:cubicBezTo>
                  <a:cubicBezTo>
                    <a:pt x="1485" y="967"/>
                    <a:pt x="1477" y="968"/>
                    <a:pt x="1469" y="970"/>
                  </a:cubicBezTo>
                  <a:cubicBezTo>
                    <a:pt x="1411" y="989"/>
                    <a:pt x="1334" y="1008"/>
                    <a:pt x="1256" y="1008"/>
                  </a:cubicBezTo>
                  <a:cubicBezTo>
                    <a:pt x="1218" y="1008"/>
                    <a:pt x="1179" y="989"/>
                    <a:pt x="1140" y="989"/>
                  </a:cubicBezTo>
                  <a:lnTo>
                    <a:pt x="1024" y="989"/>
                  </a:lnTo>
                  <a:cubicBezTo>
                    <a:pt x="889" y="989"/>
                    <a:pt x="754" y="931"/>
                    <a:pt x="638" y="854"/>
                  </a:cubicBezTo>
                  <a:cubicBezTo>
                    <a:pt x="425" y="680"/>
                    <a:pt x="309" y="409"/>
                    <a:pt x="348" y="120"/>
                  </a:cubicBezTo>
                  <a:cubicBezTo>
                    <a:pt x="359" y="45"/>
                    <a:pt x="288" y="0"/>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53" name="Google Shape;8236;p117">
              <a:extLst>
                <a:ext uri="{FF2B5EF4-FFF2-40B4-BE49-F238E27FC236}">
                  <a16:creationId xmlns:a16="http://schemas.microsoft.com/office/drawing/2014/main" id="{6E495C7D-1B49-28DC-FB1F-415949384111}"/>
                </a:ext>
              </a:extLst>
            </p:cNvPr>
            <p:cNvSpPr/>
            <p:nvPr/>
          </p:nvSpPr>
          <p:spPr>
            <a:xfrm>
              <a:off x="6602625" y="1935750"/>
              <a:ext cx="27400" cy="21700"/>
            </a:xfrm>
            <a:custGeom>
              <a:avLst/>
              <a:gdLst/>
              <a:ahLst/>
              <a:cxnLst/>
              <a:rect l="l" t="t" r="r" b="b"/>
              <a:pathLst>
                <a:path w="1096" h="868" extrusionOk="0">
                  <a:moveTo>
                    <a:pt x="999" y="0"/>
                  </a:moveTo>
                  <a:cubicBezTo>
                    <a:pt x="554" y="0"/>
                    <a:pt x="168" y="368"/>
                    <a:pt x="13" y="773"/>
                  </a:cubicBezTo>
                  <a:cubicBezTo>
                    <a:pt x="0" y="825"/>
                    <a:pt x="48" y="868"/>
                    <a:pt x="92" y="868"/>
                  </a:cubicBezTo>
                  <a:cubicBezTo>
                    <a:pt x="114" y="868"/>
                    <a:pt x="136" y="857"/>
                    <a:pt x="149" y="831"/>
                  </a:cubicBezTo>
                  <a:cubicBezTo>
                    <a:pt x="226" y="638"/>
                    <a:pt x="342" y="503"/>
                    <a:pt x="496" y="387"/>
                  </a:cubicBezTo>
                  <a:cubicBezTo>
                    <a:pt x="670" y="271"/>
                    <a:pt x="844" y="194"/>
                    <a:pt x="1018" y="136"/>
                  </a:cubicBezTo>
                  <a:cubicBezTo>
                    <a:pt x="1095" y="116"/>
                    <a:pt x="1076"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54" name="Google Shape;8237;p117">
              <a:extLst>
                <a:ext uri="{FF2B5EF4-FFF2-40B4-BE49-F238E27FC236}">
                  <a16:creationId xmlns:a16="http://schemas.microsoft.com/office/drawing/2014/main" id="{611097F1-9F32-361F-22C8-9BAC25D1DD8B}"/>
                </a:ext>
              </a:extLst>
            </p:cNvPr>
            <p:cNvSpPr/>
            <p:nvPr/>
          </p:nvSpPr>
          <p:spPr>
            <a:xfrm>
              <a:off x="6618400" y="1953150"/>
              <a:ext cx="22725" cy="20275"/>
            </a:xfrm>
            <a:custGeom>
              <a:avLst/>
              <a:gdLst/>
              <a:ahLst/>
              <a:cxnLst/>
              <a:rect l="l" t="t" r="r" b="b"/>
              <a:pathLst>
                <a:path w="909" h="811" extrusionOk="0">
                  <a:moveTo>
                    <a:pt x="696" y="0"/>
                  </a:moveTo>
                  <a:cubicBezTo>
                    <a:pt x="638" y="0"/>
                    <a:pt x="600" y="0"/>
                    <a:pt x="542" y="19"/>
                  </a:cubicBezTo>
                  <a:cubicBezTo>
                    <a:pt x="445" y="58"/>
                    <a:pt x="349" y="116"/>
                    <a:pt x="271" y="174"/>
                  </a:cubicBezTo>
                  <a:cubicBezTo>
                    <a:pt x="117" y="309"/>
                    <a:pt x="20" y="503"/>
                    <a:pt x="1" y="696"/>
                  </a:cubicBezTo>
                  <a:cubicBezTo>
                    <a:pt x="1" y="771"/>
                    <a:pt x="61" y="811"/>
                    <a:pt x="121" y="811"/>
                  </a:cubicBezTo>
                  <a:cubicBezTo>
                    <a:pt x="168" y="811"/>
                    <a:pt x="215" y="786"/>
                    <a:pt x="233" y="734"/>
                  </a:cubicBezTo>
                  <a:lnTo>
                    <a:pt x="233" y="677"/>
                  </a:lnTo>
                  <a:cubicBezTo>
                    <a:pt x="233" y="638"/>
                    <a:pt x="252" y="599"/>
                    <a:pt x="271" y="561"/>
                  </a:cubicBezTo>
                  <a:lnTo>
                    <a:pt x="271" y="522"/>
                  </a:lnTo>
                  <a:lnTo>
                    <a:pt x="291" y="483"/>
                  </a:lnTo>
                  <a:lnTo>
                    <a:pt x="310" y="445"/>
                  </a:lnTo>
                  <a:cubicBezTo>
                    <a:pt x="329" y="425"/>
                    <a:pt x="368" y="387"/>
                    <a:pt x="387" y="367"/>
                  </a:cubicBezTo>
                  <a:lnTo>
                    <a:pt x="407" y="348"/>
                  </a:lnTo>
                  <a:lnTo>
                    <a:pt x="426" y="348"/>
                  </a:lnTo>
                  <a:cubicBezTo>
                    <a:pt x="464" y="329"/>
                    <a:pt x="503" y="309"/>
                    <a:pt x="522" y="290"/>
                  </a:cubicBezTo>
                  <a:lnTo>
                    <a:pt x="561" y="290"/>
                  </a:lnTo>
                  <a:cubicBezTo>
                    <a:pt x="580" y="271"/>
                    <a:pt x="600" y="271"/>
                    <a:pt x="619" y="271"/>
                  </a:cubicBezTo>
                  <a:lnTo>
                    <a:pt x="716" y="232"/>
                  </a:lnTo>
                  <a:lnTo>
                    <a:pt x="832" y="232"/>
                  </a:lnTo>
                  <a:lnTo>
                    <a:pt x="851" y="213"/>
                  </a:lnTo>
                  <a:cubicBezTo>
                    <a:pt x="909" y="174"/>
                    <a:pt x="909" y="97"/>
                    <a:pt x="870" y="58"/>
                  </a:cubicBezTo>
                  <a:cubicBezTo>
                    <a:pt x="851" y="19"/>
                    <a:pt x="812" y="0"/>
                    <a:pt x="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55" name="Google Shape;8238;p117">
              <a:extLst>
                <a:ext uri="{FF2B5EF4-FFF2-40B4-BE49-F238E27FC236}">
                  <a16:creationId xmlns:a16="http://schemas.microsoft.com/office/drawing/2014/main" id="{7A93C7CF-562B-B4DA-A981-3E14C4BC93AF}"/>
                </a:ext>
              </a:extLst>
            </p:cNvPr>
            <p:cNvSpPr/>
            <p:nvPr/>
          </p:nvSpPr>
          <p:spPr>
            <a:xfrm>
              <a:off x="6996675" y="1823750"/>
              <a:ext cx="17825" cy="32375"/>
            </a:xfrm>
            <a:custGeom>
              <a:avLst/>
              <a:gdLst/>
              <a:ahLst/>
              <a:cxnLst/>
              <a:rect l="l" t="t" r="r" b="b"/>
              <a:pathLst>
                <a:path w="713" h="1295" extrusionOk="0">
                  <a:moveTo>
                    <a:pt x="166" y="1"/>
                  </a:moveTo>
                  <a:cubicBezTo>
                    <a:pt x="140" y="1"/>
                    <a:pt x="114" y="12"/>
                    <a:pt x="97" y="36"/>
                  </a:cubicBezTo>
                  <a:cubicBezTo>
                    <a:pt x="59" y="94"/>
                    <a:pt x="39" y="152"/>
                    <a:pt x="39" y="210"/>
                  </a:cubicBezTo>
                  <a:cubicBezTo>
                    <a:pt x="20" y="268"/>
                    <a:pt x="1" y="326"/>
                    <a:pt x="20" y="384"/>
                  </a:cubicBezTo>
                  <a:cubicBezTo>
                    <a:pt x="20" y="500"/>
                    <a:pt x="39" y="635"/>
                    <a:pt x="78" y="732"/>
                  </a:cubicBezTo>
                  <a:cubicBezTo>
                    <a:pt x="136" y="847"/>
                    <a:pt x="194" y="963"/>
                    <a:pt x="252" y="1060"/>
                  </a:cubicBezTo>
                  <a:cubicBezTo>
                    <a:pt x="329" y="1157"/>
                    <a:pt x="426" y="1253"/>
                    <a:pt x="542" y="1292"/>
                  </a:cubicBezTo>
                  <a:cubicBezTo>
                    <a:pt x="550" y="1294"/>
                    <a:pt x="559" y="1294"/>
                    <a:pt x="567" y="1294"/>
                  </a:cubicBezTo>
                  <a:cubicBezTo>
                    <a:pt x="651" y="1294"/>
                    <a:pt x="712" y="1208"/>
                    <a:pt x="677" y="1137"/>
                  </a:cubicBezTo>
                  <a:lnTo>
                    <a:pt x="658" y="1137"/>
                  </a:lnTo>
                  <a:cubicBezTo>
                    <a:pt x="600" y="1041"/>
                    <a:pt x="542" y="963"/>
                    <a:pt x="484" y="886"/>
                  </a:cubicBezTo>
                  <a:cubicBezTo>
                    <a:pt x="426" y="809"/>
                    <a:pt x="387" y="732"/>
                    <a:pt x="349" y="654"/>
                  </a:cubicBezTo>
                  <a:cubicBezTo>
                    <a:pt x="329" y="596"/>
                    <a:pt x="329" y="558"/>
                    <a:pt x="310" y="500"/>
                  </a:cubicBezTo>
                  <a:cubicBezTo>
                    <a:pt x="310" y="461"/>
                    <a:pt x="291" y="422"/>
                    <a:pt x="291" y="384"/>
                  </a:cubicBezTo>
                  <a:cubicBezTo>
                    <a:pt x="291" y="345"/>
                    <a:pt x="291" y="306"/>
                    <a:pt x="291" y="287"/>
                  </a:cubicBezTo>
                  <a:cubicBezTo>
                    <a:pt x="291" y="268"/>
                    <a:pt x="271" y="248"/>
                    <a:pt x="271" y="229"/>
                  </a:cubicBezTo>
                  <a:cubicBezTo>
                    <a:pt x="271" y="171"/>
                    <a:pt x="252" y="113"/>
                    <a:pt x="252" y="55"/>
                  </a:cubicBezTo>
                  <a:cubicBezTo>
                    <a:pt x="241" y="22"/>
                    <a:pt x="203"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56" name="Google Shape;8239;p117">
              <a:extLst>
                <a:ext uri="{FF2B5EF4-FFF2-40B4-BE49-F238E27FC236}">
                  <a16:creationId xmlns:a16="http://schemas.microsoft.com/office/drawing/2014/main" id="{A9D444C5-1661-6568-D016-5E56C25052C5}"/>
                </a:ext>
              </a:extLst>
            </p:cNvPr>
            <p:cNvSpPr/>
            <p:nvPr/>
          </p:nvSpPr>
          <p:spPr>
            <a:xfrm>
              <a:off x="7008750" y="1829225"/>
              <a:ext cx="10300" cy="20775"/>
            </a:xfrm>
            <a:custGeom>
              <a:avLst/>
              <a:gdLst/>
              <a:ahLst/>
              <a:cxnLst/>
              <a:rect l="l" t="t" r="r" b="b"/>
              <a:pathLst>
                <a:path w="412" h="831" extrusionOk="0">
                  <a:moveTo>
                    <a:pt x="143" y="1"/>
                  </a:moveTo>
                  <a:cubicBezTo>
                    <a:pt x="121" y="1"/>
                    <a:pt x="98" y="9"/>
                    <a:pt x="78" y="29"/>
                  </a:cubicBezTo>
                  <a:cubicBezTo>
                    <a:pt x="39" y="49"/>
                    <a:pt x="20" y="87"/>
                    <a:pt x="20" y="126"/>
                  </a:cubicBezTo>
                  <a:cubicBezTo>
                    <a:pt x="1" y="165"/>
                    <a:pt x="1" y="203"/>
                    <a:pt x="1" y="242"/>
                  </a:cubicBezTo>
                  <a:cubicBezTo>
                    <a:pt x="1" y="319"/>
                    <a:pt x="20" y="377"/>
                    <a:pt x="39" y="455"/>
                  </a:cubicBezTo>
                  <a:cubicBezTo>
                    <a:pt x="59" y="590"/>
                    <a:pt x="136" y="706"/>
                    <a:pt x="233" y="802"/>
                  </a:cubicBezTo>
                  <a:cubicBezTo>
                    <a:pt x="252" y="822"/>
                    <a:pt x="275" y="831"/>
                    <a:pt x="296" y="831"/>
                  </a:cubicBezTo>
                  <a:cubicBezTo>
                    <a:pt x="358" y="831"/>
                    <a:pt x="411" y="758"/>
                    <a:pt x="368" y="686"/>
                  </a:cubicBezTo>
                  <a:lnTo>
                    <a:pt x="329" y="667"/>
                  </a:lnTo>
                  <a:cubicBezTo>
                    <a:pt x="310" y="628"/>
                    <a:pt x="310" y="609"/>
                    <a:pt x="291" y="590"/>
                  </a:cubicBezTo>
                  <a:lnTo>
                    <a:pt x="291" y="571"/>
                  </a:lnTo>
                  <a:lnTo>
                    <a:pt x="271" y="532"/>
                  </a:lnTo>
                  <a:cubicBezTo>
                    <a:pt x="252" y="474"/>
                    <a:pt x="233" y="416"/>
                    <a:pt x="233" y="358"/>
                  </a:cubicBezTo>
                  <a:lnTo>
                    <a:pt x="233" y="319"/>
                  </a:lnTo>
                  <a:lnTo>
                    <a:pt x="233" y="242"/>
                  </a:lnTo>
                  <a:cubicBezTo>
                    <a:pt x="233" y="203"/>
                    <a:pt x="233" y="184"/>
                    <a:pt x="233" y="165"/>
                  </a:cubicBezTo>
                  <a:cubicBezTo>
                    <a:pt x="233" y="126"/>
                    <a:pt x="233" y="107"/>
                    <a:pt x="233" y="87"/>
                  </a:cubicBezTo>
                  <a:lnTo>
                    <a:pt x="233" y="68"/>
                  </a:lnTo>
                  <a:cubicBezTo>
                    <a:pt x="220" y="30"/>
                    <a:pt x="183" y="1"/>
                    <a:pt x="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57" name="Google Shape;8240;p117">
              <a:extLst>
                <a:ext uri="{FF2B5EF4-FFF2-40B4-BE49-F238E27FC236}">
                  <a16:creationId xmlns:a16="http://schemas.microsoft.com/office/drawing/2014/main" id="{0B990BDD-39DE-882C-5E83-D0D79CDA606F}"/>
                </a:ext>
              </a:extLst>
            </p:cNvPr>
            <p:cNvSpPr/>
            <p:nvPr/>
          </p:nvSpPr>
          <p:spPr>
            <a:xfrm>
              <a:off x="7059475" y="1794325"/>
              <a:ext cx="19750" cy="28400"/>
            </a:xfrm>
            <a:custGeom>
              <a:avLst/>
              <a:gdLst/>
              <a:ahLst/>
              <a:cxnLst/>
              <a:rect l="l" t="t" r="r" b="b"/>
              <a:pathLst>
                <a:path w="790" h="1136" extrusionOk="0">
                  <a:moveTo>
                    <a:pt x="395" y="699"/>
                  </a:moveTo>
                  <a:lnTo>
                    <a:pt x="395" y="699"/>
                  </a:lnTo>
                  <a:cubicBezTo>
                    <a:pt x="394" y="699"/>
                    <a:pt x="391" y="702"/>
                    <a:pt x="387" y="710"/>
                  </a:cubicBezTo>
                  <a:cubicBezTo>
                    <a:pt x="387" y="719"/>
                    <a:pt x="388" y="722"/>
                    <a:pt x="389" y="722"/>
                  </a:cubicBezTo>
                  <a:cubicBezTo>
                    <a:pt x="393" y="722"/>
                    <a:pt x="398" y="699"/>
                    <a:pt x="395" y="699"/>
                  </a:cubicBezTo>
                  <a:close/>
                  <a:moveTo>
                    <a:pt x="639" y="0"/>
                  </a:moveTo>
                  <a:cubicBezTo>
                    <a:pt x="624" y="0"/>
                    <a:pt x="610" y="5"/>
                    <a:pt x="600" y="15"/>
                  </a:cubicBezTo>
                  <a:cubicBezTo>
                    <a:pt x="561" y="15"/>
                    <a:pt x="542" y="15"/>
                    <a:pt x="503" y="34"/>
                  </a:cubicBezTo>
                  <a:cubicBezTo>
                    <a:pt x="465" y="53"/>
                    <a:pt x="407" y="92"/>
                    <a:pt x="368" y="131"/>
                  </a:cubicBezTo>
                  <a:cubicBezTo>
                    <a:pt x="291" y="208"/>
                    <a:pt x="213" y="285"/>
                    <a:pt x="155" y="382"/>
                  </a:cubicBezTo>
                  <a:cubicBezTo>
                    <a:pt x="59" y="575"/>
                    <a:pt x="1" y="788"/>
                    <a:pt x="20" y="1000"/>
                  </a:cubicBezTo>
                  <a:cubicBezTo>
                    <a:pt x="20" y="1078"/>
                    <a:pt x="78" y="1136"/>
                    <a:pt x="155" y="1136"/>
                  </a:cubicBezTo>
                  <a:cubicBezTo>
                    <a:pt x="233" y="1136"/>
                    <a:pt x="291" y="1078"/>
                    <a:pt x="291" y="1000"/>
                  </a:cubicBezTo>
                  <a:lnTo>
                    <a:pt x="349" y="1000"/>
                  </a:lnTo>
                  <a:lnTo>
                    <a:pt x="349" y="942"/>
                  </a:lnTo>
                  <a:lnTo>
                    <a:pt x="349" y="904"/>
                  </a:lnTo>
                  <a:cubicBezTo>
                    <a:pt x="349" y="865"/>
                    <a:pt x="368" y="826"/>
                    <a:pt x="368" y="768"/>
                  </a:cubicBezTo>
                  <a:cubicBezTo>
                    <a:pt x="387" y="749"/>
                    <a:pt x="387" y="730"/>
                    <a:pt x="387" y="710"/>
                  </a:cubicBezTo>
                  <a:lnTo>
                    <a:pt x="387" y="672"/>
                  </a:lnTo>
                  <a:cubicBezTo>
                    <a:pt x="407" y="633"/>
                    <a:pt x="426" y="594"/>
                    <a:pt x="465" y="556"/>
                  </a:cubicBezTo>
                  <a:lnTo>
                    <a:pt x="542" y="440"/>
                  </a:lnTo>
                  <a:lnTo>
                    <a:pt x="561" y="421"/>
                  </a:lnTo>
                  <a:lnTo>
                    <a:pt x="600" y="363"/>
                  </a:lnTo>
                  <a:cubicBezTo>
                    <a:pt x="600" y="363"/>
                    <a:pt x="619" y="343"/>
                    <a:pt x="619" y="324"/>
                  </a:cubicBezTo>
                  <a:cubicBezTo>
                    <a:pt x="633" y="310"/>
                    <a:pt x="647" y="297"/>
                    <a:pt x="640" y="297"/>
                  </a:cubicBezTo>
                  <a:lnTo>
                    <a:pt x="640" y="297"/>
                  </a:lnTo>
                  <a:cubicBezTo>
                    <a:pt x="637" y="297"/>
                    <a:pt x="631" y="299"/>
                    <a:pt x="619" y="305"/>
                  </a:cubicBezTo>
                  <a:lnTo>
                    <a:pt x="677" y="266"/>
                  </a:lnTo>
                  <a:cubicBezTo>
                    <a:pt x="697" y="227"/>
                    <a:pt x="697" y="227"/>
                    <a:pt x="716" y="208"/>
                  </a:cubicBezTo>
                  <a:cubicBezTo>
                    <a:pt x="735" y="189"/>
                    <a:pt x="755" y="169"/>
                    <a:pt x="755" y="150"/>
                  </a:cubicBezTo>
                  <a:cubicBezTo>
                    <a:pt x="789" y="81"/>
                    <a:pt x="762" y="12"/>
                    <a:pt x="700" y="12"/>
                  </a:cubicBezTo>
                  <a:cubicBezTo>
                    <a:pt x="693" y="12"/>
                    <a:pt x="685" y="13"/>
                    <a:pt x="677" y="15"/>
                  </a:cubicBezTo>
                  <a:cubicBezTo>
                    <a:pt x="668" y="5"/>
                    <a:pt x="653" y="0"/>
                    <a:pt x="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58" name="Google Shape;8241;p117">
              <a:extLst>
                <a:ext uri="{FF2B5EF4-FFF2-40B4-BE49-F238E27FC236}">
                  <a16:creationId xmlns:a16="http://schemas.microsoft.com/office/drawing/2014/main" id="{7EC6FABD-D833-A377-E16B-ACD742B40A34}"/>
                </a:ext>
              </a:extLst>
            </p:cNvPr>
            <p:cNvSpPr/>
            <p:nvPr/>
          </p:nvSpPr>
          <p:spPr>
            <a:xfrm>
              <a:off x="7198625" y="1777300"/>
              <a:ext cx="27550" cy="16325"/>
            </a:xfrm>
            <a:custGeom>
              <a:avLst/>
              <a:gdLst/>
              <a:ahLst/>
              <a:cxnLst/>
              <a:rect l="l" t="t" r="r" b="b"/>
              <a:pathLst>
                <a:path w="1102" h="653" extrusionOk="0">
                  <a:moveTo>
                    <a:pt x="116" y="0"/>
                  </a:moveTo>
                  <a:cubicBezTo>
                    <a:pt x="20" y="19"/>
                    <a:pt x="0" y="135"/>
                    <a:pt x="78" y="193"/>
                  </a:cubicBezTo>
                  <a:lnTo>
                    <a:pt x="97" y="251"/>
                  </a:lnTo>
                  <a:lnTo>
                    <a:pt x="116" y="251"/>
                  </a:lnTo>
                  <a:cubicBezTo>
                    <a:pt x="136" y="251"/>
                    <a:pt x="155" y="271"/>
                    <a:pt x="174" y="271"/>
                  </a:cubicBezTo>
                  <a:lnTo>
                    <a:pt x="232" y="290"/>
                  </a:lnTo>
                  <a:cubicBezTo>
                    <a:pt x="271" y="290"/>
                    <a:pt x="309" y="309"/>
                    <a:pt x="348" y="329"/>
                  </a:cubicBezTo>
                  <a:lnTo>
                    <a:pt x="387" y="348"/>
                  </a:lnTo>
                  <a:lnTo>
                    <a:pt x="425" y="348"/>
                  </a:lnTo>
                  <a:lnTo>
                    <a:pt x="522" y="406"/>
                  </a:lnTo>
                  <a:cubicBezTo>
                    <a:pt x="561" y="425"/>
                    <a:pt x="599" y="445"/>
                    <a:pt x="638" y="464"/>
                  </a:cubicBezTo>
                  <a:lnTo>
                    <a:pt x="657" y="483"/>
                  </a:lnTo>
                  <a:lnTo>
                    <a:pt x="696" y="522"/>
                  </a:lnTo>
                  <a:lnTo>
                    <a:pt x="735" y="541"/>
                  </a:lnTo>
                  <a:lnTo>
                    <a:pt x="793" y="580"/>
                  </a:lnTo>
                  <a:cubicBezTo>
                    <a:pt x="812" y="599"/>
                    <a:pt x="831" y="618"/>
                    <a:pt x="851" y="638"/>
                  </a:cubicBezTo>
                  <a:cubicBezTo>
                    <a:pt x="870" y="647"/>
                    <a:pt x="889" y="652"/>
                    <a:pt x="909" y="652"/>
                  </a:cubicBezTo>
                  <a:cubicBezTo>
                    <a:pt x="928" y="652"/>
                    <a:pt x="947" y="647"/>
                    <a:pt x="967" y="638"/>
                  </a:cubicBezTo>
                  <a:cubicBezTo>
                    <a:pt x="1025" y="638"/>
                    <a:pt x="1044" y="599"/>
                    <a:pt x="1063" y="560"/>
                  </a:cubicBezTo>
                  <a:cubicBezTo>
                    <a:pt x="1102" y="445"/>
                    <a:pt x="986" y="329"/>
                    <a:pt x="909" y="271"/>
                  </a:cubicBezTo>
                  <a:cubicBezTo>
                    <a:pt x="831" y="213"/>
                    <a:pt x="754" y="155"/>
                    <a:pt x="657" y="116"/>
                  </a:cubicBezTo>
                  <a:cubicBezTo>
                    <a:pt x="580" y="77"/>
                    <a:pt x="503" y="39"/>
                    <a:pt x="406" y="19"/>
                  </a:cubicBezTo>
                  <a:cubicBezTo>
                    <a:pt x="348" y="0"/>
                    <a:pt x="309" y="0"/>
                    <a:pt x="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72" name="Picture 4" descr="Bí kíp hệ thống kiến thức - Học sinh nào cũng cần biết - HocmaiBook.vn">
            <a:extLst>
              <a:ext uri="{FF2B5EF4-FFF2-40B4-BE49-F238E27FC236}">
                <a16:creationId xmlns:a16="http://schemas.microsoft.com/office/drawing/2014/main" id="{E3FF5244-5EC4-467C-8507-31AFEECD2A7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5697" t="1840" r="16204" b="4398"/>
          <a:stretch/>
        </p:blipFill>
        <p:spPr bwMode="auto">
          <a:xfrm>
            <a:off x="5869595" y="0"/>
            <a:ext cx="3390615" cy="34284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026B829B-F838-4641-0BEF-9D56A067ECA2}"/>
              </a:ext>
            </a:extLst>
          </p:cNvPr>
          <p:cNvSpPr/>
          <p:nvPr/>
        </p:nvSpPr>
        <p:spPr>
          <a:xfrm>
            <a:off x="5860319" y="466763"/>
            <a:ext cx="3195757" cy="584015"/>
          </a:xfrm>
          <a:prstGeom prst="roundRect">
            <a:avLst/>
          </a:prstGeom>
          <a:solidFill>
            <a:schemeClr val="tx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rPr>
              <a:t>THẢO LUẬN NHÓM </a:t>
            </a:r>
          </a:p>
        </p:txBody>
      </p:sp>
      <p:grpSp>
        <p:nvGrpSpPr>
          <p:cNvPr id="30" name="Group 29">
            <a:extLst>
              <a:ext uri="{FF2B5EF4-FFF2-40B4-BE49-F238E27FC236}">
                <a16:creationId xmlns:a16="http://schemas.microsoft.com/office/drawing/2014/main" id="{76BD448C-4CD1-CC03-9B5A-397689F1D85D}"/>
              </a:ext>
            </a:extLst>
          </p:cNvPr>
          <p:cNvGrpSpPr/>
          <p:nvPr/>
        </p:nvGrpSpPr>
        <p:grpSpPr>
          <a:xfrm>
            <a:off x="6186612" y="1123875"/>
            <a:ext cx="2869464" cy="2036384"/>
            <a:chOff x="5252673" y="1972149"/>
            <a:chExt cx="2869464" cy="2036384"/>
          </a:xfrm>
        </p:grpSpPr>
        <p:sp>
          <p:nvSpPr>
            <p:cNvPr id="31" name="TextBox 30">
              <a:extLst>
                <a:ext uri="{FF2B5EF4-FFF2-40B4-BE49-F238E27FC236}">
                  <a16:creationId xmlns:a16="http://schemas.microsoft.com/office/drawing/2014/main" id="{D0F7C90A-D7C4-92FD-23B6-A83C4CB63177}"/>
                </a:ext>
              </a:extLst>
            </p:cNvPr>
            <p:cNvSpPr txBox="1"/>
            <p:nvPr/>
          </p:nvSpPr>
          <p:spPr>
            <a:xfrm>
              <a:off x="5252673" y="3136499"/>
              <a:ext cx="2869464" cy="872034"/>
            </a:xfrm>
            <a:prstGeom prst="rect">
              <a:avLst/>
            </a:prstGeom>
            <a:noFill/>
          </p:spPr>
          <p:txBody>
            <a:bodyPr wrap="square">
              <a:spAutoFit/>
            </a:bodyPr>
            <a:lstStyle/>
            <a:p>
              <a:pPr algn="ctr">
                <a:lnSpc>
                  <a:spcPct val="150000"/>
                </a:lnSpc>
                <a:spcBef>
                  <a:spcPts val="100"/>
                </a:spcBef>
                <a:spcAft>
                  <a:spcPts val="100"/>
                </a:spcAft>
              </a:pPr>
              <a:r>
                <a:rPr lang="nl-NL" sz="1800" dirty="0">
                  <a:latin typeface="+mj-lt"/>
                  <a:ea typeface="Calibri" panose="020F0502020204030204" pitchFamily="34" charset="0"/>
                </a:rPr>
                <a:t>Ôn tập lại kiến thức đã học và hoàn thành sơ đồ</a:t>
              </a:r>
              <a:endParaRPr lang="en-US" sz="1600" dirty="0">
                <a:effectLst/>
                <a:latin typeface="+mj-lt"/>
                <a:ea typeface="Calibri" panose="020F0502020204030204" pitchFamily="34" charset="0"/>
              </a:endParaRPr>
            </a:p>
          </p:txBody>
        </p:sp>
        <p:pic>
          <p:nvPicPr>
            <p:cNvPr id="992" name="Picture 56">
              <a:extLst>
                <a:ext uri="{FF2B5EF4-FFF2-40B4-BE49-F238E27FC236}">
                  <a16:creationId xmlns:a16="http://schemas.microsoft.com/office/drawing/2014/main" id="{730B9715-4193-0343-039B-A53277120E44}"/>
                </a:ext>
              </a:extLst>
            </p:cNvPr>
            <p:cNvPicPr>
              <a:picLocks noChangeAspect="1"/>
            </p:cNvPicPr>
            <p:nvPr/>
          </p:nvPicPr>
          <p:blipFill>
            <a:blip r:embed="rId3"/>
            <a:srcRect/>
            <a:stretch>
              <a:fillRect/>
            </a:stretch>
          </p:blipFill>
          <p:spPr>
            <a:xfrm>
              <a:off x="6146692" y="1972149"/>
              <a:ext cx="1289748" cy="1226873"/>
            </a:xfrm>
            <a:prstGeom prst="rect">
              <a:avLst/>
            </a:prstGeom>
          </p:spPr>
        </p:pic>
      </p:grpSp>
      <p:pic>
        <p:nvPicPr>
          <p:cNvPr id="3" name="Picture 2">
            <a:extLst>
              <a:ext uri="{FF2B5EF4-FFF2-40B4-BE49-F238E27FC236}">
                <a16:creationId xmlns:a16="http://schemas.microsoft.com/office/drawing/2014/main" id="{B7B9CC10-BE87-4225-A84B-47088719A25B}"/>
              </a:ext>
            </a:extLst>
          </p:cNvPr>
          <p:cNvPicPr>
            <a:picLocks noChangeAspect="1"/>
          </p:cNvPicPr>
          <p:nvPr/>
        </p:nvPicPr>
        <p:blipFill>
          <a:blip r:embed="rId4"/>
          <a:stretch>
            <a:fillRect/>
          </a:stretch>
        </p:blipFill>
        <p:spPr>
          <a:xfrm>
            <a:off x="1" y="0"/>
            <a:ext cx="5860318" cy="472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up)">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29" name="Arrow: Pentagon 28">
            <a:extLst>
              <a:ext uri="{FF2B5EF4-FFF2-40B4-BE49-F238E27FC236}">
                <a16:creationId xmlns:a16="http://schemas.microsoft.com/office/drawing/2014/main" id="{026B829B-F838-4641-0BEF-9D56A067ECA2}"/>
              </a:ext>
            </a:extLst>
          </p:cNvPr>
          <p:cNvSpPr/>
          <p:nvPr/>
        </p:nvSpPr>
        <p:spPr>
          <a:xfrm>
            <a:off x="39400" y="45883"/>
            <a:ext cx="3885057" cy="634225"/>
          </a:xfrm>
          <a:prstGeom prst="homePlate">
            <a:avLst/>
          </a:prstGeom>
          <a:solidFill>
            <a:srgbClr val="84B100"/>
          </a:solidFill>
          <a:ln>
            <a:solidFill>
              <a:srgbClr val="84B1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LÀM VIỆC NHÓM</a:t>
            </a:r>
          </a:p>
        </p:txBody>
      </p:sp>
      <p:grpSp>
        <p:nvGrpSpPr>
          <p:cNvPr id="30" name="Group 29">
            <a:extLst>
              <a:ext uri="{FF2B5EF4-FFF2-40B4-BE49-F238E27FC236}">
                <a16:creationId xmlns:a16="http://schemas.microsoft.com/office/drawing/2014/main" id="{76BD448C-4CD1-CC03-9B5A-397689F1D85D}"/>
              </a:ext>
            </a:extLst>
          </p:cNvPr>
          <p:cNvGrpSpPr/>
          <p:nvPr/>
        </p:nvGrpSpPr>
        <p:grpSpPr>
          <a:xfrm>
            <a:off x="2301113" y="-94584"/>
            <a:ext cx="6844119" cy="2205295"/>
            <a:chOff x="4775826" y="1898465"/>
            <a:chExt cx="5099015" cy="2518692"/>
          </a:xfrm>
        </p:grpSpPr>
        <p:sp>
          <p:nvSpPr>
            <p:cNvPr id="31" name="TextBox 30">
              <a:extLst>
                <a:ext uri="{FF2B5EF4-FFF2-40B4-BE49-F238E27FC236}">
                  <a16:creationId xmlns:a16="http://schemas.microsoft.com/office/drawing/2014/main" id="{D0F7C90A-D7C4-92FD-23B6-A83C4CB63177}"/>
                </a:ext>
              </a:extLst>
            </p:cNvPr>
            <p:cNvSpPr txBox="1"/>
            <p:nvPr/>
          </p:nvSpPr>
          <p:spPr>
            <a:xfrm>
              <a:off x="4775826" y="3089268"/>
              <a:ext cx="5099015" cy="1327889"/>
            </a:xfrm>
            <a:prstGeom prst="rect">
              <a:avLst/>
            </a:prstGeom>
            <a:noFill/>
          </p:spPr>
          <p:txBody>
            <a:bodyPr wrap="square">
              <a:spAutoFit/>
            </a:bodyPr>
            <a:lstStyle/>
            <a:p>
              <a:pPr algn="ctr">
                <a:lnSpc>
                  <a:spcPct val="150000"/>
                </a:lnSpc>
                <a:spcBef>
                  <a:spcPts val="100"/>
                </a:spcBef>
                <a:spcAft>
                  <a:spcPts val="100"/>
                </a:spcAft>
              </a:pP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Quan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sát</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sơ</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đồ</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trong</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SGK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và</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điền</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vào</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các</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nội</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dung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còn</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thiếu</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theo</a:t>
              </a:r>
              <a:r>
                <a:rPr lang="en-US"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nhóm</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92" name="Picture 56">
              <a:extLst>
                <a:ext uri="{FF2B5EF4-FFF2-40B4-BE49-F238E27FC236}">
                  <a16:creationId xmlns:a16="http://schemas.microsoft.com/office/drawing/2014/main" id="{730B9715-4193-0343-039B-A53277120E44}"/>
                </a:ext>
              </a:extLst>
            </p:cNvPr>
            <p:cNvPicPr>
              <a:picLocks noChangeAspect="1"/>
            </p:cNvPicPr>
            <p:nvPr/>
          </p:nvPicPr>
          <p:blipFill>
            <a:blip r:embed="rId3"/>
            <a:srcRect/>
            <a:stretch>
              <a:fillRect/>
            </a:stretch>
          </p:blipFill>
          <p:spPr>
            <a:xfrm>
              <a:off x="6119237" y="1898465"/>
              <a:ext cx="1304846" cy="1241235"/>
            </a:xfrm>
            <a:prstGeom prst="rect">
              <a:avLst/>
            </a:prstGeom>
          </p:spPr>
        </p:pic>
      </p:grpSp>
      <p:sp>
        <p:nvSpPr>
          <p:cNvPr id="8" name="Rectangle: Rounded Corners 7">
            <a:extLst>
              <a:ext uri="{FF2B5EF4-FFF2-40B4-BE49-F238E27FC236}">
                <a16:creationId xmlns:a16="http://schemas.microsoft.com/office/drawing/2014/main" id="{F3BFA5D1-0E83-4F17-AAE3-BDD8AECC3774}"/>
              </a:ext>
            </a:extLst>
          </p:cNvPr>
          <p:cNvSpPr/>
          <p:nvPr/>
        </p:nvSpPr>
        <p:spPr>
          <a:xfrm>
            <a:off x="184707" y="2953541"/>
            <a:ext cx="2002233" cy="1979105"/>
          </a:xfrm>
          <a:prstGeom prst="roundRect">
            <a:avLst>
              <a:gd name="adj" fmla="val 6741"/>
            </a:avLst>
          </a:prstGeom>
          <a:solidFill>
            <a:srgbClr val="FFFFFF"/>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0000"/>
                </a:solidFill>
                <a:ea typeface="Times New Roman" panose="02020603050405020304" pitchFamily="18" charset="0"/>
              </a:rPr>
              <a:t>Vai</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trò</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của</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phòng</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trị</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bệnh</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thủy</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sản</a:t>
            </a:r>
            <a:endParaRPr lang="en-US" sz="2400" dirty="0">
              <a:solidFill>
                <a:srgbClr val="000000"/>
              </a:solidFill>
              <a:ea typeface="Times New Roman" panose="02020603050405020304" pitchFamily="18" charset="0"/>
            </a:endParaRPr>
          </a:p>
        </p:txBody>
      </p:sp>
      <p:sp>
        <p:nvSpPr>
          <p:cNvPr id="9" name="Rectangle: Rounded Corners 8">
            <a:extLst>
              <a:ext uri="{FF2B5EF4-FFF2-40B4-BE49-F238E27FC236}">
                <a16:creationId xmlns:a16="http://schemas.microsoft.com/office/drawing/2014/main" id="{0C482498-C2B8-4850-B254-38DCE89A0EA1}"/>
              </a:ext>
            </a:extLst>
          </p:cNvPr>
          <p:cNvSpPr/>
          <p:nvPr/>
        </p:nvSpPr>
        <p:spPr>
          <a:xfrm>
            <a:off x="3013434" y="2953534"/>
            <a:ext cx="2503446" cy="1979099"/>
          </a:xfrm>
          <a:prstGeom prst="roundRect">
            <a:avLst>
              <a:gd name="adj" fmla="val 4124"/>
            </a:avLst>
          </a:prstGeom>
          <a:solidFill>
            <a:srgbClr val="FFFFFF"/>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rgbClr val="000000"/>
                </a:solidFill>
                <a:ea typeface="Times New Roman" panose="02020603050405020304" pitchFamily="18" charset="0"/>
              </a:rPr>
              <a:t>Một số bệnh thủy sản phổ biến</a:t>
            </a:r>
            <a:endParaRPr lang="en-US" sz="2400" dirty="0">
              <a:solidFill>
                <a:srgbClr val="000000"/>
              </a:solidFill>
              <a:ea typeface="Times New Roman" panose="02020603050405020304" pitchFamily="18" charset="0"/>
            </a:endParaRPr>
          </a:p>
        </p:txBody>
      </p:sp>
      <p:sp>
        <p:nvSpPr>
          <p:cNvPr id="10" name="Rectangle: Rounded Corners 9">
            <a:extLst>
              <a:ext uri="{FF2B5EF4-FFF2-40B4-BE49-F238E27FC236}">
                <a16:creationId xmlns:a16="http://schemas.microsoft.com/office/drawing/2014/main" id="{8E656932-4F0D-4453-AAE9-3643931E72F4}"/>
              </a:ext>
            </a:extLst>
          </p:cNvPr>
          <p:cNvSpPr/>
          <p:nvPr/>
        </p:nvSpPr>
        <p:spPr>
          <a:xfrm>
            <a:off x="5935980" y="2897264"/>
            <a:ext cx="3130671" cy="2035368"/>
          </a:xfrm>
          <a:prstGeom prst="roundRect">
            <a:avLst>
              <a:gd name="adj" fmla="val 6741"/>
            </a:avLst>
          </a:prstGeom>
          <a:solidFill>
            <a:srgbClr val="FFFFFF"/>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rgbClr val="000000"/>
                </a:solidFill>
                <a:ea typeface="Times New Roman" panose="02020603050405020304" pitchFamily="18" charset="0"/>
              </a:rPr>
              <a:t>Ứng dụng công nghệ sinh học trong chẩn đoán bệnh thủy sản</a:t>
            </a:r>
            <a:endParaRPr lang="en-US" sz="2400" dirty="0">
              <a:solidFill>
                <a:srgbClr val="000000"/>
              </a:solidFill>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0F49921D-0D29-443A-870B-C1942A38FB47}"/>
              </a:ext>
            </a:extLst>
          </p:cNvPr>
          <p:cNvSpPr/>
          <p:nvPr/>
        </p:nvSpPr>
        <p:spPr>
          <a:xfrm>
            <a:off x="194565" y="2996950"/>
            <a:ext cx="3574726" cy="1892266"/>
          </a:xfrm>
          <a:prstGeom prst="roundRect">
            <a:avLst>
              <a:gd name="adj" fmla="val 6741"/>
            </a:avLst>
          </a:prstGeom>
          <a:solidFill>
            <a:srgbClr val="FFFFFF"/>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rgbClr val="000000"/>
                </a:solidFill>
                <a:ea typeface="Times New Roman" panose="02020603050405020304" pitchFamily="18" charset="0"/>
              </a:rPr>
              <a:t>Ứng dụng công nghệ sinh học trong phòng bệnh thủy sản</a:t>
            </a:r>
            <a:endParaRPr lang="en-US" sz="2400" dirty="0">
              <a:solidFill>
                <a:srgbClr val="000000"/>
              </a:solidFill>
              <a:ea typeface="Times New Roman" panose="02020603050405020304" pitchFamily="18" charset="0"/>
            </a:endParaRPr>
          </a:p>
        </p:txBody>
      </p:sp>
      <p:cxnSp>
        <p:nvCxnSpPr>
          <p:cNvPr id="5" name="Straight Connector 4">
            <a:extLst>
              <a:ext uri="{FF2B5EF4-FFF2-40B4-BE49-F238E27FC236}">
                <a16:creationId xmlns:a16="http://schemas.microsoft.com/office/drawing/2014/main" id="{E0EE3A2C-6785-4039-9CD8-3DA22EB616D9}"/>
              </a:ext>
            </a:extLst>
          </p:cNvPr>
          <p:cNvCxnSpPr>
            <a:cxnSpLocks/>
          </p:cNvCxnSpPr>
          <p:nvPr/>
        </p:nvCxnSpPr>
        <p:spPr>
          <a:xfrm>
            <a:off x="304800" y="2785730"/>
            <a:ext cx="1014665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peech Bubble: Oval 5">
            <a:extLst>
              <a:ext uri="{FF2B5EF4-FFF2-40B4-BE49-F238E27FC236}">
                <a16:creationId xmlns:a16="http://schemas.microsoft.com/office/drawing/2014/main" id="{2393E8C3-DCB7-4BF8-A9EB-3C5785EE6150}"/>
              </a:ext>
            </a:extLst>
          </p:cNvPr>
          <p:cNvSpPr/>
          <p:nvPr/>
        </p:nvSpPr>
        <p:spPr>
          <a:xfrm>
            <a:off x="738469" y="2005261"/>
            <a:ext cx="1243459" cy="634225"/>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00"/>
                </a:solidFill>
              </a:rPr>
              <a:t>N1</a:t>
            </a:r>
          </a:p>
        </p:txBody>
      </p:sp>
      <p:sp>
        <p:nvSpPr>
          <p:cNvPr id="15" name="Speech Bubble: Oval 14">
            <a:extLst>
              <a:ext uri="{FF2B5EF4-FFF2-40B4-BE49-F238E27FC236}">
                <a16:creationId xmlns:a16="http://schemas.microsoft.com/office/drawing/2014/main" id="{28002AF9-E94A-4200-AA34-9AEC783259A2}"/>
              </a:ext>
            </a:extLst>
          </p:cNvPr>
          <p:cNvSpPr/>
          <p:nvPr/>
        </p:nvSpPr>
        <p:spPr>
          <a:xfrm>
            <a:off x="3591366" y="2018624"/>
            <a:ext cx="1786760" cy="634225"/>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00"/>
                </a:solidFill>
              </a:rPr>
              <a:t>N2,3</a:t>
            </a:r>
          </a:p>
        </p:txBody>
      </p:sp>
      <p:sp>
        <p:nvSpPr>
          <p:cNvPr id="16" name="Speech Bubble: Oval 15">
            <a:extLst>
              <a:ext uri="{FF2B5EF4-FFF2-40B4-BE49-F238E27FC236}">
                <a16:creationId xmlns:a16="http://schemas.microsoft.com/office/drawing/2014/main" id="{51530C3A-267A-4FBA-BB7D-BB0DB66140A2}"/>
              </a:ext>
            </a:extLst>
          </p:cNvPr>
          <p:cNvSpPr/>
          <p:nvPr/>
        </p:nvSpPr>
        <p:spPr>
          <a:xfrm>
            <a:off x="7421852" y="2104454"/>
            <a:ext cx="1243459" cy="548395"/>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00"/>
                </a:solidFill>
              </a:rPr>
              <a:t>N4</a:t>
            </a:r>
          </a:p>
        </p:txBody>
      </p:sp>
      <p:sp>
        <p:nvSpPr>
          <p:cNvPr id="17" name="Speech Bubble: Oval 16">
            <a:extLst>
              <a:ext uri="{FF2B5EF4-FFF2-40B4-BE49-F238E27FC236}">
                <a16:creationId xmlns:a16="http://schemas.microsoft.com/office/drawing/2014/main" id="{91D34F7F-0828-4897-8C4D-A9439A9089F5}"/>
              </a:ext>
            </a:extLst>
          </p:cNvPr>
          <p:cNvSpPr/>
          <p:nvPr/>
        </p:nvSpPr>
        <p:spPr>
          <a:xfrm>
            <a:off x="1360750" y="2025476"/>
            <a:ext cx="1323863" cy="648721"/>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00"/>
                </a:solidFill>
              </a:rPr>
              <a:t>N5</a:t>
            </a:r>
          </a:p>
        </p:txBody>
      </p:sp>
      <p:sp>
        <p:nvSpPr>
          <p:cNvPr id="18" name="Speech Bubble: Oval 17">
            <a:extLst>
              <a:ext uri="{FF2B5EF4-FFF2-40B4-BE49-F238E27FC236}">
                <a16:creationId xmlns:a16="http://schemas.microsoft.com/office/drawing/2014/main" id="{681E62B0-0AC5-4350-B7EB-472BF2921320}"/>
              </a:ext>
            </a:extLst>
          </p:cNvPr>
          <p:cNvSpPr/>
          <p:nvPr/>
        </p:nvSpPr>
        <p:spPr>
          <a:xfrm>
            <a:off x="6459387" y="2025476"/>
            <a:ext cx="1323863" cy="648721"/>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00"/>
                </a:solidFill>
              </a:rPr>
              <a:t>N6</a:t>
            </a:r>
          </a:p>
        </p:txBody>
      </p:sp>
      <p:sp>
        <p:nvSpPr>
          <p:cNvPr id="19" name="Rectangle: Rounded Corners 18">
            <a:extLst>
              <a:ext uri="{FF2B5EF4-FFF2-40B4-BE49-F238E27FC236}">
                <a16:creationId xmlns:a16="http://schemas.microsoft.com/office/drawing/2014/main" id="{5A3832B9-7206-4C63-B5F7-EF49EBDCFAD0}"/>
              </a:ext>
            </a:extLst>
          </p:cNvPr>
          <p:cNvSpPr/>
          <p:nvPr/>
        </p:nvSpPr>
        <p:spPr>
          <a:xfrm>
            <a:off x="5255729" y="3028270"/>
            <a:ext cx="3574726" cy="1892266"/>
          </a:xfrm>
          <a:prstGeom prst="roundRect">
            <a:avLst>
              <a:gd name="adj" fmla="val 6741"/>
            </a:avLst>
          </a:prstGeom>
          <a:solidFill>
            <a:srgbClr val="FFFFFF"/>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rgbClr val="000000"/>
                </a:solidFill>
                <a:ea typeface="Times New Roman" panose="02020603050405020304" pitchFamily="18" charset="0"/>
              </a:rPr>
              <a:t>Ứng dụng công nghệ sinh học trong điều trị bệnh thủy sản</a:t>
            </a:r>
            <a:endParaRPr lang="en-US" sz="2400" dirty="0">
              <a:solidFill>
                <a:srgbClr val="000000"/>
              </a:solidFill>
              <a:ea typeface="Times New Roman" panose="02020603050405020304" pitchFamily="18" charset="0"/>
            </a:endParaRPr>
          </a:p>
        </p:txBody>
      </p:sp>
    </p:spTree>
    <p:extLst>
      <p:ext uri="{BB962C8B-B14F-4D97-AF65-F5344CB8AC3E}">
        <p14:creationId xmlns:p14="http://schemas.microsoft.com/office/powerpoint/2010/main" val="252301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6"/>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8"/>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5"/>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9"/>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6"/>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randombar(horizontal)">
                                      <p:cBhvr>
                                        <p:cTn id="55" dur="500"/>
                                        <p:tgtEl>
                                          <p:spTgt spid="11"/>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randombar(horizontal)">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8" grpId="0" animBg="1"/>
      <p:bldP spid="8" grpId="1" animBg="1"/>
      <p:bldP spid="9" grpId="0" animBg="1"/>
      <p:bldP spid="9" grpId="1" animBg="1"/>
      <p:bldP spid="10" grpId="0" animBg="1"/>
      <p:bldP spid="10" grpId="1" animBg="1"/>
      <p:bldP spid="11" grpId="0" animBg="1"/>
      <p:bldP spid="6" grpId="0" animBg="1"/>
      <p:bldP spid="6" grpId="1" animBg="1"/>
      <p:bldP spid="15" grpId="0" animBg="1"/>
      <p:bldP spid="15" grpId="1" animBg="1"/>
      <p:bldP spid="16" grpId="0" animBg="1"/>
      <p:bldP spid="16" grpId="1"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BC7DCDB-2A79-8F72-FC43-9A267E1A3B71}"/>
              </a:ext>
            </a:extLst>
          </p:cNvPr>
          <p:cNvSpPr/>
          <p:nvPr/>
        </p:nvSpPr>
        <p:spPr>
          <a:xfrm>
            <a:off x="199583" y="410574"/>
            <a:ext cx="3691917" cy="712615"/>
          </a:xfrm>
          <a:prstGeom prst="roundRect">
            <a:avLst>
              <a:gd name="adj" fmla="val 8324"/>
            </a:avLst>
          </a:prstGeom>
          <a:solidFill>
            <a:srgbClr val="FFFFFF"/>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400" dirty="0">
                <a:solidFill>
                  <a:srgbClr val="000000"/>
                </a:solidFill>
                <a:latin typeface="+mj-lt"/>
                <a:ea typeface="Times New Roman" panose="02020603050405020304" pitchFamily="18" charset="0"/>
              </a:rPr>
              <a:t>Bảo vệ các loài thủy sản</a:t>
            </a:r>
            <a:endParaRPr lang="en-US" sz="2400" dirty="0">
              <a:solidFill>
                <a:srgbClr val="000000"/>
              </a:solidFill>
            </a:endParaRPr>
          </a:p>
        </p:txBody>
      </p:sp>
      <p:sp>
        <p:nvSpPr>
          <p:cNvPr id="21" name="Rectangle: Rounded Corners 20">
            <a:extLst>
              <a:ext uri="{FF2B5EF4-FFF2-40B4-BE49-F238E27FC236}">
                <a16:creationId xmlns:a16="http://schemas.microsoft.com/office/drawing/2014/main" id="{E79C725A-0B47-9474-910E-DE97B22B78B6}"/>
              </a:ext>
            </a:extLst>
          </p:cNvPr>
          <p:cNvSpPr/>
          <p:nvPr/>
        </p:nvSpPr>
        <p:spPr>
          <a:xfrm>
            <a:off x="199583" y="1390115"/>
            <a:ext cx="3757579" cy="712615"/>
          </a:xfrm>
          <a:prstGeom prst="roundRect">
            <a:avLst>
              <a:gd name="adj" fmla="val 4124"/>
            </a:avLst>
          </a:prstGeom>
          <a:solidFill>
            <a:srgbClr val="FFFFFF"/>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rgbClr val="000000"/>
                </a:solidFill>
              </a:rPr>
              <a:t>Sức</a:t>
            </a:r>
            <a:r>
              <a:rPr lang="en-US" sz="2400" dirty="0">
                <a:solidFill>
                  <a:srgbClr val="000000"/>
                </a:solidFill>
              </a:rPr>
              <a:t> </a:t>
            </a:r>
            <a:r>
              <a:rPr lang="en-US" sz="2400" dirty="0" err="1">
                <a:solidFill>
                  <a:srgbClr val="000000"/>
                </a:solidFill>
              </a:rPr>
              <a:t>khỏe</a:t>
            </a:r>
            <a:r>
              <a:rPr lang="en-US" sz="2400" dirty="0">
                <a:solidFill>
                  <a:srgbClr val="000000"/>
                </a:solidFill>
              </a:rPr>
              <a:t> </a:t>
            </a:r>
            <a:r>
              <a:rPr lang="en-US" sz="2400" dirty="0" err="1">
                <a:solidFill>
                  <a:srgbClr val="000000"/>
                </a:solidFill>
              </a:rPr>
              <a:t>người</a:t>
            </a:r>
            <a:r>
              <a:rPr lang="en-US" sz="2400" dirty="0">
                <a:solidFill>
                  <a:srgbClr val="000000"/>
                </a:solidFill>
              </a:rPr>
              <a:t> </a:t>
            </a:r>
            <a:r>
              <a:rPr lang="en-US" sz="2400" dirty="0" err="1">
                <a:solidFill>
                  <a:srgbClr val="000000"/>
                </a:solidFill>
              </a:rPr>
              <a:t>tiêu</a:t>
            </a:r>
            <a:r>
              <a:rPr lang="en-US" sz="2400" dirty="0">
                <a:solidFill>
                  <a:srgbClr val="000000"/>
                </a:solidFill>
              </a:rPr>
              <a:t> </a:t>
            </a:r>
            <a:r>
              <a:rPr lang="en-US" sz="2400" dirty="0" err="1">
                <a:solidFill>
                  <a:srgbClr val="000000"/>
                </a:solidFill>
              </a:rPr>
              <a:t>dùng</a:t>
            </a:r>
            <a:endParaRPr lang="en-US" sz="2400" dirty="0">
              <a:solidFill>
                <a:srgbClr val="000000"/>
              </a:solidFill>
            </a:endParaRPr>
          </a:p>
        </p:txBody>
      </p:sp>
      <p:sp>
        <p:nvSpPr>
          <p:cNvPr id="22" name="Rectangle: Rounded Corners 21">
            <a:extLst>
              <a:ext uri="{FF2B5EF4-FFF2-40B4-BE49-F238E27FC236}">
                <a16:creationId xmlns:a16="http://schemas.microsoft.com/office/drawing/2014/main" id="{6BA051DA-58B0-6784-6868-3EA1689F49F4}"/>
              </a:ext>
            </a:extLst>
          </p:cNvPr>
          <p:cNvSpPr/>
          <p:nvPr/>
        </p:nvSpPr>
        <p:spPr>
          <a:xfrm>
            <a:off x="182801" y="2375164"/>
            <a:ext cx="3757577" cy="780667"/>
          </a:xfrm>
          <a:prstGeom prst="roundRect">
            <a:avLst>
              <a:gd name="adj" fmla="val 6741"/>
            </a:avLst>
          </a:prstGeom>
          <a:solidFill>
            <a:srgbClr val="FFFFFF"/>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400" dirty="0">
                <a:solidFill>
                  <a:srgbClr val="000000"/>
                </a:solidFill>
                <a:ea typeface="Times New Roman" panose="02020603050405020304" pitchFamily="18" charset="0"/>
              </a:rPr>
              <a:t>Kinh tế - xã hội</a:t>
            </a:r>
            <a:endParaRPr lang="en-US" sz="2400" dirty="0">
              <a:solidFill>
                <a:srgbClr val="000000"/>
              </a:solidFill>
            </a:endParaRPr>
          </a:p>
        </p:txBody>
      </p:sp>
      <p:sp>
        <p:nvSpPr>
          <p:cNvPr id="23" name="Rectangle: Rounded Corners 22">
            <a:extLst>
              <a:ext uri="{FF2B5EF4-FFF2-40B4-BE49-F238E27FC236}">
                <a16:creationId xmlns:a16="http://schemas.microsoft.com/office/drawing/2014/main" id="{AE24AFF4-E3B3-283B-BC6F-793C3B84076D}"/>
              </a:ext>
            </a:extLst>
          </p:cNvPr>
          <p:cNvSpPr/>
          <p:nvPr/>
        </p:nvSpPr>
        <p:spPr>
          <a:xfrm>
            <a:off x="182801" y="3415543"/>
            <a:ext cx="3768856" cy="992263"/>
          </a:xfrm>
          <a:prstGeom prst="roundRect">
            <a:avLst>
              <a:gd name="adj" fmla="val 6741"/>
            </a:avLst>
          </a:prstGeom>
          <a:solidFill>
            <a:srgbClr val="FFFFFF"/>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400" dirty="0">
                <a:solidFill>
                  <a:srgbClr val="000000"/>
                </a:solidFill>
                <a:ea typeface="Times New Roman" panose="02020603050405020304" pitchFamily="18" charset="0"/>
              </a:rPr>
              <a:t>Hệ sinh thái thủy sinh </a:t>
            </a:r>
          </a:p>
          <a:p>
            <a:pPr algn="ctr">
              <a:lnSpc>
                <a:spcPct val="150000"/>
              </a:lnSpc>
            </a:pPr>
            <a:r>
              <a:rPr lang="nl-NL" sz="2400" dirty="0">
                <a:solidFill>
                  <a:srgbClr val="000000"/>
                </a:solidFill>
                <a:ea typeface="Times New Roman" panose="02020603050405020304" pitchFamily="18" charset="0"/>
              </a:rPr>
              <a:t>tự nhiên</a:t>
            </a:r>
            <a:endParaRPr lang="en-US" sz="2400" dirty="0">
              <a:solidFill>
                <a:srgbClr val="000000"/>
              </a:solidFill>
            </a:endParaRPr>
          </a:p>
        </p:txBody>
      </p:sp>
      <p:grpSp>
        <p:nvGrpSpPr>
          <p:cNvPr id="189" name="Group 188">
            <a:extLst>
              <a:ext uri="{FF2B5EF4-FFF2-40B4-BE49-F238E27FC236}">
                <a16:creationId xmlns:a16="http://schemas.microsoft.com/office/drawing/2014/main" id="{9CB5556E-F8F1-4D7E-8134-3F20714464D9}"/>
              </a:ext>
            </a:extLst>
          </p:cNvPr>
          <p:cNvGrpSpPr/>
          <p:nvPr/>
        </p:nvGrpSpPr>
        <p:grpSpPr>
          <a:xfrm>
            <a:off x="7337834" y="562589"/>
            <a:ext cx="1556985" cy="3693255"/>
            <a:chOff x="5745883" y="1384317"/>
            <a:chExt cx="2319932" cy="2354403"/>
          </a:xfrm>
        </p:grpSpPr>
        <p:sp>
          <p:nvSpPr>
            <p:cNvPr id="190" name="Rectangle: Rounded Corners 189">
              <a:extLst>
                <a:ext uri="{FF2B5EF4-FFF2-40B4-BE49-F238E27FC236}">
                  <a16:creationId xmlns:a16="http://schemas.microsoft.com/office/drawing/2014/main" id="{7B440DB2-5E66-4C1C-9D5C-F159E524E3A4}"/>
                </a:ext>
              </a:extLst>
            </p:cNvPr>
            <p:cNvSpPr/>
            <p:nvPr/>
          </p:nvSpPr>
          <p:spPr>
            <a:xfrm rot="5400000">
              <a:off x="5728647" y="1401553"/>
              <a:ext cx="2354403" cy="2319932"/>
            </a:xfrm>
            <a:prstGeom prst="roundRect">
              <a:avLst/>
            </a:prstGeom>
            <a:solidFill>
              <a:srgbClr val="FFFFFF"/>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C00000"/>
                </a:solidFill>
              </a:endParaRPr>
            </a:p>
          </p:txBody>
        </p:sp>
        <p:sp>
          <p:nvSpPr>
            <p:cNvPr id="191" name="TextBox 190">
              <a:extLst>
                <a:ext uri="{FF2B5EF4-FFF2-40B4-BE49-F238E27FC236}">
                  <a16:creationId xmlns:a16="http://schemas.microsoft.com/office/drawing/2014/main" id="{3DC3A1C6-003F-4831-8D64-DD1203D1872A}"/>
                </a:ext>
              </a:extLst>
            </p:cNvPr>
            <p:cNvSpPr txBox="1"/>
            <p:nvPr/>
          </p:nvSpPr>
          <p:spPr>
            <a:xfrm>
              <a:off x="5972418" y="1454654"/>
              <a:ext cx="2093396" cy="2177860"/>
            </a:xfrm>
            <a:prstGeom prst="rect">
              <a:avLst/>
            </a:prstGeom>
            <a:noFill/>
            <a:ln>
              <a:noFill/>
            </a:ln>
          </p:spPr>
          <p:txBody>
            <a:bodyPr wrap="square" rtlCol="0">
              <a:spAutoFit/>
            </a:bodyPr>
            <a:lstStyle/>
            <a:p>
              <a:r>
                <a:rPr lang="en-US" sz="2400" b="1" dirty="0"/>
                <a:t>PHÒNG, TRỊ </a:t>
              </a:r>
            </a:p>
            <a:p>
              <a:r>
                <a:rPr lang="en-US" sz="2400" b="1" dirty="0"/>
                <a:t>MỘT </a:t>
              </a:r>
            </a:p>
            <a:p>
              <a:r>
                <a:rPr lang="en-US" sz="2400" b="1" dirty="0"/>
                <a:t>SỐ BỆNH THỦY SẢN PHỔ BIẾN</a:t>
              </a:r>
            </a:p>
          </p:txBody>
        </p:sp>
      </p:grpSp>
      <p:cxnSp>
        <p:nvCxnSpPr>
          <p:cNvPr id="1758" name="Straight Connector 1757">
            <a:extLst>
              <a:ext uri="{FF2B5EF4-FFF2-40B4-BE49-F238E27FC236}">
                <a16:creationId xmlns:a16="http://schemas.microsoft.com/office/drawing/2014/main" id="{D1709F80-F631-4244-BF8E-BBD71049BD6A}"/>
              </a:ext>
            </a:extLst>
          </p:cNvPr>
          <p:cNvCxnSpPr>
            <a:cxnSpLocks/>
          </p:cNvCxnSpPr>
          <p:nvPr/>
        </p:nvCxnSpPr>
        <p:spPr>
          <a:xfrm>
            <a:off x="6591283" y="2493777"/>
            <a:ext cx="746551"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566DD966-A5E3-48D1-9F79-EFC1979AC5FD}"/>
              </a:ext>
            </a:extLst>
          </p:cNvPr>
          <p:cNvGrpSpPr/>
          <p:nvPr/>
        </p:nvGrpSpPr>
        <p:grpSpPr>
          <a:xfrm>
            <a:off x="3951658" y="864746"/>
            <a:ext cx="912720" cy="3088943"/>
            <a:chOff x="4572000" y="788397"/>
            <a:chExt cx="976741" cy="3088943"/>
          </a:xfrm>
        </p:grpSpPr>
        <p:cxnSp>
          <p:nvCxnSpPr>
            <p:cNvPr id="164" name="Straight Connector 163">
              <a:extLst>
                <a:ext uri="{FF2B5EF4-FFF2-40B4-BE49-F238E27FC236}">
                  <a16:creationId xmlns:a16="http://schemas.microsoft.com/office/drawing/2014/main" id="{001A4FFB-78BA-41BA-971C-5073C61BE339}"/>
                </a:ext>
              </a:extLst>
            </p:cNvPr>
            <p:cNvCxnSpPr/>
            <p:nvPr/>
          </p:nvCxnSpPr>
          <p:spPr>
            <a:xfrm>
              <a:off x="4917876" y="2571750"/>
              <a:ext cx="6308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6705DB2-D09D-4A46-B717-98D5F5B4A6C6}"/>
                </a:ext>
              </a:extLst>
            </p:cNvPr>
            <p:cNvCxnSpPr/>
            <p:nvPr/>
          </p:nvCxnSpPr>
          <p:spPr>
            <a:xfrm>
              <a:off x="4917876" y="788397"/>
              <a:ext cx="0" cy="30889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32397A4F-C3FC-4FA4-A7CA-2811028422A8}"/>
                </a:ext>
              </a:extLst>
            </p:cNvPr>
            <p:cNvCxnSpPr>
              <a:cxnSpLocks/>
            </p:cNvCxnSpPr>
            <p:nvPr/>
          </p:nvCxnSpPr>
          <p:spPr>
            <a:xfrm>
              <a:off x="4572000" y="788397"/>
              <a:ext cx="3458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EB0DA8D-9F88-43B8-8FA6-61A64A19CA8E}"/>
                </a:ext>
              </a:extLst>
            </p:cNvPr>
            <p:cNvCxnSpPr>
              <a:cxnSpLocks/>
            </p:cNvCxnSpPr>
            <p:nvPr/>
          </p:nvCxnSpPr>
          <p:spPr>
            <a:xfrm>
              <a:off x="4583952" y="1743488"/>
              <a:ext cx="3458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A43B234D-5B56-477C-B866-A7808F3BB23B}"/>
                </a:ext>
              </a:extLst>
            </p:cNvPr>
            <p:cNvCxnSpPr>
              <a:cxnSpLocks/>
            </p:cNvCxnSpPr>
            <p:nvPr/>
          </p:nvCxnSpPr>
          <p:spPr>
            <a:xfrm>
              <a:off x="4572000" y="2757656"/>
              <a:ext cx="3458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B62AB2F4-8B82-4AD7-8DCE-1D0AF831F8FE}"/>
                </a:ext>
              </a:extLst>
            </p:cNvPr>
            <p:cNvCxnSpPr>
              <a:cxnSpLocks/>
            </p:cNvCxnSpPr>
            <p:nvPr/>
          </p:nvCxnSpPr>
          <p:spPr>
            <a:xfrm>
              <a:off x="4583952" y="3861207"/>
              <a:ext cx="345876" cy="0"/>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208" name="Picture 2" descr="Hình ảnh Vẽ Tay Phim Hoạt Hình Hải Sản Thủy Sản PNG , Sinh Học, Hải, Sản  PNG miễn phí tải tập tin PSDComment và Vector">
            <a:extLst>
              <a:ext uri="{FF2B5EF4-FFF2-40B4-BE49-F238E27FC236}">
                <a16:creationId xmlns:a16="http://schemas.microsoft.com/office/drawing/2014/main" id="{BE9F278F-61CB-424E-B5ED-01DEBDCB08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50" r="94083">
                        <a14:foregroundMark x1="9833" y1="21917" x2="9833" y2="32083"/>
                        <a14:foregroundMark x1="90500" y1="22583" x2="94083" y2="37167"/>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4340563"/>
            <a:ext cx="1005841" cy="9098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luefin Tuna Watercolor Fine Art Print - Etsy">
            <a:extLst>
              <a:ext uri="{FF2B5EF4-FFF2-40B4-BE49-F238E27FC236}">
                <a16:creationId xmlns:a16="http://schemas.microsoft.com/office/drawing/2014/main" id="{B0738DA5-F5C1-457C-B1CB-30ABF0C5E6E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649" b="89693" l="6316" r="94912">
                        <a14:foregroundMark x1="10000" y1="46711" x2="6491" y2="46272"/>
                        <a14:foregroundMark x1="90000" y1="37500" x2="94912" y2="32456"/>
                      </a14:backgroundRemoval>
                    </a14:imgEffect>
                  </a14:imgLayer>
                </a14:imgProps>
              </a:ext>
              <a:ext uri="{28A0092B-C50C-407E-A947-70E740481C1C}">
                <a14:useLocalDpi xmlns:a14="http://schemas.microsoft.com/office/drawing/2010/main" val="0"/>
              </a:ext>
            </a:extLst>
          </a:blip>
          <a:srcRect/>
          <a:stretch>
            <a:fillRect/>
          </a:stretch>
        </p:blipFill>
        <p:spPr bwMode="auto">
          <a:xfrm>
            <a:off x="7691776" y="4245099"/>
            <a:ext cx="1376024" cy="110081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90ABEBBB-974F-46C9-B575-56733A45045E}"/>
              </a:ext>
            </a:extLst>
          </p:cNvPr>
          <p:cNvGrpSpPr/>
          <p:nvPr/>
        </p:nvGrpSpPr>
        <p:grpSpPr>
          <a:xfrm>
            <a:off x="4886278" y="1009253"/>
            <a:ext cx="1726905" cy="3124994"/>
            <a:chOff x="5745883" y="1384316"/>
            <a:chExt cx="2319932" cy="2531739"/>
          </a:xfrm>
        </p:grpSpPr>
        <p:sp>
          <p:nvSpPr>
            <p:cNvPr id="24" name="Rectangle: Rounded Corners 23">
              <a:extLst>
                <a:ext uri="{FF2B5EF4-FFF2-40B4-BE49-F238E27FC236}">
                  <a16:creationId xmlns:a16="http://schemas.microsoft.com/office/drawing/2014/main" id="{456BAD79-E750-440A-9487-ECFF08684D9D}"/>
                </a:ext>
              </a:extLst>
            </p:cNvPr>
            <p:cNvSpPr/>
            <p:nvPr/>
          </p:nvSpPr>
          <p:spPr>
            <a:xfrm rot="5400000">
              <a:off x="5728647" y="1401552"/>
              <a:ext cx="2354403" cy="2319932"/>
            </a:xfrm>
            <a:prstGeom prst="roundRect">
              <a:avLst/>
            </a:prstGeom>
            <a:solidFill>
              <a:srgbClr val="FFFFFF"/>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C00000"/>
                </a:solidFill>
              </a:endParaRPr>
            </a:p>
          </p:txBody>
        </p:sp>
        <p:sp>
          <p:nvSpPr>
            <p:cNvPr id="25" name="TextBox 24">
              <a:extLst>
                <a:ext uri="{FF2B5EF4-FFF2-40B4-BE49-F238E27FC236}">
                  <a16:creationId xmlns:a16="http://schemas.microsoft.com/office/drawing/2014/main" id="{8B944B93-AADE-4BD3-BF08-F0977DAD5302}"/>
                </a:ext>
              </a:extLst>
            </p:cNvPr>
            <p:cNvSpPr txBox="1"/>
            <p:nvPr/>
          </p:nvSpPr>
          <p:spPr>
            <a:xfrm>
              <a:off x="5942430" y="1447513"/>
              <a:ext cx="2093965" cy="2468542"/>
            </a:xfrm>
            <a:prstGeom prst="rect">
              <a:avLst/>
            </a:prstGeom>
            <a:noFill/>
          </p:spPr>
          <p:txBody>
            <a:bodyPr wrap="square" rtlCol="0">
              <a:spAutoFit/>
            </a:bodyPr>
            <a:lstStyle/>
            <a:p>
              <a:pPr algn="just"/>
              <a:r>
                <a:rPr lang="en-US" sz="2400" b="1" dirty="0" err="1">
                  <a:solidFill>
                    <a:srgbClr val="FF0000"/>
                  </a:solidFill>
                </a:rPr>
                <a:t>Vai</a:t>
              </a:r>
              <a:r>
                <a:rPr lang="en-US" sz="2400" b="1" dirty="0">
                  <a:solidFill>
                    <a:srgbClr val="FF0000"/>
                  </a:solidFill>
                </a:rPr>
                <a:t> </a:t>
              </a:r>
              <a:r>
                <a:rPr lang="en-US" sz="2400" b="1" dirty="0" err="1">
                  <a:solidFill>
                    <a:srgbClr val="FF0000"/>
                  </a:solidFill>
                </a:rPr>
                <a:t>trò</a:t>
              </a:r>
              <a:r>
                <a:rPr lang="en-US" sz="2400" b="1" dirty="0">
                  <a:solidFill>
                    <a:srgbClr val="FF0000"/>
                  </a:solidFill>
                </a:rPr>
                <a:t>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phòng</a:t>
              </a:r>
              <a:r>
                <a:rPr lang="en-US" sz="2400" b="1" dirty="0">
                  <a:solidFill>
                    <a:srgbClr val="FF0000"/>
                  </a:solidFill>
                </a:rPr>
                <a:t> </a:t>
              </a:r>
              <a:r>
                <a:rPr lang="en-US" sz="2400" b="1" dirty="0" err="1">
                  <a:solidFill>
                    <a:srgbClr val="FF0000"/>
                  </a:solidFill>
                </a:rPr>
                <a:t>trị</a:t>
              </a:r>
              <a:r>
                <a:rPr lang="en-US" sz="2400" b="1" dirty="0">
                  <a:solidFill>
                    <a:srgbClr val="FF0000"/>
                  </a:solidFill>
                </a:rPr>
                <a:t> </a:t>
              </a:r>
              <a:r>
                <a:rPr lang="en-US" sz="2400" b="1" dirty="0" err="1">
                  <a:solidFill>
                    <a:srgbClr val="FF0000"/>
                  </a:solidFill>
                </a:rPr>
                <a:t>bệnh</a:t>
              </a:r>
              <a:r>
                <a:rPr lang="en-US" sz="2400" b="1" dirty="0">
                  <a:solidFill>
                    <a:srgbClr val="FF0000"/>
                  </a:solidFill>
                </a:rPr>
                <a:t> </a:t>
              </a:r>
              <a:r>
                <a:rPr lang="en-US" sz="2400" b="1" dirty="0" err="1">
                  <a:solidFill>
                    <a:srgbClr val="FF0000"/>
                  </a:solidFill>
                </a:rPr>
                <a:t>thủy</a:t>
              </a:r>
              <a:r>
                <a:rPr lang="en-US" sz="2400" b="1" dirty="0">
                  <a:solidFill>
                    <a:srgbClr val="FF0000"/>
                  </a:solidFill>
                </a:rPr>
                <a:t> </a:t>
              </a:r>
              <a:r>
                <a:rPr lang="en-US" sz="2400" b="1" dirty="0" err="1">
                  <a:solidFill>
                    <a:srgbClr val="FF0000"/>
                  </a:solidFill>
                </a:rPr>
                <a:t>sản</a:t>
              </a:r>
              <a:endParaRPr lang="en-US" sz="2400" b="1" dirty="0">
                <a:solidFill>
                  <a:srgbClr val="FF0000"/>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500"/>
                                        <p:tgtEl>
                                          <p:spTgt spid="2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BC7DCDB-2A79-8F72-FC43-9A267E1A3B71}"/>
              </a:ext>
            </a:extLst>
          </p:cNvPr>
          <p:cNvSpPr/>
          <p:nvPr/>
        </p:nvSpPr>
        <p:spPr>
          <a:xfrm>
            <a:off x="4640117" y="157056"/>
            <a:ext cx="4503881" cy="990923"/>
          </a:xfrm>
          <a:prstGeom prst="roundRect">
            <a:avLst>
              <a:gd name="adj" fmla="val 8324"/>
            </a:avLst>
          </a:prstGeom>
          <a:solidFill>
            <a:srgbClr val="FFFFFF"/>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rgbClr val="000000"/>
                </a:solidFill>
              </a:rPr>
              <a:t>Bệnh lồi mắt, xuất huyết trên cá rô phi</a:t>
            </a:r>
            <a:endParaRPr lang="en-US" sz="2400" dirty="0">
              <a:solidFill>
                <a:srgbClr val="000000"/>
              </a:solidFill>
            </a:endParaRPr>
          </a:p>
        </p:txBody>
      </p:sp>
      <p:sp>
        <p:nvSpPr>
          <p:cNvPr id="21" name="Rectangle: Rounded Corners 20">
            <a:extLst>
              <a:ext uri="{FF2B5EF4-FFF2-40B4-BE49-F238E27FC236}">
                <a16:creationId xmlns:a16="http://schemas.microsoft.com/office/drawing/2014/main" id="{E79C725A-0B47-9474-910E-DE97B22B78B6}"/>
              </a:ext>
            </a:extLst>
          </p:cNvPr>
          <p:cNvSpPr/>
          <p:nvPr/>
        </p:nvSpPr>
        <p:spPr>
          <a:xfrm>
            <a:off x="4640117" y="1429931"/>
            <a:ext cx="4308351" cy="712615"/>
          </a:xfrm>
          <a:prstGeom prst="roundRect">
            <a:avLst>
              <a:gd name="adj" fmla="val 4124"/>
            </a:avLst>
          </a:prstGeom>
          <a:solidFill>
            <a:srgbClr val="FFFFFF"/>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rgbClr val="000000"/>
                </a:solidFill>
              </a:rPr>
              <a:t>Bệnh gan thận mủ trên cá tra</a:t>
            </a:r>
            <a:endParaRPr lang="en-US" sz="2400" dirty="0">
              <a:solidFill>
                <a:srgbClr val="000000"/>
              </a:solidFill>
            </a:endParaRPr>
          </a:p>
        </p:txBody>
      </p:sp>
      <p:sp>
        <p:nvSpPr>
          <p:cNvPr id="22" name="Rectangle: Rounded Corners 21">
            <a:extLst>
              <a:ext uri="{FF2B5EF4-FFF2-40B4-BE49-F238E27FC236}">
                <a16:creationId xmlns:a16="http://schemas.microsoft.com/office/drawing/2014/main" id="{6BA051DA-58B0-6784-6868-3EA1689F49F4}"/>
              </a:ext>
            </a:extLst>
          </p:cNvPr>
          <p:cNvSpPr/>
          <p:nvPr/>
        </p:nvSpPr>
        <p:spPr>
          <a:xfrm>
            <a:off x="4648484" y="2403957"/>
            <a:ext cx="4299986" cy="990915"/>
          </a:xfrm>
          <a:prstGeom prst="roundRect">
            <a:avLst>
              <a:gd name="adj" fmla="val 6741"/>
            </a:avLst>
          </a:prstGeom>
          <a:solidFill>
            <a:srgbClr val="FFFFFF"/>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rgbClr val="000000"/>
                </a:solidFill>
              </a:rPr>
              <a:t>Bệnh hoại tử thần kinh trên cá biển</a:t>
            </a:r>
            <a:endParaRPr lang="en-US" sz="2400" dirty="0">
              <a:solidFill>
                <a:srgbClr val="000000"/>
              </a:solidFill>
            </a:endParaRPr>
          </a:p>
        </p:txBody>
      </p:sp>
      <p:sp>
        <p:nvSpPr>
          <p:cNvPr id="23" name="Rectangle: Rounded Corners 22">
            <a:extLst>
              <a:ext uri="{FF2B5EF4-FFF2-40B4-BE49-F238E27FC236}">
                <a16:creationId xmlns:a16="http://schemas.microsoft.com/office/drawing/2014/main" id="{AE24AFF4-E3B3-283B-BC6F-793C3B84076D}"/>
              </a:ext>
            </a:extLst>
          </p:cNvPr>
          <p:cNvSpPr/>
          <p:nvPr/>
        </p:nvSpPr>
        <p:spPr>
          <a:xfrm>
            <a:off x="4640117" y="3616593"/>
            <a:ext cx="4308351" cy="780824"/>
          </a:xfrm>
          <a:prstGeom prst="roundRect">
            <a:avLst>
              <a:gd name="adj" fmla="val 6741"/>
            </a:avLst>
          </a:prstGeom>
          <a:solidFill>
            <a:srgbClr val="FFFFFF"/>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rgbClr val="000000"/>
                </a:solidFill>
              </a:rPr>
              <a:t>Bệnh đốm trắng trên tôm</a:t>
            </a:r>
            <a:endParaRPr lang="en-US" sz="2400" dirty="0">
              <a:solidFill>
                <a:srgbClr val="000000"/>
              </a:solidFill>
            </a:endParaRPr>
          </a:p>
        </p:txBody>
      </p:sp>
      <p:grpSp>
        <p:nvGrpSpPr>
          <p:cNvPr id="1756" name="Group 1755">
            <a:extLst>
              <a:ext uri="{FF2B5EF4-FFF2-40B4-BE49-F238E27FC236}">
                <a16:creationId xmlns:a16="http://schemas.microsoft.com/office/drawing/2014/main" id="{DDAC2265-0554-45AF-A3A6-B85080A1F81C}"/>
              </a:ext>
            </a:extLst>
          </p:cNvPr>
          <p:cNvGrpSpPr/>
          <p:nvPr/>
        </p:nvGrpSpPr>
        <p:grpSpPr>
          <a:xfrm>
            <a:off x="2448518" y="860931"/>
            <a:ext cx="1199054" cy="2906103"/>
            <a:chOff x="5745883" y="1384316"/>
            <a:chExt cx="2319932" cy="2354403"/>
          </a:xfrm>
        </p:grpSpPr>
        <p:sp>
          <p:nvSpPr>
            <p:cNvPr id="16" name="Rectangle: Rounded Corners 15">
              <a:extLst>
                <a:ext uri="{FF2B5EF4-FFF2-40B4-BE49-F238E27FC236}">
                  <a16:creationId xmlns:a16="http://schemas.microsoft.com/office/drawing/2014/main" id="{63B570C4-32C2-74B5-C716-1BD5F91BCD36}"/>
                </a:ext>
              </a:extLst>
            </p:cNvPr>
            <p:cNvSpPr/>
            <p:nvPr/>
          </p:nvSpPr>
          <p:spPr>
            <a:xfrm rot="5400000">
              <a:off x="5728647" y="1401552"/>
              <a:ext cx="2354403" cy="2319932"/>
            </a:xfrm>
            <a:prstGeom prst="roundRect">
              <a:avLst/>
            </a:prstGeom>
            <a:solidFill>
              <a:srgbClr val="FFFFFF"/>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C00000"/>
                </a:solidFill>
              </a:endParaRPr>
            </a:p>
          </p:txBody>
        </p:sp>
        <p:sp>
          <p:nvSpPr>
            <p:cNvPr id="1755" name="TextBox 1754">
              <a:extLst>
                <a:ext uri="{FF2B5EF4-FFF2-40B4-BE49-F238E27FC236}">
                  <a16:creationId xmlns:a16="http://schemas.microsoft.com/office/drawing/2014/main" id="{0573CDB7-CC70-4244-955C-95AED0AF8371}"/>
                </a:ext>
              </a:extLst>
            </p:cNvPr>
            <p:cNvSpPr txBox="1"/>
            <p:nvPr/>
          </p:nvSpPr>
          <p:spPr>
            <a:xfrm>
              <a:off x="5942430" y="1447513"/>
              <a:ext cx="2093965" cy="2169325"/>
            </a:xfrm>
            <a:prstGeom prst="rect">
              <a:avLst/>
            </a:prstGeom>
            <a:noFill/>
          </p:spPr>
          <p:txBody>
            <a:bodyPr wrap="square" rtlCol="0">
              <a:spAutoFit/>
            </a:bodyPr>
            <a:lstStyle/>
            <a:p>
              <a:pPr algn="just"/>
              <a:r>
                <a:rPr lang="en-US" sz="2400" b="1" dirty="0" err="1">
                  <a:solidFill>
                    <a:srgbClr val="FF0000"/>
                  </a:solidFill>
                </a:rPr>
                <a:t>Một</a:t>
              </a:r>
              <a:r>
                <a:rPr lang="en-US" sz="2400" b="1" dirty="0">
                  <a:solidFill>
                    <a:srgbClr val="FF0000"/>
                  </a:solidFill>
                </a:rPr>
                <a:t> </a:t>
              </a:r>
              <a:r>
                <a:rPr lang="en-US" sz="2400" b="1" dirty="0" err="1">
                  <a:solidFill>
                    <a:srgbClr val="FF0000"/>
                  </a:solidFill>
                </a:rPr>
                <a:t>số</a:t>
              </a:r>
              <a:r>
                <a:rPr lang="en-US" sz="2400" b="1" dirty="0">
                  <a:solidFill>
                    <a:srgbClr val="FF0000"/>
                  </a:solidFill>
                </a:rPr>
                <a:t> </a:t>
              </a:r>
              <a:r>
                <a:rPr lang="en-US" sz="2400" b="1" dirty="0" err="1">
                  <a:solidFill>
                    <a:srgbClr val="FF0000"/>
                  </a:solidFill>
                </a:rPr>
                <a:t>bệnh</a:t>
              </a:r>
              <a:r>
                <a:rPr lang="en-US" sz="2400" b="1" dirty="0">
                  <a:solidFill>
                    <a:srgbClr val="FF0000"/>
                  </a:solidFill>
                </a:rPr>
                <a:t> </a:t>
              </a:r>
              <a:r>
                <a:rPr lang="en-US" sz="2400" b="1" dirty="0" err="1">
                  <a:solidFill>
                    <a:srgbClr val="FF0000"/>
                  </a:solidFill>
                </a:rPr>
                <a:t>thủy</a:t>
              </a:r>
              <a:r>
                <a:rPr lang="en-US" sz="2400" b="1" dirty="0">
                  <a:solidFill>
                    <a:srgbClr val="FF0000"/>
                  </a:solidFill>
                </a:rPr>
                <a:t> </a:t>
              </a:r>
              <a:r>
                <a:rPr lang="en-US" sz="2400" b="1" dirty="0" err="1">
                  <a:solidFill>
                    <a:srgbClr val="FF0000"/>
                  </a:solidFill>
                </a:rPr>
                <a:t>sản</a:t>
              </a:r>
              <a:r>
                <a:rPr lang="en-US" sz="2400" b="1" dirty="0">
                  <a:solidFill>
                    <a:srgbClr val="FF0000"/>
                  </a:solidFill>
                </a:rPr>
                <a:t> </a:t>
              </a:r>
              <a:r>
                <a:rPr lang="en-US" sz="2400" b="1" dirty="0" err="1">
                  <a:solidFill>
                    <a:srgbClr val="FF0000"/>
                  </a:solidFill>
                </a:rPr>
                <a:t>phổ</a:t>
              </a:r>
              <a:r>
                <a:rPr lang="en-US" sz="2400" b="1" dirty="0">
                  <a:solidFill>
                    <a:srgbClr val="FF0000"/>
                  </a:solidFill>
                </a:rPr>
                <a:t> </a:t>
              </a:r>
              <a:r>
                <a:rPr lang="en-US" sz="2400" b="1" dirty="0" err="1">
                  <a:solidFill>
                    <a:srgbClr val="FF0000"/>
                  </a:solidFill>
                </a:rPr>
                <a:t>biến</a:t>
              </a:r>
              <a:endParaRPr lang="en-US" sz="2400" b="1" dirty="0">
                <a:solidFill>
                  <a:srgbClr val="FF0000"/>
                </a:solidFill>
              </a:endParaRPr>
            </a:p>
          </p:txBody>
        </p:sp>
      </p:grpSp>
      <p:grpSp>
        <p:nvGrpSpPr>
          <p:cNvPr id="189" name="Group 188">
            <a:extLst>
              <a:ext uri="{FF2B5EF4-FFF2-40B4-BE49-F238E27FC236}">
                <a16:creationId xmlns:a16="http://schemas.microsoft.com/office/drawing/2014/main" id="{9CB5556E-F8F1-4D7E-8134-3F20714464D9}"/>
              </a:ext>
            </a:extLst>
          </p:cNvPr>
          <p:cNvGrpSpPr/>
          <p:nvPr/>
        </p:nvGrpSpPr>
        <p:grpSpPr>
          <a:xfrm>
            <a:off x="112981" y="435364"/>
            <a:ext cx="1685512" cy="3757236"/>
            <a:chOff x="5745883" y="1384317"/>
            <a:chExt cx="2319932" cy="2354403"/>
          </a:xfrm>
        </p:grpSpPr>
        <p:sp>
          <p:nvSpPr>
            <p:cNvPr id="190" name="Rectangle: Rounded Corners 189">
              <a:extLst>
                <a:ext uri="{FF2B5EF4-FFF2-40B4-BE49-F238E27FC236}">
                  <a16:creationId xmlns:a16="http://schemas.microsoft.com/office/drawing/2014/main" id="{7B440DB2-5E66-4C1C-9D5C-F159E524E3A4}"/>
                </a:ext>
              </a:extLst>
            </p:cNvPr>
            <p:cNvSpPr/>
            <p:nvPr/>
          </p:nvSpPr>
          <p:spPr>
            <a:xfrm rot="5400000">
              <a:off x="5728647" y="1401553"/>
              <a:ext cx="2354403" cy="2319932"/>
            </a:xfrm>
            <a:prstGeom prst="roundRect">
              <a:avLst/>
            </a:prstGeom>
            <a:solidFill>
              <a:srgbClr val="FFFFFF"/>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C00000"/>
                </a:solidFill>
              </a:endParaRPr>
            </a:p>
          </p:txBody>
        </p:sp>
        <p:sp>
          <p:nvSpPr>
            <p:cNvPr id="191" name="TextBox 190">
              <a:extLst>
                <a:ext uri="{FF2B5EF4-FFF2-40B4-BE49-F238E27FC236}">
                  <a16:creationId xmlns:a16="http://schemas.microsoft.com/office/drawing/2014/main" id="{3DC3A1C6-003F-4831-8D64-DD1203D1872A}"/>
                </a:ext>
              </a:extLst>
            </p:cNvPr>
            <p:cNvSpPr txBox="1"/>
            <p:nvPr/>
          </p:nvSpPr>
          <p:spPr>
            <a:xfrm>
              <a:off x="6049997" y="1548801"/>
              <a:ext cx="1926837" cy="2140774"/>
            </a:xfrm>
            <a:prstGeom prst="rect">
              <a:avLst/>
            </a:prstGeom>
            <a:noFill/>
            <a:ln>
              <a:noFill/>
            </a:ln>
          </p:spPr>
          <p:txBody>
            <a:bodyPr wrap="square" rtlCol="0">
              <a:spAutoFit/>
            </a:bodyPr>
            <a:lstStyle/>
            <a:p>
              <a:pPr algn="just"/>
              <a:r>
                <a:rPr lang="en-US" sz="2400" b="1" dirty="0"/>
                <a:t>PHÒNG, TRỊ </a:t>
              </a:r>
            </a:p>
            <a:p>
              <a:pPr algn="just"/>
              <a:r>
                <a:rPr lang="en-US" sz="2400" b="1" dirty="0"/>
                <a:t>MỘT </a:t>
              </a:r>
            </a:p>
            <a:p>
              <a:pPr algn="just"/>
              <a:r>
                <a:rPr lang="en-US" sz="2400" b="1" dirty="0"/>
                <a:t>SỐ BỆNH THỦY SẢN PHỔ BIẾN</a:t>
              </a:r>
            </a:p>
          </p:txBody>
        </p:sp>
      </p:grpSp>
      <p:cxnSp>
        <p:nvCxnSpPr>
          <p:cNvPr id="1758" name="Straight Connector 1757">
            <a:extLst>
              <a:ext uri="{FF2B5EF4-FFF2-40B4-BE49-F238E27FC236}">
                <a16:creationId xmlns:a16="http://schemas.microsoft.com/office/drawing/2014/main" id="{D1709F80-F631-4244-BF8E-BBD71049BD6A}"/>
              </a:ext>
            </a:extLst>
          </p:cNvPr>
          <p:cNvCxnSpPr>
            <a:cxnSpLocks/>
          </p:cNvCxnSpPr>
          <p:nvPr/>
        </p:nvCxnSpPr>
        <p:spPr>
          <a:xfrm>
            <a:off x="1822395" y="2093866"/>
            <a:ext cx="597626"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566DD966-A5E3-48D1-9F79-EFC1979AC5FD}"/>
              </a:ext>
            </a:extLst>
          </p:cNvPr>
          <p:cNvGrpSpPr/>
          <p:nvPr/>
        </p:nvGrpSpPr>
        <p:grpSpPr>
          <a:xfrm rot="10800000">
            <a:off x="3651426" y="788276"/>
            <a:ext cx="976741" cy="3088943"/>
            <a:chOff x="4572000" y="788397"/>
            <a:chExt cx="976741" cy="3088943"/>
          </a:xfrm>
        </p:grpSpPr>
        <p:cxnSp>
          <p:nvCxnSpPr>
            <p:cNvPr id="164" name="Straight Connector 163">
              <a:extLst>
                <a:ext uri="{FF2B5EF4-FFF2-40B4-BE49-F238E27FC236}">
                  <a16:creationId xmlns:a16="http://schemas.microsoft.com/office/drawing/2014/main" id="{001A4FFB-78BA-41BA-971C-5073C61BE339}"/>
                </a:ext>
              </a:extLst>
            </p:cNvPr>
            <p:cNvCxnSpPr/>
            <p:nvPr/>
          </p:nvCxnSpPr>
          <p:spPr>
            <a:xfrm>
              <a:off x="4917876" y="2571750"/>
              <a:ext cx="6308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6705DB2-D09D-4A46-B717-98D5F5B4A6C6}"/>
                </a:ext>
              </a:extLst>
            </p:cNvPr>
            <p:cNvCxnSpPr/>
            <p:nvPr/>
          </p:nvCxnSpPr>
          <p:spPr>
            <a:xfrm>
              <a:off x="4917876" y="788397"/>
              <a:ext cx="0" cy="30889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32397A4F-C3FC-4FA4-A7CA-2811028422A8}"/>
                </a:ext>
              </a:extLst>
            </p:cNvPr>
            <p:cNvCxnSpPr>
              <a:cxnSpLocks/>
            </p:cNvCxnSpPr>
            <p:nvPr/>
          </p:nvCxnSpPr>
          <p:spPr>
            <a:xfrm>
              <a:off x="4572000" y="788397"/>
              <a:ext cx="3458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EB0DA8D-9F88-43B8-8FA6-61A64A19CA8E}"/>
                </a:ext>
              </a:extLst>
            </p:cNvPr>
            <p:cNvCxnSpPr>
              <a:cxnSpLocks/>
            </p:cNvCxnSpPr>
            <p:nvPr/>
          </p:nvCxnSpPr>
          <p:spPr>
            <a:xfrm>
              <a:off x="4583952" y="1743488"/>
              <a:ext cx="3458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A43B234D-5B56-477C-B866-A7808F3BB23B}"/>
                </a:ext>
              </a:extLst>
            </p:cNvPr>
            <p:cNvCxnSpPr>
              <a:cxnSpLocks/>
            </p:cNvCxnSpPr>
            <p:nvPr/>
          </p:nvCxnSpPr>
          <p:spPr>
            <a:xfrm>
              <a:off x="4572000" y="2757656"/>
              <a:ext cx="3458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B62AB2F4-8B82-4AD7-8DCE-1D0AF831F8FE}"/>
                </a:ext>
              </a:extLst>
            </p:cNvPr>
            <p:cNvCxnSpPr>
              <a:cxnSpLocks/>
            </p:cNvCxnSpPr>
            <p:nvPr/>
          </p:nvCxnSpPr>
          <p:spPr>
            <a:xfrm>
              <a:off x="4583952" y="3861207"/>
              <a:ext cx="345876" cy="0"/>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134" name="Picture 2" descr="Hình ảnh Vẽ Tay Phim Hoạt Hình Hải Sản Thủy Sản PNG , Sinh Học, Hải, Sản  PNG miễn phí tải tập tin PSDComment và Vector">
            <a:extLst>
              <a:ext uri="{FF2B5EF4-FFF2-40B4-BE49-F238E27FC236}">
                <a16:creationId xmlns:a16="http://schemas.microsoft.com/office/drawing/2014/main" id="{FE270E57-0A8D-4A2B-BD03-163E259E5F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50" r="94083">
                        <a14:foregroundMark x1="9833" y1="21917" x2="9833" y2="32083"/>
                        <a14:foregroundMark x1="90500" y1="22583" x2="94083" y2="37167"/>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6781" y="4300078"/>
            <a:ext cx="1005841" cy="909893"/>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Bluefin Tuna Watercolor Fine Art Print - Etsy">
            <a:extLst>
              <a:ext uri="{FF2B5EF4-FFF2-40B4-BE49-F238E27FC236}">
                <a16:creationId xmlns:a16="http://schemas.microsoft.com/office/drawing/2014/main" id="{22164187-8476-450B-8EFF-58F3D99AF3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649" b="89693" l="6316" r="94912">
                        <a14:foregroundMark x1="10000" y1="46711" x2="6491" y2="46272"/>
                        <a14:foregroundMark x1="90000" y1="37500" x2="94912" y2="32456"/>
                      </a14:backgroundRemoval>
                    </a14:imgEffect>
                  </a14:imgLayer>
                </a14:imgProps>
              </a:ext>
              <a:ext uri="{28A0092B-C50C-407E-A947-70E740481C1C}">
                <a14:useLocalDpi xmlns:a14="http://schemas.microsoft.com/office/drawing/2010/main" val="0"/>
              </a:ext>
            </a:extLst>
          </a:blip>
          <a:srcRect/>
          <a:stretch>
            <a:fillRect/>
          </a:stretch>
        </p:blipFill>
        <p:spPr bwMode="auto">
          <a:xfrm>
            <a:off x="7654995" y="4204614"/>
            <a:ext cx="1376024" cy="110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93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56"/>
                                        </p:tgtEl>
                                        <p:attrNameLst>
                                          <p:attrName>style.visibility</p:attrName>
                                        </p:attrNameLst>
                                      </p:cBhvr>
                                      <p:to>
                                        <p:strVal val="visible"/>
                                      </p:to>
                                    </p:set>
                                    <p:animEffect transition="in" filter="wipe(up)">
                                      <p:cBhvr>
                                        <p:cTn id="7" dur="500"/>
                                        <p:tgtEl>
                                          <p:spTgt spid="175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E79C725A-0B47-9474-910E-DE97B22B78B6}"/>
              </a:ext>
            </a:extLst>
          </p:cNvPr>
          <p:cNvSpPr/>
          <p:nvPr/>
        </p:nvSpPr>
        <p:spPr>
          <a:xfrm>
            <a:off x="6568859" y="1554488"/>
            <a:ext cx="2430799" cy="712615"/>
          </a:xfrm>
          <a:prstGeom prst="roundRect">
            <a:avLst>
              <a:gd name="adj" fmla="val 4124"/>
            </a:avLst>
          </a:prstGeom>
          <a:solidFill>
            <a:srgbClr val="FFFFFF"/>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a:solidFill>
                  <a:srgbClr val="000000"/>
                </a:solidFill>
              </a:rPr>
              <a:t>KIT </a:t>
            </a:r>
            <a:r>
              <a:rPr lang="en-US" sz="2400" dirty="0" err="1">
                <a:solidFill>
                  <a:srgbClr val="000000"/>
                </a:solidFill>
              </a:rPr>
              <a:t>chẩn</a:t>
            </a:r>
            <a:r>
              <a:rPr lang="en-US" sz="2400" dirty="0">
                <a:solidFill>
                  <a:srgbClr val="000000"/>
                </a:solidFill>
              </a:rPr>
              <a:t> </a:t>
            </a:r>
            <a:r>
              <a:rPr lang="en-US" sz="2400" dirty="0" err="1">
                <a:solidFill>
                  <a:srgbClr val="000000"/>
                </a:solidFill>
              </a:rPr>
              <a:t>đoán</a:t>
            </a:r>
            <a:endParaRPr lang="en-US" sz="2400" dirty="0">
              <a:solidFill>
                <a:srgbClr val="000000"/>
              </a:solidFill>
            </a:endParaRPr>
          </a:p>
        </p:txBody>
      </p:sp>
      <p:sp>
        <p:nvSpPr>
          <p:cNvPr id="22" name="Rectangle: Rounded Corners 21">
            <a:extLst>
              <a:ext uri="{FF2B5EF4-FFF2-40B4-BE49-F238E27FC236}">
                <a16:creationId xmlns:a16="http://schemas.microsoft.com/office/drawing/2014/main" id="{6BA051DA-58B0-6784-6868-3EA1689F49F4}"/>
              </a:ext>
            </a:extLst>
          </p:cNvPr>
          <p:cNvSpPr/>
          <p:nvPr/>
        </p:nvSpPr>
        <p:spPr>
          <a:xfrm>
            <a:off x="6583962" y="2534633"/>
            <a:ext cx="2424030" cy="780667"/>
          </a:xfrm>
          <a:prstGeom prst="roundRect">
            <a:avLst>
              <a:gd name="adj" fmla="val 6741"/>
            </a:avLst>
          </a:prstGeom>
          <a:solidFill>
            <a:srgbClr val="FFFFFF"/>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rgbClr val="000000"/>
                </a:solidFill>
              </a:rPr>
              <a:t>Kỹ</a:t>
            </a:r>
            <a:r>
              <a:rPr lang="en-US" sz="2400" dirty="0">
                <a:solidFill>
                  <a:srgbClr val="000000"/>
                </a:solidFill>
              </a:rPr>
              <a:t> </a:t>
            </a:r>
            <a:r>
              <a:rPr lang="en-US" sz="2400" dirty="0" err="1">
                <a:solidFill>
                  <a:srgbClr val="000000"/>
                </a:solidFill>
              </a:rPr>
              <a:t>thuật</a:t>
            </a:r>
            <a:r>
              <a:rPr lang="en-US" sz="2400" dirty="0">
                <a:solidFill>
                  <a:srgbClr val="000000"/>
                </a:solidFill>
              </a:rPr>
              <a:t> PCR</a:t>
            </a:r>
          </a:p>
        </p:txBody>
      </p:sp>
      <p:cxnSp>
        <p:nvCxnSpPr>
          <p:cNvPr id="1758" name="Straight Connector 1757">
            <a:extLst>
              <a:ext uri="{FF2B5EF4-FFF2-40B4-BE49-F238E27FC236}">
                <a16:creationId xmlns:a16="http://schemas.microsoft.com/office/drawing/2014/main" id="{D1709F80-F631-4244-BF8E-BBD71049BD6A}"/>
              </a:ext>
            </a:extLst>
          </p:cNvPr>
          <p:cNvCxnSpPr>
            <a:cxnSpLocks/>
          </p:cNvCxnSpPr>
          <p:nvPr/>
        </p:nvCxnSpPr>
        <p:spPr>
          <a:xfrm>
            <a:off x="2132236" y="2458328"/>
            <a:ext cx="741814"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483EFC69-2BE7-44F3-9C33-D310B0EBF8E9}"/>
              </a:ext>
            </a:extLst>
          </p:cNvPr>
          <p:cNvGrpSpPr/>
          <p:nvPr/>
        </p:nvGrpSpPr>
        <p:grpSpPr>
          <a:xfrm>
            <a:off x="5557842" y="1910797"/>
            <a:ext cx="988693" cy="1014169"/>
            <a:chOff x="3639474" y="1907960"/>
            <a:chExt cx="988693" cy="1014169"/>
          </a:xfrm>
        </p:grpSpPr>
        <p:cxnSp>
          <p:nvCxnSpPr>
            <p:cNvPr id="164" name="Straight Connector 163">
              <a:extLst>
                <a:ext uri="{FF2B5EF4-FFF2-40B4-BE49-F238E27FC236}">
                  <a16:creationId xmlns:a16="http://schemas.microsoft.com/office/drawing/2014/main" id="{001A4FFB-78BA-41BA-971C-5073C61BE339}"/>
                </a:ext>
              </a:extLst>
            </p:cNvPr>
            <p:cNvCxnSpPr/>
            <p:nvPr/>
          </p:nvCxnSpPr>
          <p:spPr>
            <a:xfrm rot="10800000">
              <a:off x="3639474" y="2432460"/>
              <a:ext cx="6308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6705DB2-D09D-4A46-B717-98D5F5B4A6C6}"/>
                </a:ext>
              </a:extLst>
            </p:cNvPr>
            <p:cNvCxnSpPr>
              <a:cxnSpLocks/>
            </p:cNvCxnSpPr>
            <p:nvPr/>
          </p:nvCxnSpPr>
          <p:spPr>
            <a:xfrm flipV="1">
              <a:off x="4294243" y="1907960"/>
              <a:ext cx="6093" cy="10141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EB0DA8D-9F88-43B8-8FA6-61A64A19CA8E}"/>
                </a:ext>
              </a:extLst>
            </p:cNvPr>
            <p:cNvCxnSpPr>
              <a:cxnSpLocks/>
            </p:cNvCxnSpPr>
            <p:nvPr/>
          </p:nvCxnSpPr>
          <p:spPr>
            <a:xfrm rot="10800000">
              <a:off x="4270339" y="2922128"/>
              <a:ext cx="3458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A43B234D-5B56-477C-B866-A7808F3BB23B}"/>
                </a:ext>
              </a:extLst>
            </p:cNvPr>
            <p:cNvCxnSpPr>
              <a:cxnSpLocks/>
            </p:cNvCxnSpPr>
            <p:nvPr/>
          </p:nvCxnSpPr>
          <p:spPr>
            <a:xfrm rot="10800000">
              <a:off x="4282291" y="1907960"/>
              <a:ext cx="345876"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644D9552-AC11-47A0-A3D7-F13C8683DFF5}"/>
              </a:ext>
            </a:extLst>
          </p:cNvPr>
          <p:cNvGrpSpPr/>
          <p:nvPr/>
        </p:nvGrpSpPr>
        <p:grpSpPr>
          <a:xfrm>
            <a:off x="136008" y="474220"/>
            <a:ext cx="2123846" cy="3683071"/>
            <a:chOff x="5628669" y="1305578"/>
            <a:chExt cx="2664015" cy="2354403"/>
          </a:xfrm>
        </p:grpSpPr>
        <p:sp>
          <p:nvSpPr>
            <p:cNvPr id="131" name="Rectangle: Rounded Corners 130">
              <a:extLst>
                <a:ext uri="{FF2B5EF4-FFF2-40B4-BE49-F238E27FC236}">
                  <a16:creationId xmlns:a16="http://schemas.microsoft.com/office/drawing/2014/main" id="{AA615302-502D-44C1-A607-6B83E49B7E32}"/>
                </a:ext>
              </a:extLst>
            </p:cNvPr>
            <p:cNvSpPr/>
            <p:nvPr/>
          </p:nvSpPr>
          <p:spPr>
            <a:xfrm rot="5400000">
              <a:off x="5795441" y="1322814"/>
              <a:ext cx="2354403" cy="2319932"/>
            </a:xfrm>
            <a:prstGeom prst="roundRect">
              <a:avLst/>
            </a:prstGeom>
            <a:solidFill>
              <a:srgbClr val="FFFFFF"/>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C00000"/>
                </a:solidFill>
              </a:endParaRPr>
            </a:p>
          </p:txBody>
        </p:sp>
        <p:sp>
          <p:nvSpPr>
            <p:cNvPr id="132" name="TextBox 131">
              <a:extLst>
                <a:ext uri="{FF2B5EF4-FFF2-40B4-BE49-F238E27FC236}">
                  <a16:creationId xmlns:a16="http://schemas.microsoft.com/office/drawing/2014/main" id="{812EA74C-7BDF-4F2C-A437-2F7B31C67392}"/>
                </a:ext>
              </a:extLst>
            </p:cNvPr>
            <p:cNvSpPr txBox="1"/>
            <p:nvPr/>
          </p:nvSpPr>
          <p:spPr>
            <a:xfrm>
              <a:off x="5628669" y="1403883"/>
              <a:ext cx="2664015" cy="1990208"/>
            </a:xfrm>
            <a:prstGeom prst="rect">
              <a:avLst/>
            </a:prstGeom>
            <a:noFill/>
            <a:ln>
              <a:noFill/>
            </a:ln>
          </p:spPr>
          <p:txBody>
            <a:bodyPr wrap="square" rtlCol="0">
              <a:spAutoFit/>
            </a:bodyPr>
            <a:lstStyle/>
            <a:p>
              <a:pPr algn="ctr">
                <a:lnSpc>
                  <a:spcPct val="150000"/>
                </a:lnSpc>
              </a:pPr>
              <a:r>
                <a:rPr lang="vi-VN" sz="2000" b="1" dirty="0">
                  <a:solidFill>
                    <a:srgbClr val="000000"/>
                  </a:solidFill>
                  <a:ea typeface="Times New Roman" panose="02020603050405020304" pitchFamily="18" charset="0"/>
                </a:rPr>
                <a:t>ỨNG DỤNG CÔNG NGHỆ SINH HỌC TRONG </a:t>
              </a:r>
              <a:r>
                <a:rPr lang="en-US" sz="2000" b="1" dirty="0">
                  <a:solidFill>
                    <a:srgbClr val="000000"/>
                  </a:solidFill>
                  <a:ea typeface="Times New Roman" panose="02020603050405020304" pitchFamily="18" charset="0"/>
                </a:rPr>
                <a:t>PHÒNG VÀ ĐIỀU TRỊ </a:t>
              </a:r>
              <a:r>
                <a:rPr lang="vi-VN" sz="2000" b="1" dirty="0">
                  <a:solidFill>
                    <a:srgbClr val="000000"/>
                  </a:solidFill>
                  <a:ea typeface="Times New Roman" panose="02020603050405020304" pitchFamily="18" charset="0"/>
                </a:rPr>
                <a:t>BỆNH THỦY SẢN</a:t>
              </a:r>
              <a:endParaRPr lang="en-US" sz="2000" b="1" dirty="0">
                <a:solidFill>
                  <a:srgbClr val="000000"/>
                </a:solidFill>
                <a:ea typeface="Times New Roman" panose="02020603050405020304" pitchFamily="18" charset="0"/>
              </a:endParaRPr>
            </a:p>
          </p:txBody>
        </p:sp>
      </p:grpSp>
      <p:grpSp>
        <p:nvGrpSpPr>
          <p:cNvPr id="133" name="Group 132">
            <a:extLst>
              <a:ext uri="{FF2B5EF4-FFF2-40B4-BE49-F238E27FC236}">
                <a16:creationId xmlns:a16="http://schemas.microsoft.com/office/drawing/2014/main" id="{54A94C2D-5D7F-4A12-B4A0-EEBD4ADB14BE}"/>
              </a:ext>
            </a:extLst>
          </p:cNvPr>
          <p:cNvGrpSpPr/>
          <p:nvPr/>
        </p:nvGrpSpPr>
        <p:grpSpPr>
          <a:xfrm>
            <a:off x="2897954" y="731526"/>
            <a:ext cx="2659888" cy="5897804"/>
            <a:chOff x="5745883" y="1384316"/>
            <a:chExt cx="2319932" cy="4100183"/>
          </a:xfrm>
        </p:grpSpPr>
        <p:sp>
          <p:nvSpPr>
            <p:cNvPr id="134" name="Rectangle: Rounded Corners 133">
              <a:extLst>
                <a:ext uri="{FF2B5EF4-FFF2-40B4-BE49-F238E27FC236}">
                  <a16:creationId xmlns:a16="http://schemas.microsoft.com/office/drawing/2014/main" id="{E330AA94-3C10-42A2-964D-775C7981FEEC}"/>
                </a:ext>
              </a:extLst>
            </p:cNvPr>
            <p:cNvSpPr/>
            <p:nvPr/>
          </p:nvSpPr>
          <p:spPr>
            <a:xfrm rot="5400000">
              <a:off x="5728647" y="1401552"/>
              <a:ext cx="2354403" cy="2319932"/>
            </a:xfrm>
            <a:prstGeom prst="roundRect">
              <a:avLst/>
            </a:prstGeom>
            <a:solidFill>
              <a:srgbClr val="FFFFFF"/>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C00000"/>
                </a:solidFill>
              </a:endParaRPr>
            </a:p>
          </p:txBody>
        </p:sp>
        <p:sp>
          <p:nvSpPr>
            <p:cNvPr id="135" name="TextBox 134">
              <a:extLst>
                <a:ext uri="{FF2B5EF4-FFF2-40B4-BE49-F238E27FC236}">
                  <a16:creationId xmlns:a16="http://schemas.microsoft.com/office/drawing/2014/main" id="{E23514DB-2ED5-43DB-A8CC-CC0748985AD0}"/>
                </a:ext>
              </a:extLst>
            </p:cNvPr>
            <p:cNvSpPr txBox="1"/>
            <p:nvPr/>
          </p:nvSpPr>
          <p:spPr>
            <a:xfrm>
              <a:off x="5942431" y="1447513"/>
              <a:ext cx="2093964" cy="4036986"/>
            </a:xfrm>
            <a:prstGeom prst="rect">
              <a:avLst/>
            </a:prstGeom>
            <a:noFill/>
          </p:spPr>
          <p:txBody>
            <a:bodyPr wrap="square" rtlCol="0">
              <a:spAutoFit/>
            </a:bodyPr>
            <a:lstStyle/>
            <a:p>
              <a:pPr algn="just">
                <a:lnSpc>
                  <a:spcPct val="150000"/>
                </a:lnSpc>
              </a:pPr>
              <a:r>
                <a:rPr lang="vi-VN" sz="2400" b="1" dirty="0">
                  <a:solidFill>
                    <a:srgbClr val="FF0000"/>
                  </a:solidFill>
                  <a:latin typeface="+mn-lt"/>
                  <a:ea typeface="Times New Roman" panose="02020603050405020304" pitchFamily="18" charset="0"/>
                </a:rPr>
                <a:t>Ứng dụng công nghệ sinh học trong </a:t>
              </a:r>
              <a:r>
                <a:rPr lang="en-US" sz="2400" b="1" dirty="0" err="1">
                  <a:solidFill>
                    <a:srgbClr val="FF0000"/>
                  </a:solidFill>
                  <a:latin typeface="+mn-lt"/>
                  <a:ea typeface="Times New Roman" panose="02020603050405020304" pitchFamily="18" charset="0"/>
                </a:rPr>
                <a:t>chẩn</a:t>
              </a:r>
              <a:r>
                <a:rPr lang="en-US" sz="2400" b="1" dirty="0">
                  <a:solidFill>
                    <a:srgbClr val="FF0000"/>
                  </a:solidFill>
                  <a:latin typeface="+mn-lt"/>
                  <a:ea typeface="Times New Roman" panose="02020603050405020304" pitchFamily="18" charset="0"/>
                </a:rPr>
                <a:t> </a:t>
              </a:r>
              <a:r>
                <a:rPr lang="en-US" sz="2400" b="1" dirty="0" err="1">
                  <a:solidFill>
                    <a:srgbClr val="FF0000"/>
                  </a:solidFill>
                  <a:latin typeface="+mn-lt"/>
                  <a:ea typeface="Times New Roman" panose="02020603050405020304" pitchFamily="18" charset="0"/>
                </a:rPr>
                <a:t>đoán</a:t>
              </a:r>
              <a:r>
                <a:rPr lang="en-US" sz="2400" b="1" dirty="0">
                  <a:solidFill>
                    <a:srgbClr val="FF0000"/>
                  </a:solidFill>
                  <a:latin typeface="+mn-lt"/>
                  <a:ea typeface="Times New Roman" panose="02020603050405020304" pitchFamily="18" charset="0"/>
                </a:rPr>
                <a:t> </a:t>
              </a:r>
              <a:r>
                <a:rPr lang="vi-VN" sz="2400" b="1" dirty="0">
                  <a:solidFill>
                    <a:srgbClr val="FF0000"/>
                  </a:solidFill>
                  <a:latin typeface="+mn-lt"/>
                  <a:ea typeface="Times New Roman" panose="02020603050405020304" pitchFamily="18" charset="0"/>
                </a:rPr>
                <a:t>bệnh thủy sản</a:t>
              </a:r>
              <a:endParaRPr lang="en-US" sz="2400" b="1" dirty="0">
                <a:solidFill>
                  <a:srgbClr val="FF0000"/>
                </a:solidFill>
                <a:latin typeface="+mn-lt"/>
                <a:ea typeface="Times New Roman" panose="02020603050405020304" pitchFamily="18" charset="0"/>
              </a:endParaRPr>
            </a:p>
          </p:txBody>
        </p:sp>
      </p:grpSp>
      <p:pic>
        <p:nvPicPr>
          <p:cNvPr id="140" name="Picture 2" descr="Hình ảnh Vẽ Tay Phim Hoạt Hình Hải Sản Thủy Sản PNG , Sinh Học, Hải, Sản  PNG miễn phí tải tập tin PSDComment và Vector">
            <a:extLst>
              <a:ext uri="{FF2B5EF4-FFF2-40B4-BE49-F238E27FC236}">
                <a16:creationId xmlns:a16="http://schemas.microsoft.com/office/drawing/2014/main" id="{23361775-FA54-47E7-9A6B-B3A3F41213B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50" r="94083">
                        <a14:foregroundMark x1="9833" y1="21917" x2="9833" y2="32083"/>
                        <a14:foregroundMark x1="90500" y1="22583" x2="94083" y2="37167"/>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6781" y="4300078"/>
            <a:ext cx="1005841" cy="90989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Bluefin Tuna Watercolor Fine Art Print - Etsy">
            <a:extLst>
              <a:ext uri="{FF2B5EF4-FFF2-40B4-BE49-F238E27FC236}">
                <a16:creationId xmlns:a16="http://schemas.microsoft.com/office/drawing/2014/main" id="{CD212B9E-705F-4A79-A435-2DBCB1FB1DF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649" b="89693" l="6316" r="94912">
                        <a14:foregroundMark x1="10000" y1="46711" x2="6491" y2="46272"/>
                        <a14:foregroundMark x1="90000" y1="37500" x2="94912" y2="32456"/>
                      </a14:backgroundRemoval>
                    </a14:imgEffect>
                  </a14:imgLayer>
                </a14:imgProps>
              </a:ext>
              <a:ext uri="{28A0092B-C50C-407E-A947-70E740481C1C}">
                <a14:useLocalDpi xmlns:a14="http://schemas.microsoft.com/office/drawing/2010/main" val="0"/>
              </a:ext>
            </a:extLst>
          </a:blip>
          <a:srcRect/>
          <a:stretch>
            <a:fillRect/>
          </a:stretch>
        </p:blipFill>
        <p:spPr bwMode="auto">
          <a:xfrm>
            <a:off x="7654995" y="4204614"/>
            <a:ext cx="1376024" cy="110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1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circle(in)">
                                      <p:cBhvr>
                                        <p:cTn id="7" dur="2000"/>
                                        <p:tgtEl>
                                          <p:spTgt spid="133"/>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500"/>
                                        <p:tgtEl>
                                          <p:spTgt spid="21"/>
                                        </p:tgtEl>
                                      </p:cBhvr>
                                    </p:animEffect>
                                  </p:childTnLst>
                                </p:cTn>
                              </p:par>
                            </p:childTnLst>
                          </p:cTn>
                        </p:par>
                        <p:par>
                          <p:cTn id="12" fill="hold">
                            <p:stCondLst>
                              <p:cond delay="2500"/>
                            </p:stCondLst>
                            <p:childTnLst>
                              <p:par>
                                <p:cTn id="13" presetID="14" presetClass="entr" presetSubtype="1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theme/theme1.xml><?xml version="1.0" encoding="utf-8"?>
<a:theme xmlns:a="http://schemas.openxmlformats.org/drawingml/2006/main" name=" Farm Production Thesis XL by Slidesgo">
  <a:themeElements>
    <a:clrScheme name="Simple Light">
      <a:dk1>
        <a:srgbClr val="FFF8E7"/>
      </a:dk1>
      <a:lt1>
        <a:srgbClr val="FFFFFF"/>
      </a:lt1>
      <a:dk2>
        <a:srgbClr val="84B100"/>
      </a:dk2>
      <a:lt2>
        <a:srgbClr val="52321D"/>
      </a:lt2>
      <a:accent1>
        <a:srgbClr val="FAAA17"/>
      </a:accent1>
      <a:accent2>
        <a:srgbClr val="84B100"/>
      </a:accent2>
      <a:accent3>
        <a:srgbClr val="AFD43F"/>
      </a:accent3>
      <a:accent4>
        <a:srgbClr val="E33B3A"/>
      </a:accent4>
      <a:accent5>
        <a:srgbClr val="EBC590"/>
      </a:accent5>
      <a:accent6>
        <a:srgbClr val="52321D"/>
      </a:accent6>
      <a:hlink>
        <a:srgbClr val="84B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TotalTime>
  <Words>1301</Words>
  <PresentationFormat>On-screen Show (16:9)</PresentationFormat>
  <Paragraphs>126</Paragraphs>
  <Slides>28</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Poppins Light</vt:lpstr>
      <vt:lpstr>Libre Baskerville</vt:lpstr>
      <vt:lpstr>Poppins</vt:lpstr>
      <vt:lpstr>Cabin Sketch</vt:lpstr>
      <vt:lpstr>Patrick Hand</vt:lpstr>
      <vt:lpstr>Montserrat</vt:lpstr>
      <vt:lpstr>Roboto Condensed Light</vt:lpstr>
      <vt:lpstr>Livvic</vt:lpstr>
      <vt:lpstr> Farm Production Thesis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2024-07-26T08:28:20Z</dcterms:modified>
</cp:coreProperties>
</file>