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9"/>
  </p:notesMasterIdLst>
  <p:sldIdLst>
    <p:sldId id="259" r:id="rId4"/>
    <p:sldId id="261" r:id="rId5"/>
    <p:sldId id="262" r:id="rId6"/>
    <p:sldId id="260" r:id="rId7"/>
    <p:sldId id="267" r:id="rId8"/>
    <p:sldId id="268" r:id="rId9"/>
    <p:sldId id="269" r:id="rId10"/>
    <p:sldId id="271" r:id="rId11"/>
    <p:sldId id="263" r:id="rId12"/>
    <p:sldId id="270" r:id="rId13"/>
    <p:sldId id="272" r:id="rId14"/>
    <p:sldId id="273" r:id="rId15"/>
    <p:sldId id="274" r:id="rId16"/>
    <p:sldId id="275" r:id="rId17"/>
    <p:sldId id="264" r:id="rId18"/>
    <p:sldId id="276" r:id="rId19"/>
    <p:sldId id="277" r:id="rId20"/>
    <p:sldId id="282" r:id="rId21"/>
    <p:sldId id="283" r:id="rId22"/>
    <p:sldId id="265" r:id="rId23"/>
    <p:sldId id="278" r:id="rId24"/>
    <p:sldId id="279" r:id="rId25"/>
    <p:sldId id="280" r:id="rId26"/>
    <p:sldId id="284" r:id="rId27"/>
    <p:sldId id="42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A23B4-CE79-421C-B2CD-AB076A51B02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96405-EB67-4D63-84BF-B9D736FD4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3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263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907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1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39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051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392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870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123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79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670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113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251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76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958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876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20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24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2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035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886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24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25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9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CA31-E37E-473E-BEF1-FB8C2B97D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244DA-5646-4030-B87B-4F96FCD84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08D25-F885-4C43-9BEA-51E4E55D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786B-C7D1-4E20-A276-247923EB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EF927-E019-42D2-B559-D682515C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0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9D02-23AD-45D5-841A-B1CFA05F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22306-299A-40E8-BB85-2D3F77783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91C9A-F948-483E-8F10-B76EEB79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824C4-299D-4F27-BB73-9EC316E0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637F3-268F-4AB2-91FC-E88677B3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7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94032-1790-4DA3-887D-478FBAA78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37A1C-AED1-45B3-AD68-F1DE8D3D4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0E237-7A87-419D-B945-A8E213BF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F9B7A-F2A0-4352-BC22-7F72003B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2FC6A-16FD-4089-B82A-38C46630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8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8E88192-258F-47FC-AA3A-5E8126E37E03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021B935-A89E-4F69-A67C-829088999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810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C20B237-7836-4A45-A188-12E09D972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2"/>
            <a:stretch/>
          </p:blipFill>
          <p:spPr>
            <a:xfrm flipV="1">
              <a:off x="0" y="3700706"/>
              <a:ext cx="12192000" cy="3157293"/>
            </a:xfrm>
            <a:prstGeom prst="rect">
              <a:avLst/>
            </a:prstGeom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53903B52-B820-4C62-8C2B-8E79A7C565DE}"/>
              </a:ext>
            </a:extLst>
          </p:cNvPr>
          <p:cNvSpPr/>
          <p:nvPr userDrawn="1"/>
        </p:nvSpPr>
        <p:spPr>
          <a:xfrm>
            <a:off x="240612" y="282296"/>
            <a:ext cx="11710777" cy="629340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7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6047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167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552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0411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7047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3319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813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5A41-1A9B-4D19-852E-DBD20B1A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D077F-DDBD-4264-BAC0-8947943CE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B3BE0-D4AD-4649-90BA-B309CC12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1D55D-0582-401F-BE91-93B73BCA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28C9F-E61E-4E46-94D5-7311EDAF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21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4020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0226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8728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516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88AB-C655-45E4-A9E3-B6025566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43AC3-3001-4950-A25D-49D0F0964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4F225-7FC2-4882-8C82-3C0D27128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8EE41-9FBE-47AE-844E-C735B25A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B05C7-D6B3-44A3-80EB-85FA3DFD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D10-FBAE-4785-AEDE-5B98D19B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77FC3-3427-49DB-873E-69C6CDE50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85470-F9BD-4C72-8B70-38D7875ED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488C0-6E6D-439E-9750-B11B369C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87873-6CF5-4DB7-82A0-88302B39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9DFBC-EC4C-4B9A-8A0E-8FAC9CF2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0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46E6-D3D8-4F32-B255-6D749E70E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8F8B1-2280-46AC-A8A1-21AACB5F5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C1437-0EB8-4A2E-858B-5DD615FDA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1E59E-CD4B-4DEF-AD44-99834D9EA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47744-E397-4DDF-B0C0-F9976D8C8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EC5E4-F84A-4C70-ABE1-B97D9FB0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16FE22-5154-4A56-AD87-3F281447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0EF9E-24AF-469F-8484-357F8725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D917-634D-42CC-AFB9-C45676C0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B8BF32-3A79-443C-BD4F-66FED234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5DE0C-250A-4B5D-94A2-56B439B4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1CAA6-2215-4B80-B08E-FCF7FE8A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8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0A681-EBA1-44A1-BC7D-22E97848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06A72D-EB8D-4F3D-AE77-7774F21A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7DA92-5ABD-43E5-9594-7823F85F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8426-E66C-4442-9E26-4CE1709C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987A7-4834-4BDE-90D4-35DD1E47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FEE62-0E33-4C1C-B757-C04EC4741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0C0D9-F15A-4690-9C70-12CCAEF3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C8FAA-D129-4FDD-B876-6D5A826E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FE1AE-C742-44C3-B09C-BB498069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8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57DB-4EB2-494C-97CB-BA0D0542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B12CD-8205-4F2D-AEC0-640BABFED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AD0DF-3065-44DB-9CBA-3C7C16F26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27972-CAC8-4B66-AD3D-A4DEC8A9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613DE-F151-472C-B64F-772FC680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712E8-2D04-403D-B09E-9016E752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5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E2947-0AE8-40E5-9971-38CA2430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20F9A-C66D-4CE1-96B6-CF9255134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40DCB-A7C5-4CC3-B68D-67121AF0C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54274-190D-4212-B8B8-D4720448300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859C2-1584-4827-A303-FAF88DA5F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5F578-CC43-4FD2-8CAF-B687FCCEB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6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2307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27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AE4386D-3275-458D-8926-DC491FC6F52F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622C564-7788-4EAA-B8FD-88CA0C9C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8100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6FE05A1-B1BE-4CDA-BC21-382B521E5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2"/>
            <a:stretch/>
          </p:blipFill>
          <p:spPr>
            <a:xfrm flipV="1">
              <a:off x="0" y="3700706"/>
              <a:ext cx="12192000" cy="3157293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E20C8052-3215-4F55-8292-802DD1E26647}"/>
              </a:ext>
            </a:extLst>
          </p:cNvPr>
          <p:cNvSpPr/>
          <p:nvPr/>
        </p:nvSpPr>
        <p:spPr>
          <a:xfrm>
            <a:off x="240612" y="282296"/>
            <a:ext cx="11710777" cy="629340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E169D88-FB7E-4B7D-8C59-D2E920DF6778}"/>
              </a:ext>
            </a:extLst>
          </p:cNvPr>
          <p:cNvSpPr txBox="1"/>
          <p:nvPr/>
        </p:nvSpPr>
        <p:spPr>
          <a:xfrm>
            <a:off x="2421468" y="2338692"/>
            <a:ext cx="7349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Graduation album</a:t>
            </a:r>
            <a:endParaRPr kumimoji="0" lang="zh-CN" altLang="en-US" sz="11000" b="1" i="0" u="none" strike="noStrike" kern="1200" cap="none" spc="0" normalizeH="0" baseline="0" noProof="0" dirty="0">
              <a:ln w="19050">
                <a:solidFill>
                  <a:srgbClr val="000000"/>
                </a:solidFill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D716A79-FBD9-485E-B407-9ABD0474C9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2813284" y="4859792"/>
            <a:ext cx="4238242" cy="193899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CE603A2-10C4-4511-BCFF-5A09D84B55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8133444" y="4949294"/>
            <a:ext cx="4326647" cy="22860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87E1BA5-8D25-4D6A-AC4D-32ED0DD5DE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t="-1548" r="33612" b="63198"/>
          <a:stretch/>
        </p:blipFill>
        <p:spPr>
          <a:xfrm>
            <a:off x="9279461" y="222731"/>
            <a:ext cx="4238242" cy="193899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B5F84B-4474-4A8B-A021-671818BB06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-88491" y="-66851"/>
            <a:ext cx="4238242" cy="218814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4957BEC-A18E-4B76-A41C-D8A0F609A8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-252960" y="4570355"/>
            <a:ext cx="4238242" cy="218814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DED5428-B4E2-4E31-B907-476DFDE204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EEEEED"/>
              </a:clrFrom>
              <a:clrTo>
                <a:srgbClr val="EE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7" b="30488"/>
          <a:stretch/>
        </p:blipFill>
        <p:spPr>
          <a:xfrm>
            <a:off x="4100026" y="1419724"/>
            <a:ext cx="4293567" cy="1242448"/>
          </a:xfrm>
          <a:prstGeom prst="rect">
            <a:avLst/>
          </a:prstGeom>
        </p:spPr>
      </p:pic>
      <p:pic>
        <p:nvPicPr>
          <p:cNvPr id="27" name="七公主 - 토마토">
            <a:hlinkClick r:id="" action="ppaction://media"/>
            <a:extLst>
              <a:ext uri="{FF2B5EF4-FFF2-40B4-BE49-F238E27FC236}">
                <a16:creationId xmlns:a16="http://schemas.microsoft.com/office/drawing/2014/main" id="{F566DBFB-0BBB-476F-B4DF-00766608EB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37209" y="7494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4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4682B5-CF71-4567-83B7-006CBB60DBE5}"/>
              </a:ext>
            </a:extLst>
          </p:cNvPr>
          <p:cNvSpPr txBox="1"/>
          <p:nvPr/>
        </p:nvSpPr>
        <p:spPr>
          <a:xfrm>
            <a:off x="4910437" y="690596"/>
            <a:ext cx="2371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24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91BFFD2-DBEF-4631-8400-690F794983A2}"/>
              </a:ext>
            </a:extLst>
          </p:cNvPr>
          <p:cNvSpPr/>
          <p:nvPr/>
        </p:nvSpPr>
        <p:spPr>
          <a:xfrm>
            <a:off x="2025775" y="2628533"/>
            <a:ext cx="1584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THANKS TO MY TEACHER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6808A2E-6BB2-46EA-A724-4543104F0556}"/>
              </a:ext>
            </a:extLst>
          </p:cNvPr>
          <p:cNvSpPr/>
          <p:nvPr/>
        </p:nvSpPr>
        <p:spPr>
          <a:xfrm>
            <a:off x="1251488" y="3181708"/>
            <a:ext cx="2149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63F244-5275-44FB-B90E-A4D442AE5ABD}"/>
              </a:ext>
            </a:extLst>
          </p:cNvPr>
          <p:cNvSpPr txBox="1"/>
          <p:nvPr/>
        </p:nvSpPr>
        <p:spPr>
          <a:xfrm>
            <a:off x="1579414" y="2008092"/>
            <a:ext cx="2371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4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02ED3F-03FD-4B03-86C8-A151627D3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9633">
            <a:off x="5648685" y="4217506"/>
            <a:ext cx="2093743" cy="1395829"/>
          </a:xfrm>
          <a:prstGeom prst="cloud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753570-0348-4D99-8F0D-45F236DDF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5039">
            <a:off x="2675589" y="4664386"/>
            <a:ext cx="2549903" cy="1699935"/>
          </a:xfrm>
          <a:prstGeom prst="hear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A72DC08-04C6-49C0-BAD1-ED51A5A19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8799959" y="3806163"/>
            <a:ext cx="3571926" cy="184413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7924063-935B-4691-8213-E6F258E162F6}"/>
              </a:ext>
            </a:extLst>
          </p:cNvPr>
          <p:cNvSpPr/>
          <p:nvPr/>
        </p:nvSpPr>
        <p:spPr>
          <a:xfrm>
            <a:off x="1336595" y="3643373"/>
            <a:ext cx="3831771" cy="698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+mn-cs"/>
              </a:rPr>
              <a:t>In kindergarten, I learned a lot of knowledge, learned a lot of skills, and made many good friends. I was very, very happy every day.</a:t>
            </a:r>
            <a:endParaRPr kumimoji="0" lang="zh-CN" altLang="en-US" sz="105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A6C83D-F5B1-4808-AF81-9B7B60DA8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200" y="1569114"/>
            <a:ext cx="4010025" cy="2857500"/>
          </a:xfrm>
          <a:prstGeom prst="hear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07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7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8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4682B5-CF71-4567-83B7-006CBB60DBE5}"/>
              </a:ext>
            </a:extLst>
          </p:cNvPr>
          <p:cNvSpPr txBox="1"/>
          <p:nvPr/>
        </p:nvSpPr>
        <p:spPr>
          <a:xfrm>
            <a:off x="4910437" y="690596"/>
            <a:ext cx="2371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24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91BFFD2-DBEF-4631-8400-690F794983A2}"/>
              </a:ext>
            </a:extLst>
          </p:cNvPr>
          <p:cNvSpPr/>
          <p:nvPr/>
        </p:nvSpPr>
        <p:spPr>
          <a:xfrm>
            <a:off x="7381547" y="2558404"/>
            <a:ext cx="1584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THANKS TO MY TEACHER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6808A2E-6BB2-46EA-A724-4543104F0556}"/>
              </a:ext>
            </a:extLst>
          </p:cNvPr>
          <p:cNvSpPr/>
          <p:nvPr/>
        </p:nvSpPr>
        <p:spPr>
          <a:xfrm>
            <a:off x="6607260" y="3111579"/>
            <a:ext cx="2149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63F244-5275-44FB-B90E-A4D442AE5ABD}"/>
              </a:ext>
            </a:extLst>
          </p:cNvPr>
          <p:cNvSpPr txBox="1"/>
          <p:nvPr/>
        </p:nvSpPr>
        <p:spPr>
          <a:xfrm>
            <a:off x="6935186" y="1937963"/>
            <a:ext cx="2371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4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7924063-935B-4691-8213-E6F258E162F6}"/>
              </a:ext>
            </a:extLst>
          </p:cNvPr>
          <p:cNvSpPr/>
          <p:nvPr/>
        </p:nvSpPr>
        <p:spPr>
          <a:xfrm>
            <a:off x="6692367" y="3573244"/>
            <a:ext cx="3831771" cy="698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+mn-cs"/>
              </a:rPr>
              <a:t>In kindergarten, I learned a lot of knowledge, learned a lot of skills, and made many good friends. I was very, very happy every day.</a:t>
            </a:r>
            <a:endParaRPr kumimoji="0" lang="zh-CN" altLang="en-US" sz="105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A6C83D-F5B1-4808-AF81-9B7B60DA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371" y="1937963"/>
            <a:ext cx="4265920" cy="3039848"/>
          </a:xfrm>
          <a:prstGeom prst="snip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7809B05-CC3C-47EE-8296-CA5B2549EE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8302229" y="4715723"/>
            <a:ext cx="2888758" cy="152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4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4682B5-CF71-4567-83B7-006CBB60DBE5}"/>
              </a:ext>
            </a:extLst>
          </p:cNvPr>
          <p:cNvSpPr txBox="1"/>
          <p:nvPr/>
        </p:nvSpPr>
        <p:spPr>
          <a:xfrm>
            <a:off x="4910437" y="690596"/>
            <a:ext cx="2371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4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63F244-5275-44FB-B90E-A4D442AE5ABD}"/>
              </a:ext>
            </a:extLst>
          </p:cNvPr>
          <p:cNvSpPr txBox="1"/>
          <p:nvPr/>
        </p:nvSpPr>
        <p:spPr>
          <a:xfrm>
            <a:off x="8887316" y="2145536"/>
            <a:ext cx="2371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0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A6C83D-F5B1-4808-AF81-9B7B60DA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040" y="1818139"/>
            <a:ext cx="4265920" cy="3039848"/>
          </a:xfrm>
          <a:prstGeom prst="cloud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4AB566-BB46-4FFC-82B5-96BE742B10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7953758" y="4130480"/>
            <a:ext cx="4238242" cy="21881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6E6B12B-E06E-44AD-8440-710E16706F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1158115" y="2345590"/>
            <a:ext cx="2371126" cy="122418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113C872-35CF-4F68-AC58-A0AFC168041C}"/>
              </a:ext>
            </a:extLst>
          </p:cNvPr>
          <p:cNvSpPr/>
          <p:nvPr/>
        </p:nvSpPr>
        <p:spPr>
          <a:xfrm>
            <a:off x="795974" y="4257822"/>
            <a:ext cx="3194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I learned a lot of knowledge, learned a lot of skills, and made many good friends.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B57081D-4FA9-4ED9-9C8F-CDDF43F20824}"/>
              </a:ext>
            </a:extLst>
          </p:cNvPr>
          <p:cNvSpPr/>
          <p:nvPr/>
        </p:nvSpPr>
        <p:spPr>
          <a:xfrm>
            <a:off x="8500172" y="2957681"/>
            <a:ext cx="14782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8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4682B5-CF71-4567-83B7-006CBB60DBE5}"/>
              </a:ext>
            </a:extLst>
          </p:cNvPr>
          <p:cNvSpPr txBox="1"/>
          <p:nvPr/>
        </p:nvSpPr>
        <p:spPr>
          <a:xfrm>
            <a:off x="4910437" y="690596"/>
            <a:ext cx="2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20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63F244-5275-44FB-B90E-A4D442AE5ABD}"/>
              </a:ext>
            </a:extLst>
          </p:cNvPr>
          <p:cNvSpPr txBox="1"/>
          <p:nvPr/>
        </p:nvSpPr>
        <p:spPr>
          <a:xfrm>
            <a:off x="5994133" y="1982967"/>
            <a:ext cx="2371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2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A6C83D-F5B1-4808-AF81-9B7B60DA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934" y="1769382"/>
            <a:ext cx="2814900" cy="2005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4AB566-BB46-4FFC-82B5-96BE742B10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7445984" y="3988017"/>
            <a:ext cx="3744531" cy="193325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113C872-35CF-4F68-AC58-A0AFC168041C}"/>
              </a:ext>
            </a:extLst>
          </p:cNvPr>
          <p:cNvSpPr/>
          <p:nvPr/>
        </p:nvSpPr>
        <p:spPr>
          <a:xfrm>
            <a:off x="5582324" y="2622665"/>
            <a:ext cx="3194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I learned a lot of knowledge, learned a lot of skills, and made many good friends.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B57081D-4FA9-4ED9-9C8F-CDDF43F20824}"/>
              </a:ext>
            </a:extLst>
          </p:cNvPr>
          <p:cNvSpPr/>
          <p:nvPr/>
        </p:nvSpPr>
        <p:spPr>
          <a:xfrm>
            <a:off x="5219846" y="3313584"/>
            <a:ext cx="1903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E45545F-2356-4B16-94DA-9B3702202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79633">
            <a:off x="4185250" y="4331149"/>
            <a:ext cx="2441100" cy="1627400"/>
          </a:xfrm>
          <a:prstGeom prst="cloud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23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4682B5-CF71-4567-83B7-006CBB60DBE5}"/>
              </a:ext>
            </a:extLst>
          </p:cNvPr>
          <p:cNvSpPr txBox="1"/>
          <p:nvPr/>
        </p:nvSpPr>
        <p:spPr>
          <a:xfrm>
            <a:off x="4910437" y="690596"/>
            <a:ext cx="2371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4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63F244-5275-44FB-B90E-A4D442AE5ABD}"/>
              </a:ext>
            </a:extLst>
          </p:cNvPr>
          <p:cNvSpPr txBox="1"/>
          <p:nvPr/>
        </p:nvSpPr>
        <p:spPr>
          <a:xfrm>
            <a:off x="8500172" y="2557571"/>
            <a:ext cx="2371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0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A6C83D-F5B1-4808-AF81-9B7B60DA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317" y="2015466"/>
            <a:ext cx="4265920" cy="3039848"/>
          </a:xfrm>
          <a:prstGeom prst="flowChartMultidocumen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4AB566-BB46-4FFC-82B5-96BE742B10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8679472" y="4113101"/>
            <a:ext cx="2324929" cy="120033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113C872-35CF-4F68-AC58-A0AFC168041C}"/>
              </a:ext>
            </a:extLst>
          </p:cNvPr>
          <p:cNvSpPr/>
          <p:nvPr/>
        </p:nvSpPr>
        <p:spPr>
          <a:xfrm>
            <a:off x="1013428" y="5087522"/>
            <a:ext cx="319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I learned a lot of knowledge, learned a lot of skills, and made many good friends.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B57081D-4FA9-4ED9-9C8F-CDDF43F20824}"/>
              </a:ext>
            </a:extLst>
          </p:cNvPr>
          <p:cNvSpPr/>
          <p:nvPr/>
        </p:nvSpPr>
        <p:spPr>
          <a:xfrm>
            <a:off x="8500172" y="3073725"/>
            <a:ext cx="14782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063AC56-263F-45E6-8AD1-A88FADAC2B79}"/>
              </a:ext>
            </a:extLst>
          </p:cNvPr>
          <p:cNvSpPr txBox="1"/>
          <p:nvPr/>
        </p:nvSpPr>
        <p:spPr>
          <a:xfrm>
            <a:off x="1032532" y="3442468"/>
            <a:ext cx="2371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0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85E0C4-1E91-417B-9E0C-017DA8365E3C}"/>
              </a:ext>
            </a:extLst>
          </p:cNvPr>
          <p:cNvSpPr/>
          <p:nvPr/>
        </p:nvSpPr>
        <p:spPr>
          <a:xfrm>
            <a:off x="550969" y="3970301"/>
            <a:ext cx="14782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A966F5C-C097-4C08-86BB-7015E8469F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0" y="1428077"/>
            <a:ext cx="3493389" cy="159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7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8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/>
      <p:bldP spid="14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AE4386D-3275-458D-8926-DC491FC6F52F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622C564-7788-4EAA-B8FD-88CA0C9C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8100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6FE05A1-B1BE-4CDA-BC21-382B521E5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2"/>
            <a:stretch/>
          </p:blipFill>
          <p:spPr>
            <a:xfrm flipV="1">
              <a:off x="0" y="3700706"/>
              <a:ext cx="12192000" cy="3157293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E20C8052-3215-4F55-8292-802DD1E26647}"/>
              </a:ext>
            </a:extLst>
          </p:cNvPr>
          <p:cNvSpPr/>
          <p:nvPr/>
        </p:nvSpPr>
        <p:spPr>
          <a:xfrm>
            <a:off x="240612" y="282296"/>
            <a:ext cx="11710777" cy="629340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E90C4A-3B44-433D-BB8F-99922AFE3FF3}"/>
              </a:ext>
            </a:extLst>
          </p:cNvPr>
          <p:cNvSpPr/>
          <p:nvPr/>
        </p:nvSpPr>
        <p:spPr>
          <a:xfrm>
            <a:off x="5167292" y="3613563"/>
            <a:ext cx="23633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Arial" panose="020B0604020202020204" pitchFamily="34" charset="0"/>
              </a:rPr>
              <a:t>THANKS TO MY TEACHER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D716A79-FBD9-485E-B407-9ABD0474C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3139216" y="-604301"/>
            <a:ext cx="4238242" cy="193899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CE603A2-10C4-4511-BCFF-5A09D84B55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8471153" y="4475712"/>
            <a:ext cx="4326647" cy="22860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87E1BA5-8D25-4D6A-AC4D-32ED0DD5D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t="-1548" r="33612" b="63198"/>
          <a:stretch/>
        </p:blipFill>
        <p:spPr>
          <a:xfrm>
            <a:off x="9279461" y="222731"/>
            <a:ext cx="4238242" cy="193899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B5F84B-4474-4A8B-A021-671818BB06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-88491" y="-66851"/>
            <a:ext cx="4238242" cy="218814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4957BEC-A18E-4B76-A41C-D8A0F609A8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-252960" y="4570355"/>
            <a:ext cx="4238242" cy="218814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DED5428-B4E2-4E31-B907-476DFDE20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EEEEED"/>
              </a:clrFrom>
              <a:clrTo>
                <a:srgbClr val="EE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7" b="30488"/>
          <a:stretch/>
        </p:blipFill>
        <p:spPr>
          <a:xfrm>
            <a:off x="4149751" y="5333256"/>
            <a:ext cx="4293567" cy="124244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891C9C9-9A35-4AAF-9EE7-85C36AA77045}"/>
              </a:ext>
            </a:extLst>
          </p:cNvPr>
          <p:cNvSpPr txBox="1"/>
          <p:nvPr/>
        </p:nvSpPr>
        <p:spPr>
          <a:xfrm>
            <a:off x="4714276" y="2458467"/>
            <a:ext cx="326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2800" b="1" i="0" u="none" strike="noStrike" kern="1200" cap="none" spc="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7C78C27-BF3D-49B2-9F44-A8BABDA9C069}"/>
              </a:ext>
            </a:extLst>
          </p:cNvPr>
          <p:cNvSpPr txBox="1"/>
          <p:nvPr/>
        </p:nvSpPr>
        <p:spPr>
          <a:xfrm>
            <a:off x="2527612" y="1928107"/>
            <a:ext cx="21263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+mn-cs"/>
              </a:rPr>
              <a:t>03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4682B5-CF71-4567-83B7-006CBB60DBE5}"/>
              </a:ext>
            </a:extLst>
          </p:cNvPr>
          <p:cNvSpPr txBox="1"/>
          <p:nvPr/>
        </p:nvSpPr>
        <p:spPr>
          <a:xfrm>
            <a:off x="4910437" y="690596"/>
            <a:ext cx="2371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6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63F244-5275-44FB-B90E-A4D442AE5ABD}"/>
              </a:ext>
            </a:extLst>
          </p:cNvPr>
          <p:cNvSpPr txBox="1"/>
          <p:nvPr/>
        </p:nvSpPr>
        <p:spPr>
          <a:xfrm>
            <a:off x="8285160" y="5087522"/>
            <a:ext cx="2371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05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74AB566-BB46-4FFC-82B5-96BE742B10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1364468" y="2105945"/>
            <a:ext cx="2324929" cy="12003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6E6B12B-E06E-44AD-8440-710E16706F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4671755" y="3474156"/>
            <a:ext cx="1210109" cy="62476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113C872-35CF-4F68-AC58-A0AFC168041C}"/>
              </a:ext>
            </a:extLst>
          </p:cNvPr>
          <p:cNvSpPr/>
          <p:nvPr/>
        </p:nvSpPr>
        <p:spPr>
          <a:xfrm>
            <a:off x="8599223" y="3657527"/>
            <a:ext cx="319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I learned a lot of knowledge, learned a lot of skills, and made many good friends.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B57081D-4FA9-4ED9-9C8F-CDDF43F20824}"/>
              </a:ext>
            </a:extLst>
          </p:cNvPr>
          <p:cNvSpPr/>
          <p:nvPr/>
        </p:nvSpPr>
        <p:spPr>
          <a:xfrm>
            <a:off x="8285160" y="5603676"/>
            <a:ext cx="15392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063AC56-263F-45E6-8AD1-A88FADAC2B79}"/>
              </a:ext>
            </a:extLst>
          </p:cNvPr>
          <p:cNvSpPr txBox="1"/>
          <p:nvPr/>
        </p:nvSpPr>
        <p:spPr>
          <a:xfrm>
            <a:off x="2316878" y="4695882"/>
            <a:ext cx="2371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05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85E0C4-1E91-417B-9E0C-017DA8365E3C}"/>
              </a:ext>
            </a:extLst>
          </p:cNvPr>
          <p:cNvSpPr/>
          <p:nvPr/>
        </p:nvSpPr>
        <p:spPr>
          <a:xfrm>
            <a:off x="998787" y="3919211"/>
            <a:ext cx="15392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A966F5C-C097-4C08-86BB-7015E8469F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 rot="2294922">
            <a:off x="6583456" y="815458"/>
            <a:ext cx="3493389" cy="15982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F25B09-84E1-421F-9FDE-CEF6FA59D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132" y="4302380"/>
            <a:ext cx="1046855" cy="157028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8A10610-6C7A-4655-A800-E487D2419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258" y="3381495"/>
            <a:ext cx="2371127" cy="157028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920F80-ED78-46BC-ADB6-79DEC5733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5536" y="1811212"/>
            <a:ext cx="2365893" cy="157028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05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7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8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9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1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/>
      <p:bldP spid="14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4682B5-CF71-4567-83B7-006CBB60DBE5}"/>
              </a:ext>
            </a:extLst>
          </p:cNvPr>
          <p:cNvSpPr txBox="1"/>
          <p:nvPr/>
        </p:nvSpPr>
        <p:spPr>
          <a:xfrm>
            <a:off x="4910437" y="690596"/>
            <a:ext cx="2371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4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63F244-5275-44FB-B90E-A4D442AE5ABD}"/>
              </a:ext>
            </a:extLst>
          </p:cNvPr>
          <p:cNvSpPr txBox="1"/>
          <p:nvPr/>
        </p:nvSpPr>
        <p:spPr>
          <a:xfrm>
            <a:off x="1948283" y="3339776"/>
            <a:ext cx="2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20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74AB566-BB46-4FFC-82B5-96BE742B10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9666445" y="4572503"/>
            <a:ext cx="1435110" cy="740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6E6B12B-E06E-44AD-8440-710E16706F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3993526" y="2241453"/>
            <a:ext cx="1210109" cy="62476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113C872-35CF-4F68-AC58-A0AFC168041C}"/>
              </a:ext>
            </a:extLst>
          </p:cNvPr>
          <p:cNvSpPr/>
          <p:nvPr/>
        </p:nvSpPr>
        <p:spPr>
          <a:xfrm>
            <a:off x="1245749" y="4487811"/>
            <a:ext cx="319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I learned a lot of knowledge, learned a lot of skills, and made many good friends.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B57081D-4FA9-4ED9-9C8F-CDDF43F20824}"/>
              </a:ext>
            </a:extLst>
          </p:cNvPr>
          <p:cNvSpPr/>
          <p:nvPr/>
        </p:nvSpPr>
        <p:spPr>
          <a:xfrm>
            <a:off x="2058222" y="3938093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FB1836D-578A-4B37-80FE-03F4D6ECEB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1399104" y="1724769"/>
            <a:ext cx="2441067" cy="128978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9D14BC1-7E73-4308-B730-1B0F2C8346A7}"/>
              </a:ext>
            </a:extLst>
          </p:cNvPr>
          <p:cNvSpPr/>
          <p:nvPr/>
        </p:nvSpPr>
        <p:spPr>
          <a:xfrm>
            <a:off x="7579778" y="5283345"/>
            <a:ext cx="3831771" cy="901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+mn-cs"/>
              </a:rPr>
              <a:t>In kindergarten, I learned a lot of knowledge, learned a lot of skills, and made many good friends. I was very, very happy every day.</a:t>
            </a:r>
            <a:endParaRPr kumimoji="0" lang="zh-CN" altLang="en-US" sz="14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514B8AA-94C1-4838-8D61-ABE6CDD5E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95405">
            <a:off x="6778229" y="1439107"/>
            <a:ext cx="3366473" cy="2229453"/>
          </a:xfrm>
          <a:prstGeom prst="cloud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29A2DD7-DDCE-4E87-8241-B70D25FDC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77778">
            <a:off x="4861443" y="3723815"/>
            <a:ext cx="2940297" cy="1960198"/>
          </a:xfrm>
          <a:prstGeom prst="flowChartMagneticTap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817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7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8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9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4682B5-CF71-4567-83B7-006CBB60DBE5}"/>
              </a:ext>
            </a:extLst>
          </p:cNvPr>
          <p:cNvSpPr txBox="1"/>
          <p:nvPr/>
        </p:nvSpPr>
        <p:spPr>
          <a:xfrm>
            <a:off x="4910437" y="690596"/>
            <a:ext cx="2371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24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74AB566-BB46-4FFC-82B5-96BE742B10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4199201" y="2084683"/>
            <a:ext cx="1422471" cy="7344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6E6B12B-E06E-44AD-8440-710E16706F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3244552" y="2930031"/>
            <a:ext cx="1210109" cy="62476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113C872-35CF-4F68-AC58-A0AFC168041C}"/>
              </a:ext>
            </a:extLst>
          </p:cNvPr>
          <p:cNvSpPr/>
          <p:nvPr/>
        </p:nvSpPr>
        <p:spPr>
          <a:xfrm>
            <a:off x="1637268" y="3851623"/>
            <a:ext cx="3778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I learned a lot of knowledge, learned a lot of skills, and made many good friends.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B57081D-4FA9-4ED9-9C8F-CDDF43F20824}"/>
              </a:ext>
            </a:extLst>
          </p:cNvPr>
          <p:cNvSpPr/>
          <p:nvPr/>
        </p:nvSpPr>
        <p:spPr>
          <a:xfrm>
            <a:off x="4454661" y="2930031"/>
            <a:ext cx="2149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063AC56-263F-45E6-8AD1-A88FADAC2B79}"/>
              </a:ext>
            </a:extLst>
          </p:cNvPr>
          <p:cNvSpPr txBox="1"/>
          <p:nvPr/>
        </p:nvSpPr>
        <p:spPr>
          <a:xfrm>
            <a:off x="5909332" y="2292537"/>
            <a:ext cx="2371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4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A966F5C-C097-4C08-86BB-7015E8469F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1032532" y="1973738"/>
            <a:ext cx="2493888" cy="11409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28CE3A-6B5D-424C-8CE7-9BB4F79B9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98178">
            <a:off x="8111614" y="1877134"/>
            <a:ext cx="1820371" cy="2730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8036851-1360-4F37-BD75-70E592A5C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169" y="4018757"/>
            <a:ext cx="2705565" cy="1927956"/>
          </a:xfrm>
          <a:prstGeom prst="cloud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50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7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8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4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4682B5-CF71-4567-83B7-006CBB60DBE5}"/>
              </a:ext>
            </a:extLst>
          </p:cNvPr>
          <p:cNvSpPr txBox="1"/>
          <p:nvPr/>
        </p:nvSpPr>
        <p:spPr>
          <a:xfrm>
            <a:off x="4910437" y="690596"/>
            <a:ext cx="2371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1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74AB566-BB46-4FFC-82B5-96BE742B10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8259902" y="4306958"/>
            <a:ext cx="2324929" cy="120033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113C872-35CF-4F68-AC58-A0AFC168041C}"/>
              </a:ext>
            </a:extLst>
          </p:cNvPr>
          <p:cNvSpPr/>
          <p:nvPr/>
        </p:nvSpPr>
        <p:spPr>
          <a:xfrm>
            <a:off x="3953976" y="5282629"/>
            <a:ext cx="401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I learned a lot of knowledge, learned a lot of skills, and made many good friends.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063AC56-263F-45E6-8AD1-A88FADAC2B79}"/>
              </a:ext>
            </a:extLst>
          </p:cNvPr>
          <p:cNvSpPr txBox="1"/>
          <p:nvPr/>
        </p:nvSpPr>
        <p:spPr>
          <a:xfrm>
            <a:off x="4671158" y="4328552"/>
            <a:ext cx="2371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05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85E0C4-1E91-417B-9E0C-017DA8365E3C}"/>
              </a:ext>
            </a:extLst>
          </p:cNvPr>
          <p:cNvSpPr/>
          <p:nvPr/>
        </p:nvSpPr>
        <p:spPr>
          <a:xfrm>
            <a:off x="4422331" y="4728662"/>
            <a:ext cx="15392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17506BE-E081-4B13-8BF9-E32C58912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9633">
            <a:off x="2078549" y="1925564"/>
            <a:ext cx="3405846" cy="2270564"/>
          </a:xfrm>
          <a:prstGeom prst="cloud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2C0872A-5566-4E10-80E4-35D1AC01E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719" y="1666317"/>
            <a:ext cx="3620009" cy="2397357"/>
          </a:xfrm>
          <a:prstGeom prst="cloud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75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AE4386D-3275-458D-8926-DC491FC6F52F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622C564-7788-4EAA-B8FD-88CA0C9C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8100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6FE05A1-B1BE-4CDA-BC21-382B521E5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2"/>
            <a:stretch/>
          </p:blipFill>
          <p:spPr>
            <a:xfrm flipV="1">
              <a:off x="0" y="3700706"/>
              <a:ext cx="12192000" cy="3157293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E20C8052-3215-4F55-8292-802DD1E26647}"/>
              </a:ext>
            </a:extLst>
          </p:cNvPr>
          <p:cNvSpPr/>
          <p:nvPr/>
        </p:nvSpPr>
        <p:spPr>
          <a:xfrm>
            <a:off x="240612" y="282296"/>
            <a:ext cx="11710777" cy="629340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E169D88-FB7E-4B7D-8C59-D2E920DF6778}"/>
              </a:ext>
            </a:extLst>
          </p:cNvPr>
          <p:cNvSpPr txBox="1"/>
          <p:nvPr/>
        </p:nvSpPr>
        <p:spPr>
          <a:xfrm>
            <a:off x="4327615" y="476204"/>
            <a:ext cx="3916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4400" b="1" i="0" u="none" strike="noStrike" kern="1200" cap="none" spc="0" normalizeH="0" baseline="0" noProof="0" dirty="0">
              <a:ln w="19050">
                <a:solidFill>
                  <a:srgbClr val="000000"/>
                </a:solidFill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E90C4A-3B44-433D-BB8F-99922AFE3FF3}"/>
              </a:ext>
            </a:extLst>
          </p:cNvPr>
          <p:cNvSpPr/>
          <p:nvPr/>
        </p:nvSpPr>
        <p:spPr>
          <a:xfrm>
            <a:off x="5055772" y="1723369"/>
            <a:ext cx="18742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Arial" panose="020B0604020202020204" pitchFamily="34" charset="0"/>
              </a:rPr>
              <a:t>THANKS TO MY TEACHER</a:t>
            </a:r>
            <a:endParaRPr kumimoji="0" lang="zh-CN" altLang="en-US" sz="9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D716A79-FBD9-485E-B407-9ABD0474C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2813284" y="4859792"/>
            <a:ext cx="4238242" cy="193899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CE603A2-10C4-4511-BCFF-5A09D84B55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8133444" y="4949294"/>
            <a:ext cx="4326647" cy="22860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87E1BA5-8D25-4D6A-AC4D-32ED0DD5D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t="-1548" r="33612" b="63198"/>
          <a:stretch/>
        </p:blipFill>
        <p:spPr>
          <a:xfrm>
            <a:off x="9279461" y="222731"/>
            <a:ext cx="4238242" cy="193899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B5F84B-4474-4A8B-A021-671818BB06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-88491" y="-66851"/>
            <a:ext cx="4238242" cy="218814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4957BEC-A18E-4B76-A41C-D8A0F609A8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-252960" y="4570355"/>
            <a:ext cx="4238242" cy="218814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F5E2453-BAA9-443C-8D17-3B986485AACD}"/>
              </a:ext>
            </a:extLst>
          </p:cNvPr>
          <p:cNvSpPr txBox="1"/>
          <p:nvPr/>
        </p:nvSpPr>
        <p:spPr>
          <a:xfrm>
            <a:off x="1436048" y="2608639"/>
            <a:ext cx="191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+mn-cs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891C9C9-9A35-4AAF-9EE7-85C36AA77045}"/>
              </a:ext>
            </a:extLst>
          </p:cNvPr>
          <p:cNvSpPr txBox="1"/>
          <p:nvPr/>
        </p:nvSpPr>
        <p:spPr>
          <a:xfrm>
            <a:off x="705234" y="3358567"/>
            <a:ext cx="443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2400" b="0" i="0" u="none" strike="noStrike" kern="1200" cap="none" spc="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5A0FA1F-2AEE-4540-96D3-E4B72002B702}"/>
              </a:ext>
            </a:extLst>
          </p:cNvPr>
          <p:cNvSpPr txBox="1"/>
          <p:nvPr/>
        </p:nvSpPr>
        <p:spPr>
          <a:xfrm>
            <a:off x="4202152" y="2608639"/>
            <a:ext cx="191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+mn-cs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026DDF3-837C-4B85-8F08-1035C0BA2713}"/>
              </a:ext>
            </a:extLst>
          </p:cNvPr>
          <p:cNvSpPr txBox="1"/>
          <p:nvPr/>
        </p:nvSpPr>
        <p:spPr>
          <a:xfrm>
            <a:off x="3471338" y="3358567"/>
            <a:ext cx="443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2400" b="0" i="0" u="none" strike="noStrike" kern="1200" cap="none" spc="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80C3AA5-6D37-4189-9BB4-22B00A99EC31}"/>
              </a:ext>
            </a:extLst>
          </p:cNvPr>
          <p:cNvSpPr txBox="1"/>
          <p:nvPr/>
        </p:nvSpPr>
        <p:spPr>
          <a:xfrm>
            <a:off x="6968256" y="2608639"/>
            <a:ext cx="191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+mn-cs"/>
              </a:rPr>
              <a:t>03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196C4F6-3E6A-44E8-A637-F6DDE7D22DBC}"/>
              </a:ext>
            </a:extLst>
          </p:cNvPr>
          <p:cNvSpPr txBox="1"/>
          <p:nvPr/>
        </p:nvSpPr>
        <p:spPr>
          <a:xfrm>
            <a:off x="6237442" y="3358567"/>
            <a:ext cx="443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2400" b="0" i="0" u="none" strike="noStrike" kern="1200" cap="none" spc="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087FB23-0CD7-4671-8DC5-7A36B7C58EAE}"/>
              </a:ext>
            </a:extLst>
          </p:cNvPr>
          <p:cNvSpPr txBox="1"/>
          <p:nvPr/>
        </p:nvSpPr>
        <p:spPr>
          <a:xfrm>
            <a:off x="9734359" y="2608639"/>
            <a:ext cx="191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+mn-cs"/>
              </a:rPr>
              <a:t>04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0D932F5-5BC4-4DC4-B7EE-18079A8103AD}"/>
              </a:ext>
            </a:extLst>
          </p:cNvPr>
          <p:cNvSpPr txBox="1"/>
          <p:nvPr/>
        </p:nvSpPr>
        <p:spPr>
          <a:xfrm>
            <a:off x="9003545" y="3358567"/>
            <a:ext cx="443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2400" b="0" i="0" u="none" strike="noStrike" kern="1200" cap="none" spc="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0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7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8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9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16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AE4386D-3275-458D-8926-DC491FC6F52F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622C564-7788-4EAA-B8FD-88CA0C9C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8100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6FE05A1-B1BE-4CDA-BC21-382B521E5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2"/>
            <a:stretch/>
          </p:blipFill>
          <p:spPr>
            <a:xfrm flipV="1">
              <a:off x="0" y="3700706"/>
              <a:ext cx="12192000" cy="3157293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E20C8052-3215-4F55-8292-802DD1E26647}"/>
              </a:ext>
            </a:extLst>
          </p:cNvPr>
          <p:cNvSpPr/>
          <p:nvPr/>
        </p:nvSpPr>
        <p:spPr>
          <a:xfrm>
            <a:off x="240612" y="282296"/>
            <a:ext cx="11710777" cy="629340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E90C4A-3B44-433D-BB8F-99922AFE3FF3}"/>
              </a:ext>
            </a:extLst>
          </p:cNvPr>
          <p:cNvSpPr/>
          <p:nvPr/>
        </p:nvSpPr>
        <p:spPr>
          <a:xfrm>
            <a:off x="5167292" y="3613563"/>
            <a:ext cx="23633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Arial" panose="020B0604020202020204" pitchFamily="34" charset="0"/>
              </a:rPr>
              <a:t>THANKS TO MY TEACHER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D716A79-FBD9-485E-B407-9ABD0474C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3139216" y="-604301"/>
            <a:ext cx="4238242" cy="193899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CE603A2-10C4-4511-BCFF-5A09D84B55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8471153" y="4475712"/>
            <a:ext cx="4326647" cy="22860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87E1BA5-8D25-4D6A-AC4D-32ED0DD5D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t="-1548" r="33612" b="63198"/>
          <a:stretch/>
        </p:blipFill>
        <p:spPr>
          <a:xfrm>
            <a:off x="9279461" y="222731"/>
            <a:ext cx="4238242" cy="193899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B5F84B-4474-4A8B-A021-671818BB06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-88491" y="-66851"/>
            <a:ext cx="4238242" cy="218814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4957BEC-A18E-4B76-A41C-D8A0F609A8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-252960" y="4570355"/>
            <a:ext cx="4238242" cy="218814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DED5428-B4E2-4E31-B907-476DFDE20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EEEEED"/>
              </a:clrFrom>
              <a:clrTo>
                <a:srgbClr val="EE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7" b="30488"/>
          <a:stretch/>
        </p:blipFill>
        <p:spPr>
          <a:xfrm>
            <a:off x="4149751" y="5333256"/>
            <a:ext cx="4293567" cy="124244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891C9C9-9A35-4AAF-9EE7-85C36AA77045}"/>
              </a:ext>
            </a:extLst>
          </p:cNvPr>
          <p:cNvSpPr txBox="1"/>
          <p:nvPr/>
        </p:nvSpPr>
        <p:spPr>
          <a:xfrm>
            <a:off x="4714276" y="2458467"/>
            <a:ext cx="326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7C78C27-BF3D-49B2-9F44-A8BABDA9C069}"/>
              </a:ext>
            </a:extLst>
          </p:cNvPr>
          <p:cNvSpPr txBox="1"/>
          <p:nvPr/>
        </p:nvSpPr>
        <p:spPr>
          <a:xfrm>
            <a:off x="2527613" y="1928107"/>
            <a:ext cx="19172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+mn-cs"/>
              </a:rPr>
              <a:t>04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2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4682B5-CF71-4567-83B7-006CBB60DBE5}"/>
              </a:ext>
            </a:extLst>
          </p:cNvPr>
          <p:cNvSpPr txBox="1"/>
          <p:nvPr/>
        </p:nvSpPr>
        <p:spPr>
          <a:xfrm>
            <a:off x="4910437" y="690596"/>
            <a:ext cx="2371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4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63F244-5275-44FB-B90E-A4D442AE5ABD}"/>
              </a:ext>
            </a:extLst>
          </p:cNvPr>
          <p:cNvSpPr txBox="1"/>
          <p:nvPr/>
        </p:nvSpPr>
        <p:spPr>
          <a:xfrm>
            <a:off x="8500172" y="2143089"/>
            <a:ext cx="2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20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74AB566-BB46-4FFC-82B5-96BE742B10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8120054" y="3643912"/>
            <a:ext cx="2324929" cy="12003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6E6B12B-E06E-44AD-8440-710E16706F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7469363" y="2601698"/>
            <a:ext cx="1210109" cy="62476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113C872-35CF-4F68-AC58-A0AFC168041C}"/>
              </a:ext>
            </a:extLst>
          </p:cNvPr>
          <p:cNvSpPr/>
          <p:nvPr/>
        </p:nvSpPr>
        <p:spPr>
          <a:xfrm>
            <a:off x="8088363" y="5037603"/>
            <a:ext cx="319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I learned a lot of knowledge, learned a lot of skills, and made many good friends.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B57081D-4FA9-4ED9-9C8F-CDDF43F20824}"/>
              </a:ext>
            </a:extLst>
          </p:cNvPr>
          <p:cNvSpPr/>
          <p:nvPr/>
        </p:nvSpPr>
        <p:spPr>
          <a:xfrm>
            <a:off x="8679472" y="2814555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D626F67-C50C-499C-9105-D07A1C84E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017" y="1652592"/>
            <a:ext cx="4339964" cy="2874148"/>
          </a:xfrm>
          <a:prstGeom prst="cloud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A57225B-9B3C-4B54-A755-96A9FC57C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3950">
            <a:off x="5871854" y="4124657"/>
            <a:ext cx="1540496" cy="102245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94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7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4682B5-CF71-4567-83B7-006CBB60DBE5}"/>
              </a:ext>
            </a:extLst>
          </p:cNvPr>
          <p:cNvSpPr txBox="1"/>
          <p:nvPr/>
        </p:nvSpPr>
        <p:spPr>
          <a:xfrm>
            <a:off x="4910437" y="690596"/>
            <a:ext cx="2371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2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74AB566-BB46-4FFC-82B5-96BE742B10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7368497" y="1489931"/>
            <a:ext cx="4564018" cy="235634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113C872-35CF-4F68-AC58-A0AFC168041C}"/>
              </a:ext>
            </a:extLst>
          </p:cNvPr>
          <p:cNvSpPr/>
          <p:nvPr/>
        </p:nvSpPr>
        <p:spPr>
          <a:xfrm>
            <a:off x="5498344" y="4509709"/>
            <a:ext cx="319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I learned a lot of knowledge, learned a lot of skills, and made many good friends.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063AC56-263F-45E6-8AD1-A88FADAC2B79}"/>
              </a:ext>
            </a:extLst>
          </p:cNvPr>
          <p:cNvSpPr txBox="1"/>
          <p:nvPr/>
        </p:nvSpPr>
        <p:spPr>
          <a:xfrm>
            <a:off x="5604533" y="3187822"/>
            <a:ext cx="2371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4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85E0C4-1E91-417B-9E0C-017DA8365E3C}"/>
              </a:ext>
            </a:extLst>
          </p:cNvPr>
          <p:cNvSpPr/>
          <p:nvPr/>
        </p:nvSpPr>
        <p:spPr>
          <a:xfrm>
            <a:off x="5122970" y="3715655"/>
            <a:ext cx="2149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A966F5C-C097-4C08-86BB-7015E8469F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2322285" y="4588297"/>
            <a:ext cx="2481943" cy="11354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3679221-A4C8-4CD8-871F-300987F6F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47135">
            <a:off x="1609485" y="2046389"/>
            <a:ext cx="3287868" cy="2191912"/>
          </a:xfrm>
          <a:prstGeom prst="wedgeRoundRect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5DA3B8A-3BF5-4AB8-9CEC-FC738F822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95025">
            <a:off x="8959985" y="4408949"/>
            <a:ext cx="1819459" cy="1296527"/>
          </a:xfrm>
          <a:prstGeom prst="hear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86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7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4682B5-CF71-4567-83B7-006CBB60DBE5}"/>
              </a:ext>
            </a:extLst>
          </p:cNvPr>
          <p:cNvSpPr txBox="1"/>
          <p:nvPr/>
        </p:nvSpPr>
        <p:spPr>
          <a:xfrm>
            <a:off x="4910437" y="690596"/>
            <a:ext cx="2371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4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63F244-5275-44FB-B90E-A4D442AE5ABD}"/>
              </a:ext>
            </a:extLst>
          </p:cNvPr>
          <p:cNvSpPr txBox="1"/>
          <p:nvPr/>
        </p:nvSpPr>
        <p:spPr>
          <a:xfrm>
            <a:off x="5244985" y="2441457"/>
            <a:ext cx="2371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0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74AB566-BB46-4FFC-82B5-96BE742B10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5244985" y="4970570"/>
            <a:ext cx="1344502" cy="6941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6E6B12B-E06E-44AD-8440-710E16706F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6676508" y="4650667"/>
            <a:ext cx="1210109" cy="62476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B57081D-4FA9-4ED9-9C8F-CDDF43F20824}"/>
              </a:ext>
            </a:extLst>
          </p:cNvPr>
          <p:cNvSpPr/>
          <p:nvPr/>
        </p:nvSpPr>
        <p:spPr>
          <a:xfrm>
            <a:off x="1257640" y="3687824"/>
            <a:ext cx="14782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A966F5C-C097-4C08-86BB-7015E8469F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1851349" y="2115251"/>
            <a:ext cx="6241143" cy="285531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68CB3B6-629F-4CFE-8A7D-4DF60F943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21870">
            <a:off x="8135837" y="2620333"/>
            <a:ext cx="2940297" cy="1960198"/>
          </a:xfrm>
          <a:prstGeom prst="flowChartMagneticTap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7FE63C8-B0EC-473B-95D8-F8AB2A8613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782" y="4371359"/>
            <a:ext cx="1809616" cy="119842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3107601-7860-446B-9B9B-D2312667DD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8069" y="1728379"/>
            <a:ext cx="2365893" cy="157028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61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1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2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3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7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8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AE4386D-3275-458D-8926-DC491FC6F52F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622C564-7788-4EAA-B8FD-88CA0C9C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8100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6FE05A1-B1BE-4CDA-BC21-382B521E5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2"/>
            <a:stretch/>
          </p:blipFill>
          <p:spPr>
            <a:xfrm flipV="1">
              <a:off x="0" y="3700706"/>
              <a:ext cx="12192000" cy="3157293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E20C8052-3215-4F55-8292-802DD1E26647}"/>
              </a:ext>
            </a:extLst>
          </p:cNvPr>
          <p:cNvSpPr/>
          <p:nvPr/>
        </p:nvSpPr>
        <p:spPr>
          <a:xfrm>
            <a:off x="240612" y="282296"/>
            <a:ext cx="11710777" cy="629340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E169D88-FB7E-4B7D-8C59-D2E920DF6778}"/>
              </a:ext>
            </a:extLst>
          </p:cNvPr>
          <p:cNvSpPr txBox="1"/>
          <p:nvPr/>
        </p:nvSpPr>
        <p:spPr>
          <a:xfrm>
            <a:off x="2421468" y="2338692"/>
            <a:ext cx="7349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Graduation album</a:t>
            </a:r>
            <a:endParaRPr kumimoji="0" lang="zh-CN" altLang="en-US" sz="5400" b="1" i="0" u="none" strike="noStrike" kern="1200" cap="none" spc="0" normalizeH="0" baseline="0" noProof="0" dirty="0">
              <a:ln w="19050">
                <a:solidFill>
                  <a:srgbClr val="000000"/>
                </a:solidFill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E90C4A-3B44-433D-BB8F-99922AFE3FF3}"/>
              </a:ext>
            </a:extLst>
          </p:cNvPr>
          <p:cNvSpPr/>
          <p:nvPr/>
        </p:nvSpPr>
        <p:spPr>
          <a:xfrm>
            <a:off x="4272039" y="4553704"/>
            <a:ext cx="3647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THANKS TO MY TEACHER</a:t>
            </a:r>
            <a:endParaRPr kumimoji="0" lang="zh-CN" altLang="en-US" sz="20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D716A79-FBD9-485E-B407-9ABD0474C9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2813284" y="4859792"/>
            <a:ext cx="4238242" cy="193899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CE603A2-10C4-4511-BCFF-5A09D84B55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8133444" y="4949294"/>
            <a:ext cx="4326647" cy="22860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87E1BA5-8D25-4D6A-AC4D-32ED0DD5DE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t="-1548" r="33612" b="63198"/>
          <a:stretch/>
        </p:blipFill>
        <p:spPr>
          <a:xfrm>
            <a:off x="9279461" y="222731"/>
            <a:ext cx="4238242" cy="193899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B5F84B-4474-4A8B-A021-671818BB06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-88491" y="-66851"/>
            <a:ext cx="4238242" cy="218814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4957BEC-A18E-4B76-A41C-D8A0F609A8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-252960" y="4570355"/>
            <a:ext cx="4238242" cy="218814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DED5428-B4E2-4E31-B907-476DFDE204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EEEEED"/>
              </a:clrFrom>
              <a:clrTo>
                <a:srgbClr val="EE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7" b="30488"/>
          <a:stretch/>
        </p:blipFill>
        <p:spPr>
          <a:xfrm>
            <a:off x="4100026" y="1419724"/>
            <a:ext cx="4293567" cy="1242448"/>
          </a:xfrm>
          <a:prstGeom prst="rect">
            <a:avLst/>
          </a:prstGeom>
        </p:spPr>
      </p:pic>
      <p:pic>
        <p:nvPicPr>
          <p:cNvPr id="27" name="七公主 - 토마토">
            <a:hlinkClick r:id="" action="ppaction://media"/>
            <a:extLst>
              <a:ext uri="{FF2B5EF4-FFF2-40B4-BE49-F238E27FC236}">
                <a16:creationId xmlns:a16="http://schemas.microsoft.com/office/drawing/2014/main" id="{F566DBFB-0BBB-476F-B4DF-00766608EB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37209" y="7494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AE4386D-3275-458D-8926-DC491FC6F52F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622C564-7788-4EAA-B8FD-88CA0C9C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8100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6FE05A1-B1BE-4CDA-BC21-382B521E5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2"/>
            <a:stretch/>
          </p:blipFill>
          <p:spPr>
            <a:xfrm flipV="1">
              <a:off x="0" y="3700706"/>
              <a:ext cx="12192000" cy="3157293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E20C8052-3215-4F55-8292-802DD1E26647}"/>
              </a:ext>
            </a:extLst>
          </p:cNvPr>
          <p:cNvSpPr/>
          <p:nvPr/>
        </p:nvSpPr>
        <p:spPr>
          <a:xfrm>
            <a:off x="240612" y="282296"/>
            <a:ext cx="11710777" cy="629340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E90C4A-3B44-433D-BB8F-99922AFE3FF3}"/>
              </a:ext>
            </a:extLst>
          </p:cNvPr>
          <p:cNvSpPr/>
          <p:nvPr/>
        </p:nvSpPr>
        <p:spPr>
          <a:xfrm>
            <a:off x="5167292" y="3613563"/>
            <a:ext cx="23633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Arial" panose="020B0604020202020204" pitchFamily="34" charset="0"/>
              </a:rPr>
              <a:t>THANKS TO MY TEACHER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D716A79-FBD9-485E-B407-9ABD0474C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3139216" y="-604301"/>
            <a:ext cx="4238242" cy="193899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CE603A2-10C4-4511-BCFF-5A09D84B55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8471153" y="4475712"/>
            <a:ext cx="4326647" cy="22860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87E1BA5-8D25-4D6A-AC4D-32ED0DD5D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t="-1548" r="33612" b="63198"/>
          <a:stretch/>
        </p:blipFill>
        <p:spPr>
          <a:xfrm>
            <a:off x="9279461" y="222731"/>
            <a:ext cx="4238242" cy="193899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B5F84B-4474-4A8B-A021-671818BB06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-88491" y="-66851"/>
            <a:ext cx="4238242" cy="218814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4957BEC-A18E-4B76-A41C-D8A0F609A8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-252960" y="4570355"/>
            <a:ext cx="4238242" cy="218814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DED5428-B4E2-4E31-B907-476DFDE20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EEEEED"/>
              </a:clrFrom>
              <a:clrTo>
                <a:srgbClr val="EE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7" b="30488"/>
          <a:stretch/>
        </p:blipFill>
        <p:spPr>
          <a:xfrm>
            <a:off x="4149751" y="5333256"/>
            <a:ext cx="4293567" cy="124244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891C9C9-9A35-4AAF-9EE7-85C36AA77045}"/>
              </a:ext>
            </a:extLst>
          </p:cNvPr>
          <p:cNvSpPr txBox="1"/>
          <p:nvPr/>
        </p:nvSpPr>
        <p:spPr>
          <a:xfrm>
            <a:off x="4714276" y="2458467"/>
            <a:ext cx="326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2800" b="1" i="0" u="none" strike="noStrike" kern="1200" cap="none" spc="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7C78C27-BF3D-49B2-9F44-A8BABDA9C069}"/>
              </a:ext>
            </a:extLst>
          </p:cNvPr>
          <p:cNvSpPr txBox="1"/>
          <p:nvPr/>
        </p:nvSpPr>
        <p:spPr>
          <a:xfrm>
            <a:off x="2527613" y="1928107"/>
            <a:ext cx="19172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+mn-cs"/>
              </a:rPr>
              <a:t>01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63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DD66CF4-20E0-4EFE-8F85-78ED3DC31275}"/>
              </a:ext>
            </a:extLst>
          </p:cNvPr>
          <p:cNvSpPr txBox="1"/>
          <p:nvPr/>
        </p:nvSpPr>
        <p:spPr>
          <a:xfrm>
            <a:off x="4910437" y="690596"/>
            <a:ext cx="2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20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134977-A40A-44DE-8C5B-A2D0296CB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EEEED"/>
              </a:clrFrom>
              <a:clrTo>
                <a:srgbClr val="EE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7" b="30488"/>
          <a:stretch/>
        </p:blipFill>
        <p:spPr>
          <a:xfrm>
            <a:off x="3195806" y="5130448"/>
            <a:ext cx="4293567" cy="124244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00C6558-F9B7-4B1D-8FFF-8E7D94740F7C}"/>
              </a:ext>
            </a:extLst>
          </p:cNvPr>
          <p:cNvSpPr/>
          <p:nvPr/>
        </p:nvSpPr>
        <p:spPr>
          <a:xfrm>
            <a:off x="7503888" y="3358655"/>
            <a:ext cx="3831771" cy="469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+mn-cs"/>
              </a:rPr>
              <a:t>In kindergarten, I learned a lot of knowledge, learned a lot of skills, and made many good friends. I was very, very happy every day.</a:t>
            </a:r>
            <a:endParaRPr kumimoji="0" lang="zh-CN" altLang="en-US" sz="10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F22AC9-DD6E-41D7-A34C-AF7F5899FC7B}"/>
              </a:ext>
            </a:extLst>
          </p:cNvPr>
          <p:cNvSpPr/>
          <p:nvPr/>
        </p:nvSpPr>
        <p:spPr>
          <a:xfrm>
            <a:off x="7503888" y="2929353"/>
            <a:ext cx="14863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THANKS TO MY TEACHER</a:t>
            </a:r>
            <a:endParaRPr kumimoji="0" lang="zh-CN" altLang="en-US" sz="11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D4F423C-A521-441D-8FB4-839B2BB4F6B0}"/>
              </a:ext>
            </a:extLst>
          </p:cNvPr>
          <p:cNvSpPr/>
          <p:nvPr/>
        </p:nvSpPr>
        <p:spPr>
          <a:xfrm>
            <a:off x="6574973" y="2206871"/>
            <a:ext cx="1903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8F67D66-509B-4475-BF3A-5E4D3954E63D}"/>
              </a:ext>
            </a:extLst>
          </p:cNvPr>
          <p:cNvSpPr txBox="1"/>
          <p:nvPr/>
        </p:nvSpPr>
        <p:spPr>
          <a:xfrm>
            <a:off x="6962116" y="4363731"/>
            <a:ext cx="2371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12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C08AD50-614B-44A4-978F-1CAA87832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1906341"/>
            <a:ext cx="4286250" cy="2857500"/>
          </a:xfrm>
          <a:prstGeom prst="cloud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3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8CA4002-B604-4D21-BE15-F0F910D2C2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-939299" y="690596"/>
            <a:ext cx="4238242" cy="19389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CD6DB2F-5414-4FAC-8B9D-149B322F6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4085116" y="4669852"/>
            <a:ext cx="4238242" cy="218814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0058535-9724-47B4-8C44-D930B0D82F44}"/>
              </a:ext>
            </a:extLst>
          </p:cNvPr>
          <p:cNvSpPr txBox="1"/>
          <p:nvPr/>
        </p:nvSpPr>
        <p:spPr>
          <a:xfrm>
            <a:off x="4910437" y="690596"/>
            <a:ext cx="237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36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2DFA4BB-290B-410A-92D1-069AAD99D5FC}"/>
              </a:ext>
            </a:extLst>
          </p:cNvPr>
          <p:cNvSpPr/>
          <p:nvPr/>
        </p:nvSpPr>
        <p:spPr>
          <a:xfrm>
            <a:off x="2888345" y="3586289"/>
            <a:ext cx="3831771" cy="901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+mn-cs"/>
              </a:rPr>
              <a:t>In kindergarten, I learned a lot of knowledge, learned a lot of skills, and made many good friends. I was very, very happy every day.</a:t>
            </a:r>
            <a:endParaRPr kumimoji="0" lang="zh-CN" altLang="en-US" sz="14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61DEB7A-CC54-411F-AD7D-A381B36E06C0}"/>
              </a:ext>
            </a:extLst>
          </p:cNvPr>
          <p:cNvSpPr/>
          <p:nvPr/>
        </p:nvSpPr>
        <p:spPr>
          <a:xfrm>
            <a:off x="2888345" y="3156987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THANKS TO MY TEACHER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571B451-0DBD-4B19-A2E1-ADEDD9CA6A8D}"/>
              </a:ext>
            </a:extLst>
          </p:cNvPr>
          <p:cNvSpPr/>
          <p:nvPr/>
        </p:nvSpPr>
        <p:spPr>
          <a:xfrm>
            <a:off x="1959430" y="2434505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4E6BC36-88B6-42E9-9B14-E72EE1900A79}"/>
              </a:ext>
            </a:extLst>
          </p:cNvPr>
          <p:cNvSpPr txBox="1"/>
          <p:nvPr/>
        </p:nvSpPr>
        <p:spPr>
          <a:xfrm>
            <a:off x="2346573" y="4591365"/>
            <a:ext cx="2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20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E669E27-1714-4B55-AA67-0038DDB8D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9633">
            <a:off x="7160529" y="1890104"/>
            <a:ext cx="4286250" cy="2857500"/>
          </a:xfrm>
          <a:prstGeom prst="wedgeRoundRect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11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7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41433CA-6995-46DF-B59C-8465EA14D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7717377" y="3175379"/>
            <a:ext cx="4238242" cy="19389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66A6FF-6F6C-401D-AEE5-B386E2D3FE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9180224" y="1827381"/>
            <a:ext cx="2888758" cy="152633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34682B5-CF71-4567-83B7-006CBB60DBE5}"/>
              </a:ext>
            </a:extLst>
          </p:cNvPr>
          <p:cNvSpPr txBox="1"/>
          <p:nvPr/>
        </p:nvSpPr>
        <p:spPr>
          <a:xfrm>
            <a:off x="4910437" y="690596"/>
            <a:ext cx="237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36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137EDCF-84B4-4179-83B2-090A9E8DD53B}"/>
              </a:ext>
            </a:extLst>
          </p:cNvPr>
          <p:cNvSpPr/>
          <p:nvPr/>
        </p:nvSpPr>
        <p:spPr>
          <a:xfrm>
            <a:off x="1074136" y="2978492"/>
            <a:ext cx="3831771" cy="901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+mn-cs"/>
              </a:rPr>
              <a:t>In kindergarten, I learned a lot of knowledge, learned a lot of skills, and made many good friends. I was very, very happy every day.</a:t>
            </a:r>
            <a:endParaRPr kumimoji="0" lang="zh-CN" altLang="en-US" sz="14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91BFFD2-DBEF-4631-8400-690F794983A2}"/>
              </a:ext>
            </a:extLst>
          </p:cNvPr>
          <p:cNvSpPr/>
          <p:nvPr/>
        </p:nvSpPr>
        <p:spPr>
          <a:xfrm>
            <a:off x="1857830" y="2522043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THANKS TO MY TEACHER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6808A2E-6BB2-46EA-A724-4543104F0556}"/>
              </a:ext>
            </a:extLst>
          </p:cNvPr>
          <p:cNvSpPr/>
          <p:nvPr/>
        </p:nvSpPr>
        <p:spPr>
          <a:xfrm>
            <a:off x="1074136" y="4392776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63F244-5275-44FB-B90E-A4D442AE5ABD}"/>
              </a:ext>
            </a:extLst>
          </p:cNvPr>
          <p:cNvSpPr txBox="1"/>
          <p:nvPr/>
        </p:nvSpPr>
        <p:spPr>
          <a:xfrm>
            <a:off x="924173" y="1687119"/>
            <a:ext cx="2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20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02ED3F-03FD-4B03-86C8-A151627D3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9633">
            <a:off x="4868495" y="2099305"/>
            <a:ext cx="4286250" cy="2857500"/>
          </a:xfrm>
          <a:prstGeom prst="wedgeEllipse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66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7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41433CA-6995-46DF-B59C-8465EA14D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6879622" y="3698168"/>
            <a:ext cx="4238242" cy="193899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34682B5-CF71-4567-83B7-006CBB60DBE5}"/>
              </a:ext>
            </a:extLst>
          </p:cNvPr>
          <p:cNvSpPr txBox="1"/>
          <p:nvPr/>
        </p:nvSpPr>
        <p:spPr>
          <a:xfrm>
            <a:off x="4910437" y="690596"/>
            <a:ext cx="237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36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137EDCF-84B4-4179-83B2-090A9E8DD53B}"/>
              </a:ext>
            </a:extLst>
          </p:cNvPr>
          <p:cNvSpPr/>
          <p:nvPr/>
        </p:nvSpPr>
        <p:spPr>
          <a:xfrm>
            <a:off x="1074136" y="2978492"/>
            <a:ext cx="3831771" cy="901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+mn-cs"/>
              </a:rPr>
              <a:t>In kindergarten, I learned a lot of knowledge, learned a lot of skills, and made many good friends. I was very, very happy every day.</a:t>
            </a:r>
            <a:endParaRPr kumimoji="0" lang="zh-CN" altLang="en-US" sz="14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91BFFD2-DBEF-4631-8400-690F794983A2}"/>
              </a:ext>
            </a:extLst>
          </p:cNvPr>
          <p:cNvSpPr/>
          <p:nvPr/>
        </p:nvSpPr>
        <p:spPr>
          <a:xfrm>
            <a:off x="1857830" y="2522043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THANKS TO MY TEACHER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6808A2E-6BB2-46EA-A724-4543104F0556}"/>
              </a:ext>
            </a:extLst>
          </p:cNvPr>
          <p:cNvSpPr/>
          <p:nvPr/>
        </p:nvSpPr>
        <p:spPr>
          <a:xfrm>
            <a:off x="1074136" y="4392776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63F244-5275-44FB-B90E-A4D442AE5ABD}"/>
              </a:ext>
            </a:extLst>
          </p:cNvPr>
          <p:cNvSpPr txBox="1"/>
          <p:nvPr/>
        </p:nvSpPr>
        <p:spPr>
          <a:xfrm>
            <a:off x="924173" y="1687119"/>
            <a:ext cx="2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20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02ED3F-03FD-4B03-86C8-A151627D3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9633">
            <a:off x="5866225" y="1866392"/>
            <a:ext cx="2659119" cy="1772746"/>
          </a:xfrm>
          <a:prstGeom prst="doubleWav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753570-0348-4D99-8F0D-45F236DDF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907" y="4168603"/>
            <a:ext cx="2202837" cy="1468558"/>
          </a:xfrm>
          <a:prstGeom prst="cloud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73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7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4682B5-CF71-4567-83B7-006CBB60DBE5}"/>
              </a:ext>
            </a:extLst>
          </p:cNvPr>
          <p:cNvSpPr txBox="1"/>
          <p:nvPr/>
        </p:nvSpPr>
        <p:spPr>
          <a:xfrm>
            <a:off x="4910437" y="690596"/>
            <a:ext cx="237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36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91BFFD2-DBEF-4631-8400-690F794983A2}"/>
              </a:ext>
            </a:extLst>
          </p:cNvPr>
          <p:cNvSpPr/>
          <p:nvPr/>
        </p:nvSpPr>
        <p:spPr>
          <a:xfrm>
            <a:off x="2025775" y="2628533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THANKS TO MY TEACHER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6808A2E-6BB2-46EA-A724-4543104F0556}"/>
              </a:ext>
            </a:extLst>
          </p:cNvPr>
          <p:cNvSpPr/>
          <p:nvPr/>
        </p:nvSpPr>
        <p:spPr>
          <a:xfrm>
            <a:off x="1251488" y="3181708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+mn-cs"/>
              </a:rPr>
              <a:t>MY KINDERGARTEN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63F244-5275-44FB-B90E-A4D442AE5ABD}"/>
              </a:ext>
            </a:extLst>
          </p:cNvPr>
          <p:cNvSpPr txBox="1"/>
          <p:nvPr/>
        </p:nvSpPr>
        <p:spPr>
          <a:xfrm>
            <a:off x="1579414" y="2008092"/>
            <a:ext cx="2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60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2000" b="1" i="0" u="none" strike="noStrike" kern="1200" cap="none" spc="60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02ED3F-03FD-4B03-86C8-A151627D3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9633">
            <a:off x="5987118" y="1789602"/>
            <a:ext cx="3912710" cy="2608473"/>
          </a:xfrm>
          <a:prstGeom prst="cloud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753570-0348-4D99-8F0D-45F236DDF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5039">
            <a:off x="2764977" y="4063759"/>
            <a:ext cx="3145413" cy="2096942"/>
          </a:xfrm>
          <a:prstGeom prst="hear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A72DC08-04C6-49C0-BAD1-ED51A5A19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8139733" y="4464587"/>
            <a:ext cx="3571926" cy="184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AE4386D-3275-458D-8926-DC491FC6F52F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622C564-7788-4EAA-B8FD-88CA0C9C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8100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6FE05A1-B1BE-4CDA-BC21-382B521E5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2"/>
            <a:stretch/>
          </p:blipFill>
          <p:spPr>
            <a:xfrm flipV="1">
              <a:off x="0" y="3700706"/>
              <a:ext cx="12192000" cy="3157293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E20C8052-3215-4F55-8292-802DD1E26647}"/>
              </a:ext>
            </a:extLst>
          </p:cNvPr>
          <p:cNvSpPr/>
          <p:nvPr/>
        </p:nvSpPr>
        <p:spPr>
          <a:xfrm>
            <a:off x="240612" y="282296"/>
            <a:ext cx="11710777" cy="629340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E90C4A-3B44-433D-BB8F-99922AFE3FF3}"/>
              </a:ext>
            </a:extLst>
          </p:cNvPr>
          <p:cNvSpPr/>
          <p:nvPr/>
        </p:nvSpPr>
        <p:spPr>
          <a:xfrm>
            <a:off x="5167292" y="3613563"/>
            <a:ext cx="23633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a乔乔体" panose="00020600040101010101" pitchFamily="18" charset="-122"/>
                <a:ea typeface="Aa乔乔体" panose="00020600040101010101" pitchFamily="18" charset="-122"/>
                <a:cs typeface="Arial" panose="020B0604020202020204" pitchFamily="34" charset="0"/>
              </a:rPr>
              <a:t>THANKS TO MY TEACHER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a乔乔体" panose="00020600040101010101" pitchFamily="18" charset="-122"/>
              <a:ea typeface="Aa乔乔体" panose="00020600040101010101" pitchFamily="18" charset="-122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D716A79-FBD9-485E-B407-9ABD0474C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3292389" y="-687202"/>
            <a:ext cx="4238242" cy="193899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CE603A2-10C4-4511-BCFF-5A09D84B55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8471153" y="4475712"/>
            <a:ext cx="4326647" cy="22860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87E1BA5-8D25-4D6A-AC4D-32ED0DD5D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t="-1548" r="33612" b="63198"/>
          <a:stretch/>
        </p:blipFill>
        <p:spPr>
          <a:xfrm>
            <a:off x="9279461" y="222731"/>
            <a:ext cx="4238242" cy="193899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B5F84B-4474-4A8B-A021-671818BB06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-88491" y="-66851"/>
            <a:ext cx="4238242" cy="218814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4957BEC-A18E-4B76-A41C-D8A0F609A8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-252960" y="4570355"/>
            <a:ext cx="4238242" cy="218814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DED5428-B4E2-4E31-B907-476DFDE20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EEEEED"/>
              </a:clrFrom>
              <a:clrTo>
                <a:srgbClr val="EE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7" b="30488"/>
          <a:stretch/>
        </p:blipFill>
        <p:spPr>
          <a:xfrm>
            <a:off x="4149751" y="5333256"/>
            <a:ext cx="4293567" cy="124244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891C9C9-9A35-4AAF-9EE7-85C36AA77045}"/>
              </a:ext>
            </a:extLst>
          </p:cNvPr>
          <p:cNvSpPr txBox="1"/>
          <p:nvPr/>
        </p:nvSpPr>
        <p:spPr>
          <a:xfrm>
            <a:off x="4714276" y="2458467"/>
            <a:ext cx="326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srgbClr val="FAB24C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Input content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srgbClr val="FAB24C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7C78C27-BF3D-49B2-9F44-A8BABDA9C069}"/>
              </a:ext>
            </a:extLst>
          </p:cNvPr>
          <p:cNvSpPr txBox="1"/>
          <p:nvPr/>
        </p:nvSpPr>
        <p:spPr>
          <a:xfrm>
            <a:off x="2527612" y="1928107"/>
            <a:ext cx="21263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pitchFamily="2" charset="-122"/>
                <a:cs typeface="+mn-cs"/>
              </a:rPr>
              <a:t>02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9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645</Words>
  <PresentationFormat>Màn hình rộng</PresentationFormat>
  <Paragraphs>130</Paragraphs>
  <Slides>25</Slides>
  <Notes>24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25</vt:i4>
      </vt:variant>
    </vt:vector>
  </HeadingPairs>
  <TitlesOfParts>
    <vt:vector size="36" baseType="lpstr">
      <vt:lpstr>Aa乔乔体</vt:lpstr>
      <vt:lpstr>等线</vt:lpstr>
      <vt:lpstr>微软雅黑</vt:lpstr>
      <vt:lpstr>幼圆</vt:lpstr>
      <vt:lpstr>Agency FB</vt:lpstr>
      <vt:lpstr>Arial</vt:lpstr>
      <vt:lpstr>Calibri</vt:lpstr>
      <vt:lpstr>Calibri Light</vt:lpstr>
      <vt:lpstr>Office Theme</vt:lpstr>
      <vt:lpstr>1_Office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2020-05-07T02:27:54Z</dcterms:created>
  <dcterms:modified xsi:type="dcterms:W3CDTF">2023-09-16T11:39:06Z</dcterms:modified>
</cp:coreProperties>
</file>