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4" r:id="rId1"/>
  </p:sldMasterIdLst>
  <p:notesMasterIdLst>
    <p:notesMasterId r:id="rId46"/>
  </p:notesMasterIdLst>
  <p:sldIdLst>
    <p:sldId id="265" r:id="rId2"/>
    <p:sldId id="331" r:id="rId3"/>
    <p:sldId id="378" r:id="rId4"/>
    <p:sldId id="364" r:id="rId5"/>
    <p:sldId id="271" r:id="rId6"/>
    <p:sldId id="380" r:id="rId7"/>
    <p:sldId id="394" r:id="rId8"/>
    <p:sldId id="395" r:id="rId9"/>
    <p:sldId id="333" r:id="rId10"/>
    <p:sldId id="310" r:id="rId11"/>
    <p:sldId id="381" r:id="rId12"/>
    <p:sldId id="375" r:id="rId13"/>
    <p:sldId id="396" r:id="rId14"/>
    <p:sldId id="382" r:id="rId15"/>
    <p:sldId id="397" r:id="rId16"/>
    <p:sldId id="312" r:id="rId17"/>
    <p:sldId id="339" r:id="rId18"/>
    <p:sldId id="399" r:id="rId19"/>
    <p:sldId id="398" r:id="rId20"/>
    <p:sldId id="341" r:id="rId21"/>
    <p:sldId id="400" r:id="rId22"/>
    <p:sldId id="383" r:id="rId23"/>
    <p:sldId id="319" r:id="rId24"/>
    <p:sldId id="390" r:id="rId25"/>
    <p:sldId id="358" r:id="rId26"/>
    <p:sldId id="384" r:id="rId27"/>
    <p:sldId id="365" r:id="rId28"/>
    <p:sldId id="366" r:id="rId29"/>
    <p:sldId id="376" r:id="rId30"/>
    <p:sldId id="361" r:id="rId31"/>
    <p:sldId id="349" r:id="rId32"/>
    <p:sldId id="346" r:id="rId33"/>
    <p:sldId id="388" r:id="rId34"/>
    <p:sldId id="350" r:id="rId35"/>
    <p:sldId id="321" r:id="rId36"/>
    <p:sldId id="372" r:id="rId37"/>
    <p:sldId id="377" r:id="rId38"/>
    <p:sldId id="393" r:id="rId39"/>
    <p:sldId id="297" r:id="rId40"/>
    <p:sldId id="302" r:id="rId41"/>
    <p:sldId id="299" r:id="rId42"/>
    <p:sldId id="298" r:id="rId43"/>
    <p:sldId id="304" r:id="rId44"/>
    <p:sldId id="282" r:id="rId45"/>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4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CCCCFF"/>
    <a:srgbClr val="0033CC"/>
    <a:srgbClr val="FF99CC"/>
    <a:srgbClr val="0066CC"/>
    <a:srgbClr val="FFFF00"/>
    <a:srgbClr val="336600"/>
    <a:srgbClr val="006699"/>
    <a:srgbClr val="FFCC00"/>
    <a:srgbClr val="8B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364" autoAdjust="0"/>
  </p:normalViewPr>
  <p:slideViewPr>
    <p:cSldViewPr snapToObjects="1">
      <p:cViewPr varScale="1">
        <p:scale>
          <a:sx n="73" d="100"/>
          <a:sy n="73" d="100"/>
        </p:scale>
        <p:origin x="1320" y="78"/>
      </p:cViewPr>
      <p:guideLst>
        <p:guide orient="horz" pos="2142"/>
        <p:guide pos="2880"/>
      </p:guideLst>
    </p:cSldViewPr>
  </p:slideViewPr>
  <p:notesTextViewPr>
    <p:cViewPr>
      <p:scale>
        <a:sx n="66" d="100"/>
        <a:sy n="66" d="100"/>
      </p:scale>
      <p:origin x="0" y="0"/>
    </p:cViewPr>
  </p:notesTextViewPr>
  <p:sorterViewPr>
    <p:cViewPr>
      <p:scale>
        <a:sx n="100" d="100"/>
        <a:sy n="100" d="100"/>
      </p:scale>
      <p:origin x="0" y="-3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Sheet1!$B$1</c:f>
              <c:strCache>
                <c:ptCount val="1"/>
                <c:pt idx="0">
                  <c:v>Đầu năm học</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0-832C-44C5-987E-32B637A9D8E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832C-44C5-987E-32B637A9D8E9}"/>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Chưa đạt yêu cầu</c:v>
                </c:pt>
                <c:pt idx="1">
                  <c:v>Đạt yêu cầu</c:v>
                </c:pt>
              </c:strCache>
            </c:strRef>
          </c:cat>
          <c:val>
            <c:numRef>
              <c:f>Sheet1!$B$2:$B$3</c:f>
              <c:numCache>
                <c:formatCode>General</c:formatCode>
                <c:ptCount val="2"/>
                <c:pt idx="0">
                  <c:v>42.1</c:v>
                </c:pt>
                <c:pt idx="1">
                  <c:v>57.9</c:v>
                </c:pt>
              </c:numCache>
            </c:numRef>
          </c:val>
          <c:extLst>
            <c:ext xmlns:c16="http://schemas.microsoft.com/office/drawing/2014/chart" uri="{C3380CC4-5D6E-409C-BE32-E72D297353CC}">
              <c16:uniqueId val="{00000000-BED7-4C63-B23D-5D4CA82BDC48}"/>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dirty="0" err="1">
                <a:latin typeface="Times New Roman" panose="02020603050405020304" pitchFamily="18" charset="0"/>
                <a:cs typeface="Times New Roman" panose="02020603050405020304" pitchFamily="18" charset="0"/>
              </a:rPr>
              <a:t>Cuối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Sheet1!$B$1</c:f>
              <c:strCache>
                <c:ptCount val="1"/>
                <c:pt idx="0">
                  <c:v>Cuối năm học</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0-279F-4ED3-A949-41C01183BB0E}"/>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1-279F-4ED3-A949-41C01183BB0E}"/>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Chưa đạt yêu cầu</c:v>
                </c:pt>
                <c:pt idx="1">
                  <c:v>Đạt yêu cầu</c:v>
                </c:pt>
              </c:strCache>
            </c:strRef>
          </c:cat>
          <c:val>
            <c:numRef>
              <c:f>Sheet1!$B$2:$B$3</c:f>
              <c:numCache>
                <c:formatCode>General</c:formatCode>
                <c:ptCount val="2"/>
                <c:pt idx="0">
                  <c:v>0</c:v>
                </c:pt>
                <c:pt idx="1">
                  <c:v>100</c:v>
                </c:pt>
              </c:numCache>
            </c:numRef>
          </c:val>
          <c:extLst>
            <c:ext xmlns:c16="http://schemas.microsoft.com/office/drawing/2014/chart" uri="{C3380CC4-5D6E-409C-BE32-E72D297353CC}">
              <c16:uniqueId val="{00000000-D16D-45B2-B04B-49C70CFE6FB2}"/>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Chỗ dành sẵn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AF22989B-AA80-4834-8051-267E1BE4CEA7}" type="datetimeFigureOut">
              <a:rPr lang="en-US"/>
              <a:pPr>
                <a:defRPr/>
              </a:pPr>
              <a:t>6/11/2022</a:t>
            </a:fld>
            <a:endParaRPr lang="en-US"/>
          </a:p>
        </p:txBody>
      </p:sp>
      <p:sp>
        <p:nvSpPr>
          <p:cNvPr id="4" name="Chỗ dành sẵn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vi-VN" noProof="0"/>
              <a:t>Bấm &amp; sửa kiểu tiêu đề</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Chỗ dành sẵn cho Số hiệu Bả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DBCB9AA1-B4D6-4F38-A6CD-9B5760DECB41}" type="slidenum">
              <a:rPr lang="en-US"/>
              <a:pPr>
                <a:defRPr/>
              </a:pPr>
              <a:t>‹#›</a:t>
            </a:fld>
            <a:endParaRPr lang="en-US"/>
          </a:p>
        </p:txBody>
      </p:sp>
    </p:spTree>
    <p:extLst>
      <p:ext uri="{BB962C8B-B14F-4D97-AF65-F5344CB8AC3E}">
        <p14:creationId xmlns:p14="http://schemas.microsoft.com/office/powerpoint/2010/main" val="282376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1</a:t>
            </a:fld>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CB9AA1-B4D6-4F38-A6CD-9B5760DECB41}" type="slidenum">
              <a:rPr lang="en-US" smtClean="0"/>
              <a:pPr>
                <a:defRPr/>
              </a:pPr>
              <a:t>20</a:t>
            </a:fld>
            <a:endParaRPr lang="en-US"/>
          </a:p>
        </p:txBody>
      </p:sp>
    </p:spTree>
    <p:extLst>
      <p:ext uri="{BB962C8B-B14F-4D97-AF65-F5344CB8AC3E}">
        <p14:creationId xmlns:p14="http://schemas.microsoft.com/office/powerpoint/2010/main" val="17186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D3353E-CB74-4616-ACF7-2C66947B3CFE}" type="slidenum">
              <a:rPr lang="en-US" altLang="en-US" smtClean="0"/>
              <a:pPr/>
              <a:t>38</a:t>
            </a:fld>
            <a:endParaRPr lang="en-US" altLang="en-US"/>
          </a:p>
        </p:txBody>
      </p:sp>
    </p:spTree>
    <p:extLst>
      <p:ext uri="{BB962C8B-B14F-4D97-AF65-F5344CB8AC3E}">
        <p14:creationId xmlns:p14="http://schemas.microsoft.com/office/powerpoint/2010/main" val="1870634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3</a:t>
            </a:fld>
            <a:endParaRPr lang="en-US">
              <a:latin typeface="Arial" charset="0"/>
            </a:endParaRPr>
          </a:p>
        </p:txBody>
      </p:sp>
    </p:spTree>
    <p:extLst>
      <p:ext uri="{BB962C8B-B14F-4D97-AF65-F5344CB8AC3E}">
        <p14:creationId xmlns:p14="http://schemas.microsoft.com/office/powerpoint/2010/main" val="106924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63770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6377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97031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379247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63770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75243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483FAF-A420-4C7C-82DB-E5971B1D6D3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75243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D504509-6941-4605-86D8-CE05A06FC5ED}" type="slidenum">
              <a:rPr lang="en-US" smtClean="0">
                <a:solidFill>
                  <a:prstClr val="black"/>
                </a:solidFill>
              </a:rPr>
              <a:pPr/>
              <a:t>‹#›</a:t>
            </a:fld>
            <a:endParaRPr lang="en-US">
              <a:solidFill>
                <a:prstClr val="black"/>
              </a:solidFill>
            </a:endParaRPr>
          </a:p>
        </p:txBody>
      </p:sp>
      <p:sp>
        <p:nvSpPr>
          <p:cNvPr id="26" name="TextBox 25"/>
          <p:cNvSpPr txBox="1"/>
          <p:nvPr userDrawn="1"/>
        </p:nvSpPr>
        <p:spPr>
          <a:xfrm>
            <a:off x="0" y="6627168"/>
            <a:ext cx="1608133" cy="230832"/>
          </a:xfrm>
          <a:prstGeom prst="rect">
            <a:avLst/>
          </a:prstGeom>
          <a:noFill/>
        </p:spPr>
        <p:txBody>
          <a:bodyPr wrap="none" rtlCol="0">
            <a:spAutoFit/>
          </a:bodyPr>
          <a:lstStyle/>
          <a:p>
            <a:r>
              <a:rPr lang="en-US" sz="900">
                <a:solidFill>
                  <a:prstClr val="black"/>
                </a:solidFill>
                <a:latin typeface="Garamond"/>
                <a:ea typeface="+mn-ea"/>
              </a:rPr>
              <a:t>www.trungtamtinhoc.edu.vn</a:t>
            </a:r>
          </a:p>
        </p:txBody>
      </p:sp>
    </p:spTree>
    <p:extLst>
      <p:ext uri="{BB962C8B-B14F-4D97-AF65-F5344CB8AC3E}">
        <p14:creationId xmlns:p14="http://schemas.microsoft.com/office/powerpoint/2010/main" val="358381778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solidFill>
              <a:ea typeface="+mn-ea"/>
            </a:endParaRPr>
          </a:p>
        </p:txBody>
      </p:sp>
      <p:sp>
        <p:nvSpPr>
          <p:cNvPr id="5" name="Footer Placeholder 4"/>
          <p:cNvSpPr>
            <a:spLocks noGrp="1"/>
          </p:cNvSpPr>
          <p:nvPr>
            <p:ph type="ftr" sz="quarter" idx="11"/>
          </p:nvPr>
        </p:nvSpPr>
        <p:spPr/>
        <p:txBody>
          <a:bodyPr/>
          <a:lstStyle/>
          <a:p>
            <a:endParaRPr lang="en-US">
              <a:solidFill>
                <a:prstClr val="black"/>
              </a:solidFill>
              <a:ea typeface="+mn-ea"/>
            </a:endParaRPr>
          </a:p>
        </p:txBody>
      </p:sp>
      <p:sp>
        <p:nvSpPr>
          <p:cNvPr id="6" name="Slide Number Placeholder 5"/>
          <p:cNvSpPr>
            <a:spLocks noGrp="1"/>
          </p:cNvSpPr>
          <p:nvPr>
            <p:ph type="sldNum" sz="quarter" idx="12"/>
          </p:nvPr>
        </p:nvSpPr>
        <p:spPr/>
        <p:txBody>
          <a:bodyPr/>
          <a:lstStyle/>
          <a:p>
            <a:fld id="{BB78B191-4D3F-403E-AAE5-8E88385FB05B}" type="slidenum">
              <a:rPr lang="en-US" smtClean="0">
                <a:solidFill>
                  <a:prstClr val="black"/>
                </a:solidFill>
                <a:ea typeface="+mn-ea"/>
              </a:rPr>
              <a:pPr/>
              <a:t>‹#›</a:t>
            </a:fld>
            <a:endParaRPr lang="en-US">
              <a:solidFill>
                <a:prstClr val="black"/>
              </a:solidFill>
              <a:ea typeface="+mn-ea"/>
            </a:endParaRPr>
          </a:p>
        </p:txBody>
      </p:sp>
    </p:spTree>
    <p:extLst>
      <p:ext uri="{BB962C8B-B14F-4D97-AF65-F5344CB8AC3E}">
        <p14:creationId xmlns:p14="http://schemas.microsoft.com/office/powerpoint/2010/main" val="110782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solidFill>
              <a:ea typeface="+mn-ea"/>
            </a:endParaRPr>
          </a:p>
        </p:txBody>
      </p:sp>
      <p:sp>
        <p:nvSpPr>
          <p:cNvPr id="5" name="Footer Placeholder 4"/>
          <p:cNvSpPr>
            <a:spLocks noGrp="1"/>
          </p:cNvSpPr>
          <p:nvPr>
            <p:ph type="ftr" sz="quarter" idx="11"/>
          </p:nvPr>
        </p:nvSpPr>
        <p:spPr/>
        <p:txBody>
          <a:bodyPr/>
          <a:lstStyle/>
          <a:p>
            <a:endParaRPr lang="en-US">
              <a:solidFill>
                <a:prstClr val="black"/>
              </a:solidFill>
              <a:ea typeface="+mn-ea"/>
            </a:endParaRPr>
          </a:p>
        </p:txBody>
      </p:sp>
      <p:sp>
        <p:nvSpPr>
          <p:cNvPr id="6" name="Slide Number Placeholder 5"/>
          <p:cNvSpPr>
            <a:spLocks noGrp="1"/>
          </p:cNvSpPr>
          <p:nvPr>
            <p:ph type="sldNum" sz="quarter" idx="12"/>
          </p:nvPr>
        </p:nvSpPr>
        <p:spPr/>
        <p:txBody>
          <a:bodyPr/>
          <a:lstStyle/>
          <a:p>
            <a:fld id="{BB78B191-4D3F-403E-AAE5-8E88385FB05B}" type="slidenum">
              <a:rPr lang="en-US" smtClean="0">
                <a:solidFill>
                  <a:prstClr val="black"/>
                </a:solidFill>
                <a:ea typeface="+mn-ea"/>
              </a:rPr>
              <a:pPr/>
              <a:t>‹#›</a:t>
            </a:fld>
            <a:endParaRPr lang="en-US">
              <a:solidFill>
                <a:prstClr val="black"/>
              </a:solidFill>
              <a:ea typeface="+mn-ea"/>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33196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solidFill>
              <a:ea typeface="+mn-ea"/>
            </a:endParaRPr>
          </a:p>
        </p:txBody>
      </p:sp>
      <p:sp>
        <p:nvSpPr>
          <p:cNvPr id="5" name="Footer Placeholder 4"/>
          <p:cNvSpPr>
            <a:spLocks noGrp="1"/>
          </p:cNvSpPr>
          <p:nvPr>
            <p:ph type="ftr" sz="quarter" idx="11"/>
          </p:nvPr>
        </p:nvSpPr>
        <p:spPr/>
        <p:txBody>
          <a:bodyPr/>
          <a:lstStyle/>
          <a:p>
            <a:endParaRPr lang="en-US">
              <a:solidFill>
                <a:prstClr val="black"/>
              </a:solidFill>
              <a:ea typeface="+mn-ea"/>
            </a:endParaRPr>
          </a:p>
        </p:txBody>
      </p:sp>
      <p:sp>
        <p:nvSpPr>
          <p:cNvPr id="6" name="Slide Number Placeholder 5"/>
          <p:cNvSpPr>
            <a:spLocks noGrp="1"/>
          </p:cNvSpPr>
          <p:nvPr>
            <p:ph type="sldNum" sz="quarter" idx="12"/>
          </p:nvPr>
        </p:nvSpPr>
        <p:spPr/>
        <p:txBody>
          <a:bodyPr/>
          <a:lstStyle/>
          <a:p>
            <a:fld id="{BB78B191-4D3F-403E-AAE5-8E88385FB05B}" type="slidenum">
              <a:rPr lang="en-US" smtClean="0">
                <a:solidFill>
                  <a:prstClr val="black"/>
                </a:solidFill>
                <a:ea typeface="+mn-ea"/>
              </a:rPr>
              <a:pPr/>
              <a:t>‹#›</a:t>
            </a:fld>
            <a:endParaRPr lang="en-US">
              <a:solidFill>
                <a:prstClr val="black"/>
              </a:solidFill>
              <a:ea typeface="+mn-ea"/>
            </a:endParaRPr>
          </a:p>
        </p:txBody>
      </p:sp>
    </p:spTree>
    <p:extLst>
      <p:ext uri="{BB962C8B-B14F-4D97-AF65-F5344CB8AC3E}">
        <p14:creationId xmlns:p14="http://schemas.microsoft.com/office/powerpoint/2010/main" val="357785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solidFill>
              <a:ea typeface="+mn-ea"/>
            </a:endParaRPr>
          </a:p>
        </p:txBody>
      </p:sp>
      <p:sp>
        <p:nvSpPr>
          <p:cNvPr id="5" name="Footer Placeholder 4"/>
          <p:cNvSpPr>
            <a:spLocks noGrp="1"/>
          </p:cNvSpPr>
          <p:nvPr>
            <p:ph type="ftr" sz="quarter" idx="11"/>
          </p:nvPr>
        </p:nvSpPr>
        <p:spPr/>
        <p:txBody>
          <a:bodyPr/>
          <a:lstStyle/>
          <a:p>
            <a:endParaRPr lang="en-US">
              <a:solidFill>
                <a:prstClr val="black"/>
              </a:solidFill>
              <a:ea typeface="+mn-ea"/>
            </a:endParaRPr>
          </a:p>
        </p:txBody>
      </p:sp>
      <p:sp>
        <p:nvSpPr>
          <p:cNvPr id="6" name="Slide Number Placeholder 5"/>
          <p:cNvSpPr>
            <a:spLocks noGrp="1"/>
          </p:cNvSpPr>
          <p:nvPr>
            <p:ph type="sldNum" sz="quarter" idx="12"/>
          </p:nvPr>
        </p:nvSpPr>
        <p:spPr/>
        <p:txBody>
          <a:bodyPr/>
          <a:lstStyle/>
          <a:p>
            <a:fld id="{BB78B191-4D3F-403E-AAE5-8E88385FB05B}" type="slidenum">
              <a:rPr lang="en-US" smtClean="0">
                <a:solidFill>
                  <a:prstClr val="black"/>
                </a:solidFill>
                <a:ea typeface="+mn-ea"/>
              </a:rPr>
              <a:pPr/>
              <a:t>‹#›</a:t>
            </a:fld>
            <a:endParaRPr lang="en-US">
              <a:solidFill>
                <a:prstClr val="black"/>
              </a:solidFill>
              <a:ea typeface="+mn-ea"/>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41351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solidFill>
              <a:ea typeface="+mn-ea"/>
            </a:endParaRPr>
          </a:p>
        </p:txBody>
      </p:sp>
      <p:sp>
        <p:nvSpPr>
          <p:cNvPr id="5" name="Footer Placeholder 4"/>
          <p:cNvSpPr>
            <a:spLocks noGrp="1"/>
          </p:cNvSpPr>
          <p:nvPr>
            <p:ph type="ftr" sz="quarter" idx="11"/>
          </p:nvPr>
        </p:nvSpPr>
        <p:spPr/>
        <p:txBody>
          <a:bodyPr/>
          <a:lstStyle/>
          <a:p>
            <a:endParaRPr lang="en-US">
              <a:solidFill>
                <a:prstClr val="black"/>
              </a:solidFill>
              <a:ea typeface="+mn-ea"/>
            </a:endParaRPr>
          </a:p>
        </p:txBody>
      </p:sp>
      <p:sp>
        <p:nvSpPr>
          <p:cNvPr id="6" name="Slide Number Placeholder 5"/>
          <p:cNvSpPr>
            <a:spLocks noGrp="1"/>
          </p:cNvSpPr>
          <p:nvPr>
            <p:ph type="sldNum" sz="quarter" idx="12"/>
          </p:nvPr>
        </p:nvSpPr>
        <p:spPr/>
        <p:txBody>
          <a:bodyPr/>
          <a:lstStyle/>
          <a:p>
            <a:fld id="{BB78B191-4D3F-403E-AAE5-8E88385FB05B}" type="slidenum">
              <a:rPr lang="en-US" smtClean="0">
                <a:solidFill>
                  <a:prstClr val="black"/>
                </a:solidFill>
                <a:ea typeface="+mn-ea"/>
              </a:rPr>
              <a:pPr/>
              <a:t>‹#›</a:t>
            </a:fld>
            <a:endParaRPr lang="en-US">
              <a:solidFill>
                <a:prstClr val="black"/>
              </a:solidFill>
              <a:ea typeface="+mn-ea"/>
            </a:endParaRPr>
          </a:p>
        </p:txBody>
      </p:sp>
    </p:spTree>
    <p:extLst>
      <p:ext uri="{BB962C8B-B14F-4D97-AF65-F5344CB8AC3E}">
        <p14:creationId xmlns:p14="http://schemas.microsoft.com/office/powerpoint/2010/main" val="587207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E666AC1-C748-4DA6-8CE8-BFAEBE9D378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057173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211205B-DD80-4F9B-A2DE-428E6734AA2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199530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extLst>
      <p:ext uri="{BB962C8B-B14F-4D97-AF65-F5344CB8AC3E}">
        <p14:creationId xmlns:p14="http://schemas.microsoft.com/office/powerpoint/2010/main" val="417354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a:t>Click to edit Master text styles</a:t>
            </a: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102DE06-8A07-4468-A913-FFC0F9DE160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744851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C29D748-1BA6-4F9A-9322-15C8E20BFC6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513160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4677D391-338C-4A3F-B924-FECF8DB2155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913674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A986436A-34FA-4DCA-91F3-FBE5B439CCD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34700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21821E5-AE09-4067-BD97-7B3A91FB7D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818508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240C141C-24A1-4921-BA36-140F86C24B9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057851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75C8D19-FA33-41B9-B6AE-088B73C8AEC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0914851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24E5637-1238-4B95-9867-C0615A24CD69}"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0792607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solidFill>
                <a:prstClr val="black"/>
              </a:solidFill>
              <a:ea typeface="+mn-ea"/>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solidFill>
              <a:ea typeface="+mn-ea"/>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B78B191-4D3F-403E-AAE5-8E88385FB05B}" type="slidenum">
              <a:rPr lang="en-US" smtClean="0">
                <a:solidFill>
                  <a:prstClr val="black"/>
                </a:solidFill>
                <a:ea typeface="+mn-ea"/>
              </a:rPr>
              <a:pPr/>
              <a:t>‹#›</a:t>
            </a:fld>
            <a:endParaRPr lang="en-US">
              <a:solidFill>
                <a:prstClr val="black"/>
              </a:solidFill>
              <a:ea typeface="+mn-ea"/>
            </a:endParaRPr>
          </a:p>
        </p:txBody>
      </p:sp>
    </p:spTree>
    <p:extLst>
      <p:ext uri="{BB962C8B-B14F-4D97-AF65-F5344CB8AC3E}">
        <p14:creationId xmlns:p14="http://schemas.microsoft.com/office/powerpoint/2010/main" val="144101776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00" r:id="rId18"/>
  </p:sldLayoutIdLst>
  <p:transition spd="slow">
    <p:push dir="u"/>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_text"/>
          <p:cNvSpPr txBox="1">
            <a:spLocks/>
          </p:cNvSpPr>
          <p:nvPr/>
        </p:nvSpPr>
        <p:spPr bwMode="gray">
          <a:xfrm>
            <a:off x="-195199" y="2218427"/>
            <a:ext cx="3593066" cy="1080815"/>
          </a:xfrm>
          <a:prstGeom prst="rect">
            <a:avLst/>
          </a:prstGeom>
        </p:spPr>
        <p:txBody>
          <a:bodyPr lIns="0" tIns="0" rIns="0" bIns="0" anchor="ctr"/>
          <a:lstStyle/>
          <a:p>
            <a:pPr algn="ctr" fontAlgn="auto">
              <a:lnSpc>
                <a:spcPct val="95000"/>
              </a:lnSpc>
              <a:spcBef>
                <a:spcPts val="0"/>
              </a:spcBef>
              <a:spcAft>
                <a:spcPts val="800"/>
              </a:spcAft>
              <a:defRPr/>
            </a:pPr>
            <a:endParaRPr lang="en-US" sz="2400" b="1" i="1" noProof="1">
              <a:solidFill>
                <a:prstClr val="black"/>
              </a:solidFill>
              <a:latin typeface="Times New Roman" pitchFamily="18" charset="0"/>
              <a:ea typeface="+mn-ea"/>
              <a:cs typeface="Times New Roman" pitchFamily="18" charset="0"/>
            </a:endParaRPr>
          </a:p>
        </p:txBody>
      </p:sp>
      <p:sp>
        <p:nvSpPr>
          <p:cNvPr id="3" name="TextBox 2"/>
          <p:cNvSpPr txBox="1"/>
          <p:nvPr/>
        </p:nvSpPr>
        <p:spPr>
          <a:xfrm>
            <a:off x="2195736" y="3326900"/>
            <a:ext cx="4464496" cy="369332"/>
          </a:xfrm>
          <a:prstGeom prst="rect">
            <a:avLst/>
          </a:prstGeom>
          <a:noFill/>
        </p:spPr>
        <p:txBody>
          <a:bodyPr wrap="square" rtlCol="0">
            <a:spAutoFit/>
          </a:bodyPr>
          <a:lstStyle/>
          <a:p>
            <a:pPr algn="ctr"/>
            <a:r>
              <a:rPr lang="en-US" b="1" dirty="0">
                <a:solidFill>
                  <a:srgbClr val="FF0000"/>
                </a:solidFill>
                <a:latin typeface="Times New Roman" pitchFamily="18" charset="0"/>
                <a:cs typeface="Times New Roman" pitchFamily="18" charset="0"/>
              </a:rPr>
              <a:t>	</a:t>
            </a:r>
          </a:p>
        </p:txBody>
      </p:sp>
      <p:sp>
        <p:nvSpPr>
          <p:cNvPr id="23" name="_text"/>
          <p:cNvSpPr txBox="1">
            <a:spLocks/>
          </p:cNvSpPr>
          <p:nvPr/>
        </p:nvSpPr>
        <p:spPr bwMode="gray">
          <a:xfrm>
            <a:off x="-2572156" y="1860671"/>
            <a:ext cx="8033949" cy="1466229"/>
          </a:xfrm>
          <a:prstGeom prst="rect">
            <a:avLst/>
          </a:prstGeom>
        </p:spPr>
        <p:txBody>
          <a:bodyPr lIns="0" tIns="0" rIns="0" bIns="0" anchor="ctr"/>
          <a:lstStyle/>
          <a:p>
            <a:pPr fontAlgn="auto">
              <a:lnSpc>
                <a:spcPct val="95000"/>
              </a:lnSpc>
              <a:spcBef>
                <a:spcPts val="0"/>
              </a:spcBef>
              <a:spcAft>
                <a:spcPts val="800"/>
              </a:spcAft>
              <a:defRPr/>
            </a:pPr>
            <a:endParaRPr lang="en-US" sz="2400" i="1" noProof="1">
              <a:solidFill>
                <a:srgbClr val="FF0000"/>
              </a:solidFill>
              <a:latin typeface="Times New Roman" pitchFamily="18" charset="0"/>
              <a:ea typeface="+mn-ea"/>
              <a:cs typeface="Times New Roman" pitchFamily="18" charset="0"/>
            </a:endParaRPr>
          </a:p>
        </p:txBody>
      </p:sp>
      <p:sp>
        <p:nvSpPr>
          <p:cNvPr id="2" name="TextBox 1"/>
          <p:cNvSpPr txBox="1"/>
          <p:nvPr/>
        </p:nvSpPr>
        <p:spPr>
          <a:xfrm>
            <a:off x="899592" y="332656"/>
            <a:ext cx="7056784" cy="707886"/>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SỞ GIÁO DỤC VÀ ĐÀO TẠO TÌNH NINH BÌNH</a:t>
            </a:r>
          </a:p>
          <a:p>
            <a:pPr algn="ctr"/>
            <a:r>
              <a:rPr lang="en-US" sz="2000" b="1" dirty="0" smtClean="0">
                <a:latin typeface="Times New Roman" panose="02020603050405020304" pitchFamily="18" charset="0"/>
                <a:cs typeface="Times New Roman" panose="02020603050405020304" pitchFamily="18" charset="0"/>
              </a:rPr>
              <a:t>PHÒNG GIÁO DỤC VÀ ĐÀO TẠO THÀNH PHỐ TAM ĐIỆP</a:t>
            </a:r>
            <a:endParaRPr lang="en-US" sz="2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91680" y="3829113"/>
            <a:ext cx="5616624" cy="1384995"/>
          </a:xfrm>
          <a:prstGeom prst="rect">
            <a:avLst/>
          </a:prstGeom>
          <a:noFill/>
        </p:spPr>
        <p:txBody>
          <a:bodyPr wrap="square" rtlCol="0">
            <a:spAutoFit/>
          </a:bodyPr>
          <a:lstStyle/>
          <a:p>
            <a:pPr algn="ct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Giáo</a:t>
            </a:r>
            <a:r>
              <a:rPr lang="en-US" sz="2200" b="1" dirty="0" smtClean="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viên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Bùi</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Thị</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Phương</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Thảo</a:t>
            </a:r>
            <a:endParaRPr lang="en-US" sz="2200" b="1" dirty="0">
              <a:solidFill>
                <a:srgbClr val="FF0000"/>
              </a:solidFill>
              <a:latin typeface="Times New Roman" pitchFamily="18" charset="0"/>
              <a:cs typeface="Times New Roman" pitchFamily="18" charset="0"/>
            </a:endParaRPr>
          </a:p>
          <a:p>
            <a:pPr algn="ctr"/>
            <a:r>
              <a:rPr lang="en-US" sz="2200" b="1" dirty="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Giảng</a:t>
            </a:r>
            <a:r>
              <a:rPr lang="en-US" sz="2200" b="1" dirty="0" smtClean="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dạy</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môn</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Âm</a:t>
            </a:r>
            <a:r>
              <a:rPr lang="en-US" sz="2200" b="1" dirty="0">
                <a:solidFill>
                  <a:srgbClr val="FF0000"/>
                </a:solidFill>
                <a:latin typeface="Times New Roman" pitchFamily="18" charset="0"/>
                <a:cs typeface="Times New Roman" pitchFamily="18" charset="0"/>
              </a:rPr>
              <a:t> </a:t>
            </a:r>
            <a:r>
              <a:rPr lang="en-US" sz="2200" b="1" dirty="0" err="1">
                <a:solidFill>
                  <a:srgbClr val="FF0000"/>
                </a:solidFill>
                <a:latin typeface="Times New Roman" pitchFamily="18" charset="0"/>
                <a:cs typeface="Times New Roman" pitchFamily="18" charset="0"/>
              </a:rPr>
              <a:t>nhạc</a:t>
            </a:r>
            <a:endParaRPr lang="en-US" sz="2200" b="1" dirty="0">
              <a:solidFill>
                <a:srgbClr val="FF0000"/>
              </a:solidFill>
              <a:latin typeface="Times New Roman" pitchFamily="18" charset="0"/>
              <a:cs typeface="Times New Roman" pitchFamily="18" charset="0"/>
            </a:endParaRPr>
          </a:p>
          <a:p>
            <a:pPr algn="ctr"/>
            <a:r>
              <a:rPr lang="en-US" sz="2200" b="1" dirty="0" err="1" smtClean="0">
                <a:solidFill>
                  <a:srgbClr val="FF0000"/>
                </a:solidFill>
                <a:latin typeface="Times New Roman" pitchFamily="18" charset="0"/>
                <a:cs typeface="Times New Roman" pitchFamily="18" charset="0"/>
              </a:rPr>
              <a:t>Trường</a:t>
            </a:r>
            <a:r>
              <a:rPr lang="en-US" sz="2200" b="1" dirty="0" smtClean="0">
                <a:solidFill>
                  <a:srgbClr val="FF0000"/>
                </a:solidFill>
                <a:latin typeface="Times New Roman" pitchFamily="18" charset="0"/>
                <a:cs typeface="Times New Roman" pitchFamily="18" charset="0"/>
              </a:rPr>
              <a:t> THCS </a:t>
            </a:r>
            <a:r>
              <a:rPr lang="en-US" sz="2200" b="1" dirty="0" err="1" smtClean="0">
                <a:solidFill>
                  <a:srgbClr val="FF0000"/>
                </a:solidFill>
                <a:latin typeface="Times New Roman" pitchFamily="18" charset="0"/>
                <a:cs typeface="Times New Roman" pitchFamily="18" charset="0"/>
              </a:rPr>
              <a:t>Tân</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Bình</a:t>
            </a:r>
            <a:endParaRPr lang="en-US" sz="2200" b="1" dirty="0" smtClean="0">
              <a:solidFill>
                <a:srgbClr val="FF0000"/>
              </a:solidFill>
              <a:latin typeface="Times New Roman" pitchFamily="18" charset="0"/>
              <a:cs typeface="Times New Roman" pitchFamily="18" charset="0"/>
            </a:endParaRPr>
          </a:p>
          <a:p>
            <a:endParaRPr lang="en-US" dirty="0"/>
          </a:p>
        </p:txBody>
      </p:sp>
      <p:cxnSp>
        <p:nvCxnSpPr>
          <p:cNvPr id="9" name="Straight Connector 8"/>
          <p:cNvCxnSpPr/>
          <p:nvPr/>
        </p:nvCxnSpPr>
        <p:spPr>
          <a:xfrm>
            <a:off x="2555776" y="1040542"/>
            <a:ext cx="367240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872937" y="912348"/>
            <a:ext cx="5154437" cy="956636"/>
          </a:xfrm>
          <a:prstGeom prst="wedgeRoundRectCallout">
            <a:avLst>
              <a:gd name="adj1" fmla="val -16896"/>
              <a:gd name="adj2" fmla="val 50685"/>
              <a:gd name="adj3" fmla="val 16667"/>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Aft>
                <a:spcPts val="0"/>
              </a:spcAft>
            </a:pPr>
            <a:r>
              <a:rPr lang="en-US" sz="2800" b="1" dirty="0">
                <a:solidFill>
                  <a:srgbClr val="FFFF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CÁC GIẢI PHÁP CỤ THỂ</a:t>
            </a:r>
          </a:p>
        </p:txBody>
      </p:sp>
      <p:sp>
        <p:nvSpPr>
          <p:cNvPr id="3" name="TextBox 2"/>
          <p:cNvSpPr txBox="1"/>
          <p:nvPr/>
        </p:nvSpPr>
        <p:spPr>
          <a:xfrm>
            <a:off x="1422209" y="2289061"/>
            <a:ext cx="6663683" cy="3477875"/>
          </a:xfrm>
          <a:prstGeom prst="rect">
            <a:avLst/>
          </a:prstGeom>
          <a:noFill/>
        </p:spPr>
        <p:txBody>
          <a:bodyPr wrap="square" rtlCol="0">
            <a:spAutoFit/>
          </a:bodyPr>
          <a:lstStyle/>
          <a:p>
            <a:r>
              <a:rPr lang="en-US" sz="2200" b="1" dirty="0" err="1">
                <a:solidFill>
                  <a:srgbClr val="0066FF"/>
                </a:solidFill>
                <a:latin typeface="Times New Roman" pitchFamily="18" charset="0"/>
                <a:cs typeface="Times New Roman" pitchFamily="18" charset="0"/>
              </a:rPr>
              <a:t>Giải</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pháp</a:t>
            </a:r>
            <a:r>
              <a:rPr lang="en-US" sz="2200" b="1" dirty="0">
                <a:solidFill>
                  <a:srgbClr val="0066FF"/>
                </a:solidFill>
                <a:latin typeface="Times New Roman" pitchFamily="18" charset="0"/>
                <a:cs typeface="Times New Roman" pitchFamily="18" charset="0"/>
              </a:rPr>
              <a:t> 1: </a:t>
            </a:r>
            <a:r>
              <a:rPr lang="en-US" sz="2200" b="1" dirty="0" err="1">
                <a:solidFill>
                  <a:srgbClr val="0066FF"/>
                </a:solidFill>
                <a:latin typeface="Times New Roman" pitchFamily="18" charset="0"/>
                <a:cs typeface="Times New Roman" pitchFamily="18" charset="0"/>
              </a:rPr>
              <a:t>Xem</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phim</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xem</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tư</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liệu</a:t>
            </a:r>
            <a:endParaRPr lang="en-US" sz="2200" b="1" dirty="0">
              <a:solidFill>
                <a:srgbClr val="0066FF"/>
              </a:solidFill>
              <a:latin typeface="Times New Roman" pitchFamily="18" charset="0"/>
              <a:cs typeface="Times New Roman" pitchFamily="18" charset="0"/>
            </a:endParaRPr>
          </a:p>
          <a:p>
            <a:pPr algn="just"/>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Mục</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tiêu</a:t>
            </a:r>
            <a:r>
              <a:rPr lang="en-US" sz="2200" b="1"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Thông</a:t>
            </a:r>
            <a:r>
              <a:rPr lang="en-US" sz="2200" dirty="0">
                <a:solidFill>
                  <a:srgbClr val="0066FF"/>
                </a:solidFill>
                <a:latin typeface="Times New Roman" pitchFamily="18" charset="0"/>
                <a:cs typeface="Times New Roman" pitchFamily="18" charset="0"/>
              </a:rPr>
              <a:t> qua </a:t>
            </a:r>
            <a:r>
              <a:rPr lang="en-US" sz="2200" dirty="0" err="1">
                <a:solidFill>
                  <a:srgbClr val="0066FF"/>
                </a:solidFill>
                <a:latin typeface="Times New Roman" pitchFamily="18" charset="0"/>
                <a:cs typeface="Times New Roman" pitchFamily="18" charset="0"/>
              </a:rPr>
              <a:t>việc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tổ</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chức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cho</a:t>
            </a:r>
            <a:r>
              <a:rPr lang="en-US" sz="2200" dirty="0">
                <a:solidFill>
                  <a:srgbClr val="0066FF"/>
                </a:solidFill>
                <a:latin typeface="Times New Roman" pitchFamily="18" charset="0"/>
                <a:cs typeface="Times New Roman" pitchFamily="18" charset="0"/>
              </a:rPr>
              <a:t> HS </a:t>
            </a:r>
            <a:r>
              <a:rPr lang="en-US" sz="2200" dirty="0" err="1">
                <a:solidFill>
                  <a:srgbClr val="0066FF"/>
                </a:solidFill>
                <a:latin typeface="Times New Roman" pitchFamily="18" charset="0"/>
                <a:cs typeface="Times New Roman" pitchFamily="18" charset="0"/>
              </a:rPr>
              <a:t>xem</a:t>
            </a:r>
            <a:r>
              <a:rPr lang="en-US" sz="2200" dirty="0">
                <a:solidFill>
                  <a:srgbClr val="0066FF"/>
                </a:solidFill>
                <a:latin typeface="Times New Roman" pitchFamily="18" charset="0"/>
                <a:cs typeface="Times New Roman" pitchFamily="18" charset="0"/>
              </a:rPr>
              <a:t> video, </a:t>
            </a:r>
            <a:r>
              <a:rPr lang="en-US" sz="2200" dirty="0" err="1">
                <a:solidFill>
                  <a:srgbClr val="0066FF"/>
                </a:solidFill>
                <a:latin typeface="Times New Roman" pitchFamily="18" charset="0"/>
                <a:cs typeface="Times New Roman" pitchFamily="18" charset="0"/>
              </a:rPr>
              <a:t>xem</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tư</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liệu</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giúp</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học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sinh</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phát</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triển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năng</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lực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cảm</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thụ</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tìm</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tòi</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và</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khám</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phá</a:t>
            </a:r>
            <a:r>
              <a:rPr lang="en-US" sz="2200" dirty="0">
                <a:solidFill>
                  <a:srgbClr val="0066FF"/>
                </a:solidFill>
                <a:latin typeface="Times New Roman" pitchFamily="18" charset="0"/>
                <a:cs typeface="Times New Roman" pitchFamily="18" charset="0"/>
              </a:rPr>
              <a:t>.</a:t>
            </a:r>
          </a:p>
          <a:p>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Cách</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tiến</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hành</a:t>
            </a:r>
            <a:r>
              <a:rPr lang="en-US" sz="2200" b="1" dirty="0">
                <a:solidFill>
                  <a:srgbClr val="0066FF"/>
                </a:solidFill>
                <a:latin typeface="Times New Roman" pitchFamily="18" charset="0"/>
                <a:cs typeface="Times New Roman" pitchFamily="18" charset="0"/>
              </a:rPr>
              <a:t>:</a:t>
            </a:r>
          </a:p>
          <a:p>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Chuẩn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bị</a:t>
            </a:r>
            <a:r>
              <a:rPr lang="en-US" sz="2200" dirty="0">
                <a:solidFill>
                  <a:srgbClr val="0066FF"/>
                </a:solidFill>
                <a:latin typeface="Times New Roman" pitchFamily="18" charset="0"/>
                <a:cs typeface="Times New Roman" pitchFamily="18" charset="0"/>
              </a:rPr>
              <a:t> video </a:t>
            </a:r>
            <a:r>
              <a:rPr lang="en-US" sz="2200" dirty="0" err="1">
                <a:solidFill>
                  <a:srgbClr val="0066FF"/>
                </a:solidFill>
                <a:latin typeface="Times New Roman" pitchFamily="18" charset="0"/>
                <a:cs typeface="Times New Roman" pitchFamily="18" charset="0"/>
              </a:rPr>
              <a:t>có</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liên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quan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đến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bài</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học</a:t>
            </a:r>
            <a:endParaRPr lang="en-US" sz="2200" dirty="0">
              <a:solidFill>
                <a:srgbClr val="0066FF"/>
              </a:solidFill>
              <a:latin typeface="Times New Roman" pitchFamily="18" charset="0"/>
              <a:cs typeface="Times New Roman" pitchFamily="18" charset="0"/>
            </a:endParaRPr>
          </a:p>
          <a:p>
            <a:r>
              <a:rPr lang="en-US" sz="2200" dirty="0">
                <a:solidFill>
                  <a:srgbClr val="0066FF"/>
                </a:solidFill>
                <a:latin typeface="Times New Roman" pitchFamily="18" charset="0"/>
                <a:cs typeface="Times New Roman" pitchFamily="18" charset="0"/>
              </a:rPr>
              <a:t>- GV </a:t>
            </a:r>
            <a:r>
              <a:rPr lang="en-US" sz="2200" dirty="0" err="1">
                <a:solidFill>
                  <a:srgbClr val="0066FF"/>
                </a:solidFill>
                <a:latin typeface="Times New Roman" pitchFamily="18" charset="0"/>
                <a:cs typeface="Times New Roman" pitchFamily="18" charset="0"/>
              </a:rPr>
              <a:t>giao</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nhiệm</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vụ</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cho</a:t>
            </a:r>
            <a:r>
              <a:rPr lang="en-US" sz="2200" dirty="0">
                <a:solidFill>
                  <a:srgbClr val="0066FF"/>
                </a:solidFill>
                <a:latin typeface="Times New Roman" pitchFamily="18" charset="0"/>
                <a:cs typeface="Times New Roman" pitchFamily="18" charset="0"/>
              </a:rPr>
              <a:t> HS</a:t>
            </a:r>
          </a:p>
          <a:p>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Học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sinh</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xem</a:t>
            </a:r>
            <a:r>
              <a:rPr lang="en-US" sz="2200" dirty="0">
                <a:solidFill>
                  <a:srgbClr val="0066FF"/>
                </a:solidFill>
                <a:latin typeface="Times New Roman" pitchFamily="18" charset="0"/>
                <a:cs typeface="Times New Roman" pitchFamily="18" charset="0"/>
              </a:rPr>
              <a:t> video</a:t>
            </a:r>
          </a:p>
          <a:p>
            <a:r>
              <a:rPr lang="en-US" sz="2200" dirty="0">
                <a:solidFill>
                  <a:srgbClr val="0066FF"/>
                </a:solidFill>
                <a:latin typeface="Times New Roman" pitchFamily="18" charset="0"/>
                <a:cs typeface="Times New Roman" pitchFamily="18" charset="0"/>
              </a:rPr>
              <a:t>- HS </a:t>
            </a:r>
            <a:r>
              <a:rPr lang="en-US" sz="2200" dirty="0" err="1">
                <a:solidFill>
                  <a:srgbClr val="0066FF"/>
                </a:solidFill>
                <a:latin typeface="Times New Roman" pitchFamily="18" charset="0"/>
                <a:cs typeface="Times New Roman" pitchFamily="18" charset="0"/>
              </a:rPr>
              <a:t>báo</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cáo</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kết</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quả</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sau</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khi</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xem</a:t>
            </a:r>
            <a:r>
              <a:rPr lang="en-US" sz="2200" dirty="0">
                <a:solidFill>
                  <a:srgbClr val="0066FF"/>
                </a:solidFill>
                <a:latin typeface="Times New Roman" pitchFamily="18" charset="0"/>
                <a:cs typeface="Times New Roman" pitchFamily="18" charset="0"/>
              </a:rPr>
              <a:t> video</a:t>
            </a:r>
          </a:p>
          <a:p>
            <a:r>
              <a:rPr lang="en-US" sz="2200" dirty="0">
                <a:solidFill>
                  <a:srgbClr val="0066FF"/>
                </a:solidFill>
                <a:latin typeface="Times New Roman" pitchFamily="18" charset="0"/>
                <a:cs typeface="Times New Roman" pitchFamily="18" charset="0"/>
              </a:rPr>
              <a:t>- GV </a:t>
            </a:r>
            <a:r>
              <a:rPr lang="en-US" sz="2200" dirty="0" err="1">
                <a:solidFill>
                  <a:srgbClr val="0066FF"/>
                </a:solidFill>
                <a:latin typeface="Times New Roman" pitchFamily="18" charset="0"/>
                <a:cs typeface="Times New Roman" pitchFamily="18" charset="0"/>
              </a:rPr>
              <a:t>đánh</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giá</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nhận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xét</a:t>
            </a:r>
            <a:r>
              <a:rPr lang="en-US" sz="2200" dirty="0">
                <a:solidFill>
                  <a:srgbClr val="0066FF"/>
                </a:solidFill>
                <a:latin typeface="Times New Roman" pitchFamily="18" charset="0"/>
                <a:cs typeface="Times New Roman" pitchFamily="18" charset="0"/>
              </a:rPr>
              <a:t> </a:t>
            </a:r>
          </a:p>
        </p:txBody>
      </p:sp>
      <p:grpSp>
        <p:nvGrpSpPr>
          <p:cNvPr id="4" name="Group 5"/>
          <p:cNvGrpSpPr>
            <a:grpSpLocks/>
          </p:cNvGrpSpPr>
          <p:nvPr/>
        </p:nvGrpSpPr>
        <p:grpSpPr bwMode="auto">
          <a:xfrm>
            <a:off x="435587" y="591210"/>
            <a:ext cx="1289924" cy="1469664"/>
            <a:chOff x="862" y="713"/>
            <a:chExt cx="3780" cy="3490"/>
          </a:xfrm>
        </p:grpSpPr>
        <p:grpSp>
          <p:nvGrpSpPr>
            <p:cNvPr id="5" name="Group 6"/>
            <p:cNvGrpSpPr>
              <a:grpSpLocks/>
            </p:cNvGrpSpPr>
            <p:nvPr/>
          </p:nvGrpSpPr>
          <p:grpSpPr bwMode="auto">
            <a:xfrm>
              <a:off x="1082" y="2210"/>
              <a:ext cx="3406" cy="1993"/>
              <a:chOff x="1082" y="2355"/>
              <a:chExt cx="3406" cy="1993"/>
            </a:xfrm>
          </p:grpSpPr>
          <p:sp>
            <p:nvSpPr>
              <p:cNvPr id="81"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2"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3"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6" name="Group 10"/>
            <p:cNvGrpSpPr>
              <a:grpSpLocks/>
            </p:cNvGrpSpPr>
            <p:nvPr/>
          </p:nvGrpSpPr>
          <p:grpSpPr bwMode="auto">
            <a:xfrm>
              <a:off x="1009" y="1723"/>
              <a:ext cx="3527" cy="1993"/>
              <a:chOff x="1082" y="2355"/>
              <a:chExt cx="3406" cy="1993"/>
            </a:xfrm>
          </p:grpSpPr>
          <p:sp>
            <p:nvSpPr>
              <p:cNvPr id="78"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9"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0"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7" name="Group 14"/>
            <p:cNvGrpSpPr>
              <a:grpSpLocks/>
            </p:cNvGrpSpPr>
            <p:nvPr/>
          </p:nvGrpSpPr>
          <p:grpSpPr bwMode="auto">
            <a:xfrm>
              <a:off x="935" y="1219"/>
              <a:ext cx="3653" cy="1993"/>
              <a:chOff x="1082" y="2355"/>
              <a:chExt cx="3406" cy="1993"/>
            </a:xfrm>
          </p:grpSpPr>
          <p:sp>
            <p:nvSpPr>
              <p:cNvPr id="75"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6"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7"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8" name="Group 18"/>
            <p:cNvGrpSpPr>
              <a:grpSpLocks/>
            </p:cNvGrpSpPr>
            <p:nvPr/>
          </p:nvGrpSpPr>
          <p:grpSpPr bwMode="auto">
            <a:xfrm>
              <a:off x="862" y="713"/>
              <a:ext cx="3780" cy="1993"/>
              <a:chOff x="1082" y="2355"/>
              <a:chExt cx="3406" cy="1993"/>
            </a:xfrm>
          </p:grpSpPr>
          <p:sp>
            <p:nvSpPr>
              <p:cNvPr id="72"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3"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4"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Tree>
    <p:extLst>
      <p:ext uri="{BB962C8B-B14F-4D97-AF65-F5344CB8AC3E}">
        <p14:creationId xmlns:p14="http://schemas.microsoft.com/office/powerpoint/2010/main" val="449731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1336" y="692696"/>
            <a:ext cx="7560840" cy="1015663"/>
          </a:xfrm>
          <a:prstGeom prst="rect">
            <a:avLst/>
          </a:prstGeom>
          <a:noFill/>
        </p:spPr>
        <p:txBody>
          <a:bodyPr wrap="square" rtlCol="0">
            <a:spAutoFit/>
          </a:bodyPr>
          <a:lstStyle/>
          <a:p>
            <a:pPr lvl="0" algn="just"/>
            <a:r>
              <a:rPr lang="en-US" sz="2000" b="1" u="sng" dirty="0" err="1">
                <a:solidFill>
                  <a:srgbClr val="0066FF"/>
                </a:solidFill>
                <a:latin typeface="Times New Roman" pitchFamily="18" charset="0"/>
                <a:ea typeface="Calibri" pitchFamily="34" charset="0"/>
                <a:cs typeface="Times New Roman" pitchFamily="18" charset="0"/>
              </a:rPr>
              <a:t>Ví</a:t>
            </a:r>
            <a:r>
              <a:rPr lang="en-US" sz="2000" b="1" u="sng" dirty="0">
                <a:solidFill>
                  <a:srgbClr val="0066FF"/>
                </a:solidFill>
                <a:latin typeface="Times New Roman" pitchFamily="18" charset="0"/>
                <a:ea typeface="Calibri" pitchFamily="34" charset="0"/>
                <a:cs typeface="Times New Roman" pitchFamily="18" charset="0"/>
              </a:rPr>
              <a:t> </a:t>
            </a:r>
            <a:r>
              <a:rPr lang="en-US" sz="2000" b="1" u="sng" dirty="0" err="1">
                <a:solidFill>
                  <a:srgbClr val="0066FF"/>
                </a:solidFill>
                <a:latin typeface="Times New Roman" pitchFamily="18" charset="0"/>
                <a:ea typeface="Calibri" pitchFamily="34" charset="0"/>
                <a:cs typeface="Times New Roman" pitchFamily="18" charset="0"/>
              </a:rPr>
              <a:t>dụ</a:t>
            </a:r>
            <a:r>
              <a:rPr lang="en-US" sz="2000" b="1" u="sng" dirty="0">
                <a:solidFill>
                  <a:srgbClr val="0066FF"/>
                </a:solidFill>
                <a:latin typeface="Times New Roman" pitchFamily="18" charset="0"/>
                <a:ea typeface="Calibri" pitchFamily="34" charset="0"/>
                <a:cs typeface="Times New Roman" pitchFamily="18" charset="0"/>
              </a:rPr>
              <a:t> 1</a:t>
            </a:r>
            <a:r>
              <a:rPr lang="en-US" sz="2000"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Chủ</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đề</a:t>
            </a:r>
            <a:r>
              <a:rPr lang="en-US" sz="2000" b="1" dirty="0">
                <a:solidFill>
                  <a:srgbClr val="0066FF"/>
                </a:solidFill>
                <a:latin typeface="Times New Roman" pitchFamily="18" charset="0"/>
                <a:ea typeface="Calibri" pitchFamily="34" charset="0"/>
                <a:cs typeface="Times New Roman" pitchFamily="18" charset="0"/>
              </a:rPr>
              <a:t> 4. </a:t>
            </a:r>
            <a:r>
              <a:rPr lang="en-US" sz="2000" b="1" dirty="0" err="1">
                <a:solidFill>
                  <a:srgbClr val="0066FF"/>
                </a:solidFill>
                <a:latin typeface="Times New Roman" pitchFamily="18" charset="0"/>
                <a:ea typeface="Calibri" pitchFamily="34" charset="0"/>
                <a:cs typeface="Times New Roman" pitchFamily="18" charset="0"/>
              </a:rPr>
              <a:t>Ước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mơ</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Hòa</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Bình</a:t>
            </a:r>
            <a:r>
              <a:rPr lang="en-US" sz="2000" b="1" dirty="0">
                <a:solidFill>
                  <a:srgbClr val="0066FF"/>
                </a:solidFill>
                <a:latin typeface="Times New Roman" pitchFamily="18" charset="0"/>
                <a:ea typeface="Calibri" pitchFamily="34" charset="0"/>
                <a:cs typeface="Times New Roman" pitchFamily="18" charset="0"/>
              </a:rPr>
              <a:t> - </a:t>
            </a:r>
            <a:r>
              <a:rPr lang="en-US" sz="2000" b="1" dirty="0" err="1">
                <a:solidFill>
                  <a:srgbClr val="0066FF"/>
                </a:solidFill>
                <a:latin typeface="Times New Roman" pitchFamily="18" charset="0"/>
                <a:ea typeface="Calibri" pitchFamily="34" charset="0"/>
                <a:cs typeface="Times New Roman" pitchFamily="18" charset="0"/>
              </a:rPr>
              <a:t>Tiết</a:t>
            </a:r>
            <a:r>
              <a:rPr lang="en-US" sz="2000" b="1" dirty="0">
                <a:solidFill>
                  <a:srgbClr val="0066FF"/>
                </a:solidFill>
                <a:latin typeface="Times New Roman" pitchFamily="18" charset="0"/>
                <a:ea typeface="Calibri" pitchFamily="34" charset="0"/>
                <a:cs typeface="Times New Roman" pitchFamily="18" charset="0"/>
              </a:rPr>
              <a:t> 15 </a:t>
            </a:r>
            <a:r>
              <a:rPr lang="en-US" sz="2000" b="1" dirty="0" smtClean="0">
                <a:solidFill>
                  <a:srgbClr val="0066FF"/>
                </a:solidFill>
                <a:latin typeface="Times New Roman" pitchFamily="18" charset="0"/>
                <a:ea typeface="Calibri" pitchFamily="34" charset="0"/>
                <a:cs typeface="Times New Roman" pitchFamily="18" charset="0"/>
              </a:rPr>
              <a:t>– </a:t>
            </a:r>
            <a:r>
              <a:rPr lang="en-US" sz="2000" b="1" dirty="0" err="1" smtClean="0">
                <a:solidFill>
                  <a:srgbClr val="0066FF"/>
                </a:solidFill>
                <a:latin typeface="Times New Roman" pitchFamily="18" charset="0"/>
                <a:ea typeface="Calibri" pitchFamily="34" charset="0"/>
                <a:cs typeface="Times New Roman" pitchFamily="18" charset="0"/>
              </a:rPr>
              <a:t>Lớp</a:t>
            </a:r>
            <a:r>
              <a:rPr lang="en-US" sz="2000" b="1" dirty="0" smtClean="0">
                <a:solidFill>
                  <a:srgbClr val="0066FF"/>
                </a:solidFill>
                <a:latin typeface="Times New Roman" pitchFamily="18" charset="0"/>
                <a:ea typeface="Calibri" pitchFamily="34" charset="0"/>
                <a:cs typeface="Times New Roman" pitchFamily="18" charset="0"/>
              </a:rPr>
              <a:t> 6. </a:t>
            </a:r>
            <a:r>
              <a:rPr lang="en-US" sz="2000" b="1" dirty="0" err="1">
                <a:solidFill>
                  <a:srgbClr val="0066FF"/>
                </a:solidFill>
                <a:latin typeface="Times New Roman" pitchFamily="18" charset="0"/>
                <a:ea typeface="Calibri" pitchFamily="34" charset="0"/>
                <a:cs typeface="Times New Roman" pitchFamily="18" charset="0"/>
              </a:rPr>
              <a:t>Phần</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Thường</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thức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Âm</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nhạc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Giới</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thiệu</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nhạc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sĩ</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Văn</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Ký</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và</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tác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phẩm</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Bài</a:t>
            </a:r>
            <a:r>
              <a:rPr lang="en-US" sz="2000" b="1" dirty="0">
                <a:solidFill>
                  <a:srgbClr val="0066FF"/>
                </a:solidFill>
                <a:latin typeface="Times New Roman" pitchFamily="18" charset="0"/>
                <a:ea typeface="Calibri" pitchFamily="34" charset="0"/>
                <a:cs typeface="Times New Roman" pitchFamily="18" charset="0"/>
              </a:rPr>
              <a:t> ca </a:t>
            </a:r>
            <a:r>
              <a:rPr lang="en-US" sz="2000" b="1" dirty="0" err="1">
                <a:solidFill>
                  <a:srgbClr val="0066FF"/>
                </a:solidFill>
                <a:latin typeface="Times New Roman" pitchFamily="18" charset="0"/>
                <a:ea typeface="Calibri" pitchFamily="34" charset="0"/>
                <a:cs typeface="Times New Roman" pitchFamily="18" charset="0"/>
              </a:rPr>
              <a:t>hy</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vọng</a:t>
            </a:r>
            <a:r>
              <a:rPr lang="en-US" sz="2000" b="1" dirty="0">
                <a:solidFill>
                  <a:srgbClr val="0066FF"/>
                </a:solidFill>
                <a:latin typeface="Times New Roman" pitchFamily="18" charset="0"/>
                <a:ea typeface="Calibri" pitchFamily="34" charset="0"/>
                <a:cs typeface="Times New Roman" pitchFamily="18" charset="0"/>
              </a:rPr>
              <a:t>”.</a:t>
            </a:r>
            <a:endParaRPr lang="en-US" sz="2000" b="1" dirty="0">
              <a:solidFill>
                <a:srgbClr val="0066FF"/>
              </a:solidFill>
              <a:latin typeface="Arial" pitchFamily="34" charset="0"/>
              <a:cs typeface="Arial" pitchFamily="34" charset="0"/>
            </a:endParaRPr>
          </a:p>
        </p:txBody>
      </p:sp>
      <p:sp>
        <p:nvSpPr>
          <p:cNvPr id="3" name="TextBox 2"/>
          <p:cNvSpPr txBox="1"/>
          <p:nvPr/>
        </p:nvSpPr>
        <p:spPr>
          <a:xfrm>
            <a:off x="701951" y="1612072"/>
            <a:ext cx="7540225" cy="1446550"/>
          </a:xfrm>
          <a:prstGeom prst="rect">
            <a:avLst/>
          </a:prstGeom>
          <a:noFill/>
        </p:spPr>
        <p:txBody>
          <a:bodyPr wrap="square" rtlCol="0">
            <a:spAutoFit/>
          </a:bodyPr>
          <a:lstStyle/>
          <a:p>
            <a:pPr lvl="0" algn="just" eaLnBrk="0" hangingPunct="0">
              <a:lnSpc>
                <a:spcPct val="110000"/>
              </a:lnSpc>
            </a:pPr>
            <a:r>
              <a:rPr lang="en-US" sz="2000" b="1" dirty="0" err="1">
                <a:solidFill>
                  <a:srgbClr val="0066FF"/>
                </a:solidFill>
                <a:latin typeface="Times New Roman" pitchFamily="18" charset="0"/>
                <a:ea typeface="Calibri" pitchFamily="34" charset="0"/>
                <a:cs typeface="Times New Roman" pitchFamily="18" charset="0"/>
              </a:rPr>
              <a:t>Mục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tiêu</a:t>
            </a:r>
            <a:r>
              <a:rPr lang="en-US" sz="2000" dirty="0">
                <a:solidFill>
                  <a:srgbClr val="0066FF"/>
                </a:solidFill>
                <a:latin typeface="Times New Roman" pitchFamily="18" charset="0"/>
                <a:ea typeface="Calibri" pitchFamily="34" charset="0"/>
                <a:cs typeface="Times New Roman" pitchFamily="18" charset="0"/>
              </a:rPr>
              <a:t>: </a:t>
            </a:r>
          </a:p>
          <a:p>
            <a:pPr lvl="0" algn="just" eaLnBrk="0" hangingPunct="0">
              <a:lnSpc>
                <a:spcPct val="110000"/>
              </a:lnSpc>
            </a:pP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Từ</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việc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tìm</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hiểu</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tài</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liệu</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và</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nghe</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các</a:t>
            </a:r>
            <a:r>
              <a:rPr lang="en-US" sz="2000" dirty="0">
                <a:solidFill>
                  <a:srgbClr val="0066FF"/>
                </a:solidFill>
                <a:latin typeface="Times New Roman" pitchFamily="18" charset="0"/>
                <a:ea typeface="Calibri" pitchFamily="34" charset="0"/>
                <a:cs typeface="Times New Roman" pitchFamily="18" charset="0"/>
              </a:rPr>
              <a:t> ca </a:t>
            </a:r>
            <a:r>
              <a:rPr lang="en-US" sz="2000" dirty="0" err="1">
                <a:solidFill>
                  <a:srgbClr val="0066FF"/>
                </a:solidFill>
                <a:latin typeface="Times New Roman" pitchFamily="18" charset="0"/>
                <a:ea typeface="Calibri" pitchFamily="34" charset="0"/>
                <a:cs typeface="Times New Roman" pitchFamily="18" charset="0"/>
              </a:rPr>
              <a:t>khúc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giúp</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học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sinh</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nhớ</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và</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hiểu</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về</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cuộc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đời</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sự</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nghiệp</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phong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cách</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sáng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tác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những</a:t>
            </a:r>
            <a:r>
              <a:rPr lang="en-US" sz="2000" dirty="0">
                <a:solidFill>
                  <a:srgbClr val="0066FF"/>
                </a:solidFill>
                <a:latin typeface="Times New Roman" pitchFamily="18" charset="0"/>
                <a:ea typeface="Calibri" pitchFamily="34" charset="0"/>
                <a:cs typeface="Times New Roman" pitchFamily="18" charset="0"/>
              </a:rPr>
              <a:t> ca </a:t>
            </a:r>
            <a:r>
              <a:rPr lang="en-US" sz="2000" dirty="0" err="1">
                <a:solidFill>
                  <a:srgbClr val="0066FF"/>
                </a:solidFill>
                <a:latin typeface="Times New Roman" pitchFamily="18" charset="0"/>
                <a:ea typeface="Calibri" pitchFamily="34" charset="0"/>
                <a:cs typeface="Times New Roman" pitchFamily="18" charset="0"/>
              </a:rPr>
              <a:t>khúc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chính</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của</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Nhạc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sĩ</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Văn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Ký</a:t>
            </a:r>
            <a:endParaRPr lang="en-US" sz="2000" dirty="0">
              <a:solidFill>
                <a:srgbClr val="0066FF"/>
              </a:solidFill>
              <a:latin typeface="Arial" pitchFamily="34" charset="0"/>
              <a:cs typeface="Arial" pitchFamily="34" charset="0"/>
            </a:endParaRPr>
          </a:p>
        </p:txBody>
      </p:sp>
      <p:sp>
        <p:nvSpPr>
          <p:cNvPr id="4" name="TextBox 3"/>
          <p:cNvSpPr txBox="1"/>
          <p:nvPr/>
        </p:nvSpPr>
        <p:spPr>
          <a:xfrm>
            <a:off x="711442" y="2962335"/>
            <a:ext cx="7560840" cy="3293209"/>
          </a:xfrm>
          <a:prstGeom prst="rect">
            <a:avLst/>
          </a:prstGeom>
          <a:noFill/>
        </p:spPr>
        <p:txBody>
          <a:bodyPr wrap="square" rtlCol="0">
            <a:spAutoFit/>
          </a:bodyPr>
          <a:lstStyle/>
          <a:p>
            <a:pPr lvl="0" algn="just" eaLnBrk="0" hangingPunct="0">
              <a:lnSpc>
                <a:spcPct val="110000"/>
              </a:lnSpc>
            </a:pPr>
            <a:r>
              <a:rPr lang="en-US" sz="2000" b="1" dirty="0" err="1">
                <a:solidFill>
                  <a:srgbClr val="0066FF"/>
                </a:solidFill>
                <a:latin typeface="Times New Roman" pitchFamily="18" charset="0"/>
                <a:ea typeface="Calibri" pitchFamily="34" charset="0"/>
                <a:cs typeface="Times New Roman" pitchFamily="18" charset="0"/>
              </a:rPr>
              <a:t>Tổ</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chức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thực</a:t>
            </a:r>
            <a:r>
              <a:rPr lang="en-US" sz="2000" b="1" dirty="0">
                <a:solidFill>
                  <a:srgbClr val="0066FF"/>
                </a:solidFill>
                <a:latin typeface="Times New Roman" pitchFamily="18" charset="0"/>
                <a:ea typeface="Calibri" pitchFamily="34" charset="0"/>
                <a:cs typeface="Times New Roman" pitchFamily="18" charset="0"/>
              </a:rPr>
              <a:t> </a:t>
            </a:r>
            <a:r>
              <a:rPr lang="en-US" sz="2000" b="1" dirty="0" err="1">
                <a:solidFill>
                  <a:srgbClr val="0066FF"/>
                </a:solidFill>
                <a:latin typeface="Times New Roman" pitchFamily="18" charset="0"/>
                <a:ea typeface="Calibri" pitchFamily="34" charset="0"/>
                <a:cs typeface="Times New Roman" pitchFamily="18" charset="0"/>
              </a:rPr>
              <a:t>hiện</a:t>
            </a:r>
            <a:r>
              <a:rPr lang="en-US" sz="2000" b="1" dirty="0">
                <a:solidFill>
                  <a:srgbClr val="0066FF"/>
                </a:solidFill>
                <a:latin typeface="Times New Roman" pitchFamily="18" charset="0"/>
                <a:ea typeface="Calibri" pitchFamily="34" charset="0"/>
                <a:cs typeface="Times New Roman" pitchFamily="18" charset="0"/>
              </a:rPr>
              <a:t>:</a:t>
            </a:r>
            <a:endParaRPr lang="en-US" sz="2000" dirty="0">
              <a:solidFill>
                <a:srgbClr val="0066FF"/>
              </a:solidFill>
              <a:latin typeface="Arial" pitchFamily="34" charset="0"/>
              <a:cs typeface="Arial" pitchFamily="34" charset="0"/>
            </a:endParaRPr>
          </a:p>
          <a:p>
            <a:pPr lvl="0" algn="just" eaLnBrk="0" hangingPunct="0">
              <a:lnSpc>
                <a:spcPct val="110000"/>
              </a:lnSpc>
            </a:pPr>
            <a:r>
              <a:rPr lang="en-US" sz="2000" b="1" dirty="0" err="1">
                <a:solidFill>
                  <a:srgbClr val="0066FF"/>
                </a:solidFill>
                <a:latin typeface="Times New Roman" pitchFamily="18" charset="0"/>
                <a:ea typeface="Calibri" pitchFamily="34" charset="0"/>
                <a:cs typeface="Times New Roman" pitchFamily="18" charset="0"/>
              </a:rPr>
              <a:t>Bước</a:t>
            </a:r>
            <a:r>
              <a:rPr lang="en-US" sz="2000" b="1" dirty="0">
                <a:solidFill>
                  <a:srgbClr val="0066FF"/>
                </a:solidFill>
                <a:latin typeface="Times New Roman" pitchFamily="18" charset="0"/>
                <a:ea typeface="Calibri" pitchFamily="34" charset="0"/>
                <a:cs typeface="Times New Roman" pitchFamily="18" charset="0"/>
              </a:rPr>
              <a:t> 1</a:t>
            </a:r>
            <a:r>
              <a:rPr lang="en-US" sz="2000" dirty="0">
                <a:solidFill>
                  <a:srgbClr val="0066FF"/>
                </a:solidFill>
                <a:latin typeface="Times New Roman" pitchFamily="18" charset="0"/>
                <a:ea typeface="Calibri" pitchFamily="34" charset="0"/>
                <a:cs typeface="Times New Roman" pitchFamily="18" charset="0"/>
              </a:rPr>
              <a:t>: GV </a:t>
            </a:r>
            <a:r>
              <a:rPr lang="en-US" sz="2000" dirty="0" err="1">
                <a:solidFill>
                  <a:srgbClr val="0066FF"/>
                </a:solidFill>
                <a:latin typeface="Times New Roman" pitchFamily="18" charset="0"/>
                <a:ea typeface="Calibri" pitchFamily="34" charset="0"/>
                <a:cs typeface="Times New Roman" pitchFamily="18" charset="0"/>
              </a:rPr>
              <a:t>cho</a:t>
            </a:r>
            <a:r>
              <a:rPr lang="en-US" sz="2000" dirty="0">
                <a:solidFill>
                  <a:srgbClr val="0066FF"/>
                </a:solidFill>
                <a:latin typeface="Times New Roman" pitchFamily="18" charset="0"/>
                <a:ea typeface="Calibri" pitchFamily="34" charset="0"/>
                <a:cs typeface="Times New Roman" pitchFamily="18" charset="0"/>
              </a:rPr>
              <a:t> HS </a:t>
            </a:r>
            <a:r>
              <a:rPr lang="en-US" sz="2000" dirty="0" err="1">
                <a:solidFill>
                  <a:srgbClr val="0066FF"/>
                </a:solidFill>
                <a:latin typeface="Times New Roman" pitchFamily="18" charset="0"/>
                <a:ea typeface="Calibri" pitchFamily="34" charset="0"/>
                <a:cs typeface="Times New Roman" pitchFamily="18" charset="0"/>
              </a:rPr>
              <a:t>nghe</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các</a:t>
            </a:r>
            <a:r>
              <a:rPr lang="en-US" sz="2000" dirty="0">
                <a:solidFill>
                  <a:srgbClr val="0066FF"/>
                </a:solidFill>
                <a:latin typeface="Times New Roman" pitchFamily="18" charset="0"/>
                <a:ea typeface="Calibri" pitchFamily="34" charset="0"/>
                <a:cs typeface="Times New Roman" pitchFamily="18" charset="0"/>
              </a:rPr>
              <a:t> ca </a:t>
            </a:r>
            <a:r>
              <a:rPr lang="en-US" sz="2000" dirty="0" err="1">
                <a:solidFill>
                  <a:srgbClr val="0066FF"/>
                </a:solidFill>
                <a:latin typeface="Times New Roman" pitchFamily="18" charset="0"/>
                <a:ea typeface="Calibri" pitchFamily="34" charset="0"/>
                <a:cs typeface="Times New Roman" pitchFamily="18" charset="0"/>
              </a:rPr>
              <a:t>khúc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của</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nhạc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sĩ</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Văn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Ký</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Cô</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giáo</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Tày</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cầm</a:t>
            </a:r>
            <a:r>
              <a:rPr lang="en-US" sz="2000" dirty="0">
                <a:solidFill>
                  <a:srgbClr val="0066FF"/>
                </a:solidFill>
                <a:latin typeface="Times New Roman" pitchFamily="18" charset="0"/>
                <a:ea typeface="Calibri" pitchFamily="34" charset="0"/>
                <a:cs typeface="Times New Roman" pitchFamily="18" charset="0"/>
              </a:rPr>
              <a:t> </a:t>
            </a:r>
            <a:r>
              <a:rPr lang="en-US" sz="2000" dirty="0" err="1" smtClean="0">
                <a:solidFill>
                  <a:srgbClr val="0066FF"/>
                </a:solidFill>
                <a:latin typeface="Times New Roman" pitchFamily="18" charset="0"/>
                <a:ea typeface="Calibri" pitchFamily="34" charset="0"/>
                <a:cs typeface="Times New Roman" pitchFamily="18" charset="0"/>
              </a:rPr>
              <a:t>đàn</a:t>
            </a:r>
            <a:r>
              <a:rPr lang="en-US" sz="2000" dirty="0" smtClean="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lên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đỉnh</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núi</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Bài</a:t>
            </a:r>
            <a:r>
              <a:rPr lang="en-US" sz="2000" dirty="0">
                <a:solidFill>
                  <a:srgbClr val="0066FF"/>
                </a:solidFill>
                <a:latin typeface="Times New Roman" pitchFamily="18" charset="0"/>
                <a:ea typeface="Calibri" pitchFamily="34" charset="0"/>
                <a:cs typeface="Times New Roman" pitchFamily="18" charset="0"/>
              </a:rPr>
              <a:t> ca </a:t>
            </a:r>
            <a:r>
              <a:rPr lang="en-US" sz="2000" dirty="0" err="1">
                <a:solidFill>
                  <a:srgbClr val="0066FF"/>
                </a:solidFill>
                <a:latin typeface="Times New Roman" pitchFamily="18" charset="0"/>
                <a:ea typeface="Calibri" pitchFamily="34" charset="0"/>
                <a:cs typeface="Times New Roman" pitchFamily="18" charset="0"/>
              </a:rPr>
              <a:t>hy</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vọng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tổ</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chức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cho</a:t>
            </a:r>
            <a:r>
              <a:rPr lang="en-US" sz="2000" dirty="0">
                <a:solidFill>
                  <a:srgbClr val="0066FF"/>
                </a:solidFill>
                <a:latin typeface="Times New Roman" pitchFamily="18" charset="0"/>
                <a:ea typeface="Calibri" pitchFamily="34" charset="0"/>
                <a:cs typeface="Times New Roman" pitchFamily="18" charset="0"/>
              </a:rPr>
              <a:t> HS </a:t>
            </a:r>
            <a:r>
              <a:rPr lang="en-US" sz="2000" dirty="0" err="1">
                <a:solidFill>
                  <a:srgbClr val="0066FF"/>
                </a:solidFill>
                <a:latin typeface="Times New Roman" pitchFamily="18" charset="0"/>
                <a:ea typeface="Calibri" pitchFamily="34" charset="0"/>
                <a:cs typeface="Times New Roman" pitchFamily="18" charset="0"/>
              </a:rPr>
              <a:t>trưng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bày</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sản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phẩm</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của</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nhóm</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Kỹ</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thuật</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phòng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tranh</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câu</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hỏi</a:t>
            </a:r>
            <a:r>
              <a:rPr lang="en-US" sz="2000" dirty="0">
                <a:solidFill>
                  <a:srgbClr val="0066FF"/>
                </a:solidFill>
                <a:latin typeface="Times New Roman" pitchFamily="18" charset="0"/>
                <a:ea typeface="Calibri" pitchFamily="34" charset="0"/>
                <a:cs typeface="Times New Roman" pitchFamily="18" charset="0"/>
              </a:rPr>
              <a:t>: </a:t>
            </a:r>
            <a:endParaRPr lang="en-US" sz="2000" dirty="0">
              <a:solidFill>
                <a:srgbClr val="0066FF"/>
              </a:solidFill>
              <a:latin typeface="Arial" pitchFamily="34" charset="0"/>
              <a:cs typeface="Arial" pitchFamily="34" charset="0"/>
            </a:endParaRPr>
          </a:p>
          <a:p>
            <a:pPr algn="just"/>
            <a:r>
              <a:rPr lang="en-US" sz="2000" i="1" dirty="0">
                <a:solidFill>
                  <a:srgbClr val="0066FF"/>
                </a:solidFill>
                <a:latin typeface="Times New Roman" panose="02020603050405020304" pitchFamily="18" charset="0"/>
                <a:cs typeface="Times New Roman" panose="02020603050405020304" pitchFamily="18" charset="0"/>
              </a:rPr>
              <a:t>?</a:t>
            </a:r>
            <a:r>
              <a:rPr lang="en-US" sz="2000" i="1" dirty="0" err="1">
                <a:solidFill>
                  <a:srgbClr val="0066FF"/>
                </a:solidFill>
                <a:latin typeface="Times New Roman" panose="02020603050405020304" pitchFamily="18" charset="0"/>
                <a:cs typeface="Times New Roman" panose="02020603050405020304" pitchFamily="18" charset="0"/>
              </a:rPr>
              <a:t>Trình</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bày</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những</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hiểu</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biết</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của</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em</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về</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nhạc</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sĩ</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Văn</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Ký</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cuộc</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đời</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sự</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nghiệp</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phong</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cách</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sáng</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tác</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những</a:t>
            </a:r>
            <a:r>
              <a:rPr lang="en-US" sz="2000" i="1" dirty="0">
                <a:solidFill>
                  <a:srgbClr val="0066FF"/>
                </a:solidFill>
                <a:latin typeface="Times New Roman" panose="02020603050405020304" pitchFamily="18" charset="0"/>
                <a:cs typeface="Times New Roman" panose="02020603050405020304" pitchFamily="18" charset="0"/>
              </a:rPr>
              <a:t> ca </a:t>
            </a:r>
            <a:r>
              <a:rPr lang="en-US" sz="2000" i="1" dirty="0" err="1">
                <a:solidFill>
                  <a:srgbClr val="0066FF"/>
                </a:solidFill>
                <a:latin typeface="Times New Roman" panose="02020603050405020304" pitchFamily="18" charset="0"/>
                <a:cs typeface="Times New Roman" panose="02020603050405020304" pitchFamily="18" charset="0"/>
              </a:rPr>
              <a:t>khúc</a:t>
            </a:r>
            <a:r>
              <a:rPr lang="en-US" sz="2000" i="1" dirty="0">
                <a:solidFill>
                  <a:srgbClr val="0066FF"/>
                </a:solidFill>
                <a:latin typeface="Times New Roman" panose="02020603050405020304" pitchFamily="18" charset="0"/>
                <a:cs typeface="Times New Roman" panose="02020603050405020304" pitchFamily="18" charset="0"/>
              </a:rPr>
              <a:t> </a:t>
            </a:r>
            <a:r>
              <a:rPr lang="en-US" sz="2000" i="1" dirty="0" err="1">
                <a:solidFill>
                  <a:srgbClr val="0066FF"/>
                </a:solidFill>
                <a:latin typeface="Times New Roman" panose="02020603050405020304" pitchFamily="18" charset="0"/>
                <a:cs typeface="Times New Roman" panose="02020603050405020304" pitchFamily="18" charset="0"/>
              </a:rPr>
              <a:t>chính</a:t>
            </a:r>
            <a:r>
              <a:rPr lang="en-US" sz="2000" i="1" dirty="0">
                <a:solidFill>
                  <a:srgbClr val="0066FF"/>
                </a:solidFill>
                <a:latin typeface="Times New Roman" panose="02020603050405020304" pitchFamily="18" charset="0"/>
                <a:cs typeface="Times New Roman" panose="02020603050405020304" pitchFamily="18" charset="0"/>
              </a:rPr>
              <a:t>.)</a:t>
            </a:r>
            <a:endParaRPr lang="en-US" sz="2000" dirty="0">
              <a:solidFill>
                <a:srgbClr val="0066FF"/>
              </a:solidFill>
              <a:latin typeface="Times New Roman" panose="02020603050405020304" pitchFamily="18" charset="0"/>
              <a:cs typeface="Times New Roman" panose="02020603050405020304" pitchFamily="18" charset="0"/>
            </a:endParaRPr>
          </a:p>
          <a:p>
            <a:pPr algn="just"/>
            <a:r>
              <a:rPr lang="vi-VN" sz="2000" b="1" dirty="0">
                <a:solidFill>
                  <a:srgbClr val="0066FF"/>
                </a:solidFill>
                <a:latin typeface="Times New Roman" panose="02020603050405020304" pitchFamily="18" charset="0"/>
                <a:cs typeface="Times New Roman" panose="02020603050405020304" pitchFamily="18" charset="0"/>
              </a:rPr>
              <a:t>Bước 2: </a:t>
            </a:r>
            <a:r>
              <a:rPr lang="vi-VN" sz="2000" dirty="0">
                <a:solidFill>
                  <a:srgbClr val="0066FF"/>
                </a:solidFill>
                <a:latin typeface="Times New Roman" panose="02020603050405020304" pitchFamily="18" charset="0"/>
                <a:cs typeface="Times New Roman" panose="02020603050405020304" pitchFamily="18" charset="0"/>
              </a:rPr>
              <a:t>HS </a:t>
            </a:r>
            <a:r>
              <a:rPr lang="en-US" sz="2000" dirty="0" err="1">
                <a:solidFill>
                  <a:srgbClr val="0066FF"/>
                </a:solidFill>
                <a:latin typeface="Times New Roman" panose="02020603050405020304" pitchFamily="18" charset="0"/>
                <a:cs typeface="Times New Roman" panose="02020603050405020304" pitchFamily="18" charset="0"/>
              </a:rPr>
              <a:t>trưng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bày</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sản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phẩm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chuẩn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bị</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lên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báo</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cáo</a:t>
            </a:r>
            <a:r>
              <a:rPr lang="en-US" sz="2000" dirty="0">
                <a:solidFill>
                  <a:srgbClr val="0066FF"/>
                </a:solidFill>
                <a:latin typeface="Times New Roman" panose="02020603050405020304" pitchFamily="18" charset="0"/>
                <a:cs typeface="Times New Roman" panose="02020603050405020304" pitchFamily="18" charset="0"/>
              </a:rPr>
              <a:t> </a:t>
            </a:r>
          </a:p>
          <a:p>
            <a:pPr algn="just"/>
            <a:r>
              <a:rPr lang="vi-VN" sz="2000" b="1" dirty="0">
                <a:solidFill>
                  <a:srgbClr val="0066FF"/>
                </a:solidFill>
                <a:latin typeface="Times New Roman" panose="02020603050405020304" pitchFamily="18" charset="0"/>
                <a:cs typeface="Times New Roman" panose="02020603050405020304" pitchFamily="18" charset="0"/>
              </a:rPr>
              <a:t>Bước 3:</a:t>
            </a:r>
            <a:r>
              <a:rPr lang="vi-VN" sz="2000" dirty="0">
                <a:solidFill>
                  <a:srgbClr val="0066FF"/>
                </a:solidFill>
                <a:latin typeface="Times New Roman" panose="02020603050405020304" pitchFamily="18" charset="0"/>
                <a:cs typeface="Times New Roman" panose="02020603050405020304" pitchFamily="18" charset="0"/>
              </a:rPr>
              <a:t> HS báo cáo kết quả và nhận xét, bổ sung lẫn nhau. </a:t>
            </a:r>
            <a:endParaRPr lang="en-US" sz="2000" dirty="0">
              <a:solidFill>
                <a:srgbClr val="0066FF"/>
              </a:solidFill>
              <a:latin typeface="Times New Roman" panose="02020603050405020304" pitchFamily="18" charset="0"/>
              <a:cs typeface="Times New Roman" panose="02020603050405020304" pitchFamily="18" charset="0"/>
            </a:endParaRPr>
          </a:p>
          <a:p>
            <a:pPr algn="just"/>
            <a:r>
              <a:rPr lang="vi-VN" sz="2000" b="1" dirty="0">
                <a:solidFill>
                  <a:srgbClr val="0066FF"/>
                </a:solidFill>
                <a:latin typeface="Times New Roman" panose="02020603050405020304" pitchFamily="18" charset="0"/>
                <a:cs typeface="Times New Roman" panose="02020603050405020304" pitchFamily="18" charset="0"/>
              </a:rPr>
              <a:t>Bước 4: </a:t>
            </a:r>
            <a:r>
              <a:rPr lang="vi-VN" sz="2000" dirty="0">
                <a:solidFill>
                  <a:srgbClr val="0066FF"/>
                </a:solidFill>
                <a:latin typeface="Times New Roman" panose="02020603050405020304" pitchFamily="18" charset="0"/>
                <a:cs typeface="Times New Roman" panose="02020603050405020304" pitchFamily="18" charset="0"/>
              </a:rPr>
              <a:t>G</a:t>
            </a:r>
            <a:r>
              <a:rPr lang="en-US" sz="2000" dirty="0">
                <a:solidFill>
                  <a:srgbClr val="0066FF"/>
                </a:solidFill>
                <a:latin typeface="Times New Roman" panose="02020603050405020304" pitchFamily="18" charset="0"/>
                <a:cs typeface="Times New Roman" panose="02020603050405020304" pitchFamily="18" charset="0"/>
              </a:rPr>
              <a:t>V</a:t>
            </a:r>
            <a:r>
              <a:rPr lang="vi-VN" sz="2000" dirty="0">
                <a:solidFill>
                  <a:srgbClr val="0066FF"/>
                </a:solidFill>
                <a:latin typeface="Times New Roman" panose="02020603050405020304" pitchFamily="18" charset="0"/>
                <a:cs typeface="Times New Roman" panose="02020603050405020304" pitchFamily="18" charset="0"/>
              </a:rPr>
              <a:t> nhận xét, đánh giá, chốt kiến thức</a:t>
            </a:r>
            <a:r>
              <a:rPr lang="en-US" sz="2000" dirty="0">
                <a:solidFill>
                  <a:srgbClr val="0066FF"/>
                </a:solidFill>
                <a:latin typeface="Times New Roman" panose="02020603050405020304" pitchFamily="18" charset="0"/>
                <a:cs typeface="Times New Roman" panose="02020603050405020304" pitchFamily="18" charset="0"/>
              </a:rPr>
              <a:t>, </a:t>
            </a:r>
            <a:r>
              <a:rPr lang="vi-VN" sz="2000" dirty="0">
                <a:solidFill>
                  <a:srgbClr val="0066FF"/>
                </a:solidFill>
                <a:latin typeface="Times New Roman" panose="02020603050405020304" pitchFamily="18" charset="0"/>
                <a:cs typeface="Times New Roman" panose="02020603050405020304" pitchFamily="18" charset="0"/>
              </a:rPr>
              <a:t>bổ sung, mở rộng thông tin về </a:t>
            </a:r>
            <a:r>
              <a:rPr lang="en-US" sz="2000" dirty="0" err="1">
                <a:solidFill>
                  <a:srgbClr val="0066FF"/>
                </a:solidFill>
                <a:latin typeface="Times New Roman" panose="02020603050405020304" pitchFamily="18" charset="0"/>
                <a:cs typeface="Times New Roman" panose="02020603050405020304" pitchFamily="18" charset="0"/>
              </a:rPr>
              <a:t>nhạc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sĩ</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Văn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Ký</a:t>
            </a:r>
            <a:r>
              <a:rPr lang="en-US" sz="2000" dirty="0">
                <a:solidFill>
                  <a:srgbClr val="0066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174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 giáo tày càm chày lên đỉnh nú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563" y="549275"/>
            <a:ext cx="8947150" cy="5040313"/>
          </a:xfrm>
        </p:spPr>
      </p:pic>
    </p:spTree>
    <p:extLst>
      <p:ext uri="{BB962C8B-B14F-4D97-AF65-F5344CB8AC3E}">
        <p14:creationId xmlns:p14="http://schemas.microsoft.com/office/powerpoint/2010/main" val="1705658496"/>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f4-zpc.zdn.vn/5598067915598226788/3781f00ddb161d4844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10262"/>
            <a:ext cx="7848872" cy="548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47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831213"/>
            <a:ext cx="7416824" cy="4832092"/>
          </a:xfrm>
          <a:prstGeom prst="rect">
            <a:avLst/>
          </a:prstGeom>
          <a:noFill/>
        </p:spPr>
        <p:txBody>
          <a:bodyPr wrap="square" rtlCol="0">
            <a:spAutoFit/>
          </a:bodyPr>
          <a:lstStyle/>
          <a:p>
            <a:pPr algn="just"/>
            <a:r>
              <a:rPr lang="en-US" sz="2200" b="1" u="sng" dirty="0" err="1">
                <a:solidFill>
                  <a:srgbClr val="0066FF"/>
                </a:solidFill>
                <a:latin typeface="Times New Roman" panose="02020603050405020304" pitchFamily="18" charset="0"/>
                <a:cs typeface="Times New Roman" panose="02020603050405020304" pitchFamily="18" charset="0"/>
              </a:rPr>
              <a:t>Ví</a:t>
            </a:r>
            <a:r>
              <a:rPr lang="en-US" sz="2200" b="1" u="sng" dirty="0">
                <a:solidFill>
                  <a:srgbClr val="0066FF"/>
                </a:solidFill>
                <a:latin typeface="Times New Roman" panose="02020603050405020304" pitchFamily="18" charset="0"/>
                <a:cs typeface="Times New Roman" panose="02020603050405020304" pitchFamily="18" charset="0"/>
              </a:rPr>
              <a:t> </a:t>
            </a:r>
            <a:r>
              <a:rPr lang="en-US" sz="2200" b="1" u="sng" dirty="0" err="1">
                <a:solidFill>
                  <a:srgbClr val="0066FF"/>
                </a:solidFill>
                <a:latin typeface="Times New Roman" panose="02020603050405020304" pitchFamily="18" charset="0"/>
                <a:cs typeface="Times New Roman" panose="02020603050405020304" pitchFamily="18" charset="0"/>
              </a:rPr>
              <a:t>dụ</a:t>
            </a:r>
            <a:r>
              <a:rPr lang="en-US" sz="2200" b="1" u="sng" dirty="0">
                <a:solidFill>
                  <a:srgbClr val="0066FF"/>
                </a:solidFill>
                <a:latin typeface="Times New Roman" panose="02020603050405020304" pitchFamily="18" charset="0"/>
                <a:cs typeface="Times New Roman" panose="02020603050405020304" pitchFamily="18" charset="0"/>
              </a:rPr>
              <a:t> 2</a:t>
            </a:r>
            <a:r>
              <a:rPr lang="en-US" sz="2200"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Chủ</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đề</a:t>
            </a:r>
            <a:r>
              <a:rPr lang="en-US" sz="2200" b="1" dirty="0">
                <a:solidFill>
                  <a:srgbClr val="0066FF"/>
                </a:solidFill>
                <a:latin typeface="Times New Roman" panose="02020603050405020304" pitchFamily="18" charset="0"/>
                <a:cs typeface="Times New Roman" panose="02020603050405020304" pitchFamily="18" charset="0"/>
              </a:rPr>
              <a:t> 3 - </a:t>
            </a:r>
            <a:r>
              <a:rPr lang="en-US" sz="2200" b="1" dirty="0" err="1">
                <a:solidFill>
                  <a:srgbClr val="0066FF"/>
                </a:solidFill>
                <a:latin typeface="Times New Roman" panose="02020603050405020304" pitchFamily="18" charset="0"/>
                <a:cs typeface="Times New Roman" panose="02020603050405020304" pitchFamily="18" charset="0"/>
              </a:rPr>
              <a:t>Nhớ</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ơn</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thầy</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cô</a:t>
            </a:r>
            <a:r>
              <a:rPr lang="en-US" sz="2200" b="1" dirty="0">
                <a:solidFill>
                  <a:srgbClr val="0066FF"/>
                </a:solidFill>
                <a:latin typeface="Times New Roman" panose="02020603050405020304" pitchFamily="18" charset="0"/>
                <a:cs typeface="Times New Roman" panose="02020603050405020304" pitchFamily="18" charset="0"/>
              </a:rPr>
              <a:t> - </a:t>
            </a:r>
            <a:r>
              <a:rPr lang="en-US" sz="2200" b="1" dirty="0" err="1">
                <a:solidFill>
                  <a:srgbClr val="0066FF"/>
                </a:solidFill>
                <a:latin typeface="Times New Roman" panose="02020603050405020304" pitchFamily="18" charset="0"/>
                <a:cs typeface="Times New Roman" panose="02020603050405020304" pitchFamily="18" charset="0"/>
              </a:rPr>
              <a:t>tiết</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smtClean="0">
                <a:solidFill>
                  <a:srgbClr val="0066FF"/>
                </a:solidFill>
                <a:latin typeface="Times New Roman" panose="02020603050405020304" pitchFamily="18" charset="0"/>
                <a:cs typeface="Times New Roman" panose="02020603050405020304" pitchFamily="18" charset="0"/>
              </a:rPr>
              <a:t>11- </a:t>
            </a:r>
            <a:r>
              <a:rPr lang="en-US" sz="2200" b="1" dirty="0" err="1" smtClean="0">
                <a:solidFill>
                  <a:srgbClr val="0066FF"/>
                </a:solidFill>
                <a:latin typeface="Times New Roman" panose="02020603050405020304" pitchFamily="18" charset="0"/>
                <a:cs typeface="Times New Roman" panose="02020603050405020304" pitchFamily="18" charset="0"/>
              </a:rPr>
              <a:t>Lớp</a:t>
            </a:r>
            <a:r>
              <a:rPr lang="en-US" sz="2200" b="1" dirty="0" smtClean="0">
                <a:solidFill>
                  <a:srgbClr val="0066FF"/>
                </a:solidFill>
                <a:latin typeface="Times New Roman" panose="02020603050405020304" pitchFamily="18" charset="0"/>
                <a:cs typeface="Times New Roman" panose="02020603050405020304" pitchFamily="18" charset="0"/>
              </a:rPr>
              <a:t> 6. </a:t>
            </a:r>
            <a:r>
              <a:rPr lang="en-US" sz="2200" b="1" dirty="0" err="1" smtClean="0">
                <a:solidFill>
                  <a:srgbClr val="0066FF"/>
                </a:solidFill>
                <a:latin typeface="Times New Roman" panose="02020603050405020304" pitchFamily="18" charset="0"/>
                <a:cs typeface="Times New Roman" panose="02020603050405020304" pitchFamily="18" charset="0"/>
              </a:rPr>
              <a:t>Phần</a:t>
            </a:r>
            <a:r>
              <a:rPr lang="en-US" sz="2200" b="1" dirty="0" smtClean="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Thường</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thức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Âm</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nhạc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Giới</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thiệu</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hình</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thức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hát</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bè</a:t>
            </a:r>
            <a:r>
              <a:rPr lang="en-US" sz="2200" b="1" dirty="0" smtClean="0">
                <a:solidFill>
                  <a:srgbClr val="0066FF"/>
                </a:solidFill>
                <a:latin typeface="Times New Roman" panose="02020603050405020304" pitchFamily="18" charset="0"/>
                <a:cs typeface="Times New Roman" panose="02020603050405020304" pitchFamily="18" charset="0"/>
              </a:rPr>
              <a:t>.</a:t>
            </a:r>
          </a:p>
          <a:p>
            <a:pPr algn="just"/>
            <a:r>
              <a:rPr lang="en-US" sz="2200" b="1" dirty="0" err="1">
                <a:solidFill>
                  <a:srgbClr val="0066FF"/>
                </a:solidFill>
                <a:latin typeface="Times New Roman" panose="02020603050405020304" pitchFamily="18" charset="0"/>
                <a:cs typeface="Times New Roman" panose="02020603050405020304" pitchFamily="18" charset="0"/>
              </a:rPr>
              <a:t>Mục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tiêu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Từ</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việc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tìm</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hiểu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tài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liệu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và</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nghe</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các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trích</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đoạn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hát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bè</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giúp</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smtClean="0">
                <a:solidFill>
                  <a:srgbClr val="0066FF"/>
                </a:solidFill>
                <a:latin typeface="Times New Roman" panose="02020603050405020304" pitchFamily="18" charset="0"/>
                <a:cs typeface="Times New Roman" panose="02020603050405020304" pitchFamily="18" charset="0"/>
              </a:rPr>
              <a:t>HS </a:t>
            </a:r>
            <a:r>
              <a:rPr lang="en-US" sz="2200" dirty="0" err="1" smtClean="0">
                <a:solidFill>
                  <a:srgbClr val="0066FF"/>
                </a:solidFill>
                <a:latin typeface="Times New Roman" panose="02020603050405020304" pitchFamily="18" charset="0"/>
                <a:cs typeface="Times New Roman" panose="02020603050405020304" pitchFamily="18" charset="0"/>
              </a:rPr>
              <a:t>phân</a:t>
            </a:r>
            <a:r>
              <a:rPr lang="en-US" sz="2200" dirty="0" smtClean="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biệt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được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hát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bè</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là</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thực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hiện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từ</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hai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người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trở</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lên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Trong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nghệ</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thuật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hát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bè</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có</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nhiều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cách</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hát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khác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nhau</a:t>
            </a:r>
            <a:r>
              <a:rPr lang="en-US" sz="2200" dirty="0" smtClean="0">
                <a:solidFill>
                  <a:srgbClr val="0066FF"/>
                </a:solidFill>
                <a:latin typeface="Times New Roman" panose="02020603050405020304" pitchFamily="18" charset="0"/>
                <a:cs typeface="Times New Roman" panose="02020603050405020304" pitchFamily="18" charset="0"/>
              </a:rPr>
              <a:t>.</a:t>
            </a:r>
          </a:p>
          <a:p>
            <a:pPr algn="just"/>
            <a:r>
              <a:rPr lang="en-US" sz="2200" b="1" dirty="0" err="1">
                <a:solidFill>
                  <a:srgbClr val="0066FF"/>
                </a:solidFill>
                <a:latin typeface="Times New Roman" panose="02020603050405020304" pitchFamily="18" charset="0"/>
                <a:cs typeface="Times New Roman" panose="02020603050405020304" pitchFamily="18" charset="0"/>
              </a:rPr>
              <a:t>Tổ</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chức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thực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hiện</a:t>
            </a:r>
            <a:r>
              <a:rPr lang="en-US" sz="2200" b="1" dirty="0">
                <a:solidFill>
                  <a:srgbClr val="0066FF"/>
                </a:solidFill>
                <a:latin typeface="Times New Roman" panose="02020603050405020304" pitchFamily="18" charset="0"/>
                <a:cs typeface="Times New Roman" panose="02020603050405020304" pitchFamily="18" charset="0"/>
              </a:rPr>
              <a:t>:</a:t>
            </a:r>
            <a:endParaRPr lang="en-US" sz="2200" dirty="0">
              <a:solidFill>
                <a:srgbClr val="0066FF"/>
              </a:solidFill>
              <a:latin typeface="Times New Roman" panose="02020603050405020304" pitchFamily="18" charset="0"/>
              <a:cs typeface="Times New Roman" panose="02020603050405020304" pitchFamily="18" charset="0"/>
            </a:endParaRPr>
          </a:p>
          <a:p>
            <a:pPr algn="just"/>
            <a:r>
              <a:rPr lang="en-US" sz="2200" b="1" dirty="0" err="1">
                <a:solidFill>
                  <a:srgbClr val="0066FF"/>
                </a:solidFill>
                <a:latin typeface="Times New Roman" panose="02020603050405020304" pitchFamily="18" charset="0"/>
                <a:cs typeface="Times New Roman" panose="02020603050405020304" pitchFamily="18" charset="0"/>
              </a:rPr>
              <a:t>Bước</a:t>
            </a:r>
            <a:r>
              <a:rPr lang="en-US" sz="2200" b="1" dirty="0">
                <a:solidFill>
                  <a:srgbClr val="0066FF"/>
                </a:solidFill>
                <a:latin typeface="Times New Roman" panose="02020603050405020304" pitchFamily="18" charset="0"/>
                <a:cs typeface="Times New Roman" panose="02020603050405020304" pitchFamily="18" charset="0"/>
              </a:rPr>
              <a:t> 1</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smtClean="0">
                <a:solidFill>
                  <a:srgbClr val="0066FF"/>
                </a:solidFill>
                <a:latin typeface="Times New Roman" panose="02020603050405020304" pitchFamily="18" charset="0"/>
                <a:cs typeface="Times New Roman" panose="02020603050405020304" pitchFamily="18" charset="0"/>
              </a:rPr>
              <a:t>GV </a:t>
            </a:r>
            <a:r>
              <a:rPr lang="en-US" sz="2200" dirty="0" err="1" smtClean="0">
                <a:solidFill>
                  <a:srgbClr val="0066FF"/>
                </a:solidFill>
                <a:latin typeface="Times New Roman" panose="02020603050405020304" pitchFamily="18" charset="0"/>
                <a:cs typeface="Times New Roman" panose="02020603050405020304" pitchFamily="18" charset="0"/>
              </a:rPr>
              <a:t>cho</a:t>
            </a:r>
            <a:r>
              <a:rPr lang="en-US" sz="2200" dirty="0" smtClean="0">
                <a:solidFill>
                  <a:srgbClr val="0066FF"/>
                </a:solidFill>
                <a:latin typeface="Times New Roman" panose="02020603050405020304" pitchFamily="18" charset="0"/>
                <a:cs typeface="Times New Roman" panose="02020603050405020304" pitchFamily="18" charset="0"/>
              </a:rPr>
              <a:t> HS </a:t>
            </a:r>
            <a:r>
              <a:rPr lang="en-US" sz="2200" dirty="0" err="1" smtClean="0">
                <a:solidFill>
                  <a:srgbClr val="0066FF"/>
                </a:solidFill>
                <a:latin typeface="Times New Roman" panose="02020603050405020304" pitchFamily="18" charset="0"/>
                <a:cs typeface="Times New Roman" panose="02020603050405020304" pitchFamily="18" charset="0"/>
              </a:rPr>
              <a:t>nghe</a:t>
            </a:r>
            <a:r>
              <a:rPr lang="en-US" sz="2200" dirty="0" smtClean="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các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hình</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thức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hát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bè</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sau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đó</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yêu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cầu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thảo</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luận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cặp</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đôi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các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câu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hỏi</a:t>
            </a:r>
            <a:r>
              <a:rPr lang="en-US" sz="2200" dirty="0">
                <a:solidFill>
                  <a:srgbClr val="0066FF"/>
                </a:solidFill>
                <a:latin typeface="Times New Roman" panose="02020603050405020304" pitchFamily="18" charset="0"/>
                <a:cs typeface="Times New Roman" panose="02020603050405020304" pitchFamily="18" charset="0"/>
              </a:rPr>
              <a:t>:</a:t>
            </a:r>
          </a:p>
          <a:p>
            <a:pPr algn="just"/>
            <a:r>
              <a:rPr lang="en-US" sz="2200" i="1" dirty="0" err="1">
                <a:solidFill>
                  <a:srgbClr val="0066FF"/>
                </a:solidFill>
                <a:latin typeface="Times New Roman" panose="02020603050405020304" pitchFamily="18" charset="0"/>
                <a:cs typeface="Times New Roman" panose="02020603050405020304" pitchFamily="18" charset="0"/>
              </a:rPr>
              <a:t>Câu</a:t>
            </a:r>
            <a:r>
              <a:rPr lang="en-US" sz="2200" i="1" dirty="0">
                <a:solidFill>
                  <a:srgbClr val="0066FF"/>
                </a:solidFill>
                <a:latin typeface="Times New Roman" panose="02020603050405020304" pitchFamily="18" charset="0"/>
                <a:cs typeface="Times New Roman" panose="02020603050405020304" pitchFamily="18" charset="0"/>
              </a:rPr>
              <a:t> 1: </a:t>
            </a:r>
            <a:r>
              <a:rPr lang="en-US" sz="2200" i="1" dirty="0" err="1">
                <a:solidFill>
                  <a:srgbClr val="0066FF"/>
                </a:solidFill>
                <a:latin typeface="Times New Roman" panose="02020603050405020304" pitchFamily="18" charset="0"/>
                <a:cs typeface="Times New Roman" panose="02020603050405020304" pitchFamily="18" charset="0"/>
              </a:rPr>
              <a:t>Khi</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hát</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từ</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mấy</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người</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là</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có</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thể</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hát</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bè</a:t>
            </a:r>
            <a:r>
              <a:rPr lang="en-US" sz="2200" i="1" dirty="0">
                <a:solidFill>
                  <a:srgbClr val="0066FF"/>
                </a:solidFill>
                <a:latin typeface="Times New Roman" panose="02020603050405020304" pitchFamily="18" charset="0"/>
                <a:cs typeface="Times New Roman" panose="02020603050405020304" pitchFamily="18" charset="0"/>
              </a:rPr>
              <a:t>? </a:t>
            </a:r>
            <a:endParaRPr lang="en-US" sz="2200" dirty="0">
              <a:solidFill>
                <a:srgbClr val="0066FF"/>
              </a:solidFill>
              <a:latin typeface="Times New Roman" panose="02020603050405020304" pitchFamily="18" charset="0"/>
              <a:cs typeface="Times New Roman" panose="02020603050405020304" pitchFamily="18" charset="0"/>
            </a:endParaRPr>
          </a:p>
          <a:p>
            <a:pPr algn="just"/>
            <a:r>
              <a:rPr lang="en-US" sz="2200" i="1" dirty="0" err="1">
                <a:solidFill>
                  <a:srgbClr val="0066FF"/>
                </a:solidFill>
                <a:latin typeface="Times New Roman" panose="02020603050405020304" pitchFamily="18" charset="0"/>
                <a:cs typeface="Times New Roman" panose="02020603050405020304" pitchFamily="18" charset="0"/>
              </a:rPr>
              <a:t>Câu</a:t>
            </a:r>
            <a:r>
              <a:rPr lang="en-US" sz="2200" i="1" dirty="0">
                <a:solidFill>
                  <a:srgbClr val="0066FF"/>
                </a:solidFill>
                <a:latin typeface="Times New Roman" panose="02020603050405020304" pitchFamily="18" charset="0"/>
                <a:cs typeface="Times New Roman" panose="02020603050405020304" pitchFamily="18" charset="0"/>
              </a:rPr>
              <a:t> 2: </a:t>
            </a:r>
            <a:r>
              <a:rPr lang="en-US" sz="2200" i="1" dirty="0" err="1">
                <a:solidFill>
                  <a:srgbClr val="0066FF"/>
                </a:solidFill>
                <a:latin typeface="Times New Roman" panose="02020603050405020304" pitchFamily="18" charset="0"/>
                <a:cs typeface="Times New Roman" panose="02020603050405020304" pitchFamily="18" charset="0"/>
              </a:rPr>
              <a:t>Giới</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thiệu</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về</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các</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hình</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thức</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hát</a:t>
            </a:r>
            <a:r>
              <a:rPr lang="en-US" sz="2200" i="1" dirty="0">
                <a:solidFill>
                  <a:srgbClr val="0066FF"/>
                </a:solidFill>
                <a:latin typeface="Times New Roman" panose="02020603050405020304" pitchFamily="18" charset="0"/>
                <a:cs typeface="Times New Roman" panose="02020603050405020304" pitchFamily="18" charset="0"/>
              </a:rPr>
              <a:t> </a:t>
            </a:r>
            <a:r>
              <a:rPr lang="en-US" sz="2200" i="1" dirty="0" err="1">
                <a:solidFill>
                  <a:srgbClr val="0066FF"/>
                </a:solidFill>
                <a:latin typeface="Times New Roman" panose="02020603050405020304" pitchFamily="18" charset="0"/>
                <a:cs typeface="Times New Roman" panose="02020603050405020304" pitchFamily="18" charset="0"/>
              </a:rPr>
              <a:t>bè</a:t>
            </a:r>
            <a:r>
              <a:rPr lang="en-US" sz="2200" i="1" dirty="0">
                <a:solidFill>
                  <a:srgbClr val="0066FF"/>
                </a:solidFill>
                <a:latin typeface="Times New Roman" panose="02020603050405020304" pitchFamily="18" charset="0"/>
                <a:cs typeface="Times New Roman" panose="02020603050405020304" pitchFamily="18" charset="0"/>
              </a:rPr>
              <a:t>? </a:t>
            </a:r>
            <a:endParaRPr lang="en-US" sz="2200" dirty="0">
              <a:solidFill>
                <a:srgbClr val="0066FF"/>
              </a:solidFill>
              <a:latin typeface="Times New Roman" panose="02020603050405020304" pitchFamily="18" charset="0"/>
              <a:cs typeface="Times New Roman" panose="02020603050405020304" pitchFamily="18" charset="0"/>
            </a:endParaRPr>
          </a:p>
          <a:p>
            <a:pPr algn="just"/>
            <a:r>
              <a:rPr lang="vi-VN" sz="2200" b="1" dirty="0" smtClean="0">
                <a:solidFill>
                  <a:srgbClr val="0066FF"/>
                </a:solidFill>
                <a:latin typeface="Times New Roman" panose="02020603050405020304" pitchFamily="18" charset="0"/>
                <a:cs typeface="Times New Roman" panose="02020603050405020304" pitchFamily="18" charset="0"/>
              </a:rPr>
              <a:t>Bước</a:t>
            </a:r>
            <a:r>
              <a:rPr lang="en-US" sz="2200" b="1" dirty="0" smtClean="0">
                <a:solidFill>
                  <a:srgbClr val="0066FF"/>
                </a:solidFill>
                <a:latin typeface="Times New Roman" panose="02020603050405020304" pitchFamily="18" charset="0"/>
                <a:cs typeface="Times New Roman" panose="02020603050405020304" pitchFamily="18" charset="0"/>
              </a:rPr>
              <a:t> </a:t>
            </a:r>
            <a:r>
              <a:rPr lang="vi-VN" sz="2200" b="1" dirty="0" smtClean="0">
                <a:solidFill>
                  <a:srgbClr val="0066FF"/>
                </a:solidFill>
                <a:latin typeface="Times New Roman" panose="02020603050405020304" pitchFamily="18" charset="0"/>
                <a:cs typeface="Times New Roman" panose="02020603050405020304" pitchFamily="18" charset="0"/>
              </a:rPr>
              <a:t>2</a:t>
            </a:r>
            <a:r>
              <a:rPr lang="vi-VN" sz="2200" b="1" dirty="0">
                <a:solidFill>
                  <a:srgbClr val="0066FF"/>
                </a:solidFill>
                <a:latin typeface="Times New Roman" panose="02020603050405020304" pitchFamily="18" charset="0"/>
                <a:cs typeface="Times New Roman" panose="02020603050405020304" pitchFamily="18" charset="0"/>
              </a:rPr>
              <a:t>: </a:t>
            </a:r>
            <a:r>
              <a:rPr lang="vi-VN" sz="2200" dirty="0" smtClean="0">
                <a:solidFill>
                  <a:srgbClr val="0066FF"/>
                </a:solidFill>
                <a:latin typeface="Times New Roman" panose="02020603050405020304" pitchFamily="18" charset="0"/>
                <a:cs typeface="Times New Roman" panose="02020603050405020304" pitchFamily="18" charset="0"/>
              </a:rPr>
              <a:t>HS</a:t>
            </a:r>
            <a:r>
              <a:rPr lang="en-US" sz="2200" dirty="0" smtClean="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trao</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đổi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thống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nhất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nội</a:t>
            </a:r>
            <a:r>
              <a:rPr lang="en-US" sz="2200" dirty="0">
                <a:solidFill>
                  <a:srgbClr val="0066FF"/>
                </a:solidFill>
                <a:latin typeface="Times New Roman" panose="02020603050405020304" pitchFamily="18" charset="0"/>
                <a:cs typeface="Times New Roman" panose="02020603050405020304" pitchFamily="18" charset="0"/>
              </a:rPr>
              <a:t> dung, </a:t>
            </a:r>
            <a:r>
              <a:rPr lang="en-US" sz="2200" dirty="0" err="1">
                <a:solidFill>
                  <a:srgbClr val="0066FF"/>
                </a:solidFill>
                <a:latin typeface="Times New Roman" panose="02020603050405020304" pitchFamily="18" charset="0"/>
                <a:cs typeface="Times New Roman" panose="02020603050405020304" pitchFamily="18" charset="0"/>
              </a:rPr>
              <a:t>chuẩn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bị</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lên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báo</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cáo</a:t>
            </a:r>
            <a:r>
              <a:rPr lang="en-US" sz="2200" dirty="0">
                <a:solidFill>
                  <a:srgbClr val="0066FF"/>
                </a:solidFill>
                <a:latin typeface="Times New Roman" panose="02020603050405020304" pitchFamily="18" charset="0"/>
                <a:cs typeface="Times New Roman" panose="02020603050405020304" pitchFamily="18" charset="0"/>
              </a:rPr>
              <a:t> </a:t>
            </a:r>
          </a:p>
          <a:p>
            <a:pPr algn="just"/>
            <a:r>
              <a:rPr lang="vi-VN" sz="2200" b="1" dirty="0">
                <a:solidFill>
                  <a:srgbClr val="0066FF"/>
                </a:solidFill>
                <a:latin typeface="Times New Roman" panose="02020603050405020304" pitchFamily="18" charset="0"/>
                <a:cs typeface="Times New Roman" panose="02020603050405020304" pitchFamily="18" charset="0"/>
              </a:rPr>
              <a:t>Bước 3:</a:t>
            </a:r>
            <a:r>
              <a:rPr lang="vi-VN" sz="2200" dirty="0">
                <a:solidFill>
                  <a:srgbClr val="0066FF"/>
                </a:solidFill>
                <a:latin typeface="Times New Roman" panose="02020603050405020304" pitchFamily="18" charset="0"/>
                <a:cs typeface="Times New Roman" panose="02020603050405020304" pitchFamily="18" charset="0"/>
              </a:rPr>
              <a:t> HS báo cáo kết quả và nhận xét, bổ sung cho nhau. </a:t>
            </a:r>
            <a:endParaRPr lang="en-US" sz="2200" dirty="0">
              <a:solidFill>
                <a:srgbClr val="0066FF"/>
              </a:solidFill>
              <a:latin typeface="Times New Roman" panose="02020603050405020304" pitchFamily="18" charset="0"/>
              <a:cs typeface="Times New Roman" panose="02020603050405020304" pitchFamily="18" charset="0"/>
            </a:endParaRPr>
          </a:p>
          <a:p>
            <a:pPr algn="just"/>
            <a:r>
              <a:rPr lang="vi-VN" sz="2200" b="1" dirty="0">
                <a:solidFill>
                  <a:srgbClr val="0066FF"/>
                </a:solidFill>
                <a:latin typeface="Times New Roman" panose="02020603050405020304" pitchFamily="18" charset="0"/>
                <a:cs typeface="Times New Roman" panose="02020603050405020304" pitchFamily="18" charset="0"/>
              </a:rPr>
              <a:t>Bước </a:t>
            </a:r>
            <a:r>
              <a:rPr lang="vi-VN" sz="2200" b="1" dirty="0" smtClean="0">
                <a:solidFill>
                  <a:srgbClr val="0066FF"/>
                </a:solidFill>
                <a:latin typeface="Times New Roman" panose="02020603050405020304" pitchFamily="18" charset="0"/>
                <a:cs typeface="Times New Roman" panose="02020603050405020304" pitchFamily="18" charset="0"/>
              </a:rPr>
              <a:t>4:</a:t>
            </a:r>
            <a:r>
              <a:rPr lang="en-US" sz="2200" b="1" dirty="0" smtClean="0">
                <a:solidFill>
                  <a:srgbClr val="0066FF"/>
                </a:solidFill>
                <a:latin typeface="Times New Roman" panose="02020603050405020304" pitchFamily="18" charset="0"/>
                <a:cs typeface="Times New Roman" panose="02020603050405020304" pitchFamily="18" charset="0"/>
              </a:rPr>
              <a:t> </a:t>
            </a:r>
            <a:r>
              <a:rPr lang="vi-VN" sz="2200" dirty="0" smtClean="0">
                <a:solidFill>
                  <a:srgbClr val="0066FF"/>
                </a:solidFill>
                <a:latin typeface="Times New Roman" panose="02020603050405020304" pitchFamily="18" charset="0"/>
                <a:cs typeface="Times New Roman" panose="02020603050405020304" pitchFamily="18" charset="0"/>
              </a:rPr>
              <a:t>G</a:t>
            </a:r>
            <a:r>
              <a:rPr lang="en-US" sz="2200" dirty="0">
                <a:solidFill>
                  <a:srgbClr val="0066FF"/>
                </a:solidFill>
                <a:latin typeface="Times New Roman" panose="02020603050405020304" pitchFamily="18" charset="0"/>
                <a:cs typeface="Times New Roman" panose="02020603050405020304" pitchFamily="18" charset="0"/>
              </a:rPr>
              <a:t>V</a:t>
            </a:r>
            <a:r>
              <a:rPr lang="vi-VN" sz="2200" dirty="0">
                <a:solidFill>
                  <a:srgbClr val="0066FF"/>
                </a:solidFill>
                <a:latin typeface="Times New Roman" panose="02020603050405020304" pitchFamily="18" charset="0"/>
                <a:cs typeface="Times New Roman" panose="02020603050405020304" pitchFamily="18" charset="0"/>
              </a:rPr>
              <a:t> nhận xét, đánh giá, chốt kiến thức</a:t>
            </a:r>
            <a:r>
              <a:rPr lang="en-US" sz="2200" dirty="0" smtClean="0">
                <a:solidFill>
                  <a:srgbClr val="0066FF"/>
                </a:solidFill>
                <a:latin typeface="Times New Roman" panose="02020603050405020304" pitchFamily="18" charset="0"/>
                <a:cs typeface="Times New Roman" panose="02020603050405020304" pitchFamily="18" charset="0"/>
              </a:rPr>
              <a:t>, </a:t>
            </a:r>
            <a:r>
              <a:rPr lang="vi-VN" sz="2200" dirty="0" smtClean="0">
                <a:solidFill>
                  <a:srgbClr val="0066FF"/>
                </a:solidFill>
                <a:latin typeface="Times New Roman" panose="02020603050405020304" pitchFamily="18" charset="0"/>
                <a:cs typeface="Times New Roman" panose="02020603050405020304" pitchFamily="18" charset="0"/>
              </a:rPr>
              <a:t>bổ </a:t>
            </a:r>
            <a:r>
              <a:rPr lang="vi-VN" sz="2200" dirty="0">
                <a:solidFill>
                  <a:srgbClr val="0066FF"/>
                </a:solidFill>
                <a:latin typeface="Times New Roman" panose="02020603050405020304" pitchFamily="18" charset="0"/>
                <a:cs typeface="Times New Roman" panose="02020603050405020304" pitchFamily="18" charset="0"/>
              </a:rPr>
              <a:t>sung, mở rộng thông tin </a:t>
            </a:r>
            <a:r>
              <a:rPr lang="en-US" sz="2200" dirty="0" err="1">
                <a:solidFill>
                  <a:srgbClr val="0066FF"/>
                </a:solidFill>
                <a:latin typeface="Times New Roman" panose="02020603050405020304" pitchFamily="18" charset="0"/>
                <a:cs typeface="Times New Roman" panose="02020603050405020304" pitchFamily="18" charset="0"/>
              </a:rPr>
              <a:t>về</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hình</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thức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hát</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bè</a:t>
            </a:r>
            <a:r>
              <a:rPr lang="en-US" sz="2200" dirty="0" smtClean="0">
                <a:solidFill>
                  <a:srgbClr val="0066FF"/>
                </a:solidFill>
                <a:latin typeface="Times New Roman" panose="02020603050405020304" pitchFamily="18" charset="0"/>
                <a:cs typeface="Times New Roman" panose="02020603050405020304" pitchFamily="18" charset="0"/>
              </a:rPr>
              <a:t>.</a:t>
            </a:r>
            <a:endParaRPr lang="en-US" sz="2200" dirty="0">
              <a:solidFill>
                <a:srgbClr val="00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0258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b-f15-zpc.zdn.vn/410771188228809892/fd6c939cb8877ed927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04664"/>
            <a:ext cx="7272808"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8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63689" y="925035"/>
            <a:ext cx="5040560" cy="796684"/>
          </a:xfrm>
          <a:prstGeom prst="wedgeRoundRectCallout">
            <a:avLst>
              <a:gd name="adj1" fmla="val -17596"/>
              <a:gd name="adj2" fmla="val 49427"/>
              <a:gd name="adj3" fmla="val 16667"/>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Aft>
                <a:spcPts val="0"/>
              </a:spcAft>
            </a:pPr>
            <a:r>
              <a:rPr lang="en-US" sz="2800" b="1" dirty="0">
                <a:solidFill>
                  <a:srgbClr val="FFFF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CÁC GIẢI PHÁP CỤ THỂ</a:t>
            </a:r>
          </a:p>
        </p:txBody>
      </p:sp>
      <p:sp>
        <p:nvSpPr>
          <p:cNvPr id="3" name="TextBox 2"/>
          <p:cNvSpPr txBox="1"/>
          <p:nvPr/>
        </p:nvSpPr>
        <p:spPr>
          <a:xfrm>
            <a:off x="903035" y="2204864"/>
            <a:ext cx="7234711" cy="4193264"/>
          </a:xfrm>
          <a:prstGeom prst="rect">
            <a:avLst/>
          </a:prstGeom>
          <a:noFill/>
        </p:spPr>
        <p:txBody>
          <a:bodyPr wrap="square" rtlCol="0">
            <a:spAutoFit/>
          </a:bodyPr>
          <a:lstStyle/>
          <a:p>
            <a:pPr>
              <a:lnSpc>
                <a:spcPct val="110000"/>
              </a:lnSpc>
            </a:pPr>
            <a:r>
              <a:rPr lang="en-US" sz="2200" b="1" dirty="0" err="1">
                <a:solidFill>
                  <a:srgbClr val="0066FF"/>
                </a:solidFill>
                <a:latin typeface="Times New Roman" pitchFamily="18" charset="0"/>
                <a:cs typeface="Times New Roman" pitchFamily="18" charset="0"/>
              </a:rPr>
              <a:t>Giải</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pháp</a:t>
            </a:r>
            <a:r>
              <a:rPr lang="en-US" sz="2200" b="1" dirty="0">
                <a:solidFill>
                  <a:srgbClr val="0066FF"/>
                </a:solidFill>
                <a:latin typeface="Times New Roman" pitchFamily="18" charset="0"/>
                <a:cs typeface="Times New Roman" pitchFamily="18" charset="0"/>
              </a:rPr>
              <a:t> 2: </a:t>
            </a:r>
            <a:r>
              <a:rPr lang="en-US" sz="2200" b="1" dirty="0" err="1">
                <a:solidFill>
                  <a:srgbClr val="0066FF"/>
                </a:solidFill>
                <a:latin typeface="Times New Roman" pitchFamily="18" charset="0"/>
                <a:cs typeface="Times New Roman" pitchFamily="18" charset="0"/>
              </a:rPr>
              <a:t>Tổ</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chức</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các</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trò</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chơi</a:t>
            </a:r>
            <a:endParaRPr lang="en-US" sz="2200" b="1" dirty="0">
              <a:solidFill>
                <a:srgbClr val="0066FF"/>
              </a:solidFill>
              <a:latin typeface="Times New Roman" pitchFamily="18" charset="0"/>
              <a:cs typeface="Times New Roman" pitchFamily="18" charset="0"/>
            </a:endParaRPr>
          </a:p>
          <a:p>
            <a:pPr algn="just">
              <a:lnSpc>
                <a:spcPct val="110000"/>
              </a:lnSpc>
            </a:pP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Mục</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tiêu</a:t>
            </a:r>
            <a:r>
              <a:rPr lang="en-US" sz="2200" b="1" dirty="0">
                <a:solidFill>
                  <a:srgbClr val="0066FF"/>
                </a:solidFill>
                <a:latin typeface="Times New Roman" pitchFamily="18" charset="0"/>
                <a:cs typeface="Times New Roman"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Thông</a:t>
            </a:r>
            <a:r>
              <a:rPr lang="en-US" sz="2200" dirty="0">
                <a:solidFill>
                  <a:srgbClr val="0066FF"/>
                </a:solidFill>
                <a:latin typeface="Times New Roman" panose="02020603050405020304" pitchFamily="18" charset="0"/>
                <a:cs typeface="Times New Roman" panose="02020603050405020304" pitchFamily="18" charset="0"/>
              </a:rPr>
              <a:t> qua </a:t>
            </a:r>
            <a:r>
              <a:rPr lang="en-US" sz="2200" dirty="0" err="1">
                <a:solidFill>
                  <a:srgbClr val="0066FF"/>
                </a:solidFill>
                <a:latin typeface="Times New Roman" panose="02020603050405020304" pitchFamily="18" charset="0"/>
                <a:cs typeface="Times New Roman" panose="02020603050405020304" pitchFamily="18" charset="0"/>
              </a:rPr>
              <a:t>các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trò</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chơi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giúp</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khắc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sâu</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kiến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thức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tạo</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hứng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thú</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học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tập</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cho</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smtClean="0">
                <a:solidFill>
                  <a:srgbClr val="0066FF"/>
                </a:solidFill>
                <a:latin typeface="Times New Roman" panose="02020603050405020304" pitchFamily="18" charset="0"/>
                <a:cs typeface="Times New Roman" panose="02020603050405020304" pitchFamily="18" charset="0"/>
              </a:rPr>
              <a:t>HS. </a:t>
            </a:r>
            <a:r>
              <a:rPr lang="en-US" sz="2200" dirty="0" err="1">
                <a:solidFill>
                  <a:srgbClr val="0066FF"/>
                </a:solidFill>
                <a:latin typeface="Times New Roman" panose="02020603050405020304" pitchFamily="18" charset="0"/>
                <a:cs typeface="Times New Roman" panose="02020603050405020304" pitchFamily="18" charset="0"/>
              </a:rPr>
              <a:t>Đồng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thời</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rèn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sự</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tự</a:t>
            </a:r>
            <a:r>
              <a:rPr lang="en-US" sz="2200" dirty="0">
                <a:solidFill>
                  <a:srgbClr val="0066FF"/>
                </a:solidFill>
                <a:latin typeface="Times New Roman" panose="02020603050405020304" pitchFamily="18" charset="0"/>
                <a:cs typeface="Times New Roman" panose="02020603050405020304" pitchFamily="18" charset="0"/>
              </a:rPr>
              <a:t> tin, </a:t>
            </a:r>
            <a:r>
              <a:rPr lang="en-US" sz="2200" dirty="0" err="1">
                <a:solidFill>
                  <a:srgbClr val="0066FF"/>
                </a:solidFill>
                <a:latin typeface="Times New Roman" panose="02020603050405020304" pitchFamily="18" charset="0"/>
                <a:cs typeface="Times New Roman" panose="02020603050405020304" pitchFamily="18" charset="0"/>
              </a:rPr>
              <a:t>mạnh</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dạn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và</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khả</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năng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phản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ứng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nhanh</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nhẹn</a:t>
            </a:r>
            <a:r>
              <a:rPr lang="en-US" sz="2200" dirty="0">
                <a:solidFill>
                  <a:srgbClr val="0066FF"/>
                </a:solidFill>
                <a:latin typeface="Times New Roman" panose="02020603050405020304" pitchFamily="18" charset="0"/>
                <a:cs typeface="Times New Roman" panose="02020603050405020304" pitchFamily="18" charset="0"/>
              </a:rPr>
              <a:t>.</a:t>
            </a:r>
          </a:p>
          <a:p>
            <a:pPr algn="just">
              <a:lnSpc>
                <a:spcPct val="110000"/>
              </a:lnSpc>
            </a:pP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Cách</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tiến</a:t>
            </a:r>
            <a:r>
              <a:rPr lang="en-US" sz="2200" b="1" dirty="0">
                <a:solidFill>
                  <a:srgbClr val="0066FF"/>
                </a:solidFill>
                <a:latin typeface="Times New Roman" pitchFamily="18" charset="0"/>
                <a:cs typeface="Times New Roman" pitchFamily="18" charset="0"/>
              </a:rPr>
              <a:t> </a:t>
            </a:r>
            <a:r>
              <a:rPr lang="en-US" sz="2200" b="1" dirty="0" err="1">
                <a:solidFill>
                  <a:srgbClr val="0066FF"/>
                </a:solidFill>
                <a:latin typeface="Times New Roman" pitchFamily="18" charset="0"/>
                <a:cs typeface="Times New Roman" pitchFamily="18" charset="0"/>
              </a:rPr>
              <a:t>hành</a:t>
            </a:r>
            <a:r>
              <a:rPr lang="en-US" sz="2200" b="1" dirty="0">
                <a:solidFill>
                  <a:srgbClr val="0066FF"/>
                </a:solidFill>
                <a:latin typeface="Times New Roman" pitchFamily="18" charset="0"/>
                <a:cs typeface="Times New Roman" pitchFamily="18" charset="0"/>
              </a:rPr>
              <a:t>:</a:t>
            </a:r>
          </a:p>
          <a:p>
            <a:pPr algn="just">
              <a:lnSpc>
                <a:spcPct val="110000"/>
              </a:lnSpc>
            </a:pPr>
            <a:r>
              <a:rPr lang="en-US" sz="2200" dirty="0">
                <a:solidFill>
                  <a:srgbClr val="0066FF"/>
                </a:solidFill>
                <a:latin typeface="Times New Roman" pitchFamily="18" charset="0"/>
                <a:cs typeface="Times New Roman" pitchFamily="18" charset="0"/>
              </a:rPr>
              <a:t>-</a:t>
            </a:r>
            <a:r>
              <a:rPr lang="en-US" sz="2200" b="1" dirty="0">
                <a:solidFill>
                  <a:srgbClr val="0066FF"/>
                </a:solidFill>
                <a:latin typeface="Times New Roman" pitchFamily="18" charset="0"/>
                <a:cs typeface="Times New Roman" pitchFamily="18" charset="0"/>
              </a:rPr>
              <a:t> </a:t>
            </a:r>
            <a:r>
              <a:rPr lang="en-US" sz="2200" dirty="0">
                <a:solidFill>
                  <a:srgbClr val="0066FF"/>
                </a:solidFill>
                <a:latin typeface="Times New Roman" pitchFamily="18" charset="0"/>
                <a:cs typeface="Times New Roman" pitchFamily="18" charset="0"/>
              </a:rPr>
              <a:t>GV </a:t>
            </a:r>
            <a:r>
              <a:rPr lang="en-US" sz="2200" dirty="0" err="1">
                <a:solidFill>
                  <a:srgbClr val="0066FF"/>
                </a:solidFill>
                <a:latin typeface="Times New Roman" pitchFamily="18" charset="0"/>
                <a:cs typeface="Times New Roman" pitchFamily="18" charset="0"/>
              </a:rPr>
              <a:t>chọn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trò</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chơi</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phù</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hợp</a:t>
            </a:r>
            <a:endParaRPr lang="en-US" sz="2200" dirty="0">
              <a:solidFill>
                <a:srgbClr val="0066FF"/>
              </a:solidFill>
              <a:latin typeface="Times New Roman" pitchFamily="18" charset="0"/>
              <a:cs typeface="Times New Roman" pitchFamily="18" charset="0"/>
            </a:endParaRPr>
          </a:p>
          <a:p>
            <a:pPr algn="just">
              <a:lnSpc>
                <a:spcPct val="110000"/>
              </a:lnSpc>
            </a:pP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Tổ</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chức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biên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soạn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câu</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hỏi</a:t>
            </a:r>
            <a:r>
              <a:rPr lang="en-US" sz="2200" dirty="0">
                <a:solidFill>
                  <a:srgbClr val="0066FF"/>
                </a:solidFill>
                <a:latin typeface="Times New Roman" pitchFamily="18" charset="0"/>
                <a:cs typeface="Times New Roman" pitchFamily="18" charset="0"/>
              </a:rPr>
              <a:t> </a:t>
            </a:r>
          </a:p>
          <a:p>
            <a:pPr algn="just">
              <a:lnSpc>
                <a:spcPct val="110000"/>
              </a:lnSpc>
            </a:pP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Phổ</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biến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luật</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chơi</a:t>
            </a:r>
            <a:endParaRPr lang="en-US" sz="2200" dirty="0">
              <a:solidFill>
                <a:srgbClr val="0066FF"/>
              </a:solidFill>
              <a:latin typeface="Times New Roman" pitchFamily="18" charset="0"/>
              <a:cs typeface="Times New Roman" pitchFamily="18" charset="0"/>
            </a:endParaRPr>
          </a:p>
          <a:p>
            <a:pPr algn="just">
              <a:lnSpc>
                <a:spcPct val="110000"/>
              </a:lnSpc>
            </a:pP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Tổ</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chức</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trò</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chơi</a:t>
            </a:r>
            <a:endParaRPr lang="en-US" sz="2200" dirty="0">
              <a:solidFill>
                <a:srgbClr val="0066FF"/>
              </a:solidFill>
              <a:latin typeface="Times New Roman" pitchFamily="18" charset="0"/>
              <a:cs typeface="Times New Roman" pitchFamily="18" charset="0"/>
            </a:endParaRPr>
          </a:p>
          <a:p>
            <a:pPr algn="just">
              <a:lnSpc>
                <a:spcPct val="110000"/>
              </a:lnSpc>
            </a:pP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Công</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bố</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kết</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quả</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trò</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chơi</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nhận</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xét</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rút</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kinh</a:t>
            </a:r>
            <a:r>
              <a:rPr lang="en-US" sz="2200" dirty="0">
                <a:solidFill>
                  <a:srgbClr val="0066FF"/>
                </a:solidFill>
                <a:latin typeface="Times New Roman" pitchFamily="18" charset="0"/>
                <a:cs typeface="Times New Roman" pitchFamily="18" charset="0"/>
              </a:rPr>
              <a:t> </a:t>
            </a:r>
            <a:r>
              <a:rPr lang="en-US" sz="2200" dirty="0" err="1">
                <a:solidFill>
                  <a:srgbClr val="0066FF"/>
                </a:solidFill>
                <a:latin typeface="Times New Roman" pitchFamily="18" charset="0"/>
                <a:cs typeface="Times New Roman" pitchFamily="18" charset="0"/>
              </a:rPr>
              <a:t>nghiệm</a:t>
            </a:r>
            <a:endParaRPr lang="en-US" sz="2200" dirty="0">
              <a:solidFill>
                <a:srgbClr val="0066FF"/>
              </a:solidFill>
              <a:latin typeface="Times New Roman" pitchFamily="18" charset="0"/>
              <a:cs typeface="Times New Roman" pitchFamily="18" charset="0"/>
            </a:endParaRPr>
          </a:p>
          <a:p>
            <a:pPr>
              <a:lnSpc>
                <a:spcPct val="110000"/>
              </a:lnSpc>
            </a:pPr>
            <a:endParaRPr lang="en-US" sz="2400" b="1" dirty="0">
              <a:solidFill>
                <a:prstClr val="black"/>
              </a:solidFill>
              <a:latin typeface="Times New Roman" pitchFamily="18" charset="0"/>
              <a:cs typeface="Times New Roman" pitchFamily="18" charset="0"/>
            </a:endParaRPr>
          </a:p>
        </p:txBody>
      </p:sp>
      <p:grpSp>
        <p:nvGrpSpPr>
          <p:cNvPr id="4" name="Group 5"/>
          <p:cNvGrpSpPr>
            <a:grpSpLocks/>
          </p:cNvGrpSpPr>
          <p:nvPr/>
        </p:nvGrpSpPr>
        <p:grpSpPr bwMode="auto">
          <a:xfrm>
            <a:off x="402498" y="674651"/>
            <a:ext cx="1214397" cy="1379489"/>
            <a:chOff x="862" y="713"/>
            <a:chExt cx="3780" cy="3490"/>
          </a:xfrm>
        </p:grpSpPr>
        <p:grpSp>
          <p:nvGrpSpPr>
            <p:cNvPr id="5" name="Group 6"/>
            <p:cNvGrpSpPr>
              <a:grpSpLocks/>
            </p:cNvGrpSpPr>
            <p:nvPr/>
          </p:nvGrpSpPr>
          <p:grpSpPr bwMode="auto">
            <a:xfrm>
              <a:off x="1082" y="2210"/>
              <a:ext cx="3406" cy="1993"/>
              <a:chOff x="1082" y="2355"/>
              <a:chExt cx="3406" cy="1993"/>
            </a:xfrm>
          </p:grpSpPr>
          <p:sp>
            <p:nvSpPr>
              <p:cNvPr id="81"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2"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3"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6" name="Group 10"/>
            <p:cNvGrpSpPr>
              <a:grpSpLocks/>
            </p:cNvGrpSpPr>
            <p:nvPr/>
          </p:nvGrpSpPr>
          <p:grpSpPr bwMode="auto">
            <a:xfrm>
              <a:off x="1009" y="1723"/>
              <a:ext cx="3527" cy="1993"/>
              <a:chOff x="1082" y="2355"/>
              <a:chExt cx="3406" cy="1993"/>
            </a:xfrm>
          </p:grpSpPr>
          <p:sp>
            <p:nvSpPr>
              <p:cNvPr id="78"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9"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0"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7" name="Group 14"/>
            <p:cNvGrpSpPr>
              <a:grpSpLocks/>
            </p:cNvGrpSpPr>
            <p:nvPr/>
          </p:nvGrpSpPr>
          <p:grpSpPr bwMode="auto">
            <a:xfrm>
              <a:off x="935" y="1219"/>
              <a:ext cx="3653" cy="1993"/>
              <a:chOff x="1082" y="2355"/>
              <a:chExt cx="3406" cy="1993"/>
            </a:xfrm>
          </p:grpSpPr>
          <p:sp>
            <p:nvSpPr>
              <p:cNvPr id="75"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6"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7"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8" name="Group 18"/>
            <p:cNvGrpSpPr>
              <a:grpSpLocks/>
            </p:cNvGrpSpPr>
            <p:nvPr/>
          </p:nvGrpSpPr>
          <p:grpSpPr bwMode="auto">
            <a:xfrm>
              <a:off x="862" y="713"/>
              <a:ext cx="3780" cy="1993"/>
              <a:chOff x="1082" y="2355"/>
              <a:chExt cx="3406" cy="1993"/>
            </a:xfrm>
          </p:grpSpPr>
          <p:sp>
            <p:nvSpPr>
              <p:cNvPr id="72"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3"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4"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Tree>
    <p:extLst>
      <p:ext uri="{BB962C8B-B14F-4D97-AF65-F5344CB8AC3E}">
        <p14:creationId xmlns:p14="http://schemas.microsoft.com/office/powerpoint/2010/main" val="449731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214643"/>
            <a:ext cx="7920881" cy="6089359"/>
          </a:xfrm>
          <a:prstGeom prst="rect">
            <a:avLst/>
          </a:prstGeom>
        </p:spPr>
        <p:txBody>
          <a:bodyPr wrap="square">
            <a:spAutoFit/>
          </a:bodyPr>
          <a:lstStyle/>
          <a:p>
            <a:pPr lvl="0" algn="just">
              <a:lnSpc>
                <a:spcPct val="110000"/>
              </a:lnSpc>
            </a:pPr>
            <a:r>
              <a:rPr lang="en-US" sz="1900" b="1" u="sng" dirty="0" err="1">
                <a:solidFill>
                  <a:srgbClr val="0066FF"/>
                </a:solidFill>
                <a:latin typeface="Times New Roman" pitchFamily="18" charset="0"/>
                <a:ea typeface="Calibri" pitchFamily="34" charset="0"/>
                <a:cs typeface="Times New Roman" pitchFamily="18" charset="0"/>
              </a:rPr>
              <a:t>Ví</a:t>
            </a:r>
            <a:r>
              <a:rPr lang="en-US" sz="1900" b="1" u="sng" dirty="0">
                <a:solidFill>
                  <a:srgbClr val="0066FF"/>
                </a:solidFill>
                <a:latin typeface="Times New Roman" pitchFamily="18" charset="0"/>
                <a:ea typeface="Calibri" pitchFamily="34" charset="0"/>
                <a:cs typeface="Times New Roman" pitchFamily="18" charset="0"/>
              </a:rPr>
              <a:t> </a:t>
            </a:r>
            <a:r>
              <a:rPr lang="en-US" sz="1900" b="1" u="sng" dirty="0" err="1">
                <a:solidFill>
                  <a:srgbClr val="0066FF"/>
                </a:solidFill>
                <a:latin typeface="Times New Roman" pitchFamily="18" charset="0"/>
                <a:ea typeface="Calibri" pitchFamily="34" charset="0"/>
                <a:cs typeface="Times New Roman" pitchFamily="18" charset="0"/>
              </a:rPr>
              <a:t>dụ</a:t>
            </a:r>
            <a:r>
              <a:rPr lang="en-US" sz="1900" b="1" u="sng" dirty="0">
                <a:solidFill>
                  <a:srgbClr val="0066FF"/>
                </a:solidFill>
                <a:latin typeface="Times New Roman" pitchFamily="18" charset="0"/>
                <a:ea typeface="Calibri" pitchFamily="34" charset="0"/>
                <a:cs typeface="Times New Roman" pitchFamily="18" charset="0"/>
              </a:rPr>
              <a:t> 1</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Chủ</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đề</a:t>
            </a:r>
            <a:r>
              <a:rPr lang="en-US" sz="1900" b="1" dirty="0">
                <a:solidFill>
                  <a:srgbClr val="0066FF"/>
                </a:solidFill>
                <a:latin typeface="Times New Roman" pitchFamily="18" charset="0"/>
                <a:ea typeface="Calibri" pitchFamily="34" charset="0"/>
                <a:cs typeface="Times New Roman" pitchFamily="18" charset="0"/>
              </a:rPr>
              <a:t> 2 - </a:t>
            </a:r>
            <a:r>
              <a:rPr lang="en-US" sz="1900" b="1" dirty="0" err="1">
                <a:solidFill>
                  <a:srgbClr val="0066FF"/>
                </a:solidFill>
                <a:latin typeface="Times New Roman" pitchFamily="18" charset="0"/>
                <a:ea typeface="Calibri" pitchFamily="34" charset="0"/>
                <a:cs typeface="Times New Roman" pitchFamily="18" charset="0"/>
              </a:rPr>
              <a:t>tiết</a:t>
            </a:r>
            <a:r>
              <a:rPr lang="en-US" sz="1900" b="1" dirty="0">
                <a:solidFill>
                  <a:srgbClr val="0066FF"/>
                </a:solidFill>
                <a:latin typeface="Times New Roman" pitchFamily="18" charset="0"/>
                <a:ea typeface="Calibri" pitchFamily="34" charset="0"/>
                <a:cs typeface="Times New Roman" pitchFamily="18" charset="0"/>
              </a:rPr>
              <a:t> 7 </a:t>
            </a:r>
            <a:r>
              <a:rPr lang="en-US" sz="1900" b="1" dirty="0" smtClean="0">
                <a:solidFill>
                  <a:srgbClr val="0066FF"/>
                </a:solidFill>
                <a:latin typeface="Times New Roman" pitchFamily="18" charset="0"/>
                <a:ea typeface="Calibri" pitchFamily="34" charset="0"/>
                <a:cs typeface="Times New Roman" pitchFamily="18" charset="0"/>
              </a:rPr>
              <a:t>- </a:t>
            </a:r>
            <a:r>
              <a:rPr lang="en-US" sz="1900" b="1" dirty="0" err="1" smtClean="0">
                <a:solidFill>
                  <a:srgbClr val="0066FF"/>
                </a:solidFill>
                <a:latin typeface="Times New Roman" pitchFamily="18" charset="0"/>
                <a:ea typeface="Calibri" pitchFamily="34" charset="0"/>
                <a:cs typeface="Times New Roman" pitchFamily="18" charset="0"/>
              </a:rPr>
              <a:t>Lớp</a:t>
            </a:r>
            <a:r>
              <a:rPr lang="en-US" sz="1900" b="1" dirty="0" smtClean="0">
                <a:solidFill>
                  <a:srgbClr val="0066FF"/>
                </a:solidFill>
                <a:latin typeface="Times New Roman" pitchFamily="18" charset="0"/>
                <a:ea typeface="Calibri" pitchFamily="34" charset="0"/>
                <a:cs typeface="Times New Roman" pitchFamily="18" charset="0"/>
              </a:rPr>
              <a:t> 6 - </a:t>
            </a:r>
            <a:r>
              <a:rPr lang="en-US" sz="1900" b="1" dirty="0" err="1">
                <a:solidFill>
                  <a:srgbClr val="0066FF"/>
                </a:solidFill>
                <a:latin typeface="Times New Roman" pitchFamily="18" charset="0"/>
                <a:ea typeface="Calibri" pitchFamily="34" charset="0"/>
                <a:cs typeface="Times New Roman" pitchFamily="18" charset="0"/>
              </a:rPr>
              <a:t>Lý</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thuyết</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âm</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nhạc</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Kí</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hiệu</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âm</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bằng</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chữ</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cái</a:t>
            </a:r>
            <a:r>
              <a:rPr lang="en-US" sz="1900" b="1" dirty="0">
                <a:solidFill>
                  <a:srgbClr val="0066FF"/>
                </a:solidFill>
                <a:latin typeface="Times New Roman" pitchFamily="18" charset="0"/>
                <a:ea typeface="Calibri" pitchFamily="34" charset="0"/>
                <a:cs typeface="Times New Roman" pitchFamily="18" charset="0"/>
              </a:rPr>
              <a:t> Latin.</a:t>
            </a:r>
            <a:endParaRPr lang="en-US" sz="1900" dirty="0">
              <a:solidFill>
                <a:srgbClr val="0066FF"/>
              </a:solidFill>
              <a:latin typeface="Arial" pitchFamily="34" charset="0"/>
              <a:cs typeface="Arial" pitchFamily="34" charset="0"/>
            </a:endParaRPr>
          </a:p>
          <a:p>
            <a:pPr lvl="0" algn="just" eaLnBrk="0" hangingPunct="0">
              <a:lnSpc>
                <a:spcPct val="110000"/>
              </a:lnSpc>
            </a:pPr>
            <a:r>
              <a:rPr lang="en-US" sz="1900" b="1" dirty="0" err="1">
                <a:solidFill>
                  <a:srgbClr val="0066FF"/>
                </a:solidFill>
                <a:latin typeface="Times New Roman" pitchFamily="18" charset="0"/>
                <a:ea typeface="Calibri" pitchFamily="34" charset="0"/>
                <a:cs typeface="Times New Roman" pitchFamily="18" charset="0"/>
              </a:rPr>
              <a:t>Mục</a:t>
            </a:r>
            <a:r>
              <a:rPr lang="en-US" sz="1900" b="1" dirty="0">
                <a:solidFill>
                  <a:srgbClr val="0066FF"/>
                </a:solidFill>
                <a:latin typeface="Times New Roman" pitchFamily="18" charset="0"/>
                <a:ea typeface="Calibri" pitchFamily="34" charset="0"/>
                <a:cs typeface="Times New Roman" pitchFamily="18" charset="0"/>
              </a:rPr>
              <a:t> </a:t>
            </a:r>
            <a:r>
              <a:rPr lang="en-US" sz="1900" b="1" dirty="0" err="1">
                <a:solidFill>
                  <a:srgbClr val="0066FF"/>
                </a:solidFill>
                <a:latin typeface="Times New Roman" pitchFamily="18" charset="0"/>
                <a:ea typeface="Calibri" pitchFamily="34" charset="0"/>
                <a:cs typeface="Times New Roman" pitchFamily="18" charset="0"/>
              </a:rPr>
              <a:t>tiêu</a:t>
            </a:r>
            <a:r>
              <a:rPr lang="en-US" sz="1900" b="1" dirty="0">
                <a:solidFill>
                  <a:srgbClr val="0066FF"/>
                </a:solidFill>
                <a:latin typeface="Times New Roman" pitchFamily="18" charset="0"/>
                <a:ea typeface="Calibri" pitchFamily="34" charset="0"/>
                <a:cs typeface="Times New Roman" pitchFamily="18" charset="0"/>
              </a:rPr>
              <a:t>: </a:t>
            </a:r>
            <a:r>
              <a:rPr lang="en-US" sz="1900" dirty="0">
                <a:solidFill>
                  <a:srgbClr val="0066FF"/>
                </a:solidFill>
                <a:latin typeface="Times New Roman" pitchFamily="18" charset="0"/>
                <a:ea typeface="Calibri" pitchFamily="34" charset="0"/>
                <a:cs typeface="Times New Roman" pitchFamily="18" charset="0"/>
              </a:rPr>
              <a:t>Qua </a:t>
            </a:r>
            <a:r>
              <a:rPr lang="en-US" sz="1900" dirty="0" err="1">
                <a:solidFill>
                  <a:srgbClr val="0066FF"/>
                </a:solidFill>
                <a:latin typeface="Times New Roman" pitchFamily="18" charset="0"/>
                <a:ea typeface="Calibri" pitchFamily="34" charset="0"/>
                <a:cs typeface="Times New Roman" pitchFamily="18" charset="0"/>
              </a:rPr>
              <a:t>việc</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tổ</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chức</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các</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trò</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chơi</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giúp</a:t>
            </a:r>
            <a:r>
              <a:rPr lang="en-US" sz="1900" dirty="0">
                <a:solidFill>
                  <a:srgbClr val="0066FF"/>
                </a:solidFill>
                <a:latin typeface="Times New Roman" pitchFamily="18" charset="0"/>
                <a:ea typeface="Calibri" pitchFamily="34" charset="0"/>
                <a:cs typeface="Times New Roman" pitchFamily="18" charset="0"/>
              </a:rPr>
              <a:t> </a:t>
            </a:r>
            <a:r>
              <a:rPr lang="en-US" sz="1900" dirty="0" smtClean="0">
                <a:solidFill>
                  <a:srgbClr val="0066FF"/>
                </a:solidFill>
                <a:latin typeface="Times New Roman" pitchFamily="18" charset="0"/>
                <a:ea typeface="Calibri" pitchFamily="34" charset="0"/>
                <a:cs typeface="Times New Roman" pitchFamily="18" charset="0"/>
              </a:rPr>
              <a:t>HS </a:t>
            </a:r>
            <a:r>
              <a:rPr lang="en-US" sz="1900" dirty="0" err="1" smtClean="0">
                <a:solidFill>
                  <a:srgbClr val="0066FF"/>
                </a:solidFill>
                <a:latin typeface="Times New Roman" pitchFamily="18" charset="0"/>
                <a:ea typeface="Calibri" pitchFamily="34" charset="0"/>
                <a:cs typeface="Times New Roman" pitchFamily="18" charset="0"/>
              </a:rPr>
              <a:t>hình</a:t>
            </a:r>
            <a:r>
              <a:rPr lang="en-US" sz="1900" dirty="0" smtClean="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thành</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và</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củng</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cố</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kiến</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thức</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dưới</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dạng</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thực</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hành</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tạo</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hứng</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thú</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hơn</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với</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môn</a:t>
            </a:r>
            <a:r>
              <a:rPr lang="en-US" sz="1900" dirty="0">
                <a:solidFill>
                  <a:srgbClr val="0066FF"/>
                </a:solidFill>
                <a:latin typeface="Times New Roman" pitchFamily="18" charset="0"/>
                <a:ea typeface="Calibri" pitchFamily="34" charset="0"/>
                <a:cs typeface="Times New Roman" pitchFamily="18" charset="0"/>
              </a:rPr>
              <a:t> </a:t>
            </a:r>
            <a:r>
              <a:rPr lang="en-US" sz="1900" dirty="0" err="1">
                <a:solidFill>
                  <a:srgbClr val="0066FF"/>
                </a:solidFill>
                <a:latin typeface="Times New Roman" pitchFamily="18" charset="0"/>
                <a:ea typeface="Calibri" pitchFamily="34" charset="0"/>
                <a:cs typeface="Times New Roman" pitchFamily="18" charset="0"/>
              </a:rPr>
              <a:t>học</a:t>
            </a:r>
            <a:r>
              <a:rPr lang="en-US" sz="1900" dirty="0">
                <a:solidFill>
                  <a:srgbClr val="0066FF"/>
                </a:solidFill>
                <a:latin typeface="Times New Roman" pitchFamily="18" charset="0"/>
                <a:ea typeface="Calibri" pitchFamily="34" charset="0"/>
                <a:cs typeface="Times New Roman" pitchFamily="18" charset="0"/>
              </a:rPr>
              <a:t>.</a:t>
            </a:r>
          </a:p>
          <a:p>
            <a:r>
              <a:rPr lang="en-US" b="1" dirty="0" err="1">
                <a:solidFill>
                  <a:srgbClr val="0066FF"/>
                </a:solidFill>
                <a:latin typeface="Times New Roman" panose="02020603050405020304" pitchFamily="18" charset="0"/>
                <a:cs typeface="Times New Roman" panose="02020603050405020304" pitchFamily="18" charset="0"/>
              </a:rPr>
              <a:t>Tổ</a:t>
            </a:r>
            <a:r>
              <a:rPr lang="en-US" b="1" dirty="0">
                <a:solidFill>
                  <a:srgbClr val="0066FF"/>
                </a:solidFill>
                <a:latin typeface="Times New Roman" panose="02020603050405020304" pitchFamily="18" charset="0"/>
                <a:cs typeface="Times New Roman" panose="02020603050405020304" pitchFamily="18" charset="0"/>
              </a:rPr>
              <a:t> </a:t>
            </a:r>
            <a:r>
              <a:rPr lang="en-US" b="1" dirty="0" err="1">
                <a:solidFill>
                  <a:srgbClr val="0066FF"/>
                </a:solidFill>
                <a:latin typeface="Times New Roman" panose="02020603050405020304" pitchFamily="18" charset="0"/>
                <a:cs typeface="Times New Roman" panose="02020603050405020304" pitchFamily="18" charset="0"/>
              </a:rPr>
              <a:t>chức</a:t>
            </a:r>
            <a:r>
              <a:rPr lang="en-US" b="1" dirty="0">
                <a:solidFill>
                  <a:srgbClr val="0066FF"/>
                </a:solidFill>
                <a:latin typeface="Times New Roman" panose="02020603050405020304" pitchFamily="18" charset="0"/>
                <a:cs typeface="Times New Roman" panose="02020603050405020304" pitchFamily="18" charset="0"/>
              </a:rPr>
              <a:t> </a:t>
            </a:r>
            <a:r>
              <a:rPr lang="en-US" b="1" dirty="0" err="1">
                <a:solidFill>
                  <a:srgbClr val="0066FF"/>
                </a:solidFill>
                <a:latin typeface="Times New Roman" panose="02020603050405020304" pitchFamily="18" charset="0"/>
                <a:cs typeface="Times New Roman" panose="02020603050405020304" pitchFamily="18" charset="0"/>
              </a:rPr>
              <a:t>thực</a:t>
            </a:r>
            <a:r>
              <a:rPr lang="en-US" b="1" dirty="0">
                <a:solidFill>
                  <a:srgbClr val="0066FF"/>
                </a:solidFill>
                <a:latin typeface="Times New Roman" panose="02020603050405020304" pitchFamily="18" charset="0"/>
                <a:cs typeface="Times New Roman" panose="02020603050405020304" pitchFamily="18" charset="0"/>
              </a:rPr>
              <a:t> </a:t>
            </a:r>
            <a:r>
              <a:rPr lang="en-US" b="1" dirty="0" err="1">
                <a:solidFill>
                  <a:srgbClr val="0066FF"/>
                </a:solidFill>
                <a:latin typeface="Times New Roman" panose="02020603050405020304" pitchFamily="18" charset="0"/>
                <a:cs typeface="Times New Roman" panose="02020603050405020304" pitchFamily="18" charset="0"/>
              </a:rPr>
              <a:t>hiện</a:t>
            </a:r>
            <a:r>
              <a:rPr lang="en-US" b="1" dirty="0">
                <a:solidFill>
                  <a:srgbClr val="0066FF"/>
                </a:solidFill>
                <a:latin typeface="Times New Roman" panose="02020603050405020304" pitchFamily="18" charset="0"/>
                <a:cs typeface="Times New Roman" panose="02020603050405020304" pitchFamily="18" charset="0"/>
              </a:rPr>
              <a:t>:</a:t>
            </a:r>
            <a:endParaRPr lang="en-US" dirty="0">
              <a:solidFill>
                <a:srgbClr val="0066FF"/>
              </a:solidFill>
              <a:latin typeface="Times New Roman" panose="02020603050405020304" pitchFamily="18" charset="0"/>
              <a:cs typeface="Times New Roman" panose="02020603050405020304" pitchFamily="18" charset="0"/>
            </a:endParaRPr>
          </a:p>
          <a:p>
            <a:r>
              <a:rPr lang="en-US" b="1" dirty="0" err="1">
                <a:solidFill>
                  <a:srgbClr val="0066FF"/>
                </a:solidFill>
                <a:latin typeface="Times New Roman" panose="02020603050405020304" pitchFamily="18" charset="0"/>
                <a:cs typeface="Times New Roman" panose="02020603050405020304" pitchFamily="18" charset="0"/>
              </a:rPr>
              <a:t>Bước</a:t>
            </a:r>
            <a:r>
              <a:rPr lang="en-US" b="1" dirty="0">
                <a:solidFill>
                  <a:srgbClr val="0066FF"/>
                </a:solidFill>
                <a:latin typeface="Times New Roman" panose="02020603050405020304" pitchFamily="18" charset="0"/>
                <a:cs typeface="Times New Roman" panose="02020603050405020304" pitchFamily="18" charset="0"/>
              </a:rPr>
              <a:t> 1</a:t>
            </a:r>
            <a:r>
              <a:rPr lang="en-US" dirty="0">
                <a:solidFill>
                  <a:srgbClr val="0066FF"/>
                </a:solidFill>
                <a:latin typeface="Times New Roman" panose="02020603050405020304" pitchFamily="18" charset="0"/>
                <a:cs typeface="Times New Roman" panose="02020603050405020304" pitchFamily="18" charset="0"/>
              </a:rPr>
              <a:t>: </a:t>
            </a:r>
            <a:r>
              <a:rPr lang="en-US" dirty="0" smtClean="0">
                <a:solidFill>
                  <a:srgbClr val="0066FF"/>
                </a:solidFill>
                <a:latin typeface="Times New Roman" panose="02020603050405020304" pitchFamily="18" charset="0"/>
                <a:cs typeface="Times New Roman" panose="02020603050405020304" pitchFamily="18" charset="0"/>
              </a:rPr>
              <a:t>GV </a:t>
            </a:r>
            <a:r>
              <a:rPr lang="en-US" dirty="0" err="1" smtClean="0">
                <a:solidFill>
                  <a:srgbClr val="0066FF"/>
                </a:solidFill>
                <a:latin typeface="Times New Roman" panose="02020603050405020304" pitchFamily="18" charset="0"/>
                <a:cs typeface="Times New Roman" panose="02020603050405020304" pitchFamily="18" charset="0"/>
              </a:rPr>
              <a:t>giới</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thiệu</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tên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trò</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mục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đích</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của</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trò</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Gọi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tên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nốt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nhạc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bằng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chữ</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cái</a:t>
            </a:r>
            <a:r>
              <a:rPr lang="en-US" dirty="0">
                <a:solidFill>
                  <a:srgbClr val="0066FF"/>
                </a:solidFill>
                <a:latin typeface="Times New Roman" panose="02020603050405020304" pitchFamily="18" charset="0"/>
                <a:cs typeface="Times New Roman" panose="02020603050405020304" pitchFamily="18" charset="0"/>
              </a:rPr>
              <a:t> </a:t>
            </a:r>
            <a:r>
              <a:rPr lang="en-US" dirty="0" smtClean="0">
                <a:solidFill>
                  <a:srgbClr val="0066FF"/>
                </a:solidFill>
                <a:latin typeface="Times New Roman" panose="02020603050405020304" pitchFamily="18" charset="0"/>
                <a:cs typeface="Times New Roman" panose="02020603050405020304" pitchFamily="18" charset="0"/>
              </a:rPr>
              <a:t>Latin”, </a:t>
            </a:r>
            <a:r>
              <a:rPr lang="en-US" dirty="0" err="1" smtClean="0">
                <a:solidFill>
                  <a:srgbClr val="0066FF"/>
                </a:solidFill>
                <a:latin typeface="Times New Roman" panose="02020603050405020304" pitchFamily="18" charset="0"/>
                <a:cs typeface="Times New Roman" panose="02020603050405020304" pitchFamily="18" charset="0"/>
              </a:rPr>
              <a:t>phổ</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biến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luật</a:t>
            </a:r>
            <a:r>
              <a:rPr lang="en-US" dirty="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chơi</a:t>
            </a:r>
            <a:r>
              <a:rPr lang="en-US" dirty="0" smtClean="0">
                <a:solidFill>
                  <a:srgbClr val="0066FF"/>
                </a:solidFill>
                <a:latin typeface="Times New Roman" panose="02020603050405020304" pitchFamily="18" charset="0"/>
                <a:cs typeface="Times New Roman" panose="02020603050405020304" pitchFamily="18" charset="0"/>
              </a:rPr>
              <a:t>: </a:t>
            </a:r>
            <a:endParaRPr lang="en-US" dirty="0">
              <a:solidFill>
                <a:srgbClr val="0066FF"/>
              </a:solidFill>
              <a:latin typeface="Times New Roman" panose="02020603050405020304" pitchFamily="18" charset="0"/>
              <a:cs typeface="Times New Roman" panose="02020603050405020304" pitchFamily="18" charset="0"/>
            </a:endParaRPr>
          </a:p>
          <a:p>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Có</a:t>
            </a:r>
            <a:r>
              <a:rPr lang="en-US" dirty="0">
                <a:solidFill>
                  <a:srgbClr val="0066FF"/>
                </a:solidFill>
                <a:latin typeface="Times New Roman" panose="02020603050405020304" pitchFamily="18" charset="0"/>
                <a:cs typeface="Times New Roman" panose="02020603050405020304" pitchFamily="18" charset="0"/>
              </a:rPr>
              <a:t> 7 </a:t>
            </a:r>
            <a:r>
              <a:rPr lang="en-US" dirty="0" err="1">
                <a:solidFill>
                  <a:srgbClr val="0066FF"/>
                </a:solidFill>
                <a:latin typeface="Times New Roman" panose="02020603050405020304" pitchFamily="18" charset="0"/>
                <a:cs typeface="Times New Roman" panose="02020603050405020304" pitchFamily="18" charset="0"/>
              </a:rPr>
              <a:t>nốt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nhạc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trên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khuông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nhạc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chúng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được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ký</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hiệu</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bằng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những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chữ</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cái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từ</a:t>
            </a:r>
            <a:r>
              <a:rPr lang="en-US" dirty="0">
                <a:solidFill>
                  <a:srgbClr val="0066FF"/>
                </a:solidFill>
                <a:latin typeface="Times New Roman" panose="02020603050405020304" pitchFamily="18" charset="0"/>
                <a:cs typeface="Times New Roman" panose="02020603050405020304" pitchFamily="18" charset="0"/>
              </a:rPr>
              <a:t> A </a:t>
            </a:r>
            <a:r>
              <a:rPr lang="en-US" dirty="0" err="1">
                <a:solidFill>
                  <a:srgbClr val="0066FF"/>
                </a:solidFill>
                <a:latin typeface="Times New Roman" panose="02020603050405020304" pitchFamily="18" charset="0"/>
                <a:cs typeface="Times New Roman" panose="02020603050405020304" pitchFamily="18" charset="0"/>
              </a:rPr>
              <a:t>đến</a:t>
            </a:r>
            <a:r>
              <a:rPr lang="en-US" dirty="0">
                <a:solidFill>
                  <a:srgbClr val="0066FF"/>
                </a:solidFill>
                <a:latin typeface="Times New Roman" panose="02020603050405020304" pitchFamily="18" charset="0"/>
                <a:cs typeface="Times New Roman" panose="02020603050405020304" pitchFamily="18" charset="0"/>
              </a:rPr>
              <a:t> G. </a:t>
            </a:r>
            <a:r>
              <a:rPr lang="en-US" dirty="0" err="1">
                <a:solidFill>
                  <a:srgbClr val="0066FF"/>
                </a:solidFill>
                <a:latin typeface="Times New Roman" panose="02020603050405020304" pitchFamily="18" charset="0"/>
                <a:cs typeface="Times New Roman" panose="02020603050405020304" pitchFamily="18" charset="0"/>
              </a:rPr>
              <a:t>Cụ</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thể</a:t>
            </a:r>
            <a:r>
              <a:rPr lang="en-US" dirty="0">
                <a:solidFill>
                  <a:srgbClr val="0066FF"/>
                </a:solidFill>
                <a:latin typeface="Times New Roman" panose="02020603050405020304" pitchFamily="18" charset="0"/>
                <a:cs typeface="Times New Roman" panose="02020603050405020304" pitchFamily="18" charset="0"/>
              </a:rPr>
              <a:t>:  A = La, B = Si, C = </a:t>
            </a:r>
            <a:r>
              <a:rPr lang="en-US" dirty="0" err="1">
                <a:solidFill>
                  <a:srgbClr val="0066FF"/>
                </a:solidFill>
                <a:latin typeface="Times New Roman" panose="02020603050405020304" pitchFamily="18" charset="0"/>
                <a:cs typeface="Times New Roman" panose="02020603050405020304" pitchFamily="18" charset="0"/>
              </a:rPr>
              <a:t>Đô</a:t>
            </a:r>
            <a:r>
              <a:rPr lang="en-US" dirty="0">
                <a:solidFill>
                  <a:srgbClr val="0066FF"/>
                </a:solidFill>
                <a:latin typeface="Times New Roman" panose="02020603050405020304" pitchFamily="18" charset="0"/>
                <a:cs typeface="Times New Roman" panose="02020603050405020304" pitchFamily="18" charset="0"/>
              </a:rPr>
              <a:t>, D = Re, E = </a:t>
            </a:r>
            <a:r>
              <a:rPr lang="en-US" dirty="0" err="1">
                <a:solidFill>
                  <a:srgbClr val="0066FF"/>
                </a:solidFill>
                <a:latin typeface="Times New Roman" panose="02020603050405020304" pitchFamily="18" charset="0"/>
                <a:cs typeface="Times New Roman" panose="02020603050405020304" pitchFamily="18" charset="0"/>
              </a:rPr>
              <a:t>Mi</a:t>
            </a:r>
            <a:r>
              <a:rPr lang="en-US" dirty="0">
                <a:solidFill>
                  <a:srgbClr val="0066FF"/>
                </a:solidFill>
                <a:latin typeface="Times New Roman" panose="02020603050405020304" pitchFamily="18" charset="0"/>
                <a:cs typeface="Times New Roman" panose="02020603050405020304" pitchFamily="18" charset="0"/>
              </a:rPr>
              <a:t>, F = Fa, G= Sol</a:t>
            </a:r>
          </a:p>
          <a:p>
            <a:r>
              <a:rPr lang="en-US" dirty="0" smtClean="0">
                <a:solidFill>
                  <a:srgbClr val="0066FF"/>
                </a:solidFill>
                <a:latin typeface="Times New Roman" panose="02020603050405020304" pitchFamily="18" charset="0"/>
                <a:cs typeface="Times New Roman" panose="02020603050405020304" pitchFamily="18" charset="0"/>
              </a:rPr>
              <a:t>GV </a:t>
            </a:r>
            <a:r>
              <a:rPr lang="en-US" dirty="0" err="1" smtClean="0">
                <a:solidFill>
                  <a:srgbClr val="0066FF"/>
                </a:solidFill>
                <a:latin typeface="Times New Roman" panose="02020603050405020304" pitchFamily="18" charset="0"/>
                <a:cs typeface="Times New Roman" panose="02020603050405020304" pitchFamily="18" charset="0"/>
              </a:rPr>
              <a:t>chuẩn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bị</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sẵn</a:t>
            </a:r>
            <a:r>
              <a:rPr lang="en-US" dirty="0" smtClean="0">
                <a:solidFill>
                  <a:srgbClr val="0066FF"/>
                </a:solidFill>
                <a:latin typeface="Times New Roman" panose="02020603050405020304" pitchFamily="18" charset="0"/>
                <a:cs typeface="Times New Roman" panose="02020603050405020304" pitchFamily="18" charset="0"/>
              </a:rPr>
              <a:t> 7 </a:t>
            </a:r>
            <a:r>
              <a:rPr lang="en-US" dirty="0" err="1" smtClean="0">
                <a:solidFill>
                  <a:srgbClr val="0066FF"/>
                </a:solidFill>
                <a:latin typeface="Times New Roman" panose="02020603050405020304" pitchFamily="18" charset="0"/>
                <a:cs typeface="Times New Roman" panose="02020603050405020304" pitchFamily="18" charset="0"/>
              </a:rPr>
              <a:t>chữ</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cái</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tương</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ứng</a:t>
            </a:r>
            <a:r>
              <a:rPr lang="en-US" dirty="0" smtClean="0">
                <a:solidFill>
                  <a:srgbClr val="0066FF"/>
                </a:solidFill>
                <a:latin typeface="Times New Roman" panose="02020603050405020304" pitchFamily="18" charset="0"/>
                <a:cs typeface="Times New Roman" panose="02020603050405020304" pitchFamily="18" charset="0"/>
              </a:rPr>
              <a:t> 7 </a:t>
            </a:r>
            <a:r>
              <a:rPr lang="en-US" dirty="0" err="1" smtClean="0">
                <a:solidFill>
                  <a:srgbClr val="0066FF"/>
                </a:solidFill>
                <a:latin typeface="Times New Roman" panose="02020603050405020304" pitchFamily="18" charset="0"/>
                <a:cs typeface="Times New Roman" panose="02020603050405020304" pitchFamily="18" charset="0"/>
              </a:rPr>
              <a:t>nốt</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nhạc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phát</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sẵn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cho</a:t>
            </a:r>
            <a:r>
              <a:rPr lang="en-US" dirty="0" smtClean="0">
                <a:solidFill>
                  <a:srgbClr val="0066FF"/>
                </a:solidFill>
                <a:latin typeface="Times New Roman" panose="02020603050405020304" pitchFamily="18" charset="0"/>
                <a:cs typeface="Times New Roman" panose="02020603050405020304" pitchFamily="18" charset="0"/>
              </a:rPr>
              <a:t> 7 </a:t>
            </a:r>
            <a:r>
              <a:rPr lang="en-US" dirty="0" err="1" smtClean="0">
                <a:solidFill>
                  <a:srgbClr val="0066FF"/>
                </a:solidFill>
                <a:latin typeface="Times New Roman" panose="02020603050405020304" pitchFamily="18" charset="0"/>
                <a:cs typeface="Times New Roman" panose="02020603050405020304" pitchFamily="18" charset="0"/>
              </a:rPr>
              <a:t>em</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tham</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gia</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trò</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chơi</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Sau</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đó</a:t>
            </a:r>
            <a:r>
              <a:rPr lang="en-US" dirty="0" smtClean="0">
                <a:solidFill>
                  <a:srgbClr val="0066FF"/>
                </a:solidFill>
                <a:latin typeface="Times New Roman" panose="02020603050405020304" pitchFamily="18" charset="0"/>
                <a:cs typeface="Times New Roman" panose="02020603050405020304" pitchFamily="18" charset="0"/>
              </a:rPr>
              <a:t> GV </a:t>
            </a:r>
            <a:r>
              <a:rPr lang="en-US" dirty="0" err="1" smtClean="0">
                <a:solidFill>
                  <a:srgbClr val="0066FF"/>
                </a:solidFill>
                <a:latin typeface="Times New Roman" panose="02020603050405020304" pitchFamily="18" charset="0"/>
                <a:cs typeface="Times New Roman" panose="02020603050405020304" pitchFamily="18" charset="0"/>
              </a:rPr>
              <a:t>đàn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từng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nốt</a:t>
            </a:r>
            <a:r>
              <a:rPr lang="en-US" dirty="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và</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đọc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tên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nốt</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bất</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kì</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yêu</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cầu</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đọc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nốt</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nào</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thì</a:t>
            </a:r>
            <a:r>
              <a:rPr lang="en-US" dirty="0" smtClean="0">
                <a:solidFill>
                  <a:srgbClr val="0066FF"/>
                </a:solidFill>
                <a:latin typeface="Times New Roman" panose="02020603050405020304" pitchFamily="18" charset="0"/>
                <a:cs typeface="Times New Roman" panose="02020603050405020304" pitchFamily="18" charset="0"/>
              </a:rPr>
              <a:t> HS </a:t>
            </a:r>
            <a:r>
              <a:rPr lang="en-US" dirty="0" err="1" smtClean="0">
                <a:solidFill>
                  <a:srgbClr val="0066FF"/>
                </a:solidFill>
                <a:latin typeface="Times New Roman" panose="02020603050405020304" pitchFamily="18" charset="0"/>
                <a:cs typeface="Times New Roman" panose="02020603050405020304" pitchFamily="18" charset="0"/>
              </a:rPr>
              <a:t>sẽ</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bước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lên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tương</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ứng</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với</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bảng</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chữ</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cái</a:t>
            </a:r>
            <a:r>
              <a:rPr lang="en-US" dirty="0" smtClean="0">
                <a:solidFill>
                  <a:srgbClr val="0066FF"/>
                </a:solidFill>
                <a:latin typeface="Times New Roman" panose="02020603050405020304" pitchFamily="18" charset="0"/>
                <a:cs typeface="Times New Roman" panose="02020603050405020304" pitchFamily="18" charset="0"/>
              </a:rPr>
              <a:t> Latin. </a:t>
            </a:r>
            <a:endParaRPr lang="en-US" dirty="0">
              <a:solidFill>
                <a:srgbClr val="0066FF"/>
              </a:solidFill>
              <a:latin typeface="Times New Roman" panose="02020603050405020304" pitchFamily="18" charset="0"/>
              <a:cs typeface="Times New Roman" panose="02020603050405020304" pitchFamily="18" charset="0"/>
            </a:endParaRPr>
          </a:p>
          <a:p>
            <a:r>
              <a:rPr lang="en-US" dirty="0">
                <a:solidFill>
                  <a:srgbClr val="0066FF"/>
                </a:solidFill>
                <a:latin typeface="Times New Roman" panose="02020603050405020304" pitchFamily="18" charset="0"/>
                <a:cs typeface="Times New Roman" panose="02020603050405020304" pitchFamily="18" charset="0"/>
              </a:rPr>
              <a:t>VD: </a:t>
            </a:r>
            <a:r>
              <a:rPr lang="en-US" dirty="0" err="1">
                <a:solidFill>
                  <a:srgbClr val="0066FF"/>
                </a:solidFill>
                <a:latin typeface="Times New Roman" panose="02020603050405020304" pitchFamily="18" charset="0"/>
                <a:cs typeface="Times New Roman" panose="02020603050405020304" pitchFamily="18" charset="0"/>
              </a:rPr>
              <a:t>Khi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r>
              <a:rPr lang="en-US" dirty="0">
                <a:solidFill>
                  <a:srgbClr val="0066FF"/>
                </a:solidFill>
                <a:latin typeface="Times New Roman" panose="02020603050405020304" pitchFamily="18" charset="0"/>
                <a:cs typeface="Times New Roman" panose="02020603050405020304" pitchFamily="18" charset="0"/>
              </a:rPr>
              <a:t>, </a:t>
            </a:r>
            <a:r>
              <a:rPr lang="en-US" dirty="0" smtClean="0">
                <a:solidFill>
                  <a:srgbClr val="0066FF"/>
                </a:solidFill>
                <a:latin typeface="Times New Roman" panose="02020603050405020304" pitchFamily="18" charset="0"/>
                <a:cs typeface="Times New Roman" panose="02020603050405020304" pitchFamily="18" charset="0"/>
              </a:rPr>
              <a:t>GV </a:t>
            </a:r>
            <a:r>
              <a:rPr lang="en-US" dirty="0" err="1" smtClean="0">
                <a:solidFill>
                  <a:srgbClr val="0066FF"/>
                </a:solidFill>
                <a:latin typeface="Times New Roman" panose="02020603050405020304" pitchFamily="18" charset="0"/>
                <a:cs typeface="Times New Roman" panose="02020603050405020304" pitchFamily="18" charset="0"/>
              </a:rPr>
              <a:t>đàn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nốt</a:t>
            </a:r>
            <a:r>
              <a:rPr lang="en-US" dirty="0">
                <a:solidFill>
                  <a:srgbClr val="0066FF"/>
                </a:solidFill>
                <a:latin typeface="Times New Roman" panose="02020603050405020304" pitchFamily="18" charset="0"/>
                <a:cs typeface="Times New Roman" panose="02020603050405020304" pitchFamily="18" charset="0"/>
              </a:rPr>
              <a:t> Sol </a:t>
            </a:r>
            <a:r>
              <a:rPr lang="en-US" dirty="0" err="1">
                <a:solidFill>
                  <a:srgbClr val="0066FF"/>
                </a:solidFill>
                <a:latin typeface="Times New Roman" panose="02020603050405020304" pitchFamily="18" charset="0"/>
                <a:cs typeface="Times New Roman" panose="02020603050405020304" pitchFamily="18" charset="0"/>
              </a:rPr>
              <a:t>thì</a:t>
            </a:r>
            <a:r>
              <a:rPr lang="en-US" dirty="0">
                <a:solidFill>
                  <a:srgbClr val="0066FF"/>
                </a:solidFill>
                <a:latin typeface="Times New Roman" panose="02020603050405020304" pitchFamily="18" charset="0"/>
                <a:cs typeface="Times New Roman" panose="02020603050405020304" pitchFamily="18" charset="0"/>
              </a:rPr>
              <a:t> HS </a:t>
            </a:r>
            <a:r>
              <a:rPr lang="en-US" dirty="0" err="1">
                <a:solidFill>
                  <a:srgbClr val="0066FF"/>
                </a:solidFill>
                <a:latin typeface="Times New Roman" panose="02020603050405020304" pitchFamily="18" charset="0"/>
                <a:cs typeface="Times New Roman" panose="02020603050405020304" pitchFamily="18" charset="0"/>
              </a:rPr>
              <a:t>nào</a:t>
            </a:r>
            <a:r>
              <a:rPr lang="en-US" dirty="0">
                <a:solidFill>
                  <a:srgbClr val="0066FF"/>
                </a:solidFill>
                <a:latin typeface="Times New Roman" panose="02020603050405020304" pitchFamily="18" charset="0"/>
                <a:cs typeface="Times New Roman" panose="02020603050405020304" pitchFamily="18" charset="0"/>
              </a:rPr>
              <a:t> ở </a:t>
            </a:r>
            <a:r>
              <a:rPr lang="en-US" dirty="0" err="1">
                <a:solidFill>
                  <a:srgbClr val="0066FF"/>
                </a:solidFill>
                <a:latin typeface="Times New Roman" panose="02020603050405020304" pitchFamily="18" charset="0"/>
                <a:cs typeface="Times New Roman" panose="02020603050405020304" pitchFamily="18" charset="0"/>
              </a:rPr>
              <a:t>vị</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trí</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nốt</a:t>
            </a:r>
            <a:r>
              <a:rPr lang="en-US" dirty="0">
                <a:solidFill>
                  <a:srgbClr val="0066FF"/>
                </a:solidFill>
                <a:latin typeface="Times New Roman" panose="02020603050405020304" pitchFamily="18" charset="0"/>
                <a:cs typeface="Times New Roman" panose="02020603050405020304" pitchFamily="18" charset="0"/>
              </a:rPr>
              <a:t> Sol </a:t>
            </a:r>
            <a:r>
              <a:rPr lang="en-US" dirty="0" err="1" smtClean="0">
                <a:solidFill>
                  <a:srgbClr val="0066FF"/>
                </a:solidFill>
                <a:latin typeface="Times New Roman" panose="02020603050405020304" pitchFamily="18" charset="0"/>
                <a:cs typeface="Times New Roman" panose="02020603050405020304" pitchFamily="18" charset="0"/>
              </a:rPr>
              <a:t>bước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lên</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phía</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trước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smtClean="0">
                <a:solidFill>
                  <a:srgbClr val="0066FF"/>
                </a:solidFill>
                <a:latin typeface="Times New Roman" panose="02020603050405020304" pitchFamily="18" charset="0"/>
                <a:cs typeface="Times New Roman" panose="02020603050405020304" pitchFamily="18" charset="0"/>
              </a:rPr>
              <a:t>thực</a:t>
            </a:r>
            <a:r>
              <a:rPr lang="en-US" dirty="0" smtClean="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hiện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tương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tự</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với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các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nốt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nhạc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khác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Kết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thúc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cuộc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r>
              <a:rPr lang="en-US" dirty="0">
                <a:solidFill>
                  <a:srgbClr val="0066FF"/>
                </a:solidFill>
                <a:latin typeface="Times New Roman" panose="02020603050405020304" pitchFamily="18" charset="0"/>
                <a:cs typeface="Times New Roman" panose="02020603050405020304" pitchFamily="18" charset="0"/>
              </a:rPr>
              <a:t>, HS </a:t>
            </a:r>
            <a:r>
              <a:rPr lang="en-US" dirty="0" err="1">
                <a:solidFill>
                  <a:srgbClr val="0066FF"/>
                </a:solidFill>
                <a:latin typeface="Times New Roman" panose="02020603050405020304" pitchFamily="18" charset="0"/>
                <a:cs typeface="Times New Roman" panose="02020603050405020304" pitchFamily="18" charset="0"/>
              </a:rPr>
              <a:t>nào</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thực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hiện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tốt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hơn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là</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chiến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thắng</a:t>
            </a:r>
            <a:r>
              <a:rPr lang="en-US" dirty="0">
                <a:solidFill>
                  <a:srgbClr val="0066FF"/>
                </a:solidFill>
                <a:latin typeface="Times New Roman" panose="02020603050405020304" pitchFamily="18" charset="0"/>
                <a:cs typeface="Times New Roman" panose="02020603050405020304" pitchFamily="18" charset="0"/>
              </a:rPr>
              <a:t>.</a:t>
            </a:r>
          </a:p>
          <a:p>
            <a:r>
              <a:rPr lang="en-US" b="1" dirty="0" err="1">
                <a:solidFill>
                  <a:srgbClr val="0066FF"/>
                </a:solidFill>
                <a:latin typeface="Times New Roman" panose="02020603050405020304" pitchFamily="18" charset="0"/>
                <a:cs typeface="Times New Roman" panose="02020603050405020304" pitchFamily="18" charset="0"/>
              </a:rPr>
              <a:t>Bước</a:t>
            </a:r>
            <a:r>
              <a:rPr lang="en-US" b="1" dirty="0">
                <a:solidFill>
                  <a:srgbClr val="0066FF"/>
                </a:solidFill>
                <a:latin typeface="Times New Roman" panose="02020603050405020304" pitchFamily="18" charset="0"/>
                <a:cs typeface="Times New Roman" panose="02020603050405020304" pitchFamily="18" charset="0"/>
              </a:rPr>
              <a:t> 2: </a:t>
            </a:r>
            <a:r>
              <a:rPr lang="en-US" dirty="0">
                <a:solidFill>
                  <a:srgbClr val="0066FF"/>
                </a:solidFill>
                <a:latin typeface="Times New Roman" panose="02020603050405020304" pitchFamily="18" charset="0"/>
                <a:cs typeface="Times New Roman" panose="02020603050405020304" pitchFamily="18" charset="0"/>
              </a:rPr>
              <a:t>GV </a:t>
            </a:r>
            <a:r>
              <a:rPr lang="en-US" dirty="0" err="1">
                <a:solidFill>
                  <a:srgbClr val="0066FF"/>
                </a:solidFill>
                <a:latin typeface="Times New Roman" panose="02020603050405020304" pitchFamily="18" charset="0"/>
                <a:cs typeface="Times New Roman" panose="02020603050405020304" pitchFamily="18" charset="0"/>
              </a:rPr>
              <a:t>chọn</a:t>
            </a:r>
            <a:r>
              <a:rPr lang="en-US" dirty="0">
                <a:solidFill>
                  <a:srgbClr val="0066FF"/>
                </a:solidFill>
                <a:latin typeface="Times New Roman" panose="02020603050405020304" pitchFamily="18" charset="0"/>
                <a:cs typeface="Times New Roman" panose="02020603050405020304" pitchFamily="18" charset="0"/>
              </a:rPr>
              <a:t> 07 HS </a:t>
            </a:r>
            <a:r>
              <a:rPr lang="en-US" dirty="0" err="1">
                <a:solidFill>
                  <a:srgbClr val="0066FF"/>
                </a:solidFill>
                <a:latin typeface="Times New Roman" panose="02020603050405020304" pitchFamily="18" charset="0"/>
                <a:cs typeface="Times New Roman" panose="02020603050405020304" pitchFamily="18" charset="0"/>
              </a:rPr>
              <a:t>tham</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gia</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endParaRPr lang="en-US" dirty="0">
              <a:solidFill>
                <a:srgbClr val="0066FF"/>
              </a:solidFill>
              <a:latin typeface="Times New Roman" panose="02020603050405020304" pitchFamily="18" charset="0"/>
              <a:cs typeface="Times New Roman" panose="02020603050405020304" pitchFamily="18" charset="0"/>
            </a:endParaRPr>
          </a:p>
          <a:p>
            <a:r>
              <a:rPr lang="en-US" b="1" dirty="0" err="1">
                <a:solidFill>
                  <a:srgbClr val="0066FF"/>
                </a:solidFill>
                <a:latin typeface="Times New Roman" panose="02020603050405020304" pitchFamily="18" charset="0"/>
                <a:cs typeface="Times New Roman" panose="02020603050405020304" pitchFamily="18" charset="0"/>
              </a:rPr>
              <a:t>Bước</a:t>
            </a:r>
            <a:r>
              <a:rPr lang="en-US" b="1" dirty="0">
                <a:solidFill>
                  <a:srgbClr val="0066FF"/>
                </a:solidFill>
                <a:latin typeface="Times New Roman" panose="02020603050405020304" pitchFamily="18" charset="0"/>
                <a:cs typeface="Times New Roman" panose="02020603050405020304" pitchFamily="18" charset="0"/>
              </a:rPr>
              <a:t> 3</a:t>
            </a:r>
            <a:r>
              <a:rPr lang="en-US" dirty="0">
                <a:solidFill>
                  <a:srgbClr val="0066FF"/>
                </a:solidFill>
                <a:latin typeface="Times New Roman" panose="02020603050405020304" pitchFamily="18" charset="0"/>
                <a:cs typeface="Times New Roman" panose="02020603050405020304" pitchFamily="18" charset="0"/>
              </a:rPr>
              <a:t>:  HS </a:t>
            </a:r>
            <a:r>
              <a:rPr lang="en-US" dirty="0" err="1">
                <a:solidFill>
                  <a:srgbClr val="0066FF"/>
                </a:solidFill>
                <a:latin typeface="Times New Roman" panose="02020603050405020304" pitchFamily="18" charset="0"/>
                <a:cs typeface="Times New Roman" panose="02020603050405020304" pitchFamily="18" charset="0"/>
              </a:rPr>
              <a:t>thực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hiện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trò</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endParaRPr lang="en-US" dirty="0">
              <a:solidFill>
                <a:srgbClr val="0066FF"/>
              </a:solidFill>
              <a:latin typeface="Times New Roman" panose="02020603050405020304" pitchFamily="18" charset="0"/>
              <a:cs typeface="Times New Roman" panose="02020603050405020304" pitchFamily="18" charset="0"/>
            </a:endParaRPr>
          </a:p>
          <a:p>
            <a:r>
              <a:rPr lang="en-US" b="1" dirty="0" err="1">
                <a:solidFill>
                  <a:srgbClr val="0066FF"/>
                </a:solidFill>
                <a:latin typeface="Times New Roman" panose="02020603050405020304" pitchFamily="18" charset="0"/>
                <a:cs typeface="Times New Roman" panose="02020603050405020304" pitchFamily="18" charset="0"/>
              </a:rPr>
              <a:t>Bước</a:t>
            </a:r>
            <a:r>
              <a:rPr lang="en-US" b="1" dirty="0">
                <a:solidFill>
                  <a:srgbClr val="0066FF"/>
                </a:solidFill>
                <a:latin typeface="Times New Roman" panose="02020603050405020304" pitchFamily="18" charset="0"/>
                <a:cs typeface="Times New Roman" panose="02020603050405020304" pitchFamily="18" charset="0"/>
              </a:rPr>
              <a:t> 4</a:t>
            </a:r>
            <a:r>
              <a:rPr lang="en-US" dirty="0">
                <a:solidFill>
                  <a:srgbClr val="0066FF"/>
                </a:solidFill>
                <a:latin typeface="Times New Roman" panose="02020603050405020304" pitchFamily="18" charset="0"/>
                <a:cs typeface="Times New Roman" panose="02020603050405020304" pitchFamily="18" charset="0"/>
              </a:rPr>
              <a:t>: GV </a:t>
            </a:r>
            <a:r>
              <a:rPr lang="en-US" dirty="0" err="1">
                <a:solidFill>
                  <a:srgbClr val="0066FF"/>
                </a:solidFill>
                <a:latin typeface="Times New Roman" panose="02020603050405020304" pitchFamily="18" charset="0"/>
                <a:cs typeface="Times New Roman" panose="02020603050405020304" pitchFamily="18" charset="0"/>
              </a:rPr>
              <a:t>cùng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cả</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lớp</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đánh</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giá</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trò</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và</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khen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thưởng</a:t>
            </a:r>
            <a:r>
              <a:rPr lang="en-US" dirty="0">
                <a:solidFill>
                  <a:srgbClr val="0066FF"/>
                </a:solidFill>
                <a:latin typeface="Times New Roman" panose="02020603050405020304" pitchFamily="18" charset="0"/>
                <a:cs typeface="Times New Roman" panose="02020603050405020304" pitchFamily="18" charset="0"/>
              </a:rPr>
              <a:t> </a:t>
            </a:r>
          </a:p>
          <a:p>
            <a:r>
              <a:rPr lang="en-US" dirty="0">
                <a:solidFill>
                  <a:srgbClr val="0066FF"/>
                </a:solidFill>
                <a:latin typeface="Times New Roman" panose="02020603050405020304" pitchFamily="18" charset="0"/>
                <a:cs typeface="Times New Roman" panose="02020603050405020304" pitchFamily="18" charset="0"/>
              </a:rPr>
              <a:t>- GV </a:t>
            </a:r>
            <a:r>
              <a:rPr lang="en-US" dirty="0" err="1">
                <a:solidFill>
                  <a:srgbClr val="0066FF"/>
                </a:solidFill>
                <a:latin typeface="Times New Roman" panose="02020603050405020304" pitchFamily="18" charset="0"/>
                <a:cs typeface="Times New Roman" panose="02020603050405020304" pitchFamily="18" charset="0"/>
              </a:rPr>
              <a:t>nhận</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xét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về</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thái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độ</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tham</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gia</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trò</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chơi</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từng</a:t>
            </a:r>
            <a:r>
              <a:rPr lang="en-US" dirty="0">
                <a:solidFill>
                  <a:srgbClr val="0066FF"/>
                </a:solidFill>
                <a:latin typeface="Times New Roman" panose="02020603050405020304" pitchFamily="18" charset="0"/>
                <a:cs typeface="Times New Roman" panose="02020603050405020304" pitchFamily="18" charset="0"/>
              </a:rPr>
              <a:t> HS, </a:t>
            </a:r>
            <a:r>
              <a:rPr lang="en-US" dirty="0" err="1">
                <a:solidFill>
                  <a:srgbClr val="0066FF"/>
                </a:solidFill>
                <a:latin typeface="Times New Roman" panose="02020603050405020304" pitchFamily="18" charset="0"/>
                <a:cs typeface="Times New Roman" panose="02020603050405020304" pitchFamily="18" charset="0"/>
              </a:rPr>
              <a:t>những</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việc</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làm</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chưa</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tốt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để</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rút</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kinh</a:t>
            </a:r>
            <a:r>
              <a:rPr lang="en-US" dirty="0">
                <a:solidFill>
                  <a:srgbClr val="0066FF"/>
                </a:solidFill>
                <a:latin typeface="Times New Roman" panose="02020603050405020304" pitchFamily="18" charset="0"/>
                <a:cs typeface="Times New Roman" panose="02020603050405020304" pitchFamily="18" charset="0"/>
              </a:rPr>
              <a:t> </a:t>
            </a:r>
            <a:r>
              <a:rPr lang="en-US" dirty="0" err="1">
                <a:solidFill>
                  <a:srgbClr val="0066FF"/>
                </a:solidFill>
                <a:latin typeface="Times New Roman" panose="02020603050405020304" pitchFamily="18" charset="0"/>
                <a:cs typeface="Times New Roman" panose="02020603050405020304" pitchFamily="18" charset="0"/>
              </a:rPr>
              <a:t>nghiệm</a:t>
            </a:r>
            <a:r>
              <a:rPr lang="en-US" dirty="0">
                <a:solidFill>
                  <a:srgbClr val="0066FF"/>
                </a:solidFill>
                <a:latin typeface="Times New Roman" panose="02020603050405020304" pitchFamily="18" charset="0"/>
                <a:cs typeface="Times New Roman" panose="02020603050405020304" pitchFamily="18" charset="0"/>
              </a:rPr>
              <a:t>.</a:t>
            </a:r>
          </a:p>
          <a:p>
            <a:r>
              <a:rPr lang="en-US" sz="1810" dirty="0">
                <a:solidFill>
                  <a:srgbClr val="0066FF"/>
                </a:solidFill>
                <a:latin typeface="Times New Roman" panose="02020603050405020304" pitchFamily="18" charset="0"/>
                <a:cs typeface="Times New Roman" panose="02020603050405020304" pitchFamily="18" charset="0"/>
              </a:rPr>
              <a:t>- GV </a:t>
            </a:r>
            <a:r>
              <a:rPr lang="en-US" sz="1810" dirty="0" err="1">
                <a:solidFill>
                  <a:srgbClr val="0066FF"/>
                </a:solidFill>
                <a:latin typeface="Times New Roman" panose="02020603050405020304" pitchFamily="18" charset="0"/>
                <a:cs typeface="Times New Roman" panose="02020603050405020304" pitchFamily="18" charset="0"/>
              </a:rPr>
              <a:t>gọi</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một</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số</a:t>
            </a:r>
            <a:r>
              <a:rPr lang="en-US" sz="1810" dirty="0">
                <a:solidFill>
                  <a:srgbClr val="0066FF"/>
                </a:solidFill>
                <a:latin typeface="Times New Roman" panose="02020603050405020304" pitchFamily="18" charset="0"/>
                <a:cs typeface="Times New Roman" panose="02020603050405020304" pitchFamily="18" charset="0"/>
              </a:rPr>
              <a:t> HS </a:t>
            </a:r>
            <a:r>
              <a:rPr lang="en-US" sz="1810" dirty="0" err="1">
                <a:solidFill>
                  <a:srgbClr val="0066FF"/>
                </a:solidFill>
                <a:latin typeface="Times New Roman" panose="02020603050405020304" pitchFamily="18" charset="0"/>
                <a:cs typeface="Times New Roman" panose="02020603050405020304" pitchFamily="18" charset="0"/>
              </a:rPr>
              <a:t>nêu</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kiến</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thức</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kĩ</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năng</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trong</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bài</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học</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mà</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trò</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chơi</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đã</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thể</a:t>
            </a:r>
            <a:r>
              <a:rPr lang="en-US" sz="1810" dirty="0">
                <a:solidFill>
                  <a:srgbClr val="0066FF"/>
                </a:solidFill>
                <a:latin typeface="Times New Roman" panose="02020603050405020304" pitchFamily="18" charset="0"/>
                <a:cs typeface="Times New Roman" panose="02020603050405020304" pitchFamily="18" charset="0"/>
              </a:rPr>
              <a:t> </a:t>
            </a:r>
            <a:r>
              <a:rPr lang="en-US" sz="1810" dirty="0" err="1">
                <a:solidFill>
                  <a:srgbClr val="0066FF"/>
                </a:solidFill>
                <a:latin typeface="Times New Roman" panose="02020603050405020304" pitchFamily="18" charset="0"/>
                <a:cs typeface="Times New Roman" panose="02020603050405020304" pitchFamily="18" charset="0"/>
              </a:rPr>
              <a:t>hiện</a:t>
            </a:r>
            <a:r>
              <a:rPr lang="en-US" sz="1810" dirty="0">
                <a:solidFill>
                  <a:srgbClr val="0066FF"/>
                </a:solidFill>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23-zpc.zdn.vn/6412555480049388270/52927a6a134cd5128c5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776863" cy="583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281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f10-zpc.zdn.vn/1958543348857790682/d150b396d8b01eee47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6792754"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144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3"/>
          <p:cNvGrpSpPr>
            <a:grpSpLocks/>
          </p:cNvGrpSpPr>
          <p:nvPr/>
        </p:nvGrpSpPr>
        <p:grpSpPr bwMode="auto">
          <a:xfrm>
            <a:off x="279068" y="1744400"/>
            <a:ext cx="3867743" cy="1903200"/>
            <a:chOff x="1292225" y="1295400"/>
            <a:chExt cx="2822575" cy="1498600"/>
          </a:xfrm>
          <a:solidFill>
            <a:srgbClr val="FFFF00"/>
          </a:solidFill>
        </p:grpSpPr>
        <p:sp>
          <p:nvSpPr>
            <p:cNvPr id="4" name="Rectangle 3"/>
            <p:cNvSpPr/>
            <p:nvPr/>
          </p:nvSpPr>
          <p:spPr>
            <a:xfrm>
              <a:off x="1292225" y="1295400"/>
              <a:ext cx="2822575" cy="1498600"/>
            </a:xfrm>
            <a:prstGeom prst="rect">
              <a:avLst/>
            </a:prstGeom>
            <a:grpFill/>
            <a:ln w="3175">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1292225" y="1295400"/>
              <a:ext cx="2822575" cy="381000"/>
            </a:xfrm>
            <a:prstGeom prst="rect">
              <a:avLst/>
            </a:prstGeom>
            <a:solidFill>
              <a:srgbClr val="FF0000"/>
            </a:solidFill>
            <a:ln w="3175">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3" name="Straight Connector 12"/>
            <p:cNvCxnSpPr/>
            <p:nvPr/>
          </p:nvCxnSpPr>
          <p:spPr>
            <a:xfrm>
              <a:off x="1292225" y="1739900"/>
              <a:ext cx="2822575" cy="0"/>
            </a:xfrm>
            <a:prstGeom prst="line">
              <a:avLst/>
            </a:prstGeom>
            <a:grpFill/>
            <a:ln w="12700">
              <a:solidFill>
                <a:schemeClr val="accent3"/>
              </a:solidFill>
              <a:prstDash val="dash"/>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7171" name="Group 14"/>
          <p:cNvGrpSpPr>
            <a:grpSpLocks/>
          </p:cNvGrpSpPr>
          <p:nvPr/>
        </p:nvGrpSpPr>
        <p:grpSpPr bwMode="auto">
          <a:xfrm>
            <a:off x="4232012" y="1744400"/>
            <a:ext cx="3885761" cy="1887868"/>
            <a:chOff x="4862513" y="1295400"/>
            <a:chExt cx="2833687" cy="1498600"/>
          </a:xfrm>
          <a:solidFill>
            <a:srgbClr val="FFFF00"/>
          </a:solidFill>
        </p:grpSpPr>
        <p:sp>
          <p:nvSpPr>
            <p:cNvPr id="34" name="Rectangle 33"/>
            <p:cNvSpPr/>
            <p:nvPr/>
          </p:nvSpPr>
          <p:spPr>
            <a:xfrm>
              <a:off x="4873626" y="1295400"/>
              <a:ext cx="2822574" cy="1498600"/>
            </a:xfrm>
            <a:prstGeom prst="rect">
              <a:avLst/>
            </a:prstGeom>
            <a:grpFill/>
            <a:ln w="3175">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Rectangle 34"/>
            <p:cNvSpPr/>
            <p:nvPr/>
          </p:nvSpPr>
          <p:spPr>
            <a:xfrm>
              <a:off x="4873626" y="1295400"/>
              <a:ext cx="2822574" cy="381000"/>
            </a:xfrm>
            <a:prstGeom prst="rect">
              <a:avLst/>
            </a:prstGeom>
            <a:solidFill>
              <a:srgbClr val="FF0000"/>
            </a:solidFill>
            <a:ln w="3175">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77" name="Straight Connector 76"/>
            <p:cNvCxnSpPr/>
            <p:nvPr/>
          </p:nvCxnSpPr>
          <p:spPr>
            <a:xfrm>
              <a:off x="4862513" y="1739900"/>
              <a:ext cx="2822574" cy="0"/>
            </a:xfrm>
            <a:prstGeom prst="line">
              <a:avLst/>
            </a:prstGeom>
            <a:grpFill/>
            <a:ln w="12700">
              <a:solidFill>
                <a:schemeClr val="accent3"/>
              </a:solidFill>
              <a:prstDash val="dash"/>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7172" name="Group 15"/>
          <p:cNvGrpSpPr>
            <a:grpSpLocks/>
          </p:cNvGrpSpPr>
          <p:nvPr/>
        </p:nvGrpSpPr>
        <p:grpSpPr bwMode="auto">
          <a:xfrm>
            <a:off x="302374" y="3991987"/>
            <a:ext cx="3826262" cy="1908448"/>
            <a:chOff x="1292225" y="3124200"/>
            <a:chExt cx="2822575" cy="1498600"/>
          </a:xfrm>
        </p:grpSpPr>
        <p:sp>
          <p:nvSpPr>
            <p:cNvPr id="36" name="Rectangle 35"/>
            <p:cNvSpPr/>
            <p:nvPr/>
          </p:nvSpPr>
          <p:spPr>
            <a:xfrm>
              <a:off x="1292225" y="3124200"/>
              <a:ext cx="2822575" cy="1498600"/>
            </a:xfrm>
            <a:prstGeom prst="rect">
              <a:avLst/>
            </a:prstGeom>
            <a:solidFill>
              <a:srgbClr val="FFFF00"/>
            </a:solidFill>
            <a:ln w="3175">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7" name="Rectangle 36"/>
            <p:cNvSpPr/>
            <p:nvPr/>
          </p:nvSpPr>
          <p:spPr>
            <a:xfrm>
              <a:off x="1292225" y="3124200"/>
              <a:ext cx="2822518" cy="381000"/>
            </a:xfrm>
            <a:prstGeom prst="rect">
              <a:avLst/>
            </a:prstGeom>
            <a:solidFill>
              <a:schemeClr val="tx2"/>
            </a:solidFill>
            <a:ln w="3175">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78" name="Straight Connector 77"/>
            <p:cNvCxnSpPr/>
            <p:nvPr/>
          </p:nvCxnSpPr>
          <p:spPr>
            <a:xfrm>
              <a:off x="1292225" y="3568700"/>
              <a:ext cx="2822575" cy="0"/>
            </a:xfrm>
            <a:prstGeom prst="line">
              <a:avLst/>
            </a:prstGeom>
            <a:ln w="12700">
              <a:solidFill>
                <a:schemeClr val="tx2"/>
              </a:solidFill>
              <a:prstDash val="dash"/>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grpSp>
        <p:nvGrpSpPr>
          <p:cNvPr id="7173" name="Group 16"/>
          <p:cNvGrpSpPr>
            <a:grpSpLocks/>
          </p:cNvGrpSpPr>
          <p:nvPr/>
        </p:nvGrpSpPr>
        <p:grpSpPr bwMode="auto">
          <a:xfrm>
            <a:off x="4159548" y="3992332"/>
            <a:ext cx="3975279" cy="1908447"/>
            <a:chOff x="4862513" y="3124200"/>
            <a:chExt cx="2833687" cy="1498600"/>
          </a:xfrm>
        </p:grpSpPr>
        <p:sp>
          <p:nvSpPr>
            <p:cNvPr id="38" name="Rectangle 37"/>
            <p:cNvSpPr/>
            <p:nvPr/>
          </p:nvSpPr>
          <p:spPr>
            <a:xfrm>
              <a:off x="4873626" y="3124200"/>
              <a:ext cx="2822574" cy="1498600"/>
            </a:xfrm>
            <a:prstGeom prst="rect">
              <a:avLst/>
            </a:prstGeom>
            <a:solidFill>
              <a:srgbClr val="FFFF00"/>
            </a:solidFill>
            <a:ln w="3175">
              <a:noFill/>
            </a:ln>
            <a:effectLst>
              <a:outerShdw blurRad="63500" sx="102000" sy="102000" algn="ct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0" name="Rectangle 39"/>
            <p:cNvSpPr/>
            <p:nvPr/>
          </p:nvSpPr>
          <p:spPr>
            <a:xfrm>
              <a:off x="4873626" y="3124200"/>
              <a:ext cx="2822574" cy="381000"/>
            </a:xfrm>
            <a:prstGeom prst="rect">
              <a:avLst/>
            </a:prstGeom>
            <a:solidFill>
              <a:schemeClr val="accent2"/>
            </a:solidFill>
            <a:ln w="3175">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80" name="Straight Connector 79"/>
            <p:cNvCxnSpPr/>
            <p:nvPr/>
          </p:nvCxnSpPr>
          <p:spPr>
            <a:xfrm>
              <a:off x="4862513" y="3568700"/>
              <a:ext cx="2822574" cy="0"/>
            </a:xfrm>
            <a:prstGeom prst="line">
              <a:avLst/>
            </a:prstGeom>
            <a:ln w="12700">
              <a:solidFill>
                <a:schemeClr val="accent2"/>
              </a:solidFill>
              <a:prstDash val="dash"/>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grpSp>
      <p:sp>
        <p:nvSpPr>
          <p:cNvPr id="7176" name="TextBox 4"/>
          <p:cNvSpPr txBox="1">
            <a:spLocks noChangeArrowheads="1"/>
          </p:cNvSpPr>
          <p:nvPr/>
        </p:nvSpPr>
        <p:spPr bwMode="auto">
          <a:xfrm>
            <a:off x="543069" y="969788"/>
            <a:ext cx="7262392" cy="587853"/>
          </a:xfrm>
          <a:prstGeom prst="rect">
            <a:avLst/>
          </a:prstGeom>
          <a:solidFill>
            <a:srgbClr val="7030A0"/>
          </a:solidFill>
          <a:ln w="9525">
            <a:noFill/>
            <a:miter lim="800000"/>
            <a:headEnd/>
            <a:tailEnd/>
          </a:ln>
          <a:scene3d>
            <a:camera prst="orthographicFront"/>
            <a:lightRig rig="threePt" dir="t"/>
          </a:scene3d>
          <a:sp3d>
            <a:bevelT w="139700" h="139700" prst="divot"/>
          </a:sp3d>
        </p:spPr>
        <p:txBody>
          <a:bodyPr wrap="square" anchor="ctr">
            <a:spAutoFit/>
          </a:bodyPr>
          <a:lstStyle/>
          <a:p>
            <a:pPr lvl="0" indent="457200" algn="ctr">
              <a:lnSpc>
                <a:spcPct val="115000"/>
              </a:lnSpc>
              <a:spcAft>
                <a:spcPts val="0"/>
              </a:spcAft>
            </a:pPr>
            <a:r>
              <a:rPr lang="en-US" sz="2800" b="1" dirty="0">
                <a:solidFill>
                  <a:schemeClr val="bg1"/>
                </a:solidFill>
                <a:effectLst>
                  <a:innerShdw blurRad="63500" dist="50800" dir="16200000">
                    <a:prstClr val="black">
                      <a:alpha val="50000"/>
                    </a:prstClr>
                  </a:innerShdw>
                </a:effectLst>
                <a:latin typeface="Times New Roman" pitchFamily="18" charset="0"/>
                <a:ea typeface="Times New Roman"/>
                <a:cs typeface="Times New Roman" pitchFamily="18" charset="0"/>
              </a:rPr>
              <a:t>NỘI DUNG CHÍNH CỦA BÁO CÁO</a:t>
            </a:r>
          </a:p>
        </p:txBody>
      </p:sp>
      <p:sp>
        <p:nvSpPr>
          <p:cNvPr id="48" name="Freeform 47"/>
          <p:cNvSpPr/>
          <p:nvPr/>
        </p:nvSpPr>
        <p:spPr>
          <a:xfrm>
            <a:off x="4381808" y="2555091"/>
            <a:ext cx="661988"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9" name="Freeform 48"/>
          <p:cNvSpPr/>
          <p:nvPr/>
        </p:nvSpPr>
        <p:spPr>
          <a:xfrm>
            <a:off x="870230" y="4762894"/>
            <a:ext cx="660400"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5" name="Freeform 54"/>
          <p:cNvSpPr/>
          <p:nvPr/>
        </p:nvSpPr>
        <p:spPr>
          <a:xfrm>
            <a:off x="4159548" y="4724638"/>
            <a:ext cx="661988"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9" name="Rectangle 58"/>
          <p:cNvSpPr/>
          <p:nvPr/>
        </p:nvSpPr>
        <p:spPr>
          <a:xfrm>
            <a:off x="1256739" y="2452209"/>
            <a:ext cx="2637968" cy="707886"/>
          </a:xfrm>
          <a:prstGeom prst="rect">
            <a:avLst/>
          </a:prstGeom>
        </p:spPr>
        <p:txBody>
          <a:bodyPr wrap="square" anchor="ctr">
            <a:spAutoFit/>
          </a:bodyPr>
          <a:lstStyle/>
          <a:p>
            <a:pPr algn="ctr" fontAlgn="auto">
              <a:spcBef>
                <a:spcPts val="0"/>
              </a:spcBef>
              <a:spcAft>
                <a:spcPts val="0"/>
              </a:spcAft>
              <a:defRPr/>
            </a:pPr>
            <a:r>
              <a:rPr lang="en-US" sz="2000" b="1" dirty="0" err="1">
                <a:latin typeface="Times New Roman" pitchFamily="18" charset="0"/>
                <a:ea typeface="+mn-ea"/>
                <a:cs typeface="Times New Roman" pitchFamily="18" charset="0"/>
              </a:rPr>
              <a:t>Tên</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biện</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pháp</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lĩnh</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vực</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áp</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dụng</a:t>
            </a:r>
            <a:r>
              <a:rPr lang="en-US" sz="2000" b="1" dirty="0">
                <a:latin typeface="Times New Roman" pitchFamily="18" charset="0"/>
                <a:ea typeface="+mn-ea"/>
                <a:cs typeface="Times New Roman" pitchFamily="18" charset="0"/>
              </a:rPr>
              <a:t>.</a:t>
            </a:r>
          </a:p>
        </p:txBody>
      </p:sp>
      <p:sp>
        <p:nvSpPr>
          <p:cNvPr id="60" name="Rectangle 59"/>
          <p:cNvSpPr/>
          <p:nvPr/>
        </p:nvSpPr>
        <p:spPr>
          <a:xfrm>
            <a:off x="1280045" y="4879949"/>
            <a:ext cx="2497889" cy="400110"/>
          </a:xfrm>
          <a:prstGeom prst="rect">
            <a:avLst/>
          </a:prstGeom>
        </p:spPr>
        <p:txBody>
          <a:bodyPr wrap="square" anchor="ctr">
            <a:spAutoFit/>
          </a:bodyPr>
          <a:lstStyle/>
          <a:p>
            <a:pPr algn="ctr" fontAlgn="auto">
              <a:spcBef>
                <a:spcPts val="0"/>
              </a:spcBef>
              <a:spcAft>
                <a:spcPts val="0"/>
              </a:spcAft>
              <a:defRPr/>
            </a:pPr>
            <a:r>
              <a:rPr lang="en-US" sz="2000" b="1" dirty="0" err="1">
                <a:latin typeface="Times New Roman" pitchFamily="18" charset="0"/>
                <a:ea typeface="+mn-ea"/>
                <a:cs typeface="Times New Roman" pitchFamily="18" charset="0"/>
              </a:rPr>
              <a:t>Hiệu</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quả</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đạt</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được</a:t>
            </a:r>
            <a:endParaRPr lang="en-US" sz="2000" b="1" dirty="0">
              <a:latin typeface="Times New Roman" pitchFamily="18" charset="0"/>
              <a:ea typeface="+mn-ea"/>
              <a:cs typeface="Times New Roman" pitchFamily="18" charset="0"/>
            </a:endParaRPr>
          </a:p>
        </p:txBody>
      </p:sp>
      <p:sp>
        <p:nvSpPr>
          <p:cNvPr id="65" name="Rectangle 64"/>
          <p:cNvSpPr/>
          <p:nvPr/>
        </p:nvSpPr>
        <p:spPr>
          <a:xfrm>
            <a:off x="4789692" y="2666741"/>
            <a:ext cx="2868810" cy="400110"/>
          </a:xfrm>
          <a:prstGeom prst="rect">
            <a:avLst/>
          </a:prstGeom>
        </p:spPr>
        <p:txBody>
          <a:bodyPr wrap="square" anchor="ctr">
            <a:spAutoFit/>
          </a:bodyPr>
          <a:lstStyle/>
          <a:p>
            <a:pPr algn="ctr" fontAlgn="auto">
              <a:spcBef>
                <a:spcPts val="0"/>
              </a:spcBef>
              <a:spcAft>
                <a:spcPts val="0"/>
              </a:spcAft>
              <a:defRPr/>
            </a:pPr>
            <a:r>
              <a:rPr lang="en-US" sz="2000" b="1" dirty="0" err="1">
                <a:latin typeface="Times New Roman" pitchFamily="18" charset="0"/>
                <a:ea typeface="+mn-ea"/>
                <a:cs typeface="Times New Roman" pitchFamily="18" charset="0"/>
              </a:rPr>
              <a:t>Nội</a:t>
            </a:r>
            <a:r>
              <a:rPr lang="en-US" sz="2000" b="1" dirty="0">
                <a:latin typeface="Times New Roman" pitchFamily="18" charset="0"/>
                <a:ea typeface="+mn-ea"/>
                <a:cs typeface="Times New Roman" pitchFamily="18" charset="0"/>
              </a:rPr>
              <a:t> dung </a:t>
            </a:r>
            <a:r>
              <a:rPr lang="en-US" sz="2000" b="1" dirty="0" err="1">
                <a:latin typeface="Times New Roman" pitchFamily="18" charset="0"/>
                <a:ea typeface="+mn-ea"/>
                <a:cs typeface="Times New Roman" pitchFamily="18" charset="0"/>
              </a:rPr>
              <a:t>biện</a:t>
            </a:r>
            <a:r>
              <a:rPr lang="en-US" sz="2000" b="1" dirty="0">
                <a:latin typeface="Times New Roman" pitchFamily="18" charset="0"/>
                <a:ea typeface="+mn-ea"/>
                <a:cs typeface="Times New Roman" pitchFamily="18" charset="0"/>
              </a:rPr>
              <a:t> </a:t>
            </a:r>
            <a:r>
              <a:rPr lang="en-US" sz="2000" b="1" dirty="0" err="1">
                <a:latin typeface="Times New Roman" pitchFamily="18" charset="0"/>
                <a:ea typeface="+mn-ea"/>
                <a:cs typeface="Times New Roman" pitchFamily="18" charset="0"/>
              </a:rPr>
              <a:t>pháp</a:t>
            </a:r>
            <a:endParaRPr lang="en-US" sz="2000" b="1" dirty="0">
              <a:latin typeface="Times New Roman" pitchFamily="18" charset="0"/>
              <a:ea typeface="+mn-ea"/>
              <a:cs typeface="Times New Roman" pitchFamily="18" charset="0"/>
            </a:endParaRPr>
          </a:p>
        </p:txBody>
      </p:sp>
      <p:sp>
        <p:nvSpPr>
          <p:cNvPr id="7189" name="Rectangle 69"/>
          <p:cNvSpPr>
            <a:spLocks noChangeArrowheads="1"/>
          </p:cNvSpPr>
          <p:nvPr/>
        </p:nvSpPr>
        <p:spPr bwMode="auto">
          <a:xfrm>
            <a:off x="1411305" y="1791292"/>
            <a:ext cx="1830387" cy="369332"/>
          </a:xfrm>
          <a:prstGeom prst="rect">
            <a:avLst/>
          </a:prstGeom>
          <a:solidFill>
            <a:srgbClr val="FF0000"/>
          </a:solidFill>
          <a:ln w="9525">
            <a:noFill/>
            <a:miter lim="800000"/>
            <a:headEnd/>
            <a:tailEnd/>
          </a:ln>
        </p:spPr>
        <p:txBody>
          <a:bodyPr anchor="ctr">
            <a:spAutoFit/>
          </a:bodyPr>
          <a:lstStyle/>
          <a:p>
            <a:pPr algn="ctr"/>
            <a:r>
              <a:rPr lang="en-US" b="1" dirty="0">
                <a:solidFill>
                  <a:srgbClr val="FFFF00"/>
                </a:solidFill>
                <a:latin typeface="Times New Roman" panose="02020603050405020304" pitchFamily="18" charset="0"/>
                <a:ea typeface="+mn-ea"/>
                <a:cs typeface="Times New Roman" panose="02020603050405020304" pitchFamily="18" charset="0"/>
              </a:rPr>
              <a:t>Nội dung 01</a:t>
            </a:r>
          </a:p>
        </p:txBody>
      </p:sp>
      <p:sp>
        <p:nvSpPr>
          <p:cNvPr id="7190" name="Rectangle 70"/>
          <p:cNvSpPr>
            <a:spLocks noChangeArrowheads="1"/>
          </p:cNvSpPr>
          <p:nvPr/>
        </p:nvSpPr>
        <p:spPr bwMode="auto">
          <a:xfrm>
            <a:off x="1208172" y="3992332"/>
            <a:ext cx="1830387" cy="369332"/>
          </a:xfrm>
          <a:prstGeom prst="rect">
            <a:avLst/>
          </a:prstGeom>
          <a:noFill/>
          <a:ln w="9525">
            <a:noFill/>
            <a:miter lim="800000"/>
            <a:headEnd/>
            <a:tailEnd/>
          </a:ln>
        </p:spPr>
        <p:txBody>
          <a:bodyPr anchor="ctr">
            <a:spAutoFit/>
          </a:bodyPr>
          <a:lstStyle/>
          <a:p>
            <a:pPr algn="ctr"/>
            <a:r>
              <a:rPr lang="en-US" b="1" dirty="0">
                <a:solidFill>
                  <a:prstClr val="white"/>
                </a:solidFill>
                <a:latin typeface="Times New Roman" panose="02020603050405020304" pitchFamily="18" charset="0"/>
                <a:ea typeface="+mn-ea"/>
                <a:cs typeface="Times New Roman" panose="02020603050405020304" pitchFamily="18" charset="0"/>
              </a:rPr>
              <a:t>Nội dung 03</a:t>
            </a:r>
          </a:p>
        </p:txBody>
      </p:sp>
      <p:sp>
        <p:nvSpPr>
          <p:cNvPr id="7192" name="Rectangle 72"/>
          <p:cNvSpPr>
            <a:spLocks noChangeArrowheads="1"/>
          </p:cNvSpPr>
          <p:nvPr/>
        </p:nvSpPr>
        <p:spPr bwMode="auto">
          <a:xfrm>
            <a:off x="5034359" y="1735893"/>
            <a:ext cx="1830387" cy="369332"/>
          </a:xfrm>
          <a:prstGeom prst="rect">
            <a:avLst/>
          </a:prstGeom>
          <a:solidFill>
            <a:srgbClr val="FF0000"/>
          </a:solidFill>
          <a:ln w="9525">
            <a:noFill/>
            <a:miter lim="800000"/>
            <a:headEnd/>
            <a:tailEnd/>
          </a:ln>
        </p:spPr>
        <p:txBody>
          <a:bodyPr anchor="ctr">
            <a:spAutoFit/>
          </a:bodyPr>
          <a:lstStyle/>
          <a:p>
            <a:pPr algn="ctr"/>
            <a:r>
              <a:rPr lang="en-US" b="1" dirty="0">
                <a:solidFill>
                  <a:srgbClr val="FFFF00"/>
                </a:solidFill>
                <a:latin typeface="Times New Roman" panose="02020603050405020304" pitchFamily="18" charset="0"/>
                <a:ea typeface="+mn-ea"/>
                <a:cs typeface="Times New Roman" panose="02020603050405020304" pitchFamily="18" charset="0"/>
              </a:rPr>
              <a:t>Nội dung 02</a:t>
            </a:r>
          </a:p>
        </p:txBody>
      </p:sp>
      <p:sp>
        <p:nvSpPr>
          <p:cNvPr id="7193" name="Rectangle 74"/>
          <p:cNvSpPr>
            <a:spLocks noChangeArrowheads="1"/>
          </p:cNvSpPr>
          <p:nvPr/>
        </p:nvSpPr>
        <p:spPr bwMode="auto">
          <a:xfrm>
            <a:off x="4799220" y="3988157"/>
            <a:ext cx="1830387" cy="369332"/>
          </a:xfrm>
          <a:prstGeom prst="rect">
            <a:avLst/>
          </a:prstGeom>
          <a:noFill/>
          <a:ln w="9525">
            <a:noFill/>
            <a:miter lim="800000"/>
            <a:headEnd/>
            <a:tailEnd/>
          </a:ln>
        </p:spPr>
        <p:txBody>
          <a:bodyPr anchor="ctr">
            <a:spAutoFit/>
          </a:bodyPr>
          <a:lstStyle/>
          <a:p>
            <a:pPr algn="ctr"/>
            <a:r>
              <a:rPr lang="en-US" b="1" dirty="0">
                <a:solidFill>
                  <a:prstClr val="white"/>
                </a:solidFill>
                <a:latin typeface="Times New Roman" panose="02020603050405020304" pitchFamily="18" charset="0"/>
                <a:ea typeface="+mn-ea"/>
                <a:cs typeface="Times New Roman" panose="02020603050405020304" pitchFamily="18" charset="0"/>
              </a:rPr>
              <a:t>Nội dung 04</a:t>
            </a:r>
          </a:p>
        </p:txBody>
      </p:sp>
      <p:sp>
        <p:nvSpPr>
          <p:cNvPr id="39" name="Freeform 38"/>
          <p:cNvSpPr/>
          <p:nvPr/>
        </p:nvSpPr>
        <p:spPr>
          <a:xfrm>
            <a:off x="714154" y="2547619"/>
            <a:ext cx="661988" cy="504825"/>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p:nvPr/>
        </p:nvSpPr>
        <p:spPr>
          <a:xfrm>
            <a:off x="4543779" y="4890606"/>
            <a:ext cx="3591048" cy="400110"/>
          </a:xfrm>
          <a:prstGeom prst="rect">
            <a:avLst/>
          </a:prstGeom>
        </p:spPr>
        <p:txBody>
          <a:bodyPr wrap="none">
            <a:spAutoFit/>
          </a:bodyPr>
          <a:lstStyle/>
          <a:p>
            <a:pPr algn="just" fontAlgn="auto">
              <a:spcBef>
                <a:spcPts val="0"/>
              </a:spcBef>
              <a:spcAft>
                <a:spcPts val="0"/>
              </a:spcAft>
              <a:defRPr/>
            </a:pPr>
            <a:r>
              <a:rPr lang="en-US" sz="2000" b="1" dirty="0" err="1">
                <a:latin typeface="Times New Roman" pitchFamily="18" charset="0"/>
                <a:cs typeface="Times New Roman" pitchFamily="18" charset="0"/>
              </a:rPr>
              <a:t>Điều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kiện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khả</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năng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áp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dụng</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3400641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22" presetClass="entr" presetSubtype="4"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ipe(down)">
                                      <p:cBhvr>
                                        <p:cTn id="10" dur="500"/>
                                        <p:tgtEl>
                                          <p:spTgt spid="717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190"/>
                                        </p:tgtEl>
                                        <p:attrNameLst>
                                          <p:attrName>style.visibility</p:attrName>
                                        </p:attrNameLst>
                                      </p:cBhvr>
                                      <p:to>
                                        <p:strVal val="visible"/>
                                      </p:to>
                                    </p:set>
                                    <p:animEffect transition="in" filter="wipe(down)">
                                      <p:cBhvr>
                                        <p:cTn id="13" dur="500"/>
                                        <p:tgtEl>
                                          <p:spTgt spid="719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193"/>
                                        </p:tgtEl>
                                        <p:attrNameLst>
                                          <p:attrName>style.visibility</p:attrName>
                                        </p:attrNameLst>
                                      </p:cBhvr>
                                      <p:to>
                                        <p:strVal val="visible"/>
                                      </p:to>
                                    </p:set>
                                    <p:animEffect transition="in" filter="wipe(down)">
                                      <p:cBhvr>
                                        <p:cTn id="25" dur="500"/>
                                        <p:tgtEl>
                                          <p:spTgt spid="7193"/>
                                        </p:tgtEl>
                                      </p:cBhvr>
                                    </p:animEffect>
                                  </p:childTnLst>
                                </p:cTn>
                              </p:par>
                              <p:par>
                                <p:cTn id="26" presetID="22" presetClass="entr" presetSubtype="4" fill="hold" nodeType="withEffect">
                                  <p:stCondLst>
                                    <p:cond delay="0"/>
                                  </p:stCondLst>
                                  <p:childTnLst>
                                    <p:set>
                                      <p:cBhvr>
                                        <p:cTn id="27" dur="1" fill="hold">
                                          <p:stCondLst>
                                            <p:cond delay="0"/>
                                          </p:stCondLst>
                                        </p:cTn>
                                        <p:tgtEl>
                                          <p:spTgt spid="7173"/>
                                        </p:tgtEl>
                                        <p:attrNameLst>
                                          <p:attrName>style.visibility</p:attrName>
                                        </p:attrNameLst>
                                      </p:cBhvr>
                                      <p:to>
                                        <p:strVal val="visible"/>
                                      </p:to>
                                    </p:set>
                                    <p:animEffect transition="in" filter="wipe(down)">
                                      <p:cBhvr>
                                        <p:cTn id="28" dur="500"/>
                                        <p:tgtEl>
                                          <p:spTgt spid="717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down)">
                                      <p:cBhvr>
                                        <p:cTn id="34" dur="500"/>
                                        <p:tgtEl>
                                          <p:spTgt spid="6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192"/>
                                        </p:tgtEl>
                                        <p:attrNameLst>
                                          <p:attrName>style.visibility</p:attrName>
                                        </p:attrNameLst>
                                      </p:cBhvr>
                                      <p:to>
                                        <p:strVal val="visible"/>
                                      </p:to>
                                    </p:set>
                                    <p:animEffect transition="in" filter="wipe(down)">
                                      <p:cBhvr>
                                        <p:cTn id="37" dur="500"/>
                                        <p:tgtEl>
                                          <p:spTgt spid="7192"/>
                                        </p:tgtEl>
                                      </p:cBhvr>
                                    </p:animEffect>
                                  </p:childTnLst>
                                </p:cTn>
                              </p:par>
                              <p:par>
                                <p:cTn id="38" presetID="22" presetClass="entr" presetSubtype="4" fill="hold" nodeType="withEffect">
                                  <p:stCondLst>
                                    <p:cond delay="0"/>
                                  </p:stCondLst>
                                  <p:childTnLst>
                                    <p:set>
                                      <p:cBhvr>
                                        <p:cTn id="39" dur="1" fill="hold">
                                          <p:stCondLst>
                                            <p:cond delay="0"/>
                                          </p:stCondLst>
                                        </p:cTn>
                                        <p:tgtEl>
                                          <p:spTgt spid="7171"/>
                                        </p:tgtEl>
                                        <p:attrNameLst>
                                          <p:attrName>style.visibility</p:attrName>
                                        </p:attrNameLst>
                                      </p:cBhvr>
                                      <p:to>
                                        <p:strVal val="visible"/>
                                      </p:to>
                                    </p:set>
                                    <p:animEffect transition="in" filter="wipe(down)">
                                      <p:cBhvr>
                                        <p:cTn id="40" dur="500"/>
                                        <p:tgtEl>
                                          <p:spTgt spid="717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down)">
                                      <p:cBhvr>
                                        <p:cTn id="43" dur="500"/>
                                        <p:tgtEl>
                                          <p:spTgt spid="5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down)">
                                      <p:cBhvr>
                                        <p:cTn id="46" dur="500"/>
                                        <p:tgtEl>
                                          <p:spTgt spid="39"/>
                                        </p:tgtEl>
                                      </p:cBhvr>
                                    </p:animEffect>
                                  </p:childTnLst>
                                </p:cTn>
                              </p:par>
                              <p:par>
                                <p:cTn id="47" presetID="22" presetClass="entr" presetSubtype="4" fill="hold" nodeType="withEffect">
                                  <p:stCondLst>
                                    <p:cond delay="0"/>
                                  </p:stCondLst>
                                  <p:childTnLst>
                                    <p:set>
                                      <p:cBhvr>
                                        <p:cTn id="48" dur="1" fill="hold">
                                          <p:stCondLst>
                                            <p:cond delay="0"/>
                                          </p:stCondLst>
                                        </p:cTn>
                                        <p:tgtEl>
                                          <p:spTgt spid="7170"/>
                                        </p:tgtEl>
                                        <p:attrNameLst>
                                          <p:attrName>style.visibility</p:attrName>
                                        </p:attrNameLst>
                                      </p:cBhvr>
                                      <p:to>
                                        <p:strVal val="visible"/>
                                      </p:to>
                                    </p:set>
                                    <p:animEffect transition="in" filter="wipe(down)">
                                      <p:cBhvr>
                                        <p:cTn id="49" dur="500"/>
                                        <p:tgtEl>
                                          <p:spTgt spid="717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189"/>
                                        </p:tgtEl>
                                        <p:attrNameLst>
                                          <p:attrName>style.visibility</p:attrName>
                                        </p:attrNameLst>
                                      </p:cBhvr>
                                      <p:to>
                                        <p:strVal val="visible"/>
                                      </p:to>
                                    </p:set>
                                    <p:animEffect transition="in" filter="wipe(down)">
                                      <p:cBhvr>
                                        <p:cTn id="52" dur="500"/>
                                        <p:tgtEl>
                                          <p:spTgt spid="718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176"/>
                                        </p:tgtEl>
                                        <p:attrNameLst>
                                          <p:attrName>style.visibility</p:attrName>
                                        </p:attrNameLst>
                                      </p:cBhvr>
                                      <p:to>
                                        <p:strVal val="visible"/>
                                      </p:to>
                                    </p:set>
                                    <p:animEffect transition="in" filter="wipe(down)">
                                      <p:cBhvr>
                                        <p:cTn id="55"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animBg="1"/>
      <p:bldP spid="48" grpId="0" animBg="1"/>
      <p:bldP spid="49" grpId="0" animBg="1"/>
      <p:bldP spid="55" grpId="0" animBg="1"/>
      <p:bldP spid="59" grpId="0"/>
      <p:bldP spid="60" grpId="0"/>
      <p:bldP spid="65" grpId="0"/>
      <p:bldP spid="7189" grpId="0" animBg="1"/>
      <p:bldP spid="7190" grpId="0"/>
      <p:bldP spid="7192" grpId="0" animBg="1"/>
      <p:bldP spid="7193" grpId="0"/>
      <p:bldP spid="39"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755576" y="135940"/>
            <a:ext cx="7704856" cy="623247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20000"/>
              </a:lnSpc>
              <a:spcBef>
                <a:spcPct val="0"/>
              </a:spcBef>
              <a:spcAft>
                <a:spcPct val="0"/>
              </a:spcAft>
              <a:buClrTx/>
              <a:buSzTx/>
              <a:buFontTx/>
              <a:buNone/>
              <a:tabLst/>
            </a:pPr>
            <a:r>
              <a:rPr kumimoji="0" lang="en-US" sz="2100" b="1" i="0" u="sng"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Ví</a:t>
            </a:r>
            <a:r>
              <a:rPr kumimoji="0" lang="en-US" sz="2100" b="1" i="0" u="sng"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sng"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dụ</a:t>
            </a:r>
            <a:r>
              <a:rPr kumimoji="0" lang="en-US" sz="2100" b="1" i="0" u="sng" strike="noStrike" cap="none" normalizeH="0" baseline="0" dirty="0">
                <a:ln>
                  <a:noFill/>
                </a:ln>
                <a:solidFill>
                  <a:srgbClr val="0066FF"/>
                </a:solidFill>
                <a:effectLst/>
                <a:latin typeface="Times New Roman" pitchFamily="18" charset="0"/>
                <a:ea typeface="Calibri" pitchFamily="34" charset="0"/>
                <a:cs typeface="Times New Roman" pitchFamily="18" charset="0"/>
              </a:rPr>
              <a:t> 2</a:t>
            </a:r>
            <a:r>
              <a:rPr lang="en-US" sz="2100" b="1" dirty="0">
                <a:solidFill>
                  <a:srgbClr val="0066FF"/>
                </a:solidFill>
                <a:latin typeface="Times New Roman" pitchFamily="18" charset="0"/>
                <a:ea typeface="Calibri" pitchFamily="34" charset="0"/>
                <a:cs typeface="Times New Roman" pitchFamily="18" charset="0"/>
              </a:rPr>
              <a:t>.</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Chủ</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đề</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8 -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tiết</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32 </a:t>
            </a:r>
            <a:r>
              <a:rPr kumimoji="0" lang="en-US" sz="2100" b="1" i="0" u="none" strike="noStrike" cap="none" normalizeH="0" baseline="0" dirty="0" smtClean="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smtClean="0">
                <a:ln>
                  <a:noFill/>
                </a:ln>
                <a:solidFill>
                  <a:srgbClr val="0066FF"/>
                </a:solidFill>
                <a:effectLst/>
                <a:latin typeface="Times New Roman" pitchFamily="18" charset="0"/>
                <a:ea typeface="Calibri" pitchFamily="34" charset="0"/>
                <a:cs typeface="Times New Roman" pitchFamily="18" charset="0"/>
              </a:rPr>
              <a:t>Lớp</a:t>
            </a:r>
            <a:r>
              <a:rPr kumimoji="0" lang="en-US" sz="2100" b="1" i="0" u="none" strike="noStrike" cap="none" normalizeH="0" baseline="0" dirty="0" smtClean="0">
                <a:ln>
                  <a:noFill/>
                </a:ln>
                <a:solidFill>
                  <a:srgbClr val="0066FF"/>
                </a:solidFill>
                <a:effectLst/>
                <a:latin typeface="Times New Roman" pitchFamily="18" charset="0"/>
                <a:ea typeface="Calibri" pitchFamily="34" charset="0"/>
                <a:cs typeface="Times New Roman" pitchFamily="18" charset="0"/>
              </a:rPr>
              <a:t> 6.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Phần</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ôn</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bài</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hát</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Bác</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Hồ</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người</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cho</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em</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tất</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cả</a:t>
            </a:r>
            <a:r>
              <a:rPr lang="en-US" sz="2100" b="1" dirty="0">
                <a:solidFill>
                  <a:srgbClr val="0066FF"/>
                </a:solidFill>
                <a:latin typeface="Times New Roman" pitchFamily="18" charset="0"/>
                <a:ea typeface="Calibri" pitchFamily="34" charset="0"/>
                <a:cs typeface="Times New Roman" pitchFamily="18" charset="0"/>
              </a:rPr>
              <a:t>”</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a:t>
            </a:r>
            <a:endParaRPr kumimoji="0" lang="en-US" sz="2100" b="0" i="0" u="none" strike="noStrike" cap="none" normalizeH="0" baseline="0" dirty="0">
              <a:ln>
                <a:noFill/>
              </a:ln>
              <a:solidFill>
                <a:srgbClr val="0066FF"/>
              </a:solidFill>
              <a:effectLst/>
              <a:latin typeface="Arial" pitchFamily="34" charset="0"/>
              <a:cs typeface="Arial" pitchFamily="34" charset="0"/>
            </a:endParaRPr>
          </a:p>
          <a:p>
            <a:pPr lvl="0" algn="just" eaLnBrk="0" hangingPunct="0">
              <a:lnSpc>
                <a:spcPct val="120000"/>
              </a:lnSpc>
            </a:pP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Mục</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1"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tiêu</a:t>
            </a:r>
            <a:r>
              <a:rPr kumimoji="0" lang="en-US" sz="2100" b="1"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Qua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việc</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tổ</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chức</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các</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trò</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chơi</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giúp</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smtClean="0">
                <a:ln>
                  <a:noFill/>
                </a:ln>
                <a:solidFill>
                  <a:srgbClr val="0066FF"/>
                </a:solidFill>
                <a:effectLst/>
                <a:latin typeface="Times New Roman" pitchFamily="18" charset="0"/>
                <a:ea typeface="Calibri" pitchFamily="34" charset="0"/>
                <a:cs typeface="Times New Roman" pitchFamily="18" charset="0"/>
              </a:rPr>
              <a:t>HS </a:t>
            </a:r>
            <a:r>
              <a:rPr kumimoji="0" lang="en-US" sz="2100" b="0" i="0" u="none" strike="noStrike" cap="none" normalizeH="0" baseline="0" dirty="0" err="1" smtClean="0">
                <a:ln>
                  <a:noFill/>
                </a:ln>
                <a:solidFill>
                  <a:srgbClr val="0066FF"/>
                </a:solidFill>
                <a:effectLst/>
                <a:latin typeface="Times New Roman" pitchFamily="18" charset="0"/>
                <a:ea typeface="Calibri" pitchFamily="34" charset="0"/>
                <a:cs typeface="Times New Roman" pitchFamily="18" charset="0"/>
              </a:rPr>
              <a:t>thuộc</a:t>
            </a:r>
            <a:r>
              <a:rPr kumimoji="0" lang="en-US" sz="2100" b="0" i="0" u="none" strike="noStrike" cap="none" normalizeH="0" baseline="0" dirty="0" smtClean="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tên</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nhớ</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giai</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điệu</a:t>
            </a:r>
            <a:r>
              <a:rPr lang="en-US" sz="2100" dirty="0">
                <a:solidFill>
                  <a:srgbClr val="0066FF"/>
                </a:solidFill>
                <a:latin typeface="Times New Roman" pitchFamily="18" charset="0"/>
                <a:ea typeface="Calibri" pitchFamily="34" charset="0"/>
                <a:cs typeface="Times New Roman" pitchFamily="18" charset="0"/>
              </a:rPr>
              <a:t> </a:t>
            </a:r>
            <a:r>
              <a:rPr lang="en-US" sz="2100" dirty="0" err="1">
                <a:solidFill>
                  <a:srgbClr val="0066FF"/>
                </a:solidFill>
                <a:latin typeface="Times New Roman" pitchFamily="18" charset="0"/>
                <a:ea typeface="Calibri" pitchFamily="34" charset="0"/>
                <a:cs typeface="Times New Roman" pitchFamily="18" charset="0"/>
              </a:rPr>
              <a:t>bài</a:t>
            </a:r>
            <a:r>
              <a:rPr lang="en-US" sz="2100" dirty="0">
                <a:solidFill>
                  <a:srgbClr val="0066FF"/>
                </a:solidFill>
                <a:latin typeface="Times New Roman" pitchFamily="18" charset="0"/>
                <a:ea typeface="Calibri" pitchFamily="34" charset="0"/>
                <a:cs typeface="Times New Roman" pitchFamily="18" charset="0"/>
              </a:rPr>
              <a:t> </a:t>
            </a:r>
            <a:r>
              <a:rPr lang="en-US" sz="2100" dirty="0" err="1">
                <a:solidFill>
                  <a:srgbClr val="0066FF"/>
                </a:solidFill>
                <a:latin typeface="Times New Roman" pitchFamily="18" charset="0"/>
                <a:ea typeface="Calibri" pitchFamily="34" charset="0"/>
                <a:cs typeface="Times New Roman" pitchFamily="18" charset="0"/>
              </a:rPr>
              <a:t>hát</a:t>
            </a:r>
            <a:r>
              <a:rPr lang="en-US" sz="2100" dirty="0">
                <a:solidFill>
                  <a:srgbClr val="0066FF"/>
                </a:solidFill>
                <a:latin typeface="Times New Roman" pitchFamily="18" charset="0"/>
                <a:ea typeface="Calibri" pitchFamily="34" charset="0"/>
                <a:cs typeface="Times New Roman" pitchFamily="18" charset="0"/>
              </a:rPr>
              <a:t> </a:t>
            </a:r>
            <a:r>
              <a:rPr lang="en-US" sz="2100" dirty="0" err="1">
                <a:solidFill>
                  <a:srgbClr val="0066FF"/>
                </a:solidFill>
                <a:latin typeface="Times New Roman" pitchFamily="18" charset="0"/>
                <a:ea typeface="Calibri" pitchFamily="34" charset="0"/>
                <a:cs typeface="Times New Roman" pitchFamily="18" charset="0"/>
              </a:rPr>
              <a:t>đã</a:t>
            </a:r>
            <a:r>
              <a:rPr lang="en-US" sz="2100" dirty="0">
                <a:solidFill>
                  <a:srgbClr val="0066FF"/>
                </a:solidFill>
                <a:latin typeface="Times New Roman" pitchFamily="18" charset="0"/>
                <a:ea typeface="Calibri" pitchFamily="34" charset="0"/>
                <a:cs typeface="Times New Roman" pitchFamily="18" charset="0"/>
              </a:rPr>
              <a:t> </a:t>
            </a:r>
            <a:r>
              <a:rPr lang="en-US" sz="2100" dirty="0" err="1">
                <a:solidFill>
                  <a:srgbClr val="0066FF"/>
                </a:solidFill>
                <a:latin typeface="Times New Roman" pitchFamily="18" charset="0"/>
                <a:ea typeface="Calibri" pitchFamily="34" charset="0"/>
                <a:cs typeface="Times New Roman" pitchFamily="18" charset="0"/>
              </a:rPr>
              <a:t>học</a:t>
            </a:r>
            <a:r>
              <a:rPr lang="en-US" sz="2100" dirty="0">
                <a:solidFill>
                  <a:srgbClr val="0066FF"/>
                </a:solidFill>
                <a:latin typeface="Times New Roman" pitchFamily="18" charset="0"/>
                <a:ea typeface="Calibri" pitchFamily="34" charset="0"/>
                <a:cs typeface="Times New Roman" pitchFamily="18" charset="0"/>
              </a:rPr>
              <a:t>, </a:t>
            </a:r>
            <a:r>
              <a:rPr kumimoji="0" lang="en-US" sz="2100" b="0" i="0" u="none" strike="noStrike" cap="none" normalizeH="0" baseline="0" dirty="0" err="1">
                <a:ln>
                  <a:noFill/>
                </a:ln>
                <a:solidFill>
                  <a:srgbClr val="0066FF"/>
                </a:solidFill>
                <a:effectLst/>
                <a:latin typeface="Times New Roman" pitchFamily="18" charset="0"/>
                <a:ea typeface="Calibri" pitchFamily="34" charset="0"/>
                <a:cs typeface="Times New Roman" pitchFamily="18" charset="0"/>
              </a:rPr>
              <a:t>phát</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huy</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được</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năng</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lực</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hợp</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tác</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và</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tinh</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thần</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đồng</a:t>
            </a:r>
            <a:r>
              <a:rPr kumimoji="0" lang="en-US" sz="2100" b="0" i="0" u="none" strike="noStrike" cap="none" normalizeH="0" dirty="0">
                <a:ln>
                  <a:noFill/>
                </a:ln>
                <a:solidFill>
                  <a:srgbClr val="0066FF"/>
                </a:solidFill>
                <a:effectLst/>
                <a:latin typeface="Times New Roman" pitchFamily="18" charset="0"/>
                <a:ea typeface="Calibri" pitchFamily="34" charset="0"/>
                <a:cs typeface="Times New Roman" pitchFamily="18" charset="0"/>
              </a:rPr>
              <a:t> </a:t>
            </a:r>
            <a:r>
              <a:rPr kumimoji="0" lang="en-US" sz="2100" b="0" i="0" u="none" strike="noStrike" cap="none" normalizeH="0" dirty="0" err="1">
                <a:ln>
                  <a:noFill/>
                </a:ln>
                <a:solidFill>
                  <a:srgbClr val="0066FF"/>
                </a:solidFill>
                <a:effectLst/>
                <a:latin typeface="Times New Roman" pitchFamily="18" charset="0"/>
                <a:ea typeface="Calibri" pitchFamily="34" charset="0"/>
                <a:cs typeface="Times New Roman" pitchFamily="18" charset="0"/>
              </a:rPr>
              <a:t>đội</a:t>
            </a:r>
            <a:r>
              <a:rPr kumimoji="0" lang="en-US" sz="2100" b="0" i="0" u="none" strike="noStrike" cap="none" normalizeH="0" baseline="0" dirty="0">
                <a:ln>
                  <a:noFill/>
                </a:ln>
                <a:solidFill>
                  <a:srgbClr val="0066FF"/>
                </a:solidFill>
                <a:effectLst/>
                <a:latin typeface="Times New Roman" pitchFamily="18" charset="0"/>
                <a:ea typeface="Calibri" pitchFamily="34" charset="0"/>
                <a:cs typeface="Times New Roman" pitchFamily="18" charset="0"/>
              </a:rPr>
              <a:t>.</a:t>
            </a:r>
            <a:endParaRPr kumimoji="0" lang="en-US" sz="2100" b="0" i="0" u="none" strike="noStrike" cap="none" normalizeH="0" baseline="0" dirty="0">
              <a:ln>
                <a:noFill/>
              </a:ln>
              <a:solidFill>
                <a:srgbClr val="0066FF"/>
              </a:solidFill>
              <a:effectLst/>
              <a:latin typeface="Arial" pitchFamily="34" charset="0"/>
              <a:cs typeface="Arial" pitchFamily="34" charset="0"/>
            </a:endParaRPr>
          </a:p>
          <a:p>
            <a:pPr algn="just"/>
            <a:r>
              <a:rPr lang="en-US" sz="2100" b="1" dirty="0" err="1">
                <a:solidFill>
                  <a:srgbClr val="0066FF"/>
                </a:solidFill>
                <a:latin typeface="Times New Roman" panose="02020603050405020304" pitchFamily="18" charset="0"/>
                <a:cs typeface="Times New Roman" panose="02020603050405020304" pitchFamily="18" charset="0"/>
              </a:rPr>
              <a:t>Tổ</a:t>
            </a:r>
            <a:r>
              <a:rPr lang="en-US" sz="2100" b="1" dirty="0">
                <a:solidFill>
                  <a:srgbClr val="0066FF"/>
                </a:solidFill>
                <a:latin typeface="Times New Roman" panose="02020603050405020304" pitchFamily="18" charset="0"/>
                <a:cs typeface="Times New Roman" panose="02020603050405020304" pitchFamily="18" charset="0"/>
              </a:rPr>
              <a:t> </a:t>
            </a:r>
            <a:r>
              <a:rPr lang="en-US" sz="2100" b="1" dirty="0" err="1">
                <a:solidFill>
                  <a:srgbClr val="0066FF"/>
                </a:solidFill>
                <a:latin typeface="Times New Roman" panose="02020603050405020304" pitchFamily="18" charset="0"/>
                <a:cs typeface="Times New Roman" panose="02020603050405020304" pitchFamily="18" charset="0"/>
              </a:rPr>
              <a:t>chức</a:t>
            </a:r>
            <a:r>
              <a:rPr lang="en-US" sz="2100" b="1" dirty="0">
                <a:solidFill>
                  <a:srgbClr val="0066FF"/>
                </a:solidFill>
                <a:latin typeface="Times New Roman" panose="02020603050405020304" pitchFamily="18" charset="0"/>
                <a:cs typeface="Times New Roman" panose="02020603050405020304" pitchFamily="18" charset="0"/>
              </a:rPr>
              <a:t> </a:t>
            </a:r>
            <a:r>
              <a:rPr lang="en-US" sz="2100" b="1" dirty="0" err="1">
                <a:solidFill>
                  <a:srgbClr val="0066FF"/>
                </a:solidFill>
                <a:latin typeface="Times New Roman" panose="02020603050405020304" pitchFamily="18" charset="0"/>
                <a:cs typeface="Times New Roman" panose="02020603050405020304" pitchFamily="18" charset="0"/>
              </a:rPr>
              <a:t>thực</a:t>
            </a:r>
            <a:r>
              <a:rPr lang="en-US" sz="2100" b="1" dirty="0">
                <a:solidFill>
                  <a:srgbClr val="0066FF"/>
                </a:solidFill>
                <a:latin typeface="Times New Roman" panose="02020603050405020304" pitchFamily="18" charset="0"/>
                <a:cs typeface="Times New Roman" panose="02020603050405020304" pitchFamily="18" charset="0"/>
              </a:rPr>
              <a:t> </a:t>
            </a:r>
            <a:r>
              <a:rPr lang="en-US" sz="2100" b="1" dirty="0" err="1">
                <a:solidFill>
                  <a:srgbClr val="0066FF"/>
                </a:solidFill>
                <a:latin typeface="Times New Roman" panose="02020603050405020304" pitchFamily="18" charset="0"/>
                <a:cs typeface="Times New Roman" panose="02020603050405020304" pitchFamily="18" charset="0"/>
              </a:rPr>
              <a:t>hiện</a:t>
            </a:r>
            <a:r>
              <a:rPr lang="en-US" sz="2100" b="1" dirty="0">
                <a:solidFill>
                  <a:srgbClr val="0066FF"/>
                </a:solidFill>
                <a:latin typeface="Times New Roman" panose="02020603050405020304" pitchFamily="18" charset="0"/>
                <a:cs typeface="Times New Roman" panose="02020603050405020304" pitchFamily="18" charset="0"/>
              </a:rPr>
              <a:t>:</a:t>
            </a:r>
            <a:endParaRPr lang="en-US" sz="2100" dirty="0">
              <a:solidFill>
                <a:srgbClr val="0066FF"/>
              </a:solidFill>
              <a:latin typeface="Times New Roman" panose="02020603050405020304" pitchFamily="18" charset="0"/>
              <a:cs typeface="Times New Roman" panose="02020603050405020304" pitchFamily="18" charset="0"/>
            </a:endParaRPr>
          </a:p>
          <a:p>
            <a:pPr algn="just"/>
            <a:r>
              <a:rPr lang="en-US" sz="2100" b="1" dirty="0" err="1">
                <a:solidFill>
                  <a:srgbClr val="0066FF"/>
                </a:solidFill>
                <a:latin typeface="Times New Roman" panose="02020603050405020304" pitchFamily="18" charset="0"/>
                <a:cs typeface="Times New Roman" panose="02020603050405020304" pitchFamily="18" charset="0"/>
              </a:rPr>
              <a:t>Bước</a:t>
            </a:r>
            <a:r>
              <a:rPr lang="en-US" sz="2100" b="1" dirty="0">
                <a:solidFill>
                  <a:srgbClr val="0066FF"/>
                </a:solidFill>
                <a:latin typeface="Times New Roman" panose="02020603050405020304" pitchFamily="18" charset="0"/>
                <a:cs typeface="Times New Roman" panose="02020603050405020304" pitchFamily="18" charset="0"/>
              </a:rPr>
              <a:t> 1</a:t>
            </a:r>
            <a:r>
              <a:rPr lang="en-US" sz="2100" dirty="0">
                <a:solidFill>
                  <a:srgbClr val="0066FF"/>
                </a:solidFill>
                <a:latin typeface="Times New Roman" panose="02020603050405020304" pitchFamily="18" charset="0"/>
                <a:cs typeface="Times New Roman" panose="02020603050405020304" pitchFamily="18" charset="0"/>
              </a:rPr>
              <a:t>: </a:t>
            </a:r>
          </a:p>
          <a:p>
            <a:pPr algn="just"/>
            <a:r>
              <a:rPr lang="en-US" sz="2100" dirty="0" smtClean="0">
                <a:solidFill>
                  <a:srgbClr val="0066FF"/>
                </a:solidFill>
                <a:latin typeface="Times New Roman" panose="02020603050405020304" pitchFamily="18" charset="0"/>
                <a:cs typeface="Times New Roman" panose="02020603050405020304" pitchFamily="18" charset="0"/>
              </a:rPr>
              <a:t>GV </a:t>
            </a:r>
            <a:r>
              <a:rPr lang="en-US" sz="2100" dirty="0" err="1" smtClean="0">
                <a:solidFill>
                  <a:srgbClr val="0066FF"/>
                </a:solidFill>
                <a:latin typeface="Times New Roman" panose="02020603050405020304" pitchFamily="18" charset="0"/>
                <a:cs typeface="Times New Roman" panose="02020603050405020304" pitchFamily="18" charset="0"/>
              </a:rPr>
              <a:t>giới</a:t>
            </a:r>
            <a:r>
              <a:rPr lang="en-US" sz="2100" dirty="0" smtClean="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thiệu</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tên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trò</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chơi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mục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đích</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của</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trò</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chơi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Nghe</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nhạc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đoán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tên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bài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hát</a:t>
            </a:r>
            <a:r>
              <a:rPr lang="en-US" sz="2100" dirty="0" smtClean="0">
                <a:solidFill>
                  <a:srgbClr val="0066FF"/>
                </a:solidFill>
                <a:latin typeface="Times New Roman" panose="02020603050405020304" pitchFamily="18" charset="0"/>
                <a:cs typeface="Times New Roman" panose="02020603050405020304" pitchFamily="18" charset="0"/>
              </a:rPr>
              <a:t>”, </a:t>
            </a:r>
            <a:r>
              <a:rPr lang="en-US" sz="2100" dirty="0" err="1" smtClean="0">
                <a:solidFill>
                  <a:srgbClr val="0066FF"/>
                </a:solidFill>
                <a:latin typeface="Times New Roman" panose="02020603050405020304" pitchFamily="18" charset="0"/>
                <a:cs typeface="Times New Roman" panose="02020603050405020304" pitchFamily="18" charset="0"/>
              </a:rPr>
              <a:t>phổ</a:t>
            </a:r>
            <a:r>
              <a:rPr lang="en-US" sz="2100" dirty="0" smtClean="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biến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luật</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chơi</a:t>
            </a:r>
            <a:r>
              <a:rPr lang="en-US" sz="2100" dirty="0">
                <a:solidFill>
                  <a:srgbClr val="0066FF"/>
                </a:solidFill>
                <a:latin typeface="Times New Roman" panose="02020603050405020304" pitchFamily="18" charset="0"/>
                <a:cs typeface="Times New Roman" panose="02020603050405020304" pitchFamily="18" charset="0"/>
              </a:rPr>
              <a:t>:</a:t>
            </a:r>
          </a:p>
          <a:p>
            <a:pPr algn="just"/>
            <a:r>
              <a:rPr lang="en-US" sz="2100" dirty="0">
                <a:solidFill>
                  <a:srgbClr val="0066FF"/>
                </a:solidFill>
                <a:latin typeface="Times New Roman" panose="02020603050405020304" pitchFamily="18" charset="0"/>
                <a:cs typeface="Times New Roman" panose="02020603050405020304" pitchFamily="18" charset="0"/>
              </a:rPr>
              <a:t>- Chia HS </a:t>
            </a:r>
            <a:r>
              <a:rPr lang="en-US" sz="2100" dirty="0" err="1">
                <a:solidFill>
                  <a:srgbClr val="0066FF"/>
                </a:solidFill>
                <a:latin typeface="Times New Roman" panose="02020603050405020304" pitchFamily="18" charset="0"/>
                <a:cs typeface="Times New Roman" panose="02020603050405020304" pitchFamily="18" charset="0"/>
              </a:rPr>
              <a:t>thành</a:t>
            </a:r>
            <a:r>
              <a:rPr lang="en-US" sz="2100" dirty="0">
                <a:solidFill>
                  <a:srgbClr val="0066FF"/>
                </a:solidFill>
                <a:latin typeface="Times New Roman" panose="02020603050405020304" pitchFamily="18" charset="0"/>
                <a:cs typeface="Times New Roman" panose="02020603050405020304" pitchFamily="18" charset="0"/>
              </a:rPr>
              <a:t> 3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mỗi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cử</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ra</a:t>
            </a:r>
            <a:r>
              <a:rPr lang="en-US" sz="2100" dirty="0">
                <a:solidFill>
                  <a:srgbClr val="0066FF"/>
                </a:solidFill>
                <a:latin typeface="Times New Roman" panose="02020603050405020304" pitchFamily="18" charset="0"/>
                <a:cs typeface="Times New Roman" panose="02020603050405020304" pitchFamily="18" charset="0"/>
              </a:rPr>
              <a:t> 1 </a:t>
            </a:r>
            <a:r>
              <a:rPr lang="en-US" sz="2100" dirty="0" err="1">
                <a:solidFill>
                  <a:srgbClr val="0066FF"/>
                </a:solidFill>
                <a:latin typeface="Times New Roman" panose="02020603050405020304" pitchFamily="18" charset="0"/>
                <a:cs typeface="Times New Roman" panose="02020603050405020304" pitchFamily="18" charset="0"/>
              </a:rPr>
              <a:t>bạn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đại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diện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lắc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chuông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để</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dành</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quyền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trả</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lời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sau</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những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lần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nghe</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giai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điệu</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các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bài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hát</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về</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Bác</a:t>
            </a:r>
            <a:r>
              <a:rPr lang="en-US" sz="2100" dirty="0">
                <a:solidFill>
                  <a:srgbClr val="0066FF"/>
                </a:solidFill>
                <a:latin typeface="Times New Roman" panose="02020603050405020304" pitchFamily="18" charset="0"/>
                <a:cs typeface="Times New Roman" panose="02020603050405020304" pitchFamily="18" charset="0"/>
              </a:rPr>
              <a:t>. </a:t>
            </a:r>
          </a:p>
          <a:p>
            <a:pPr algn="just"/>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Khi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bản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nhạc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kết</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thúc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nào</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lắc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chuông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trước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thì</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đó</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được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quyền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trả</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lời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trước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nào</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trả</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lời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đúng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tên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bài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hát</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thì</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đó</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chiến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thắng</a:t>
            </a:r>
            <a:r>
              <a:rPr lang="en-US" sz="2100" dirty="0">
                <a:solidFill>
                  <a:srgbClr val="0066FF"/>
                </a:solidFill>
                <a:latin typeface="Times New Roman" panose="02020603050405020304" pitchFamily="18" charset="0"/>
                <a:cs typeface="Times New Roman" panose="02020603050405020304" pitchFamily="18" charset="0"/>
              </a:rPr>
              <a:t>.</a:t>
            </a:r>
          </a:p>
          <a:p>
            <a:pPr algn="just"/>
            <a:r>
              <a:rPr lang="en-US" sz="2100" b="1" dirty="0" err="1">
                <a:solidFill>
                  <a:srgbClr val="0066FF"/>
                </a:solidFill>
                <a:latin typeface="Times New Roman" panose="02020603050405020304" pitchFamily="18" charset="0"/>
                <a:cs typeface="Times New Roman" panose="02020603050405020304" pitchFamily="18" charset="0"/>
              </a:rPr>
              <a:t>Bước</a:t>
            </a:r>
            <a:r>
              <a:rPr lang="en-US" sz="2100" b="1" dirty="0">
                <a:solidFill>
                  <a:srgbClr val="0066FF"/>
                </a:solidFill>
                <a:latin typeface="Times New Roman" panose="02020603050405020304" pitchFamily="18" charset="0"/>
                <a:cs typeface="Times New Roman" panose="02020603050405020304" pitchFamily="18" charset="0"/>
              </a:rPr>
              <a:t> 2</a:t>
            </a:r>
            <a:r>
              <a:rPr lang="en-US" sz="2100" dirty="0">
                <a:solidFill>
                  <a:srgbClr val="0066FF"/>
                </a:solidFill>
                <a:latin typeface="Times New Roman" panose="02020603050405020304" pitchFamily="18" charset="0"/>
                <a:cs typeface="Times New Roman" panose="02020603050405020304" pitchFamily="18" charset="0"/>
              </a:rPr>
              <a:t>:</a:t>
            </a:r>
            <a:r>
              <a:rPr lang="en-US" sz="2100" b="1" dirty="0">
                <a:solidFill>
                  <a:srgbClr val="0066FF"/>
                </a:solidFill>
                <a:latin typeface="Times New Roman" panose="02020603050405020304" pitchFamily="18" charset="0"/>
                <a:cs typeface="Times New Roman" panose="02020603050405020304" pitchFamily="18" charset="0"/>
              </a:rPr>
              <a:t> </a:t>
            </a:r>
            <a:r>
              <a:rPr lang="en-US" sz="2100" dirty="0">
                <a:solidFill>
                  <a:srgbClr val="0066FF"/>
                </a:solidFill>
                <a:latin typeface="Times New Roman" panose="02020603050405020304" pitchFamily="18" charset="0"/>
                <a:cs typeface="Times New Roman" panose="02020603050405020304" pitchFamily="18" charset="0"/>
              </a:rPr>
              <a:t>GV </a:t>
            </a:r>
            <a:r>
              <a:rPr lang="en-US" sz="2100" dirty="0" err="1">
                <a:solidFill>
                  <a:srgbClr val="0066FF"/>
                </a:solidFill>
                <a:latin typeface="Times New Roman" panose="02020603050405020304" pitchFamily="18" charset="0"/>
                <a:cs typeface="Times New Roman" panose="02020603050405020304" pitchFamily="18" charset="0"/>
              </a:rPr>
              <a:t>chọn</a:t>
            </a:r>
            <a:r>
              <a:rPr lang="en-US" sz="2100" dirty="0">
                <a:solidFill>
                  <a:srgbClr val="0066FF"/>
                </a:solidFill>
                <a:latin typeface="Times New Roman" panose="02020603050405020304" pitchFamily="18" charset="0"/>
                <a:cs typeface="Times New Roman" panose="02020603050405020304" pitchFamily="18" charset="0"/>
              </a:rPr>
              <a:t> 3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tham</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gia</a:t>
            </a:r>
            <a:endParaRPr lang="en-US" sz="2100" dirty="0">
              <a:solidFill>
                <a:srgbClr val="0066FF"/>
              </a:solidFill>
              <a:latin typeface="Times New Roman" panose="02020603050405020304" pitchFamily="18" charset="0"/>
              <a:cs typeface="Times New Roman" panose="02020603050405020304" pitchFamily="18" charset="0"/>
            </a:endParaRPr>
          </a:p>
          <a:p>
            <a:pPr algn="just"/>
            <a:r>
              <a:rPr lang="en-US" sz="2100" b="1" dirty="0" err="1">
                <a:solidFill>
                  <a:srgbClr val="0066FF"/>
                </a:solidFill>
                <a:latin typeface="Times New Roman" panose="02020603050405020304" pitchFamily="18" charset="0"/>
                <a:cs typeface="Times New Roman" panose="02020603050405020304" pitchFamily="18" charset="0"/>
              </a:rPr>
              <a:t>Bước</a:t>
            </a:r>
            <a:r>
              <a:rPr lang="en-US" sz="2100" b="1" dirty="0">
                <a:solidFill>
                  <a:srgbClr val="0066FF"/>
                </a:solidFill>
                <a:latin typeface="Times New Roman" panose="02020603050405020304" pitchFamily="18" charset="0"/>
                <a:cs typeface="Times New Roman" panose="02020603050405020304" pitchFamily="18" charset="0"/>
              </a:rPr>
              <a:t> 3</a:t>
            </a:r>
            <a:r>
              <a:rPr lang="en-US" sz="2100" dirty="0">
                <a:solidFill>
                  <a:srgbClr val="0066FF"/>
                </a:solidFill>
                <a:latin typeface="Times New Roman" panose="02020603050405020304" pitchFamily="18" charset="0"/>
                <a:cs typeface="Times New Roman" panose="02020603050405020304" pitchFamily="18" charset="0"/>
              </a:rPr>
              <a:t>:  HS </a:t>
            </a:r>
            <a:r>
              <a:rPr lang="en-US" sz="2100" dirty="0" err="1">
                <a:solidFill>
                  <a:srgbClr val="0066FF"/>
                </a:solidFill>
                <a:latin typeface="Times New Roman" panose="02020603050405020304" pitchFamily="18" charset="0"/>
                <a:cs typeface="Times New Roman" panose="02020603050405020304" pitchFamily="18" charset="0"/>
              </a:rPr>
              <a:t>thực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hiện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trò</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chơi</a:t>
            </a:r>
            <a:endParaRPr lang="en-US" sz="2100" dirty="0">
              <a:solidFill>
                <a:srgbClr val="0066FF"/>
              </a:solidFill>
              <a:latin typeface="Times New Roman" panose="02020603050405020304" pitchFamily="18" charset="0"/>
              <a:cs typeface="Times New Roman" panose="02020603050405020304" pitchFamily="18" charset="0"/>
            </a:endParaRPr>
          </a:p>
          <a:p>
            <a:pPr algn="just"/>
            <a:r>
              <a:rPr lang="en-US" sz="2100" b="1" dirty="0" err="1">
                <a:solidFill>
                  <a:srgbClr val="0066FF"/>
                </a:solidFill>
                <a:latin typeface="Times New Roman" panose="02020603050405020304" pitchFamily="18" charset="0"/>
                <a:cs typeface="Times New Roman" panose="02020603050405020304" pitchFamily="18" charset="0"/>
              </a:rPr>
              <a:t>Bước</a:t>
            </a:r>
            <a:r>
              <a:rPr lang="en-US" sz="2100" b="1" dirty="0">
                <a:solidFill>
                  <a:srgbClr val="0066FF"/>
                </a:solidFill>
                <a:latin typeface="Times New Roman" panose="02020603050405020304" pitchFamily="18" charset="0"/>
                <a:cs typeface="Times New Roman" panose="02020603050405020304" pitchFamily="18" charset="0"/>
              </a:rPr>
              <a:t> 4</a:t>
            </a:r>
            <a:r>
              <a:rPr lang="en-US" sz="2100" dirty="0">
                <a:solidFill>
                  <a:srgbClr val="0066FF"/>
                </a:solidFill>
                <a:latin typeface="Times New Roman" panose="02020603050405020304" pitchFamily="18" charset="0"/>
                <a:cs typeface="Times New Roman" panose="02020603050405020304" pitchFamily="18" charset="0"/>
              </a:rPr>
              <a:t>: GV </a:t>
            </a:r>
            <a:r>
              <a:rPr lang="en-US" sz="2100" dirty="0" err="1">
                <a:solidFill>
                  <a:srgbClr val="0066FF"/>
                </a:solidFill>
                <a:latin typeface="Times New Roman" panose="02020603050405020304" pitchFamily="18" charset="0"/>
                <a:cs typeface="Times New Roman" panose="02020603050405020304" pitchFamily="18" charset="0"/>
              </a:rPr>
              <a:t>nhận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xét</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đánh</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giá</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kết</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quả</a:t>
            </a:r>
            <a:r>
              <a:rPr lang="en-US" sz="2100" dirty="0">
                <a:solidFill>
                  <a:srgbClr val="0066FF"/>
                </a:solidFill>
                <a:latin typeface="Times New Roman" panose="02020603050405020304" pitchFamily="18" charset="0"/>
                <a:cs typeface="Times New Roman" panose="02020603050405020304" pitchFamily="18" charset="0"/>
              </a:rPr>
              <a:t>, ý </a:t>
            </a:r>
            <a:r>
              <a:rPr lang="en-US" sz="2100" dirty="0" err="1">
                <a:solidFill>
                  <a:srgbClr val="0066FF"/>
                </a:solidFill>
                <a:latin typeface="Times New Roman" panose="02020603050405020304" pitchFamily="18" charset="0"/>
                <a:cs typeface="Times New Roman" panose="02020603050405020304" pitchFamily="18" charset="0"/>
              </a:rPr>
              <a:t>thức</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thái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smtClean="0">
                <a:solidFill>
                  <a:srgbClr val="0066FF"/>
                </a:solidFill>
                <a:latin typeface="Times New Roman" panose="02020603050405020304" pitchFamily="18" charset="0"/>
                <a:cs typeface="Times New Roman" panose="02020603050405020304" pitchFamily="18" charset="0"/>
              </a:rPr>
              <a:t>HS </a:t>
            </a:r>
            <a:r>
              <a:rPr lang="en-US" sz="2100" dirty="0" err="1" smtClean="0">
                <a:solidFill>
                  <a:srgbClr val="0066FF"/>
                </a:solidFill>
                <a:latin typeface="Times New Roman" panose="02020603050405020304" pitchFamily="18" charset="0"/>
                <a:cs typeface="Times New Roman" panose="02020603050405020304" pitchFamily="18" charset="0"/>
              </a:rPr>
              <a:t>tham</a:t>
            </a:r>
            <a:r>
              <a:rPr lang="en-US" sz="2100" dirty="0" smtClean="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gia</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trò</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chơi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Khen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thưởng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đội</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chiến</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thắng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động</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viên</a:t>
            </a:r>
            <a:r>
              <a:rPr lang="en-US" sz="2100" dirty="0">
                <a:solidFill>
                  <a:srgbClr val="0066FF"/>
                </a:solidFill>
                <a:latin typeface="Times New Roman" panose="02020603050405020304" pitchFamily="18" charset="0"/>
                <a:cs typeface="Times New Roman" panose="02020603050405020304" pitchFamily="18" charset="0"/>
              </a:rPr>
              <a:t> HS </a:t>
            </a:r>
            <a:r>
              <a:rPr lang="en-US" sz="2100" dirty="0" err="1">
                <a:solidFill>
                  <a:srgbClr val="0066FF"/>
                </a:solidFill>
                <a:latin typeface="Times New Roman" panose="02020603050405020304" pitchFamily="18" charset="0"/>
                <a:cs typeface="Times New Roman" panose="02020603050405020304" pitchFamily="18" charset="0"/>
              </a:rPr>
              <a:t>kịp</a:t>
            </a:r>
            <a:r>
              <a:rPr lang="en-US" sz="2100" dirty="0">
                <a:solidFill>
                  <a:srgbClr val="0066FF"/>
                </a:solidFill>
                <a:latin typeface="Times New Roman" panose="02020603050405020304" pitchFamily="18" charset="0"/>
                <a:cs typeface="Times New Roman" panose="02020603050405020304" pitchFamily="18" charset="0"/>
              </a:rPr>
              <a:t> </a:t>
            </a:r>
            <a:r>
              <a:rPr lang="en-US" sz="2100" dirty="0" err="1">
                <a:solidFill>
                  <a:srgbClr val="0066FF"/>
                </a:solidFill>
                <a:latin typeface="Times New Roman" panose="02020603050405020304" pitchFamily="18" charset="0"/>
                <a:cs typeface="Times New Roman" panose="02020603050405020304" pitchFamily="18" charset="0"/>
              </a:rPr>
              <a:t>thời</a:t>
            </a:r>
            <a:r>
              <a:rPr lang="en-US" sz="2100" dirty="0">
                <a:solidFill>
                  <a:srgbClr val="0066FF"/>
                </a:solidFill>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5"/>
                                        </p:tgtEl>
                                        <p:attrNameLst>
                                          <p:attrName>style.visibility</p:attrName>
                                        </p:attrNameLst>
                                      </p:cBhvr>
                                      <p:to>
                                        <p:strVal val="visible"/>
                                      </p:to>
                                    </p:set>
                                    <p:animEffect transition="in" filter="wipe(down)">
                                      <p:cBhvr>
                                        <p:cTn id="7" dur="500"/>
                                        <p:tgtEl>
                                          <p:spTgt spid="26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f3-zpc.zdn.vn/73993852925108559/ed959e8ef09236cc6f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92696"/>
            <a:ext cx="7200799"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464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808564" y="544617"/>
            <a:ext cx="5154437" cy="766199"/>
          </a:xfrm>
          <a:prstGeom prst="wedgeRoundRectCallout">
            <a:avLst>
              <a:gd name="adj1" fmla="val -18064"/>
              <a:gd name="adj2" fmla="val 44396"/>
              <a:gd name="adj3" fmla="val 16667"/>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Aft>
                <a:spcPts val="0"/>
              </a:spcAft>
            </a:pPr>
            <a:r>
              <a:rPr lang="en-US" sz="2800" b="1" dirty="0">
                <a:solidFill>
                  <a:srgbClr val="FFFF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CÁC GIẢI PHÁP CỤ THỂ</a:t>
            </a:r>
          </a:p>
        </p:txBody>
      </p:sp>
      <p:grpSp>
        <p:nvGrpSpPr>
          <p:cNvPr id="3" name="Group 5"/>
          <p:cNvGrpSpPr>
            <a:grpSpLocks/>
          </p:cNvGrpSpPr>
          <p:nvPr/>
        </p:nvGrpSpPr>
        <p:grpSpPr bwMode="auto">
          <a:xfrm>
            <a:off x="187031" y="172780"/>
            <a:ext cx="1214397" cy="1102558"/>
            <a:chOff x="862" y="713"/>
            <a:chExt cx="3780" cy="3490"/>
          </a:xfrm>
        </p:grpSpPr>
        <p:grpSp>
          <p:nvGrpSpPr>
            <p:cNvPr id="4" name="Group 6"/>
            <p:cNvGrpSpPr>
              <a:grpSpLocks/>
            </p:cNvGrpSpPr>
            <p:nvPr/>
          </p:nvGrpSpPr>
          <p:grpSpPr bwMode="auto">
            <a:xfrm>
              <a:off x="1082" y="2210"/>
              <a:ext cx="3406" cy="1993"/>
              <a:chOff x="1082" y="2355"/>
              <a:chExt cx="3406" cy="1993"/>
            </a:xfrm>
          </p:grpSpPr>
          <p:sp>
            <p:nvSpPr>
              <p:cNvPr id="17"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8"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9"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5" name="Group 10"/>
            <p:cNvGrpSpPr>
              <a:grpSpLocks/>
            </p:cNvGrpSpPr>
            <p:nvPr/>
          </p:nvGrpSpPr>
          <p:grpSpPr bwMode="auto">
            <a:xfrm>
              <a:off x="1009" y="1723"/>
              <a:ext cx="3527" cy="1993"/>
              <a:chOff x="1082" y="2355"/>
              <a:chExt cx="3406" cy="1993"/>
            </a:xfrm>
          </p:grpSpPr>
          <p:sp>
            <p:nvSpPr>
              <p:cNvPr id="14"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5"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6"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6" name="Group 14"/>
            <p:cNvGrpSpPr>
              <a:grpSpLocks/>
            </p:cNvGrpSpPr>
            <p:nvPr/>
          </p:nvGrpSpPr>
          <p:grpSpPr bwMode="auto">
            <a:xfrm>
              <a:off x="935" y="1219"/>
              <a:ext cx="3653" cy="1993"/>
              <a:chOff x="1082" y="2355"/>
              <a:chExt cx="3406" cy="1993"/>
            </a:xfrm>
          </p:grpSpPr>
          <p:sp>
            <p:nvSpPr>
              <p:cNvPr id="11"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2"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3"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7" name="Group 18"/>
            <p:cNvGrpSpPr>
              <a:grpSpLocks/>
            </p:cNvGrpSpPr>
            <p:nvPr/>
          </p:nvGrpSpPr>
          <p:grpSpPr bwMode="auto">
            <a:xfrm>
              <a:off x="862" y="713"/>
              <a:ext cx="3780" cy="1993"/>
              <a:chOff x="1082" y="2355"/>
              <a:chExt cx="3406" cy="1993"/>
            </a:xfrm>
          </p:grpSpPr>
          <p:sp>
            <p:nvSpPr>
              <p:cNvPr id="8"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9"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0"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
        <p:nvSpPr>
          <p:cNvPr id="20" name="TextBox 19"/>
          <p:cNvSpPr txBox="1"/>
          <p:nvPr/>
        </p:nvSpPr>
        <p:spPr>
          <a:xfrm>
            <a:off x="830306" y="1507222"/>
            <a:ext cx="7488832" cy="369332"/>
          </a:xfrm>
          <a:prstGeom prst="rect">
            <a:avLst/>
          </a:prstGeom>
          <a:noFill/>
        </p:spPr>
        <p:txBody>
          <a:bodyPr wrap="square" rtlCol="0">
            <a:spAutoFit/>
          </a:bodyPr>
          <a:lstStyle/>
          <a:p>
            <a:r>
              <a:rPr lang="en-US" b="1" dirty="0" err="1">
                <a:solidFill>
                  <a:srgbClr val="0066FF"/>
                </a:solidFill>
                <a:latin typeface="Times New Roman" pitchFamily="18" charset="0"/>
                <a:cs typeface="Times New Roman" pitchFamily="18" charset="0"/>
              </a:rPr>
              <a:t>Giải</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pháp</a:t>
            </a:r>
            <a:r>
              <a:rPr lang="en-US" b="1" dirty="0">
                <a:solidFill>
                  <a:srgbClr val="0066FF"/>
                </a:solidFill>
                <a:latin typeface="Times New Roman" pitchFamily="18" charset="0"/>
                <a:cs typeface="Times New Roman" pitchFamily="18" charset="0"/>
              </a:rPr>
              <a:t> 3: </a:t>
            </a:r>
            <a:r>
              <a:rPr lang="en-US" b="1" dirty="0" err="1" smtClean="0">
                <a:solidFill>
                  <a:srgbClr val="0066FF"/>
                </a:solidFill>
                <a:latin typeface="Times New Roman" pitchFamily="18" charset="0"/>
                <a:cs typeface="Times New Roman" pitchFamily="18" charset="0"/>
              </a:rPr>
              <a:t>Sử</a:t>
            </a:r>
            <a:r>
              <a:rPr lang="en-US" b="1" dirty="0" smtClean="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dụng</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bộ</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gõ</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cơ</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thể</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vào</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học</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hát</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và</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bài</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đọc</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nhạc</a:t>
            </a:r>
            <a:endParaRPr lang="en-US" b="1" dirty="0">
              <a:solidFill>
                <a:srgbClr val="0066FF"/>
              </a:solidFill>
              <a:latin typeface="Times New Roman" pitchFamily="18" charset="0"/>
              <a:cs typeface="Times New Roman" pitchFamily="18" charset="0"/>
            </a:endParaRPr>
          </a:p>
        </p:txBody>
      </p:sp>
      <p:sp>
        <p:nvSpPr>
          <p:cNvPr id="21" name="TextBox 20"/>
          <p:cNvSpPr txBox="1"/>
          <p:nvPr/>
        </p:nvSpPr>
        <p:spPr>
          <a:xfrm>
            <a:off x="827584" y="1840103"/>
            <a:ext cx="7707578" cy="1200329"/>
          </a:xfrm>
          <a:prstGeom prst="rect">
            <a:avLst/>
          </a:prstGeom>
          <a:noFill/>
        </p:spPr>
        <p:txBody>
          <a:bodyPr wrap="square" rtlCol="0">
            <a:spAutoFit/>
          </a:bodyPr>
          <a:lstStyle/>
          <a:p>
            <a:pPr algn="just"/>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Mục</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tiêu</a:t>
            </a:r>
            <a:r>
              <a:rPr lang="en-US" b="1"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Phát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triển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năng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lực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cảm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thụ</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và</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vận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động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âm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hình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thành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những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năng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lực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cần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thiết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để</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thể</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hiện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âm</a:t>
            </a:r>
            <a:r>
              <a:rPr lang="en-US" dirty="0">
                <a:solidFill>
                  <a:srgbClr val="0066FF"/>
                </a:solidFill>
                <a:latin typeface="Times New Roman" pitchFamily="18" charset="0"/>
                <a:cs typeface="Times New Roman" pitchFamily="18" charset="0"/>
              </a:rPr>
              <a:t> </a:t>
            </a:r>
            <a:r>
              <a:rPr lang="en-US" dirty="0" err="1" smtClean="0">
                <a:solidFill>
                  <a:srgbClr val="0066FF"/>
                </a:solidFill>
                <a:latin typeface="Times New Roman" pitchFamily="18" charset="0"/>
                <a:cs typeface="Times New Roman" pitchFamily="18" charset="0"/>
              </a:rPr>
              <a:t>nhạc</a:t>
            </a:r>
            <a:r>
              <a:rPr lang="en-US" dirty="0" smtClean="0">
                <a:solidFill>
                  <a:srgbClr val="0066FF"/>
                </a:solidFill>
                <a:latin typeface="Times New Roman" pitchFamily="18" charset="0"/>
                <a:cs typeface="Times New Roman" pitchFamily="18" charset="0"/>
              </a:rPr>
              <a:t>, </a:t>
            </a:r>
            <a:r>
              <a:rPr lang="en-US" dirty="0" err="1" smtClean="0">
                <a:solidFill>
                  <a:srgbClr val="0066FF"/>
                </a:solidFill>
                <a:latin typeface="Times New Roman" pitchFamily="18" charset="0"/>
                <a:cs typeface="Times New Roman" pitchFamily="18" charset="0"/>
              </a:rPr>
              <a:t>cảm</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thụ</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và</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hiểu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biết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âm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ứng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dụng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và</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sáng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tạo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âm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nhạc</a:t>
            </a:r>
            <a:r>
              <a:rPr lang="en-US" dirty="0">
                <a:solidFill>
                  <a:srgbClr val="0066FF"/>
                </a:solidFill>
                <a:latin typeface="Times New Roman" pitchFamily="18" charset="0"/>
                <a:cs typeface="Times New Roman" pitchFamily="18" charset="0"/>
              </a:rPr>
              <a:t>.</a:t>
            </a:r>
            <a:endParaRPr lang="en-US" b="1" dirty="0">
              <a:solidFill>
                <a:srgbClr val="0066FF"/>
              </a:solidFill>
              <a:latin typeface="Times New Roman" pitchFamily="18" charset="0"/>
              <a:cs typeface="Times New Roman" pitchFamily="18" charset="0"/>
            </a:endParaRPr>
          </a:p>
          <a:p>
            <a:endParaRPr lang="en-US" dirty="0"/>
          </a:p>
        </p:txBody>
      </p:sp>
      <p:sp>
        <p:nvSpPr>
          <p:cNvPr id="22" name="TextBox 21"/>
          <p:cNvSpPr txBox="1"/>
          <p:nvPr/>
        </p:nvSpPr>
        <p:spPr>
          <a:xfrm>
            <a:off x="827584" y="2708920"/>
            <a:ext cx="7704856" cy="3416320"/>
          </a:xfrm>
          <a:prstGeom prst="rect">
            <a:avLst/>
          </a:prstGeom>
          <a:noFill/>
        </p:spPr>
        <p:txBody>
          <a:bodyPr wrap="square" rtlCol="0">
            <a:spAutoFit/>
          </a:bodyPr>
          <a:lstStyle/>
          <a:p>
            <a:pPr algn="just"/>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Cách</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tiến</a:t>
            </a:r>
            <a:r>
              <a:rPr lang="en-US" b="1" dirty="0">
                <a:solidFill>
                  <a:srgbClr val="0066FF"/>
                </a:solidFill>
                <a:latin typeface="Times New Roman" pitchFamily="18" charset="0"/>
                <a:cs typeface="Times New Roman" pitchFamily="18" charset="0"/>
              </a:rPr>
              <a:t> </a:t>
            </a:r>
            <a:r>
              <a:rPr lang="en-US" b="1" dirty="0" err="1">
                <a:solidFill>
                  <a:srgbClr val="0066FF"/>
                </a:solidFill>
                <a:latin typeface="Times New Roman" pitchFamily="18" charset="0"/>
                <a:cs typeface="Times New Roman" pitchFamily="18" charset="0"/>
              </a:rPr>
              <a:t>hành</a:t>
            </a:r>
            <a:r>
              <a:rPr lang="en-US" dirty="0">
                <a:solidFill>
                  <a:srgbClr val="0066FF"/>
                </a:solidFill>
                <a:latin typeface="Times New Roman" pitchFamily="18" charset="0"/>
                <a:cs typeface="Times New Roman" pitchFamily="18" charset="0"/>
              </a:rPr>
              <a:t>:</a:t>
            </a:r>
          </a:p>
          <a:p>
            <a:pPr algn="just"/>
            <a:r>
              <a:rPr lang="en-US" b="1" dirty="0">
                <a:solidFill>
                  <a:srgbClr val="0066FF"/>
                </a:solidFill>
                <a:latin typeface="Times New Roman" pitchFamily="18" charset="0"/>
                <a:cs typeface="Times New Roman" pitchFamily="18" charset="0"/>
              </a:rPr>
              <a:t>-</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GV </a:t>
            </a:r>
            <a:r>
              <a:rPr lang="en-US" dirty="0" err="1" smtClean="0">
                <a:solidFill>
                  <a:srgbClr val="0066FF"/>
                </a:solidFill>
                <a:latin typeface="Times New Roman" pitchFamily="18" charset="0"/>
                <a:cs typeface="Times New Roman" pitchFamily="18" charset="0"/>
              </a:rPr>
              <a:t>thực</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hiện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và</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hướng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dẫn</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HS </a:t>
            </a:r>
            <a:r>
              <a:rPr lang="en-US" dirty="0" err="1" smtClean="0">
                <a:solidFill>
                  <a:srgbClr val="0066FF"/>
                </a:solidFill>
                <a:latin typeface="Times New Roman" pitchFamily="18" charset="0"/>
                <a:cs typeface="Times New Roman" pitchFamily="18" charset="0"/>
              </a:rPr>
              <a:t>tập</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làm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mẫu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đơn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giản</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HS </a:t>
            </a:r>
            <a:r>
              <a:rPr lang="en-US" dirty="0" err="1" smtClean="0">
                <a:solidFill>
                  <a:srgbClr val="0066FF"/>
                </a:solidFill>
                <a:latin typeface="Times New Roman" pitchFamily="18" charset="0"/>
                <a:cs typeface="Times New Roman" pitchFamily="18" charset="0"/>
              </a:rPr>
              <a:t>tập</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trung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quan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sát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thực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hiện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để</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hoàn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thành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nhiệm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vụ</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mà</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GV </a:t>
            </a:r>
            <a:r>
              <a:rPr lang="en-US" dirty="0" err="1" smtClean="0">
                <a:solidFill>
                  <a:srgbClr val="0066FF"/>
                </a:solidFill>
                <a:latin typeface="Times New Roman" pitchFamily="18" charset="0"/>
                <a:cs typeface="Times New Roman" pitchFamily="18" charset="0"/>
              </a:rPr>
              <a:t>giao</a:t>
            </a:r>
            <a:r>
              <a:rPr lang="en-US" dirty="0">
                <a:solidFill>
                  <a:srgbClr val="0066FF"/>
                </a:solidFill>
                <a:latin typeface="Times New Roman" pitchFamily="18" charset="0"/>
                <a:cs typeface="Times New Roman" pitchFamily="18" charset="0"/>
              </a:rPr>
              <a:t>.</a:t>
            </a:r>
          </a:p>
          <a:p>
            <a:pPr algn="just"/>
            <a:r>
              <a:rPr lang="en-US" i="1" dirty="0">
                <a:solidFill>
                  <a:srgbClr val="0066FF"/>
                </a:solidFill>
                <a:latin typeface="Times New Roman" pitchFamily="18" charset="0"/>
                <a:cs typeface="Times New Roman" pitchFamily="18" charset="0"/>
              </a:rPr>
              <a:t>-</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GV </a:t>
            </a:r>
            <a:r>
              <a:rPr lang="en-US" dirty="0" err="1" smtClean="0">
                <a:solidFill>
                  <a:srgbClr val="0066FF"/>
                </a:solidFill>
                <a:latin typeface="Times New Roman" pitchFamily="18" charset="0"/>
                <a:cs typeface="Times New Roman" pitchFamily="18" charset="0"/>
              </a:rPr>
              <a:t>hướng</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dẫn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cho</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HS </a:t>
            </a:r>
            <a:r>
              <a:rPr lang="en-US" dirty="0" err="1" smtClean="0">
                <a:solidFill>
                  <a:srgbClr val="0066FF"/>
                </a:solidFill>
                <a:latin typeface="Times New Roman" pitchFamily="18" charset="0"/>
                <a:cs typeface="Times New Roman" pitchFamily="18" charset="0"/>
              </a:rPr>
              <a:t>theo</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âm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hình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tiết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tấu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theo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câu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bài</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đọc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câu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hát</a:t>
            </a:r>
            <a:r>
              <a:rPr lang="en-US" dirty="0">
                <a:solidFill>
                  <a:srgbClr val="0066FF"/>
                </a:solidFill>
                <a:latin typeface="Times New Roman" pitchFamily="18" charset="0"/>
                <a:cs typeface="Times New Roman" pitchFamily="18" charset="0"/>
              </a:rPr>
              <a:t>…</a:t>
            </a:r>
            <a:r>
              <a:rPr lang="en-US" dirty="0" err="1">
                <a:solidFill>
                  <a:srgbClr val="0066FF"/>
                </a:solidFill>
                <a:latin typeface="Times New Roman" pitchFamily="18" charset="0"/>
                <a:cs typeface="Times New Roman" pitchFamily="18" charset="0"/>
              </a:rPr>
              <a:t>để</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em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thực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hiện</a:t>
            </a:r>
            <a:r>
              <a:rPr lang="en-US" dirty="0">
                <a:solidFill>
                  <a:srgbClr val="0066FF"/>
                </a:solidFill>
                <a:latin typeface="Times New Roman" pitchFamily="18" charset="0"/>
                <a:cs typeface="Times New Roman" pitchFamily="18" charset="0"/>
              </a:rPr>
              <a:t>. </a:t>
            </a:r>
          </a:p>
          <a:p>
            <a:pPr algn="just"/>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HS </a:t>
            </a:r>
            <a:r>
              <a:rPr lang="en-US" dirty="0" err="1">
                <a:solidFill>
                  <a:srgbClr val="0066FF"/>
                </a:solidFill>
                <a:latin typeface="Times New Roman" pitchFamily="18" charset="0"/>
                <a:cs typeface="Times New Roman" pitchFamily="18" charset="0"/>
              </a:rPr>
              <a:t>tập</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âm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hình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tiết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tấu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đoạn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và</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cả</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bài</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hát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hoặc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bài</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đọc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nhạc</a:t>
            </a:r>
            <a:r>
              <a:rPr lang="en-US" dirty="0">
                <a:solidFill>
                  <a:srgbClr val="0066FF"/>
                </a:solidFill>
                <a:latin typeface="Times New Roman" pitchFamily="18" charset="0"/>
                <a:cs typeface="Times New Roman" pitchFamily="18" charset="0"/>
              </a:rPr>
              <a:t>. </a:t>
            </a:r>
          </a:p>
          <a:p>
            <a:pPr algn="just"/>
            <a:r>
              <a:rPr lang="en-US" i="1" dirty="0">
                <a:solidFill>
                  <a:srgbClr val="0066FF"/>
                </a:solidFill>
                <a:latin typeface="Times New Roman" pitchFamily="18" charset="0"/>
                <a:cs typeface="Times New Roman" pitchFamily="18" charset="0"/>
              </a:rPr>
              <a:t>-</a:t>
            </a:r>
            <a:r>
              <a:rPr lang="en-US" b="1" i="1"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Đánh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giá</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và</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nhận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xét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kết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quả</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làm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việc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của</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HS. </a:t>
            </a:r>
            <a:endParaRPr lang="en-US" dirty="0">
              <a:solidFill>
                <a:srgbClr val="0066FF"/>
              </a:solidFill>
              <a:latin typeface="Times New Roman" pitchFamily="18" charset="0"/>
              <a:cs typeface="Times New Roman" pitchFamily="18" charset="0"/>
            </a:endParaRPr>
          </a:p>
          <a:p>
            <a:pPr algn="just"/>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GV </a:t>
            </a:r>
            <a:r>
              <a:rPr lang="en-US" dirty="0" err="1">
                <a:solidFill>
                  <a:srgbClr val="0066FF"/>
                </a:solidFill>
                <a:latin typeface="Times New Roman" pitchFamily="18" charset="0"/>
                <a:cs typeface="Times New Roman" pitchFamily="18" charset="0"/>
              </a:rPr>
              <a:t>chọn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động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vận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động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cơ</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thể</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phù</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hợp</a:t>
            </a:r>
            <a:r>
              <a:rPr lang="en-US" dirty="0" smtClean="0">
                <a:solidFill>
                  <a:srgbClr val="0066FF"/>
                </a:solidFill>
                <a:latin typeface="Times New Roman" pitchFamily="18" charset="0"/>
                <a:cs typeface="Times New Roman" pitchFamily="18" charset="0"/>
              </a:rPr>
              <a:t>, </a:t>
            </a:r>
            <a:r>
              <a:rPr lang="en-US" dirty="0" err="1" smtClean="0">
                <a:solidFill>
                  <a:srgbClr val="0066FF"/>
                </a:solidFill>
                <a:latin typeface="Times New Roman" pitchFamily="18" charset="0"/>
                <a:cs typeface="Times New Roman" pitchFamily="18" charset="0"/>
              </a:rPr>
              <a:t>tổ</a:t>
            </a:r>
            <a:r>
              <a:rPr lang="en-US" dirty="0" smtClean="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chức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hướng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dẫn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từng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động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sau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đó</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kết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hợp</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động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với</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nhau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theo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đoạn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tiết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tấu</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cụ</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thể</a:t>
            </a:r>
            <a:r>
              <a:rPr lang="en-US" dirty="0">
                <a:solidFill>
                  <a:srgbClr val="0066FF"/>
                </a:solidFill>
                <a:latin typeface="Times New Roman" pitchFamily="18" charset="0"/>
                <a:cs typeface="Times New Roman" pitchFamily="18" charset="0"/>
              </a:rPr>
              <a:t>. </a:t>
            </a:r>
          </a:p>
          <a:p>
            <a:pPr algn="just"/>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HS </a:t>
            </a:r>
            <a:r>
              <a:rPr lang="en-US" dirty="0" err="1">
                <a:solidFill>
                  <a:srgbClr val="0066FF"/>
                </a:solidFill>
                <a:latin typeface="Times New Roman" pitchFamily="18" charset="0"/>
                <a:cs typeface="Times New Roman" pitchFamily="18" charset="0"/>
              </a:rPr>
              <a:t>quan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sát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thực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hiện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động</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tác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cụ</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thể</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theo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nhân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nhóm</a:t>
            </a:r>
            <a:r>
              <a:rPr lang="en-US" dirty="0">
                <a:solidFill>
                  <a:srgbClr val="0066FF"/>
                </a:solidFill>
                <a:latin typeface="Times New Roman" pitchFamily="18" charset="0"/>
                <a:cs typeface="Times New Roman" pitchFamily="18" charset="0"/>
              </a:rPr>
              <a:t>.</a:t>
            </a:r>
          </a:p>
          <a:p>
            <a:pPr algn="just"/>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Báo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kết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quả</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theo</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cá</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nhân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nhóm</a:t>
            </a:r>
            <a:r>
              <a:rPr lang="en-US" dirty="0">
                <a:solidFill>
                  <a:srgbClr val="0066FF"/>
                </a:solidFill>
                <a:latin typeface="Times New Roman" pitchFamily="18" charset="0"/>
                <a:cs typeface="Times New Roman" pitchFamily="18" charset="0"/>
              </a:rPr>
              <a:t>.</a:t>
            </a:r>
          </a:p>
          <a:p>
            <a:pPr algn="just"/>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Đánh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giá</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nhận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xét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rút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kinh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nghiệm</a:t>
            </a:r>
            <a:r>
              <a:rPr lang="en-US" dirty="0">
                <a:solidFill>
                  <a:srgbClr val="0066FF"/>
                </a:solidFill>
                <a:latin typeface="Times New Roman" pitchFamily="18" charset="0"/>
                <a:cs typeface="Times New Roman" pitchFamily="18" charset="0"/>
              </a:rPr>
              <a:t>.</a:t>
            </a:r>
          </a:p>
        </p:txBody>
      </p:sp>
    </p:spTree>
    <p:extLst>
      <p:ext uri="{BB962C8B-B14F-4D97-AF65-F5344CB8AC3E}">
        <p14:creationId xmlns:p14="http://schemas.microsoft.com/office/powerpoint/2010/main" val="2853255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35"/>
          <p:cNvSpPr>
            <a:spLocks noChangeArrowheads="1"/>
          </p:cNvSpPr>
          <p:nvPr/>
        </p:nvSpPr>
        <p:spPr bwMode="gray">
          <a:xfrm>
            <a:off x="993154" y="786523"/>
            <a:ext cx="7200800" cy="684311"/>
          </a:xfrm>
          <a:prstGeom prst="roundRect">
            <a:avLst>
              <a:gd name="adj" fmla="val 50000"/>
            </a:avLst>
          </a:prstGeom>
          <a:solidFill>
            <a:schemeClr val="bg1"/>
          </a:solidFill>
          <a:ln w="28575" algn="ctr">
            <a:solidFill>
              <a:schemeClr val="tx1"/>
            </a:solidFill>
            <a:round/>
            <a:headEnd/>
            <a:tailEnd/>
          </a:ln>
          <a:effectLst/>
          <a:extLs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p>
            <a:r>
              <a:rPr lang="en-US" sz="2000" b="1" dirty="0" err="1">
                <a:solidFill>
                  <a:srgbClr val="0066FF"/>
                </a:solidFill>
                <a:latin typeface="Times New Roman" pitchFamily="18" charset="0"/>
                <a:cs typeface="Times New Roman" pitchFamily="18" charset="0"/>
              </a:rPr>
              <a:t>Giải</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pháp</a:t>
            </a:r>
            <a:r>
              <a:rPr lang="en-US" sz="2000" b="1" dirty="0">
                <a:solidFill>
                  <a:srgbClr val="0066FF"/>
                </a:solidFill>
                <a:latin typeface="Times New Roman" pitchFamily="18" charset="0"/>
                <a:cs typeface="Times New Roman" pitchFamily="18" charset="0"/>
              </a:rPr>
              <a:t> 3: </a:t>
            </a:r>
            <a:r>
              <a:rPr lang="en-US" sz="2000" b="1" dirty="0" err="1" smtClean="0">
                <a:solidFill>
                  <a:srgbClr val="0066FF"/>
                </a:solidFill>
                <a:latin typeface="Times New Roman" pitchFamily="18" charset="0"/>
                <a:cs typeface="Times New Roman" pitchFamily="18" charset="0"/>
              </a:rPr>
              <a:t>Sử</a:t>
            </a:r>
            <a:r>
              <a:rPr lang="en-US" sz="2000" b="1" dirty="0" smtClean="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dụng</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bộ</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gõ</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cơ</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thể</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vào</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học</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hát</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và</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bài</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đọc</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nhạc</a:t>
            </a:r>
            <a:endParaRPr lang="en-US" sz="2000" b="1" dirty="0">
              <a:solidFill>
                <a:srgbClr val="0066FF"/>
              </a:solidFill>
              <a:latin typeface="Times New Roman" pitchFamily="18" charset="0"/>
              <a:cs typeface="Times New Roman" pitchFamily="18" charset="0"/>
            </a:endParaRPr>
          </a:p>
        </p:txBody>
      </p:sp>
      <p:pic>
        <p:nvPicPr>
          <p:cNvPr id="5122" name="Picture 2" descr="bo-go-co-the-2-dong-tac-co-b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65176"/>
            <a:ext cx="796398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79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2762" y="820510"/>
            <a:ext cx="7488832" cy="1015663"/>
          </a:xfrm>
          <a:prstGeom prst="rect">
            <a:avLst/>
          </a:prstGeom>
          <a:noFill/>
        </p:spPr>
        <p:txBody>
          <a:bodyPr wrap="square" rtlCol="0">
            <a:spAutoFit/>
          </a:bodyPr>
          <a:lstStyle/>
          <a:p>
            <a:pPr lvl="0"/>
            <a:r>
              <a:rPr lang="en-US" sz="2000" b="1" u="sng" dirty="0" err="1">
                <a:solidFill>
                  <a:srgbClr val="0066FF"/>
                </a:solidFill>
                <a:latin typeface="Times New Roman" pitchFamily="18" charset="0"/>
                <a:ea typeface="Times New Roman" pitchFamily="18" charset="0"/>
                <a:cs typeface="Times New Roman" pitchFamily="18" charset="0"/>
              </a:rPr>
              <a:t>Ví</a:t>
            </a:r>
            <a:r>
              <a:rPr lang="en-US" sz="2000" b="1" u="sng" dirty="0">
                <a:solidFill>
                  <a:srgbClr val="0066FF"/>
                </a:solidFill>
                <a:latin typeface="Times New Roman" pitchFamily="18" charset="0"/>
                <a:ea typeface="Times New Roman" pitchFamily="18" charset="0"/>
                <a:cs typeface="Times New Roman" pitchFamily="18" charset="0"/>
              </a:rPr>
              <a:t> </a:t>
            </a:r>
            <a:r>
              <a:rPr lang="en-US" sz="2000" b="1" u="sng" dirty="0" err="1">
                <a:solidFill>
                  <a:srgbClr val="0066FF"/>
                </a:solidFill>
                <a:latin typeface="Times New Roman" pitchFamily="18" charset="0"/>
                <a:ea typeface="Times New Roman" pitchFamily="18" charset="0"/>
                <a:cs typeface="Times New Roman" pitchFamily="18" charset="0"/>
              </a:rPr>
              <a:t>dụ</a:t>
            </a:r>
            <a:r>
              <a:rPr lang="en-US" sz="2000" b="1" u="sng" dirty="0">
                <a:solidFill>
                  <a:srgbClr val="0066FF"/>
                </a:solidFill>
                <a:latin typeface="Times New Roman" pitchFamily="18" charset="0"/>
                <a:ea typeface="Times New Roman" pitchFamily="18" charset="0"/>
                <a:cs typeface="Times New Roman" pitchFamily="18" charset="0"/>
              </a:rPr>
              <a:t> 1</a:t>
            </a:r>
            <a:r>
              <a:rPr lang="en-US" sz="2000" b="1" dirty="0">
                <a:solidFill>
                  <a:srgbClr val="0066FF"/>
                </a:solidFill>
                <a:latin typeface="Times New Roman" pitchFamily="18" charset="0"/>
                <a:ea typeface="Times New Roman" pitchFamily="18" charset="0"/>
                <a:cs typeface="Times New Roman" pitchFamily="18" charset="0"/>
              </a:rPr>
              <a:t>: Cho </a:t>
            </a:r>
            <a:r>
              <a:rPr lang="en-US" sz="2000" b="1" dirty="0" err="1">
                <a:solidFill>
                  <a:srgbClr val="0066FF"/>
                </a:solidFill>
                <a:latin typeface="Times New Roman" pitchFamily="18" charset="0"/>
                <a:ea typeface="Times New Roman" pitchFamily="18" charset="0"/>
                <a:cs typeface="Times New Roman" pitchFamily="18" charset="0"/>
              </a:rPr>
              <a:t>học</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sinh</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ứng</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dụng</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vào</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các</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âm</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hình</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tiết</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tấu</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đơn</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smtClean="0">
                <a:solidFill>
                  <a:srgbClr val="0066FF"/>
                </a:solidFill>
                <a:latin typeface="Times New Roman" pitchFamily="18" charset="0"/>
                <a:ea typeface="Times New Roman" pitchFamily="18" charset="0"/>
                <a:cs typeface="Times New Roman" pitchFamily="18" charset="0"/>
              </a:rPr>
              <a:t>giản</a:t>
            </a:r>
            <a:endParaRPr lang="en-US" sz="2000" b="1" dirty="0" smtClean="0">
              <a:solidFill>
                <a:srgbClr val="0066FF"/>
              </a:solidFill>
              <a:latin typeface="Times New Roman" pitchFamily="18" charset="0"/>
              <a:ea typeface="Times New Roman" pitchFamily="18" charset="0"/>
              <a:cs typeface="Times New Roman" pitchFamily="18" charset="0"/>
            </a:endParaRPr>
          </a:p>
          <a:p>
            <a:r>
              <a:rPr lang="en-US" sz="2000" b="1" dirty="0" err="1">
                <a:solidFill>
                  <a:srgbClr val="0066FF"/>
                </a:solidFill>
                <a:latin typeface="Times New Roman" pitchFamily="18" charset="0"/>
                <a:ea typeface="Times New Roman" pitchFamily="18" charset="0"/>
                <a:cs typeface="Times New Roman" pitchFamily="18" charset="0"/>
              </a:rPr>
              <a:t>Mục</a:t>
            </a:r>
            <a:r>
              <a:rPr lang="en-US" sz="2000" b="1" dirty="0">
                <a:solidFill>
                  <a:srgbClr val="0066FF"/>
                </a:solidFill>
                <a:latin typeface="Times New Roman" pitchFamily="18" charset="0"/>
                <a:ea typeface="Times New Roman" pitchFamily="18" charset="0"/>
                <a:cs typeface="Times New Roman" pitchFamily="18" charset="0"/>
              </a:rPr>
              <a:t> </a:t>
            </a:r>
            <a:r>
              <a:rPr lang="en-US" sz="2000" b="1" dirty="0" err="1">
                <a:solidFill>
                  <a:srgbClr val="0066FF"/>
                </a:solidFill>
                <a:latin typeface="Times New Roman" pitchFamily="18" charset="0"/>
                <a:ea typeface="Times New Roman" pitchFamily="18" charset="0"/>
                <a:cs typeface="Times New Roman" pitchFamily="18" charset="0"/>
              </a:rPr>
              <a:t>tiêu</a:t>
            </a:r>
            <a:r>
              <a:rPr lang="en-US" sz="2000" b="1" dirty="0">
                <a:solidFill>
                  <a:srgbClr val="0066FF"/>
                </a:solidFill>
                <a:latin typeface="Times New Roman" pitchFamily="18" charset="0"/>
                <a:ea typeface="Times New Roman" pitchFamily="18" charset="0"/>
                <a:cs typeface="Times New Roman" pitchFamily="18" charset="0"/>
              </a:rPr>
              <a:t>:</a:t>
            </a:r>
            <a:r>
              <a:rPr lang="en-US" sz="2000" dirty="0">
                <a:solidFill>
                  <a:srgbClr val="0066FF"/>
                </a:solidFill>
                <a:latin typeface="Times New Roman" pitchFamily="18" charset="0"/>
                <a:ea typeface="Times New Roman" pitchFamily="18" charset="0"/>
                <a:cs typeface="Times New Roman" pitchFamily="18" charset="0"/>
              </a:rPr>
              <a:t> </a:t>
            </a:r>
            <a:r>
              <a:rPr lang="en-US" sz="2000" dirty="0" smtClean="0">
                <a:solidFill>
                  <a:srgbClr val="0066FF"/>
                </a:solidFill>
                <a:latin typeface="Times New Roman" pitchFamily="18" charset="0"/>
                <a:ea typeface="Times New Roman" pitchFamily="18" charset="0"/>
                <a:cs typeface="Times New Roman" pitchFamily="18" charset="0"/>
              </a:rPr>
              <a:t>HS </a:t>
            </a:r>
            <a:r>
              <a:rPr lang="en-US" sz="2000" dirty="0" err="1" smtClean="0">
                <a:solidFill>
                  <a:srgbClr val="0066FF"/>
                </a:solidFill>
                <a:latin typeface="Times New Roman" pitchFamily="18" charset="0"/>
                <a:ea typeface="Times New Roman" pitchFamily="18" charset="0"/>
                <a:cs typeface="Times New Roman" pitchFamily="18" charset="0"/>
              </a:rPr>
              <a:t>bước</a:t>
            </a:r>
            <a:r>
              <a:rPr lang="en-US" sz="2000" dirty="0" smtClean="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đầu</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nắm</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được</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các</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động</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tác</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gõ</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đơn</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giản</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Times New Roman" pitchFamily="18" charset="0"/>
                <a:cs typeface="Times New Roman" pitchFamily="18" charset="0"/>
              </a:rPr>
              <a:t>nhằm</a:t>
            </a:r>
            <a:r>
              <a:rPr lang="en-US" sz="2000" dirty="0">
                <a:solidFill>
                  <a:srgbClr val="0066FF"/>
                </a:solidFill>
                <a:latin typeface="Times New Roman" pitchFamily="18" charset="0"/>
                <a:ea typeface="Times New Roman" pitchFamily="18"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phát</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triển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năng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lực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cảm</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thụ</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và</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vận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động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âm</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nhạc</a:t>
            </a:r>
            <a:r>
              <a:rPr lang="en-US" sz="2000" dirty="0" smtClean="0">
                <a:solidFill>
                  <a:srgbClr val="0066FF"/>
                </a:solidFill>
                <a:latin typeface="Times New Roman" pitchFamily="18" charset="0"/>
                <a:ea typeface="Calibri" pitchFamily="34" charset="0"/>
                <a:cs typeface="Times New Roman" pitchFamily="18" charset="0"/>
              </a:rPr>
              <a:t>.</a:t>
            </a:r>
            <a:endParaRPr lang="en-US" sz="2000" dirty="0">
              <a:solidFill>
                <a:srgbClr val="0066FF"/>
              </a:solidFill>
              <a:latin typeface="Times New Roman" pitchFamily="18" charset="0"/>
              <a:ea typeface="Calibri" pitchFamily="34" charset="0"/>
              <a:cs typeface="Times New Roman" pitchFamily="18" charset="0"/>
            </a:endParaRPr>
          </a:p>
        </p:txBody>
      </p:sp>
      <p:sp>
        <p:nvSpPr>
          <p:cNvPr id="5" name="TextBox 4"/>
          <p:cNvSpPr txBox="1"/>
          <p:nvPr/>
        </p:nvSpPr>
        <p:spPr>
          <a:xfrm>
            <a:off x="787033" y="1836173"/>
            <a:ext cx="7520290" cy="4062651"/>
          </a:xfrm>
          <a:prstGeom prst="rect">
            <a:avLst/>
          </a:prstGeom>
          <a:noFill/>
        </p:spPr>
        <p:txBody>
          <a:bodyPr wrap="square" rtlCol="0">
            <a:spAutoFit/>
          </a:bodyPr>
          <a:lstStyle/>
          <a:p>
            <a:pPr lvl="0" algn="just" eaLnBrk="0" hangingPunct="0">
              <a:lnSpc>
                <a:spcPct val="120000"/>
              </a:lnSpc>
            </a:pPr>
            <a:r>
              <a:rPr lang="en-US" sz="2000" b="1" dirty="0" err="1">
                <a:solidFill>
                  <a:srgbClr val="0066FF"/>
                </a:solidFill>
                <a:latin typeface="Times New Roman" pitchFamily="18" charset="0"/>
                <a:cs typeface="Times New Roman" pitchFamily="18" charset="0"/>
              </a:rPr>
              <a:t>Tổ</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chức</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thực</a:t>
            </a:r>
            <a:r>
              <a:rPr lang="en-US" sz="2000" b="1" dirty="0">
                <a:solidFill>
                  <a:srgbClr val="0066FF"/>
                </a:solidFill>
                <a:latin typeface="Times New Roman" pitchFamily="18" charset="0"/>
                <a:cs typeface="Times New Roman" pitchFamily="18" charset="0"/>
              </a:rPr>
              <a:t> </a:t>
            </a:r>
            <a:r>
              <a:rPr lang="en-US" sz="2000" b="1" dirty="0" err="1">
                <a:solidFill>
                  <a:srgbClr val="0066FF"/>
                </a:solidFill>
                <a:latin typeface="Times New Roman" pitchFamily="18" charset="0"/>
                <a:cs typeface="Times New Roman" pitchFamily="18" charset="0"/>
              </a:rPr>
              <a:t>hiện</a:t>
            </a:r>
            <a:r>
              <a:rPr lang="en-US" sz="2000" b="1" dirty="0">
                <a:solidFill>
                  <a:srgbClr val="0066FF"/>
                </a:solidFill>
                <a:latin typeface="Times New Roman" pitchFamily="18" charset="0"/>
                <a:cs typeface="Times New Roman" pitchFamily="18" charset="0"/>
              </a:rPr>
              <a:t>:</a:t>
            </a:r>
            <a:endParaRPr lang="en-US" sz="2000" dirty="0">
              <a:solidFill>
                <a:srgbClr val="0066FF"/>
              </a:solidFill>
              <a:latin typeface="Times New Roman" pitchFamily="18" charset="0"/>
              <a:cs typeface="Times New Roman" pitchFamily="18" charset="0"/>
            </a:endParaRPr>
          </a:p>
          <a:p>
            <a:pPr lvl="0" algn="just" eaLnBrk="0" hangingPunct="0">
              <a:lnSpc>
                <a:spcPct val="120000"/>
              </a:lnSpc>
            </a:pPr>
            <a:r>
              <a:rPr lang="en-US" sz="2000" b="1" dirty="0" err="1">
                <a:solidFill>
                  <a:srgbClr val="0066FF"/>
                </a:solidFill>
                <a:latin typeface="Times New Roman" pitchFamily="18" charset="0"/>
                <a:ea typeface="Times New Roman" pitchFamily="18" charset="0"/>
                <a:cs typeface="Times New Roman" pitchFamily="18" charset="0"/>
              </a:rPr>
              <a:t>Bước</a:t>
            </a:r>
            <a:r>
              <a:rPr lang="en-US" sz="2000" b="1" dirty="0">
                <a:solidFill>
                  <a:srgbClr val="0066FF"/>
                </a:solidFill>
                <a:latin typeface="Times New Roman" pitchFamily="18" charset="0"/>
                <a:ea typeface="Times New Roman" pitchFamily="18" charset="0"/>
                <a:cs typeface="Times New Roman" pitchFamily="18" charset="0"/>
              </a:rPr>
              <a:t> 1</a:t>
            </a:r>
            <a:r>
              <a:rPr lang="en-US" sz="2000" dirty="0">
                <a:solidFill>
                  <a:srgbClr val="0066FF"/>
                </a:solidFill>
                <a:latin typeface="Times New Roman" pitchFamily="18" charset="0"/>
                <a:ea typeface="Times New Roman" pitchFamily="18" charset="0"/>
                <a:cs typeface="Times New Roman" pitchFamily="18" charset="0"/>
              </a:rPr>
              <a:t>: </a:t>
            </a:r>
            <a:r>
              <a:rPr lang="en-US" sz="2000" dirty="0" smtClean="0">
                <a:solidFill>
                  <a:srgbClr val="0066FF"/>
                </a:solidFill>
                <a:latin typeface="Times New Roman" pitchFamily="18" charset="0"/>
                <a:ea typeface="Calibri" pitchFamily="34" charset="0"/>
                <a:cs typeface="Times New Roman" pitchFamily="18" charset="0"/>
              </a:rPr>
              <a:t>GV </a:t>
            </a:r>
            <a:r>
              <a:rPr lang="en-US" sz="2000" dirty="0" err="1" smtClean="0">
                <a:solidFill>
                  <a:srgbClr val="0066FF"/>
                </a:solidFill>
                <a:latin typeface="Times New Roman" pitchFamily="18" charset="0"/>
                <a:ea typeface="Calibri" pitchFamily="34" charset="0"/>
                <a:cs typeface="Times New Roman" pitchFamily="18" charset="0"/>
              </a:rPr>
              <a:t>giới</a:t>
            </a:r>
            <a:r>
              <a:rPr lang="en-US" sz="2000" dirty="0" smtClean="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thiệu</a:t>
            </a:r>
            <a:r>
              <a:rPr lang="en-US" sz="2000" dirty="0">
                <a:solidFill>
                  <a:srgbClr val="0066FF"/>
                </a:solidFill>
                <a:latin typeface="Times New Roman" pitchFamily="18" charset="0"/>
                <a:ea typeface="Calibri" pitchFamily="34" charset="0"/>
                <a:cs typeface="Times New Roman" pitchFamily="18" charset="0"/>
              </a:rPr>
              <a:t> 02 </a:t>
            </a:r>
            <a:r>
              <a:rPr lang="en-US" sz="2000" dirty="0" err="1">
                <a:solidFill>
                  <a:srgbClr val="0066FF"/>
                </a:solidFill>
                <a:latin typeface="Times New Roman" pitchFamily="18" charset="0"/>
                <a:ea typeface="Calibri" pitchFamily="34" charset="0"/>
                <a:cs typeface="Times New Roman" pitchFamily="18" charset="0"/>
              </a:rPr>
              <a:t>động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tác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đơn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giản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của</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bộ</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gõ</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áp</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dụng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vào</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đoạn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tiết</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tấu</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hướng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dẫn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từng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động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tác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đơn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hai</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động</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tác</a:t>
            </a:r>
            <a:r>
              <a:rPr lang="en-US" sz="2000" dirty="0">
                <a:solidFill>
                  <a:srgbClr val="0066FF"/>
                </a:solidFill>
                <a:latin typeface="Times New Roman" pitchFamily="18" charset="0"/>
                <a:ea typeface="Calibri" pitchFamily="34" charset="0"/>
                <a:cs typeface="Times New Roman" pitchFamily="18" charset="0"/>
              </a:rPr>
              <a:t>.</a:t>
            </a:r>
            <a:endParaRPr lang="en-US" sz="2000" b="1" dirty="0">
              <a:solidFill>
                <a:srgbClr val="0066FF"/>
              </a:solidFill>
              <a:latin typeface="Times New Roman" pitchFamily="18" charset="0"/>
              <a:ea typeface="Calibri" pitchFamily="34" charset="0"/>
              <a:cs typeface="Times New Roman" pitchFamily="18" charset="0"/>
            </a:endParaRPr>
          </a:p>
          <a:p>
            <a:pPr lvl="0" algn="just" eaLnBrk="0" hangingPunct="0">
              <a:lnSpc>
                <a:spcPct val="120000"/>
              </a:lnSpc>
            </a:pPr>
            <a:r>
              <a:rPr lang="en-US" sz="2000" b="1" dirty="0" err="1">
                <a:solidFill>
                  <a:srgbClr val="0066FF"/>
                </a:solidFill>
                <a:latin typeface="Times New Roman" pitchFamily="18" charset="0"/>
                <a:ea typeface="Calibri" pitchFamily="34" charset="0"/>
                <a:cs typeface="Times New Roman" pitchFamily="18" charset="0"/>
              </a:rPr>
              <a:t>Bước</a:t>
            </a:r>
            <a:r>
              <a:rPr lang="en-US" sz="2000" b="1" dirty="0">
                <a:solidFill>
                  <a:srgbClr val="0066FF"/>
                </a:solidFill>
                <a:latin typeface="Times New Roman" pitchFamily="18" charset="0"/>
                <a:ea typeface="Calibri" pitchFamily="34" charset="0"/>
                <a:cs typeface="Times New Roman" pitchFamily="18" charset="0"/>
              </a:rPr>
              <a:t> 2</a:t>
            </a:r>
            <a:r>
              <a:rPr lang="en-US" sz="2000" dirty="0">
                <a:solidFill>
                  <a:srgbClr val="0066FF"/>
                </a:solidFill>
                <a:latin typeface="Times New Roman" pitchFamily="18" charset="0"/>
                <a:ea typeface="Calibri" pitchFamily="34" charset="0"/>
                <a:cs typeface="Times New Roman" pitchFamily="18" charset="0"/>
              </a:rPr>
              <a:t>: </a:t>
            </a:r>
            <a:r>
              <a:rPr lang="en-US" sz="2000" dirty="0" smtClean="0">
                <a:solidFill>
                  <a:srgbClr val="0066FF"/>
                </a:solidFill>
                <a:latin typeface="Times New Roman" pitchFamily="18" charset="0"/>
                <a:ea typeface="Calibri" pitchFamily="34" charset="0"/>
                <a:cs typeface="Times New Roman" pitchFamily="18" charset="0"/>
              </a:rPr>
              <a:t>HS </a:t>
            </a:r>
            <a:r>
              <a:rPr lang="en-US" sz="2000" dirty="0" err="1" smtClean="0">
                <a:solidFill>
                  <a:srgbClr val="0066FF"/>
                </a:solidFill>
                <a:latin typeface="Times New Roman" pitchFamily="18" charset="0"/>
                <a:ea typeface="Calibri" pitchFamily="34" charset="0"/>
                <a:cs typeface="Times New Roman" pitchFamily="18" charset="0"/>
              </a:rPr>
              <a:t>nghe</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quan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sát</a:t>
            </a:r>
            <a:r>
              <a:rPr lang="en-US" sz="2000" dirty="0">
                <a:solidFill>
                  <a:srgbClr val="0066FF"/>
                </a:solidFill>
                <a:latin typeface="Times New Roman" pitchFamily="18" charset="0"/>
                <a:ea typeface="Calibri" pitchFamily="34" charset="0"/>
                <a:cs typeface="Times New Roman" pitchFamily="18" charset="0"/>
              </a:rPr>
              <a:t>,</a:t>
            </a:r>
          </a:p>
          <a:p>
            <a:pPr lvl="0" algn="just" eaLnBrk="0" hangingPunct="0">
              <a:lnSpc>
                <a:spcPct val="120000"/>
              </a:lnSpc>
            </a:pP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thực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hiện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cá</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nhân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nhóm</a:t>
            </a:r>
            <a:r>
              <a:rPr lang="en-US" sz="2000" dirty="0">
                <a:solidFill>
                  <a:srgbClr val="0066FF"/>
                </a:solidFill>
                <a:latin typeface="Times New Roman" pitchFamily="18" charset="0"/>
                <a:ea typeface="Calibri" pitchFamily="34" charset="0"/>
                <a:cs typeface="Times New Roman" pitchFamily="18" charset="0"/>
              </a:rPr>
              <a:t>)</a:t>
            </a:r>
          </a:p>
          <a:p>
            <a:pPr lvl="0" algn="just" eaLnBrk="0" hangingPunct="0">
              <a:lnSpc>
                <a:spcPct val="120000"/>
              </a:lnSpc>
            </a:pPr>
            <a:r>
              <a:rPr lang="en-US" sz="2000" dirty="0">
                <a:solidFill>
                  <a:srgbClr val="0066FF"/>
                </a:solidFill>
                <a:latin typeface="Times New Roman" pitchFamily="18" charset="0"/>
                <a:ea typeface="Calibri" pitchFamily="34" charset="0"/>
                <a:cs typeface="Times New Roman" pitchFamily="18" charset="0"/>
              </a:rPr>
              <a:t>GV </a:t>
            </a:r>
            <a:r>
              <a:rPr lang="en-US" sz="2000" dirty="0" err="1">
                <a:solidFill>
                  <a:srgbClr val="0066FF"/>
                </a:solidFill>
                <a:latin typeface="Times New Roman" pitchFamily="18" charset="0"/>
                <a:ea typeface="Calibri" pitchFamily="34" charset="0"/>
                <a:cs typeface="Times New Roman" pitchFamily="18" charset="0"/>
              </a:rPr>
              <a:t>quan</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sát</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hỗ</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trợ</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kịp</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thời</a:t>
            </a:r>
            <a:r>
              <a:rPr lang="en-US" sz="2000" dirty="0">
                <a:solidFill>
                  <a:srgbClr val="0066FF"/>
                </a:solidFill>
                <a:latin typeface="Times New Roman" pitchFamily="18" charset="0"/>
                <a:ea typeface="Calibri" pitchFamily="34" charset="0"/>
                <a:cs typeface="Times New Roman" pitchFamily="18" charset="0"/>
              </a:rPr>
              <a:t> HS </a:t>
            </a:r>
          </a:p>
          <a:p>
            <a:pPr lvl="0" algn="just" eaLnBrk="0" hangingPunct="0">
              <a:lnSpc>
                <a:spcPct val="120000"/>
              </a:lnSpc>
            </a:pPr>
            <a:r>
              <a:rPr lang="en-US" sz="2000" dirty="0" err="1">
                <a:solidFill>
                  <a:srgbClr val="0066FF"/>
                </a:solidFill>
                <a:latin typeface="Times New Roman" pitchFamily="18" charset="0"/>
                <a:ea typeface="Calibri" pitchFamily="34" charset="0"/>
                <a:cs typeface="Times New Roman" pitchFamily="18" charset="0"/>
              </a:rPr>
              <a:t>khi</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các</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em</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gặp</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khó</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khăn</a:t>
            </a:r>
            <a:r>
              <a:rPr lang="en-US" sz="2000" dirty="0">
                <a:solidFill>
                  <a:srgbClr val="0066FF"/>
                </a:solidFill>
                <a:latin typeface="Times New Roman" pitchFamily="18" charset="0"/>
                <a:ea typeface="Calibri" pitchFamily="34" charset="0"/>
                <a:cs typeface="Times New Roman" pitchFamily="18" charset="0"/>
              </a:rPr>
              <a:t>.</a:t>
            </a:r>
          </a:p>
          <a:p>
            <a:pPr lvl="0" algn="just" eaLnBrk="0" hangingPunct="0">
              <a:lnSpc>
                <a:spcPct val="120000"/>
              </a:lnSpc>
            </a:pPr>
            <a:r>
              <a:rPr lang="en-US" sz="2000" b="1" dirty="0" err="1">
                <a:solidFill>
                  <a:srgbClr val="0066FF"/>
                </a:solidFill>
                <a:latin typeface="Times New Roman" pitchFamily="18" charset="0"/>
                <a:ea typeface="Calibri" pitchFamily="34" charset="0"/>
                <a:cs typeface="Times New Roman" pitchFamily="18" charset="0"/>
              </a:rPr>
              <a:t>Bước</a:t>
            </a:r>
            <a:r>
              <a:rPr lang="en-US" sz="2000" b="1" dirty="0">
                <a:solidFill>
                  <a:srgbClr val="0066FF"/>
                </a:solidFill>
                <a:latin typeface="Times New Roman" pitchFamily="18" charset="0"/>
                <a:ea typeface="Calibri" pitchFamily="34" charset="0"/>
                <a:cs typeface="Times New Roman" pitchFamily="18" charset="0"/>
              </a:rPr>
              <a:t> 3: </a:t>
            </a:r>
            <a:r>
              <a:rPr lang="en-US" sz="2000" dirty="0">
                <a:solidFill>
                  <a:srgbClr val="0066FF"/>
                </a:solidFill>
                <a:latin typeface="Times New Roman" pitchFamily="18" charset="0"/>
                <a:ea typeface="Calibri" pitchFamily="34" charset="0"/>
                <a:cs typeface="Times New Roman" pitchFamily="18" charset="0"/>
              </a:rPr>
              <a:t>HS </a:t>
            </a:r>
            <a:r>
              <a:rPr lang="en-US" sz="2000" dirty="0" err="1">
                <a:solidFill>
                  <a:srgbClr val="0066FF"/>
                </a:solidFill>
                <a:latin typeface="Times New Roman" pitchFamily="18" charset="0"/>
                <a:ea typeface="Calibri" pitchFamily="34" charset="0"/>
                <a:cs typeface="Times New Roman" pitchFamily="18" charset="0"/>
              </a:rPr>
              <a:t>báo</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cáo</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kết</a:t>
            </a:r>
            <a:r>
              <a:rPr lang="en-US" sz="2000" dirty="0">
                <a:solidFill>
                  <a:srgbClr val="0066FF"/>
                </a:solidFill>
                <a:latin typeface="Times New Roman" pitchFamily="18" charset="0"/>
                <a:ea typeface="Calibri" pitchFamily="34" charset="0"/>
                <a:cs typeface="Times New Roman" pitchFamily="18" charset="0"/>
              </a:rPr>
              <a:t> </a:t>
            </a:r>
            <a:r>
              <a:rPr lang="en-US" sz="2000" dirty="0" err="1">
                <a:solidFill>
                  <a:srgbClr val="0066FF"/>
                </a:solidFill>
                <a:latin typeface="Times New Roman" pitchFamily="18" charset="0"/>
                <a:ea typeface="Calibri" pitchFamily="34" charset="0"/>
                <a:cs typeface="Times New Roman" pitchFamily="18" charset="0"/>
              </a:rPr>
              <a:t>quả</a:t>
            </a:r>
            <a:r>
              <a:rPr lang="en-US" sz="2000" dirty="0">
                <a:solidFill>
                  <a:srgbClr val="0066FF"/>
                </a:solidFill>
                <a:latin typeface="Times New Roman" pitchFamily="18" charset="0"/>
                <a:ea typeface="Calibri" pitchFamily="34" charset="0"/>
                <a:cs typeface="Times New Roman" pitchFamily="18" charset="0"/>
              </a:rPr>
              <a:t> </a:t>
            </a:r>
          </a:p>
          <a:p>
            <a:pPr lvl="0" algn="just" eaLnBrk="0" hangingPunct="0">
              <a:lnSpc>
                <a:spcPct val="120000"/>
              </a:lnSpc>
            </a:pPr>
            <a:r>
              <a:rPr lang="en-US" sz="2000" b="1" dirty="0" err="1">
                <a:solidFill>
                  <a:srgbClr val="0066FF"/>
                </a:solidFill>
                <a:latin typeface="Times New Roman" pitchFamily="18" charset="0"/>
                <a:cs typeface="Times New Roman" pitchFamily="18" charset="0"/>
              </a:rPr>
              <a:t>Bước</a:t>
            </a:r>
            <a:r>
              <a:rPr lang="en-US" sz="2000" b="1" dirty="0">
                <a:solidFill>
                  <a:srgbClr val="0066FF"/>
                </a:solidFill>
                <a:latin typeface="Times New Roman" pitchFamily="18" charset="0"/>
                <a:cs typeface="Times New Roman" pitchFamily="18" charset="0"/>
              </a:rPr>
              <a:t> 4</a:t>
            </a:r>
            <a:r>
              <a:rPr lang="en-US" sz="2000" dirty="0">
                <a:solidFill>
                  <a:srgbClr val="0066FF"/>
                </a:solidFill>
                <a:latin typeface="Times New Roman" pitchFamily="18" charset="0"/>
                <a:cs typeface="Times New Roman" pitchFamily="18" charset="0"/>
              </a:rPr>
              <a:t>: GV </a:t>
            </a:r>
            <a:r>
              <a:rPr lang="en-US" sz="2000" dirty="0" err="1">
                <a:solidFill>
                  <a:srgbClr val="0066FF"/>
                </a:solidFill>
                <a:latin typeface="Times New Roman" pitchFamily="18" charset="0"/>
                <a:cs typeface="Times New Roman" pitchFamily="18" charset="0"/>
              </a:rPr>
              <a:t>nhận</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xét</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đánh</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giá</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kết</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quả</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thực</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hiện</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nhiệm</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vụ</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của</a:t>
            </a:r>
            <a:r>
              <a:rPr lang="en-US" sz="2000" dirty="0">
                <a:solidFill>
                  <a:srgbClr val="0066FF"/>
                </a:solidFill>
                <a:latin typeface="Times New Roman" pitchFamily="18" charset="0"/>
                <a:cs typeface="Times New Roman" pitchFamily="18" charset="0"/>
              </a:rPr>
              <a:t> </a:t>
            </a:r>
            <a:r>
              <a:rPr lang="en-US" sz="2000" dirty="0" smtClean="0">
                <a:solidFill>
                  <a:srgbClr val="0066FF"/>
                </a:solidFill>
                <a:latin typeface="Times New Roman" pitchFamily="18" charset="0"/>
                <a:cs typeface="Times New Roman" pitchFamily="18" charset="0"/>
              </a:rPr>
              <a:t>HS, </a:t>
            </a:r>
            <a:r>
              <a:rPr lang="en-US" sz="2000" dirty="0" err="1">
                <a:solidFill>
                  <a:srgbClr val="0066FF"/>
                </a:solidFill>
                <a:latin typeface="Times New Roman" pitchFamily="18" charset="0"/>
                <a:cs typeface="Times New Roman" pitchFamily="18" charset="0"/>
              </a:rPr>
              <a:t>động</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viên</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khen</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thưởng</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kịp</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thời</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những</a:t>
            </a:r>
            <a:r>
              <a:rPr lang="en-US" sz="2000" dirty="0">
                <a:solidFill>
                  <a:srgbClr val="0066FF"/>
                </a:solidFill>
                <a:latin typeface="Times New Roman" pitchFamily="18" charset="0"/>
                <a:cs typeface="Times New Roman" pitchFamily="18" charset="0"/>
              </a:rPr>
              <a:t> HS, </a:t>
            </a:r>
            <a:r>
              <a:rPr lang="en-US" sz="2000" dirty="0" err="1">
                <a:solidFill>
                  <a:srgbClr val="0066FF"/>
                </a:solidFill>
                <a:latin typeface="Times New Roman" pitchFamily="18" charset="0"/>
                <a:cs typeface="Times New Roman" pitchFamily="18" charset="0"/>
              </a:rPr>
              <a:t>nhóm</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hoạt</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động</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tích</a:t>
            </a:r>
            <a:r>
              <a:rPr lang="en-US" sz="2000" dirty="0">
                <a:solidFill>
                  <a:srgbClr val="0066FF"/>
                </a:solidFill>
                <a:latin typeface="Times New Roman" pitchFamily="18" charset="0"/>
                <a:cs typeface="Times New Roman" pitchFamily="18" charset="0"/>
              </a:rPr>
              <a:t> </a:t>
            </a:r>
            <a:r>
              <a:rPr lang="en-US" sz="2000" dirty="0" err="1">
                <a:solidFill>
                  <a:srgbClr val="0066FF"/>
                </a:solidFill>
                <a:latin typeface="Times New Roman" pitchFamily="18" charset="0"/>
                <a:cs typeface="Times New Roman" pitchFamily="18" charset="0"/>
              </a:rPr>
              <a:t>cực</a:t>
            </a:r>
            <a:r>
              <a:rPr lang="en-US" sz="2000" dirty="0">
                <a:solidFill>
                  <a:srgbClr val="0066FF"/>
                </a:solidFill>
                <a:latin typeface="Times New Roman" pitchFamily="18" charset="0"/>
                <a:cs typeface="Times New Roman" pitchFamily="18" charset="0"/>
              </a:rPr>
              <a:t>.</a:t>
            </a:r>
            <a:r>
              <a:rPr lang="en-US" sz="2000" dirty="0">
                <a:latin typeface="Times New Roman" pitchFamily="18" charset="0"/>
                <a:cs typeface="Times New Roman" pitchFamily="18" charset="0"/>
              </a:rPr>
              <a:t> </a:t>
            </a:r>
            <a:endParaRPr lang="en-US" sz="2000" dirty="0">
              <a:solidFill>
                <a:srgbClr val="0066FF"/>
              </a:solidFill>
              <a:latin typeface="Times New Roman" pitchFamily="18" charset="0"/>
              <a:ea typeface="Calibri" pitchFamily="34" charset="0"/>
              <a:cs typeface="Times New Roman" pitchFamily="18" charset="0"/>
            </a:endParaRPr>
          </a:p>
          <a:p>
            <a:endParaRPr lang="en-US" dirty="0"/>
          </a:p>
        </p:txBody>
      </p:sp>
      <p:pic>
        <p:nvPicPr>
          <p:cNvPr id="6" name="Picture 141" descr="C:\Users\Vu Tuan\OneDrive\Máy tính\1.png"/>
          <p:cNvPicPr>
            <a:picLocks noChangeAspect="1" noChangeArrowheads="1"/>
          </p:cNvPicPr>
          <p:nvPr/>
        </p:nvPicPr>
        <p:blipFill>
          <a:blip r:embed="rId2"/>
          <a:srcRect/>
          <a:stretch>
            <a:fillRect/>
          </a:stretch>
        </p:blipFill>
        <p:spPr bwMode="auto">
          <a:xfrm>
            <a:off x="4283968" y="2996953"/>
            <a:ext cx="4027901" cy="1728192"/>
          </a:xfrm>
          <a:prstGeom prst="rect">
            <a:avLst/>
          </a:prstGeom>
          <a:noFill/>
          <a:ln w="9525">
            <a:noFill/>
            <a:miter lim="800000"/>
            <a:headEnd/>
            <a:tailEnd/>
          </a:ln>
        </p:spPr>
      </p:pic>
    </p:spTree>
    <p:extLst>
      <p:ext uri="{BB962C8B-B14F-4D97-AF65-F5344CB8AC3E}">
        <p14:creationId xmlns:p14="http://schemas.microsoft.com/office/powerpoint/2010/main" val="3466448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755576" y="620688"/>
            <a:ext cx="7704856" cy="5184576"/>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790" y="621789"/>
            <a:ext cx="7845424" cy="369332"/>
          </a:xfrm>
          <a:prstGeom prst="rect">
            <a:avLst/>
          </a:prstGeom>
          <a:noFill/>
        </p:spPr>
        <p:txBody>
          <a:bodyPr wrap="square" rtlCol="0">
            <a:spAutoFit/>
          </a:bodyPr>
          <a:lstStyle/>
          <a:p>
            <a:pPr lvl="0" algn="just"/>
            <a:r>
              <a:rPr lang="en-US" b="1" u="sng" dirty="0" err="1">
                <a:solidFill>
                  <a:srgbClr val="0066FF"/>
                </a:solidFill>
                <a:latin typeface="Times New Roman" pitchFamily="18" charset="0"/>
                <a:ea typeface="Times New Roman" pitchFamily="18" charset="0"/>
                <a:cs typeface="Times New Roman" pitchFamily="18" charset="0"/>
              </a:rPr>
              <a:t>Ví</a:t>
            </a:r>
            <a:r>
              <a:rPr lang="en-US" b="1" u="sng" dirty="0">
                <a:solidFill>
                  <a:srgbClr val="0066FF"/>
                </a:solidFill>
                <a:latin typeface="Times New Roman" pitchFamily="18" charset="0"/>
                <a:ea typeface="Times New Roman" pitchFamily="18" charset="0"/>
                <a:cs typeface="Times New Roman" pitchFamily="18" charset="0"/>
              </a:rPr>
              <a:t> </a:t>
            </a:r>
            <a:r>
              <a:rPr lang="en-US" b="1" u="sng" dirty="0" err="1">
                <a:solidFill>
                  <a:srgbClr val="0066FF"/>
                </a:solidFill>
                <a:latin typeface="Times New Roman" pitchFamily="18" charset="0"/>
                <a:ea typeface="Times New Roman" pitchFamily="18" charset="0"/>
                <a:cs typeface="Times New Roman" pitchFamily="18" charset="0"/>
              </a:rPr>
              <a:t>dụ</a:t>
            </a:r>
            <a:r>
              <a:rPr lang="en-US" b="1" u="sng" dirty="0">
                <a:solidFill>
                  <a:srgbClr val="0066FF"/>
                </a:solidFill>
                <a:latin typeface="Times New Roman" pitchFamily="18" charset="0"/>
                <a:ea typeface="Times New Roman" pitchFamily="18" charset="0"/>
                <a:cs typeface="Times New Roman" pitchFamily="18" charset="0"/>
              </a:rPr>
              <a:t> 2</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Chủ</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đề</a:t>
            </a:r>
            <a:r>
              <a:rPr lang="en-US" b="1" dirty="0">
                <a:solidFill>
                  <a:srgbClr val="0066FF"/>
                </a:solidFill>
                <a:latin typeface="Times New Roman" pitchFamily="18" charset="0"/>
                <a:ea typeface="Times New Roman" pitchFamily="18" charset="0"/>
                <a:cs typeface="Times New Roman" pitchFamily="18" charset="0"/>
              </a:rPr>
              <a:t> 01 - </a:t>
            </a:r>
            <a:r>
              <a:rPr lang="en-US" b="1" dirty="0" err="1">
                <a:solidFill>
                  <a:srgbClr val="0066FF"/>
                </a:solidFill>
                <a:latin typeface="Times New Roman" pitchFamily="18" charset="0"/>
                <a:ea typeface="Times New Roman" pitchFamily="18" charset="0"/>
                <a:cs typeface="Times New Roman" pitchFamily="18" charset="0"/>
              </a:rPr>
              <a:t>Tiết</a:t>
            </a:r>
            <a:r>
              <a:rPr lang="en-US" b="1" dirty="0">
                <a:solidFill>
                  <a:srgbClr val="0066FF"/>
                </a:solidFill>
                <a:latin typeface="Times New Roman" pitchFamily="18" charset="0"/>
                <a:ea typeface="Times New Roman" pitchFamily="18" charset="0"/>
                <a:cs typeface="Times New Roman" pitchFamily="18" charset="0"/>
              </a:rPr>
              <a:t> </a:t>
            </a:r>
            <a:r>
              <a:rPr lang="en-US" b="1" dirty="0" smtClean="0">
                <a:solidFill>
                  <a:srgbClr val="0066FF"/>
                </a:solidFill>
                <a:latin typeface="Times New Roman" pitchFamily="18" charset="0"/>
                <a:ea typeface="Times New Roman" pitchFamily="18" charset="0"/>
                <a:cs typeface="Times New Roman" pitchFamily="18" charset="0"/>
              </a:rPr>
              <a:t>1- </a:t>
            </a:r>
            <a:r>
              <a:rPr lang="en-US" b="1" dirty="0" err="1" smtClean="0">
                <a:solidFill>
                  <a:srgbClr val="0066FF"/>
                </a:solidFill>
                <a:latin typeface="Times New Roman" pitchFamily="18" charset="0"/>
                <a:ea typeface="Times New Roman" pitchFamily="18" charset="0"/>
                <a:cs typeface="Times New Roman" pitchFamily="18" charset="0"/>
              </a:rPr>
              <a:t>Lớp</a:t>
            </a:r>
            <a:r>
              <a:rPr lang="en-US" b="1" dirty="0" smtClean="0">
                <a:solidFill>
                  <a:srgbClr val="0066FF"/>
                </a:solidFill>
                <a:latin typeface="Times New Roman" pitchFamily="18" charset="0"/>
                <a:ea typeface="Times New Roman" pitchFamily="18" charset="0"/>
                <a:cs typeface="Times New Roman" pitchFamily="18" charset="0"/>
              </a:rPr>
              <a:t> 6 -  </a:t>
            </a:r>
            <a:r>
              <a:rPr lang="en-US" b="1" dirty="0" err="1">
                <a:solidFill>
                  <a:srgbClr val="0066FF"/>
                </a:solidFill>
                <a:latin typeface="Times New Roman" pitchFamily="18" charset="0"/>
                <a:ea typeface="Times New Roman" pitchFamily="18" charset="0"/>
                <a:cs typeface="Times New Roman" pitchFamily="18" charset="0"/>
              </a:rPr>
              <a:t>Phần</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học</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hát</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bài</a:t>
            </a:r>
            <a:r>
              <a:rPr lang="en-US" b="1" dirty="0">
                <a:solidFill>
                  <a:srgbClr val="0066FF"/>
                </a:solidFill>
                <a:latin typeface="Times New Roman" pitchFamily="18" charset="0"/>
                <a:ea typeface="Times New Roman" pitchFamily="18" charset="0"/>
                <a:cs typeface="Times New Roman" pitchFamily="18" charset="0"/>
              </a:rPr>
              <a:t> </a:t>
            </a:r>
            <a:r>
              <a:rPr lang="en-US" b="1" dirty="0" smtClean="0">
                <a:solidFill>
                  <a:srgbClr val="0066FF"/>
                </a:solidFill>
                <a:latin typeface="Times New Roman" pitchFamily="18" charset="0"/>
                <a:ea typeface="Times New Roman" pitchFamily="18" charset="0"/>
                <a:cs typeface="Times New Roman" pitchFamily="18" charset="0"/>
              </a:rPr>
              <a:t>“Con </a:t>
            </a:r>
            <a:r>
              <a:rPr lang="en-US" b="1" dirty="0" err="1">
                <a:solidFill>
                  <a:srgbClr val="0066FF"/>
                </a:solidFill>
                <a:latin typeface="Times New Roman" pitchFamily="18" charset="0"/>
                <a:ea typeface="Times New Roman" pitchFamily="18" charset="0"/>
                <a:cs typeface="Times New Roman" pitchFamily="18" charset="0"/>
              </a:rPr>
              <a:t>đường</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học</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trò</a:t>
            </a:r>
            <a:r>
              <a:rPr lang="en-US" b="1" dirty="0" smtClean="0">
                <a:solidFill>
                  <a:srgbClr val="0066FF"/>
                </a:solidFill>
                <a:latin typeface="Times New Roman" pitchFamily="18" charset="0"/>
                <a:ea typeface="Times New Roman" pitchFamily="18" charset="0"/>
                <a:cs typeface="Times New Roman" pitchFamily="18" charset="0"/>
              </a:rPr>
              <a:t>.”</a:t>
            </a:r>
            <a:endParaRPr lang="en-US" dirty="0">
              <a:solidFill>
                <a:srgbClr val="0066FF"/>
              </a:solidFill>
              <a:latin typeface="Times New Roman" pitchFamily="18" charset="0"/>
              <a:cs typeface="Times New Roman" pitchFamily="18" charset="0"/>
            </a:endParaRPr>
          </a:p>
        </p:txBody>
      </p:sp>
      <p:sp>
        <p:nvSpPr>
          <p:cNvPr id="3" name="TextBox 2"/>
          <p:cNvSpPr txBox="1"/>
          <p:nvPr/>
        </p:nvSpPr>
        <p:spPr>
          <a:xfrm>
            <a:off x="443790" y="1039775"/>
            <a:ext cx="7488832" cy="646331"/>
          </a:xfrm>
          <a:prstGeom prst="rect">
            <a:avLst/>
          </a:prstGeom>
          <a:noFill/>
        </p:spPr>
        <p:txBody>
          <a:bodyPr wrap="square" rtlCol="0">
            <a:spAutoFit/>
          </a:bodyPr>
          <a:lstStyle/>
          <a:p>
            <a:pPr lvl="0" algn="just" eaLnBrk="0" hangingPunct="0"/>
            <a:r>
              <a:rPr lang="en-US" b="1" dirty="0" err="1">
                <a:solidFill>
                  <a:srgbClr val="0066FF"/>
                </a:solidFill>
                <a:latin typeface="Times New Roman" pitchFamily="18" charset="0"/>
                <a:ea typeface="Times New Roman" pitchFamily="18" charset="0"/>
                <a:cs typeface="Times New Roman" pitchFamily="18" charset="0"/>
              </a:rPr>
              <a:t>Mục</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tiêu</a:t>
            </a:r>
            <a:r>
              <a:rPr lang="en-US" b="1" dirty="0">
                <a:solidFill>
                  <a:srgbClr val="0066FF"/>
                </a:solidFill>
                <a:latin typeface="Times New Roman" pitchFamily="18" charset="0"/>
                <a:ea typeface="Times New Roman" pitchFamily="18" charset="0"/>
                <a:cs typeface="Times New Roman" pitchFamily="18" charset="0"/>
              </a:rPr>
              <a:t>:</a:t>
            </a:r>
            <a:r>
              <a:rPr lang="en-US" dirty="0">
                <a:solidFill>
                  <a:srgbClr val="0066FF"/>
                </a:solidFill>
                <a:latin typeface="Times New Roman" pitchFamily="18" charset="0"/>
                <a:ea typeface="Times New Roman" pitchFamily="18" charset="0"/>
                <a:cs typeface="Times New Roman" pitchFamily="18" charset="0"/>
              </a:rPr>
              <a:t> </a:t>
            </a:r>
            <a:r>
              <a:rPr lang="en-US" dirty="0" smtClean="0">
                <a:solidFill>
                  <a:srgbClr val="0066FF"/>
                </a:solidFill>
                <a:latin typeface="Times New Roman" pitchFamily="18" charset="0"/>
                <a:ea typeface="Times New Roman" pitchFamily="18" charset="0"/>
                <a:cs typeface="Times New Roman" pitchFamily="18" charset="0"/>
              </a:rPr>
              <a:t>HS </a:t>
            </a:r>
            <a:r>
              <a:rPr lang="en-US" dirty="0" err="1" smtClean="0">
                <a:solidFill>
                  <a:srgbClr val="0066FF"/>
                </a:solidFill>
                <a:latin typeface="Times New Roman" pitchFamily="18" charset="0"/>
                <a:ea typeface="Times New Roman" pitchFamily="18" charset="0"/>
                <a:cs typeface="Times New Roman" pitchFamily="18" charset="0"/>
              </a:rPr>
              <a:t>bước</a:t>
            </a:r>
            <a:r>
              <a:rPr lang="en-US" dirty="0" smtClean="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đầu</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nắm</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được</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các</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động</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tác</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gõ</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đơn</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giản</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Times New Roman" pitchFamily="18" charset="0"/>
                <a:cs typeface="Times New Roman" pitchFamily="18" charset="0"/>
              </a:rPr>
              <a:t>nhằm</a:t>
            </a:r>
            <a:r>
              <a:rPr lang="en-US" dirty="0">
                <a:solidFill>
                  <a:srgbClr val="0066FF"/>
                </a:solidFill>
                <a:latin typeface="Times New Roman" pitchFamily="18" charset="0"/>
                <a:ea typeface="Times New Roman" pitchFamily="18"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phát</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triển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năng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lực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cảm</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thụ</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và</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vận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động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âm</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nhạc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thể</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hiện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âm</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nhạc</a:t>
            </a:r>
            <a:r>
              <a:rPr lang="en-US" dirty="0">
                <a:solidFill>
                  <a:srgbClr val="0066FF"/>
                </a:solidFill>
                <a:latin typeface="Times New Roman" pitchFamily="18" charset="0"/>
                <a:ea typeface="Calibri" pitchFamily="34" charset="0"/>
                <a:cs typeface="Times New Roman" pitchFamily="18" charset="0"/>
              </a:rPr>
              <a:t>.</a:t>
            </a:r>
            <a:endParaRPr lang="en-US" dirty="0">
              <a:solidFill>
                <a:srgbClr val="0066FF"/>
              </a:solidFill>
            </a:endParaRPr>
          </a:p>
        </p:txBody>
      </p:sp>
      <p:sp>
        <p:nvSpPr>
          <p:cNvPr id="4" name="TextBox 3"/>
          <p:cNvSpPr txBox="1"/>
          <p:nvPr/>
        </p:nvSpPr>
        <p:spPr>
          <a:xfrm>
            <a:off x="435388" y="1718613"/>
            <a:ext cx="7505636" cy="1754326"/>
          </a:xfrm>
          <a:prstGeom prst="rect">
            <a:avLst/>
          </a:prstGeom>
          <a:noFill/>
        </p:spPr>
        <p:txBody>
          <a:bodyPr wrap="square" rtlCol="0">
            <a:spAutoFit/>
          </a:bodyPr>
          <a:lstStyle/>
          <a:p>
            <a:pPr lvl="0" eaLnBrk="0" hangingPunct="0"/>
            <a:r>
              <a:rPr lang="en-US" b="1" dirty="0" err="1">
                <a:solidFill>
                  <a:srgbClr val="0066FF"/>
                </a:solidFill>
                <a:latin typeface="Times New Roman" pitchFamily="18" charset="0"/>
                <a:ea typeface="Times New Roman" pitchFamily="18" charset="0"/>
                <a:cs typeface="Times New Roman" pitchFamily="18" charset="0"/>
              </a:rPr>
              <a:t>Tổ</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chức</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thực</a:t>
            </a:r>
            <a:r>
              <a:rPr lang="en-US" b="1" dirty="0">
                <a:solidFill>
                  <a:srgbClr val="0066FF"/>
                </a:solidFill>
                <a:latin typeface="Times New Roman" pitchFamily="18" charset="0"/>
                <a:ea typeface="Times New Roman" pitchFamily="18" charset="0"/>
                <a:cs typeface="Times New Roman" pitchFamily="18" charset="0"/>
              </a:rPr>
              <a:t> </a:t>
            </a:r>
            <a:r>
              <a:rPr lang="en-US" b="1" dirty="0" err="1">
                <a:solidFill>
                  <a:srgbClr val="0066FF"/>
                </a:solidFill>
                <a:latin typeface="Times New Roman" pitchFamily="18" charset="0"/>
                <a:ea typeface="Times New Roman" pitchFamily="18" charset="0"/>
                <a:cs typeface="Times New Roman" pitchFamily="18" charset="0"/>
              </a:rPr>
              <a:t>hiện</a:t>
            </a:r>
            <a:r>
              <a:rPr lang="en-US" b="1" dirty="0">
                <a:solidFill>
                  <a:srgbClr val="0066FF"/>
                </a:solidFill>
                <a:latin typeface="Times New Roman" pitchFamily="18" charset="0"/>
                <a:ea typeface="Times New Roman" pitchFamily="18" charset="0"/>
                <a:cs typeface="Times New Roman" pitchFamily="18" charset="0"/>
              </a:rPr>
              <a:t>:</a:t>
            </a:r>
            <a:endParaRPr lang="en-US" dirty="0">
              <a:solidFill>
                <a:srgbClr val="0066FF"/>
              </a:solidFill>
              <a:latin typeface="Times New Roman" pitchFamily="18" charset="0"/>
              <a:ea typeface="Times New Roman" pitchFamily="18" charset="0"/>
              <a:cs typeface="Times New Roman" pitchFamily="18" charset="0"/>
            </a:endParaRPr>
          </a:p>
          <a:p>
            <a:pPr lvl="0" eaLnBrk="0" hangingPunct="0"/>
            <a:r>
              <a:rPr lang="en-US" b="1" dirty="0" err="1">
                <a:solidFill>
                  <a:srgbClr val="0066FF"/>
                </a:solidFill>
                <a:latin typeface="Times New Roman" pitchFamily="18" charset="0"/>
                <a:ea typeface="Times New Roman" pitchFamily="18" charset="0"/>
                <a:cs typeface="Times New Roman" pitchFamily="18" charset="0"/>
              </a:rPr>
              <a:t>Bước</a:t>
            </a:r>
            <a:r>
              <a:rPr lang="en-US" b="1" dirty="0">
                <a:solidFill>
                  <a:srgbClr val="0066FF"/>
                </a:solidFill>
                <a:latin typeface="Times New Roman" pitchFamily="18" charset="0"/>
                <a:ea typeface="Times New Roman" pitchFamily="18" charset="0"/>
                <a:cs typeface="Times New Roman" pitchFamily="18" charset="0"/>
              </a:rPr>
              <a:t> 1</a:t>
            </a:r>
            <a:r>
              <a:rPr lang="en-US" dirty="0">
                <a:solidFill>
                  <a:srgbClr val="0066FF"/>
                </a:solidFill>
                <a:latin typeface="Times New Roman" pitchFamily="18" charset="0"/>
                <a:ea typeface="Times New Roman" pitchFamily="18" charset="0"/>
                <a:cs typeface="Times New Roman" pitchFamily="18" charset="0"/>
              </a:rPr>
              <a:t>: </a:t>
            </a:r>
          </a:p>
          <a:p>
            <a:pPr lvl="0" eaLnBrk="0" hangingPunct="0"/>
            <a:r>
              <a:rPr lang="en-US" dirty="0">
                <a:solidFill>
                  <a:srgbClr val="0066FF"/>
                </a:solidFill>
                <a:latin typeface="Times New Roman" pitchFamily="18" charset="0"/>
                <a:ea typeface="Calibri" pitchFamily="34" charset="0"/>
                <a:cs typeface="Times New Roman" pitchFamily="18" charset="0"/>
              </a:rPr>
              <a:t>- </a:t>
            </a:r>
            <a:r>
              <a:rPr lang="en-US" dirty="0" smtClean="0">
                <a:solidFill>
                  <a:srgbClr val="0066FF"/>
                </a:solidFill>
                <a:latin typeface="Times New Roman" pitchFamily="18" charset="0"/>
                <a:ea typeface="Calibri" pitchFamily="34" charset="0"/>
                <a:cs typeface="Times New Roman" pitchFamily="18" charset="0"/>
              </a:rPr>
              <a:t>GV </a:t>
            </a:r>
            <a:r>
              <a:rPr lang="en-US" dirty="0" err="1" smtClean="0">
                <a:solidFill>
                  <a:srgbClr val="0066FF"/>
                </a:solidFill>
                <a:latin typeface="Times New Roman" pitchFamily="18" charset="0"/>
                <a:ea typeface="Calibri" pitchFamily="34" charset="0"/>
                <a:cs typeface="Times New Roman" pitchFamily="18" charset="0"/>
              </a:rPr>
              <a:t>giới</a:t>
            </a:r>
            <a:r>
              <a:rPr lang="en-US" dirty="0" smtClean="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thiệu</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hướng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dẫn</a:t>
            </a:r>
            <a:r>
              <a:rPr lang="en-US" dirty="0">
                <a:solidFill>
                  <a:srgbClr val="0066FF"/>
                </a:solidFill>
                <a:latin typeface="Times New Roman" pitchFamily="18" charset="0"/>
                <a:ea typeface="Calibri" pitchFamily="34" charset="0"/>
                <a:cs typeface="Times New Roman" pitchFamily="18" charset="0"/>
              </a:rPr>
              <a:t> 03 </a:t>
            </a:r>
            <a:r>
              <a:rPr lang="en-US" dirty="0" err="1">
                <a:solidFill>
                  <a:srgbClr val="0066FF"/>
                </a:solidFill>
                <a:latin typeface="Times New Roman" pitchFamily="18" charset="0"/>
                <a:ea typeface="Calibri" pitchFamily="34" charset="0"/>
                <a:cs typeface="Times New Roman" pitchFamily="18" charset="0"/>
              </a:rPr>
              <a:t>động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tác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đơn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giản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của</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bộ</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gõ</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áp</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dụng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vào</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đoạn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tiết</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tấu</a:t>
            </a:r>
            <a:r>
              <a:rPr lang="en-US" dirty="0">
                <a:solidFill>
                  <a:srgbClr val="0066FF"/>
                </a:solidFill>
                <a:latin typeface="Times New Roman" pitchFamily="18" charset="0"/>
                <a:ea typeface="Calibri" pitchFamily="34" charset="0"/>
                <a:cs typeface="Times New Roman" pitchFamily="18" charset="0"/>
              </a:rPr>
              <a:t>.</a:t>
            </a:r>
            <a:endParaRPr lang="en-US" dirty="0">
              <a:solidFill>
                <a:srgbClr val="0066FF"/>
              </a:solidFill>
              <a:latin typeface="Times New Roman" pitchFamily="18" charset="0"/>
              <a:cs typeface="Times New Roman" pitchFamily="18" charset="0"/>
            </a:endParaRPr>
          </a:p>
          <a:p>
            <a:pPr lvl="0" eaLnBrk="0" hangingPunct="0">
              <a:buFontTx/>
              <a:buChar char="-"/>
            </a:pP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Hướng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dẫn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từng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động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tác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đơn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ghép</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vào</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các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câu</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ngắn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cả</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bài</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hát</a:t>
            </a:r>
            <a:r>
              <a:rPr lang="en-US" dirty="0">
                <a:solidFill>
                  <a:srgbClr val="0066FF"/>
                </a:solidFill>
                <a:latin typeface="Times New Roman" pitchFamily="18" charset="0"/>
                <a:ea typeface="Calibri" pitchFamily="34" charset="0"/>
                <a:cs typeface="Times New Roman" pitchFamily="18" charset="0"/>
              </a:rPr>
              <a:t>.</a:t>
            </a:r>
          </a:p>
          <a:p>
            <a:endParaRPr lang="en-US" dirty="0">
              <a:solidFill>
                <a:srgbClr val="0066FF"/>
              </a:solidFill>
            </a:endParaRPr>
          </a:p>
        </p:txBody>
      </p:sp>
      <p:pic>
        <p:nvPicPr>
          <p:cNvPr id="6" name="Picture 142" descr="C:\Users\Vu Tuan\OneDrive\Máy tính\3.png"/>
          <p:cNvPicPr>
            <a:picLocks noChangeAspect="1" noChangeArrowheads="1"/>
          </p:cNvPicPr>
          <p:nvPr/>
        </p:nvPicPr>
        <p:blipFill>
          <a:blip r:embed="rId2"/>
          <a:srcRect/>
          <a:stretch>
            <a:fillRect/>
          </a:stretch>
        </p:blipFill>
        <p:spPr bwMode="auto">
          <a:xfrm>
            <a:off x="431579" y="3250792"/>
            <a:ext cx="6758099" cy="1629510"/>
          </a:xfrm>
          <a:prstGeom prst="rect">
            <a:avLst/>
          </a:prstGeom>
          <a:noFill/>
          <a:ln w="9525">
            <a:noFill/>
            <a:miter lim="800000"/>
            <a:headEnd/>
            <a:tailEnd/>
          </a:ln>
        </p:spPr>
      </p:pic>
      <p:sp>
        <p:nvSpPr>
          <p:cNvPr id="7" name="TextBox 6"/>
          <p:cNvSpPr txBox="1"/>
          <p:nvPr/>
        </p:nvSpPr>
        <p:spPr>
          <a:xfrm>
            <a:off x="474357" y="4880302"/>
            <a:ext cx="7289612" cy="923330"/>
          </a:xfrm>
          <a:prstGeom prst="rect">
            <a:avLst/>
          </a:prstGeom>
          <a:noFill/>
        </p:spPr>
        <p:txBody>
          <a:bodyPr wrap="square" rtlCol="0">
            <a:spAutoFit/>
          </a:bodyPr>
          <a:lstStyle/>
          <a:p>
            <a:pPr algn="just" eaLnBrk="0" hangingPunct="0"/>
            <a:r>
              <a:rPr lang="en-US" b="1" dirty="0" err="1">
                <a:solidFill>
                  <a:srgbClr val="0066FF"/>
                </a:solidFill>
                <a:latin typeface="Times New Roman" pitchFamily="18" charset="0"/>
                <a:ea typeface="Calibri" pitchFamily="34" charset="0"/>
                <a:cs typeface="Times New Roman" pitchFamily="18" charset="0"/>
              </a:rPr>
              <a:t>Bước</a:t>
            </a:r>
            <a:r>
              <a:rPr lang="en-US" b="1" dirty="0">
                <a:solidFill>
                  <a:srgbClr val="0066FF"/>
                </a:solidFill>
                <a:latin typeface="Times New Roman" pitchFamily="18" charset="0"/>
                <a:ea typeface="Calibri" pitchFamily="34" charset="0"/>
                <a:cs typeface="Times New Roman" pitchFamily="18" charset="0"/>
              </a:rPr>
              <a:t> 2: </a:t>
            </a:r>
            <a:r>
              <a:rPr lang="en-US" dirty="0">
                <a:solidFill>
                  <a:srgbClr val="0066FF"/>
                </a:solidFill>
                <a:latin typeface="Times New Roman" pitchFamily="18" charset="0"/>
                <a:ea typeface="Calibri" pitchFamily="34" charset="0"/>
                <a:cs typeface="Times New Roman" pitchFamily="18" charset="0"/>
              </a:rPr>
              <a:t>HS </a:t>
            </a:r>
            <a:r>
              <a:rPr lang="en-US" dirty="0" err="1">
                <a:solidFill>
                  <a:srgbClr val="0066FF"/>
                </a:solidFill>
                <a:latin typeface="Times New Roman" pitchFamily="18" charset="0"/>
                <a:ea typeface="Calibri" pitchFamily="34" charset="0"/>
                <a:cs typeface="Times New Roman" pitchFamily="18" charset="0"/>
              </a:rPr>
              <a:t>nghe</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thực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hiện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theo</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hướng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dẫn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hình</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thức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cá</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nhân</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nhóm</a:t>
            </a:r>
            <a:r>
              <a:rPr lang="en-US" dirty="0">
                <a:solidFill>
                  <a:srgbClr val="0066FF"/>
                </a:solidFill>
                <a:latin typeface="Times New Roman" pitchFamily="18" charset="0"/>
                <a:ea typeface="Calibri" pitchFamily="34" charset="0"/>
                <a:cs typeface="Times New Roman" pitchFamily="18" charset="0"/>
              </a:rPr>
              <a:t>.)</a:t>
            </a:r>
          </a:p>
          <a:p>
            <a:pPr lvl="0" algn="just" eaLnBrk="0" hangingPunct="0"/>
            <a:r>
              <a:rPr lang="en-US" b="1" dirty="0" err="1">
                <a:solidFill>
                  <a:srgbClr val="0066FF"/>
                </a:solidFill>
                <a:latin typeface="Times New Roman" pitchFamily="18" charset="0"/>
                <a:ea typeface="Calibri" pitchFamily="34" charset="0"/>
                <a:cs typeface="Times New Roman" pitchFamily="18" charset="0"/>
              </a:rPr>
              <a:t>Bước</a:t>
            </a:r>
            <a:r>
              <a:rPr lang="en-US" b="1" dirty="0">
                <a:solidFill>
                  <a:srgbClr val="0066FF"/>
                </a:solidFill>
                <a:latin typeface="Times New Roman" pitchFamily="18" charset="0"/>
                <a:ea typeface="Calibri" pitchFamily="34" charset="0"/>
                <a:cs typeface="Times New Roman" pitchFamily="18" charset="0"/>
              </a:rPr>
              <a:t> 3</a:t>
            </a:r>
            <a:r>
              <a:rPr lang="en-US" dirty="0">
                <a:solidFill>
                  <a:srgbClr val="0066FF"/>
                </a:solidFill>
                <a:latin typeface="Times New Roman" pitchFamily="18" charset="0"/>
                <a:ea typeface="Calibri" pitchFamily="34" charset="0"/>
                <a:cs typeface="Times New Roman" pitchFamily="18" charset="0"/>
              </a:rPr>
              <a:t>: </a:t>
            </a:r>
            <a:r>
              <a:rPr lang="en-US" dirty="0" smtClean="0">
                <a:solidFill>
                  <a:srgbClr val="0066FF"/>
                </a:solidFill>
                <a:latin typeface="Times New Roman" pitchFamily="18" charset="0"/>
                <a:ea typeface="Calibri" pitchFamily="34" charset="0"/>
                <a:cs typeface="Times New Roman" pitchFamily="18" charset="0"/>
              </a:rPr>
              <a:t>HS </a:t>
            </a:r>
            <a:r>
              <a:rPr lang="en-US" dirty="0" err="1">
                <a:solidFill>
                  <a:srgbClr val="0066FF"/>
                </a:solidFill>
                <a:latin typeface="Times New Roman" pitchFamily="18" charset="0"/>
                <a:ea typeface="Calibri" pitchFamily="34" charset="0"/>
                <a:cs typeface="Times New Roman" pitchFamily="18" charset="0"/>
              </a:rPr>
              <a:t>báo</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cáo</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kết</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quả</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động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tác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đơn</a:t>
            </a:r>
            <a:r>
              <a:rPr lang="en-US" dirty="0">
                <a:solidFill>
                  <a:srgbClr val="0066FF"/>
                </a:solidFill>
                <a:latin typeface="Times New Roman" pitchFamily="18" charset="0"/>
                <a:ea typeface="Calibri" pitchFamily="34" charset="0"/>
                <a:cs typeface="Times New Roman" pitchFamily="18" charset="0"/>
              </a:rPr>
              <a:t>, 3 </a:t>
            </a:r>
            <a:r>
              <a:rPr lang="en-US" dirty="0" err="1">
                <a:solidFill>
                  <a:srgbClr val="0066FF"/>
                </a:solidFill>
                <a:latin typeface="Times New Roman" pitchFamily="18" charset="0"/>
                <a:ea typeface="Calibri" pitchFamily="34" charset="0"/>
                <a:cs typeface="Times New Roman" pitchFamily="18" charset="0"/>
              </a:rPr>
              <a:t>động</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tác</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cả</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bài</a:t>
            </a:r>
            <a:r>
              <a:rPr lang="en-US" dirty="0">
                <a:solidFill>
                  <a:srgbClr val="0066FF"/>
                </a:solidFill>
                <a:latin typeface="Times New Roman" pitchFamily="18" charset="0"/>
                <a:ea typeface="Calibri" pitchFamily="34" charset="0"/>
                <a:cs typeface="Times New Roman" pitchFamily="18" charset="0"/>
              </a:rPr>
              <a:t> </a:t>
            </a:r>
            <a:r>
              <a:rPr lang="en-US" dirty="0" err="1">
                <a:solidFill>
                  <a:srgbClr val="0066FF"/>
                </a:solidFill>
                <a:latin typeface="Times New Roman" pitchFamily="18" charset="0"/>
                <a:ea typeface="Calibri" pitchFamily="34" charset="0"/>
                <a:cs typeface="Times New Roman" pitchFamily="18" charset="0"/>
              </a:rPr>
              <a:t>hát</a:t>
            </a:r>
            <a:endParaRPr lang="en-US" dirty="0">
              <a:solidFill>
                <a:srgbClr val="0066FF"/>
              </a:solidFill>
              <a:latin typeface="Times New Roman" pitchFamily="18" charset="0"/>
              <a:ea typeface="Calibri" pitchFamily="34" charset="0"/>
              <a:cs typeface="Times New Roman" pitchFamily="18" charset="0"/>
            </a:endParaRPr>
          </a:p>
          <a:p>
            <a:pPr lvl="0" algn="just" eaLnBrk="0" hangingPunct="0"/>
            <a:r>
              <a:rPr lang="en-US" b="1" dirty="0" err="1">
                <a:solidFill>
                  <a:srgbClr val="0066FF"/>
                </a:solidFill>
                <a:latin typeface="Times New Roman" pitchFamily="18" charset="0"/>
                <a:cs typeface="Times New Roman" pitchFamily="18" charset="0"/>
              </a:rPr>
              <a:t>Bước</a:t>
            </a:r>
            <a:r>
              <a:rPr lang="en-US" b="1" dirty="0">
                <a:solidFill>
                  <a:srgbClr val="0066FF"/>
                </a:solidFill>
                <a:latin typeface="Times New Roman" pitchFamily="18" charset="0"/>
                <a:cs typeface="Times New Roman" pitchFamily="18" charset="0"/>
              </a:rPr>
              <a:t> 4</a:t>
            </a:r>
            <a:r>
              <a:rPr lang="en-US" dirty="0">
                <a:solidFill>
                  <a:srgbClr val="0066FF"/>
                </a:solidFill>
                <a:latin typeface="Times New Roman" pitchFamily="18" charset="0"/>
                <a:cs typeface="Times New Roman" pitchFamily="18" charset="0"/>
              </a:rPr>
              <a:t>: </a:t>
            </a:r>
            <a:r>
              <a:rPr lang="en-US" dirty="0" smtClean="0">
                <a:solidFill>
                  <a:srgbClr val="0066FF"/>
                </a:solidFill>
                <a:latin typeface="Times New Roman" pitchFamily="18" charset="0"/>
                <a:cs typeface="Times New Roman" pitchFamily="18" charset="0"/>
              </a:rPr>
              <a:t>GV </a:t>
            </a:r>
            <a:r>
              <a:rPr lang="en-US" dirty="0" err="1">
                <a:solidFill>
                  <a:srgbClr val="0066FF"/>
                </a:solidFill>
                <a:latin typeface="Times New Roman" pitchFamily="18" charset="0"/>
                <a:cs typeface="Times New Roman" pitchFamily="18" charset="0"/>
              </a:rPr>
              <a:t>nhận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xét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đánh</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giá</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kết</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quả</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thực</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hiện</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nhiệm</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vụ</a:t>
            </a:r>
            <a:r>
              <a:rPr lang="en-US" dirty="0">
                <a:solidFill>
                  <a:srgbClr val="0066FF"/>
                </a:solidFill>
                <a:latin typeface="Times New Roman" pitchFamily="18" charset="0"/>
                <a:cs typeface="Times New Roman" pitchFamily="18" charset="0"/>
              </a:rPr>
              <a:t> </a:t>
            </a:r>
            <a:r>
              <a:rPr lang="en-US" dirty="0" err="1">
                <a:solidFill>
                  <a:srgbClr val="0066FF"/>
                </a:solidFill>
                <a:latin typeface="Times New Roman" pitchFamily="18" charset="0"/>
                <a:cs typeface="Times New Roman" pitchFamily="18" charset="0"/>
              </a:rPr>
              <a:t>của</a:t>
            </a:r>
            <a:r>
              <a:rPr lang="en-US" dirty="0">
                <a:solidFill>
                  <a:srgbClr val="0066FF"/>
                </a:solidFill>
                <a:latin typeface="Times New Roman" pitchFamily="18" charset="0"/>
                <a:cs typeface="Times New Roman" pitchFamily="18" charset="0"/>
              </a:rPr>
              <a:t> HS.</a:t>
            </a:r>
            <a:endParaRPr lang="en-US" sz="1600" dirty="0">
              <a:solidFill>
                <a:srgbClr val="0066FF"/>
              </a:solidFill>
            </a:endParaRPr>
          </a:p>
        </p:txBody>
      </p:sp>
    </p:spTree>
    <p:extLst>
      <p:ext uri="{BB962C8B-B14F-4D97-AF65-F5344CB8AC3E}">
        <p14:creationId xmlns:p14="http://schemas.microsoft.com/office/powerpoint/2010/main" val="2509130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1214414" y="785794"/>
            <a:ext cx="6572296" cy="4929222"/>
          </a:xfrm>
          <a:prstGeom prst="rect">
            <a:avLst/>
          </a:prstGeom>
          <a:noFill/>
          <a:ln w="9525">
            <a:noFill/>
            <a:miter lim="800000"/>
            <a:headEnd/>
            <a:tailEnd/>
          </a:ln>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srcRect/>
          <a:stretch>
            <a:fillRect/>
          </a:stretch>
        </p:blipFill>
        <p:spPr bwMode="auto">
          <a:xfrm>
            <a:off x="395536" y="332656"/>
            <a:ext cx="8496944" cy="6264696"/>
          </a:xfrm>
          <a:prstGeom prst="rect">
            <a:avLst/>
          </a:prstGeom>
          <a:noFill/>
          <a:ln w="9525">
            <a:noFill/>
            <a:miter lim="800000"/>
            <a:headEnd/>
            <a:tailEnd/>
          </a:ln>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wipe(down)">
                                      <p:cBhvr>
                                        <p:cTn id="7" dur="5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790708652050129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6725" y="764704"/>
            <a:ext cx="8435735" cy="4752527"/>
          </a:xfrm>
          <a:prstGeom prst="rect">
            <a:avLst/>
          </a:prstGeom>
        </p:spPr>
      </p:pic>
    </p:spTree>
    <p:extLst>
      <p:ext uri="{BB962C8B-B14F-4D97-AF65-F5344CB8AC3E}">
        <p14:creationId xmlns:p14="http://schemas.microsoft.com/office/powerpoint/2010/main" val="25522588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_text"/>
          <p:cNvSpPr txBox="1">
            <a:spLocks/>
          </p:cNvSpPr>
          <p:nvPr/>
        </p:nvSpPr>
        <p:spPr bwMode="gray">
          <a:xfrm>
            <a:off x="-195199" y="2218427"/>
            <a:ext cx="3593066" cy="1080815"/>
          </a:xfrm>
          <a:prstGeom prst="rect">
            <a:avLst/>
          </a:prstGeom>
        </p:spPr>
        <p:txBody>
          <a:bodyPr lIns="0" tIns="0" rIns="0" bIns="0" anchor="ctr"/>
          <a:lstStyle/>
          <a:p>
            <a:pPr algn="ctr" fontAlgn="auto">
              <a:lnSpc>
                <a:spcPct val="95000"/>
              </a:lnSpc>
              <a:spcBef>
                <a:spcPts val="0"/>
              </a:spcBef>
              <a:spcAft>
                <a:spcPts val="800"/>
              </a:spcAft>
              <a:defRPr/>
            </a:pPr>
            <a:endParaRPr lang="en-US" sz="2400" b="1" i="1" noProof="1">
              <a:solidFill>
                <a:prstClr val="black"/>
              </a:solidFill>
              <a:latin typeface="Times New Roman" pitchFamily="18" charset="0"/>
              <a:ea typeface="+mn-ea"/>
              <a:cs typeface="Times New Roman" pitchFamily="18" charset="0"/>
            </a:endParaRPr>
          </a:p>
        </p:txBody>
      </p:sp>
      <p:sp>
        <p:nvSpPr>
          <p:cNvPr id="5" name="Horizontal Scroll 4"/>
          <p:cNvSpPr/>
          <p:nvPr/>
        </p:nvSpPr>
        <p:spPr>
          <a:xfrm>
            <a:off x="290854" y="625802"/>
            <a:ext cx="8640959" cy="2380609"/>
          </a:xfrm>
          <a:prstGeom prst="horizontalScroll">
            <a:avLst/>
          </a:prstGeom>
          <a:solidFill>
            <a:srgbClr val="CCCCFF"/>
          </a:solidFill>
          <a:ln w="57150">
            <a:solidFill>
              <a:srgbClr val="8BBC00"/>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spcAft>
                <a:spcPts val="0"/>
              </a:spcAft>
            </a:pPr>
            <a:r>
              <a:rPr lang="en-US" sz="2400" b="1" dirty="0" err="1">
                <a:solidFill>
                  <a:schemeClr val="tx1"/>
                </a:solidFill>
                <a:effectLst>
                  <a:innerShdw blurRad="63500" dist="50800" dir="8100000">
                    <a:prstClr val="black">
                      <a:alpha val="50000"/>
                    </a:prstClr>
                  </a:innerShdw>
                </a:effectLst>
                <a:latin typeface="Times New Roman" panose="02020603050405020304" pitchFamily="18" charset="0"/>
                <a:ea typeface="Times New Roman"/>
                <a:cs typeface="Times New Roman" panose="02020603050405020304" pitchFamily="18" charset="0"/>
              </a:rPr>
              <a:t>Tên</a:t>
            </a:r>
            <a:r>
              <a:rPr lang="en-US" sz="2400" b="1" dirty="0">
                <a:solidFill>
                  <a:schemeClr val="tx1"/>
                </a:solidFill>
                <a:effectLst>
                  <a:innerShdw blurRad="63500" dist="50800" dir="8100000">
                    <a:prstClr val="black">
                      <a:alpha val="50000"/>
                    </a:prstClr>
                  </a:innerShdw>
                </a:effectLst>
                <a:latin typeface="Times New Roman" panose="02020603050405020304" pitchFamily="18" charset="0"/>
                <a:ea typeface="Times New Roman"/>
                <a:cs typeface="Times New Roman" panose="02020603050405020304" pitchFamily="18" charset="0"/>
              </a:rPr>
              <a:t> </a:t>
            </a:r>
            <a:r>
              <a:rPr lang="en-US" sz="2400" b="1" dirty="0" err="1">
                <a:solidFill>
                  <a:schemeClr val="tx1"/>
                </a:solidFill>
                <a:effectLst>
                  <a:innerShdw blurRad="63500" dist="50800" dir="8100000">
                    <a:prstClr val="black">
                      <a:alpha val="50000"/>
                    </a:prstClr>
                  </a:innerShdw>
                </a:effectLst>
                <a:latin typeface="Times New Roman" panose="02020603050405020304" pitchFamily="18" charset="0"/>
                <a:ea typeface="Times New Roman"/>
                <a:cs typeface="Times New Roman" panose="02020603050405020304" pitchFamily="18" charset="0"/>
              </a:rPr>
              <a:t>biện</a:t>
            </a:r>
            <a:r>
              <a:rPr lang="en-US" sz="2400" b="1" dirty="0">
                <a:solidFill>
                  <a:schemeClr val="tx1"/>
                </a:solidFill>
                <a:effectLst>
                  <a:innerShdw blurRad="63500" dist="50800" dir="8100000">
                    <a:prstClr val="black">
                      <a:alpha val="50000"/>
                    </a:prstClr>
                  </a:innerShdw>
                </a:effectLst>
                <a:latin typeface="Times New Roman" panose="02020603050405020304" pitchFamily="18" charset="0"/>
                <a:ea typeface="Times New Roman"/>
                <a:cs typeface="Times New Roman" panose="02020603050405020304" pitchFamily="18" charset="0"/>
              </a:rPr>
              <a:t> </a:t>
            </a:r>
            <a:r>
              <a:rPr lang="en-US" sz="2400" b="1" dirty="0" err="1">
                <a:solidFill>
                  <a:schemeClr val="tx1"/>
                </a:solidFill>
                <a:effectLst>
                  <a:innerShdw blurRad="63500" dist="50800" dir="8100000">
                    <a:prstClr val="black">
                      <a:alpha val="50000"/>
                    </a:prstClr>
                  </a:innerShdw>
                </a:effectLst>
                <a:latin typeface="Times New Roman" panose="02020603050405020304" pitchFamily="18" charset="0"/>
                <a:ea typeface="Times New Roman"/>
                <a:cs typeface="Times New Roman" panose="02020603050405020304" pitchFamily="18" charset="0"/>
              </a:rPr>
              <a:t>pháp</a:t>
            </a:r>
            <a:r>
              <a:rPr lang="en-US" sz="2400" b="1" dirty="0">
                <a:solidFill>
                  <a:schemeClr val="tx1"/>
                </a:solidFill>
                <a:effectLst>
                  <a:innerShdw blurRad="63500" dist="50800" dir="8100000">
                    <a:prstClr val="black">
                      <a:alpha val="50000"/>
                    </a:prstClr>
                  </a:innerShdw>
                </a:effectLst>
                <a:latin typeface="Times New Roman" panose="02020603050405020304" pitchFamily="18" charset="0"/>
                <a:ea typeface="Times New Roman"/>
                <a:cs typeface="Times New Roman" panose="02020603050405020304" pitchFamily="18" charset="0"/>
              </a:rPr>
              <a:t>:</a:t>
            </a:r>
          </a:p>
          <a:p>
            <a:pPr indent="457200" algn="just">
              <a:lnSpc>
                <a:spcPct val="115000"/>
              </a:lnSpc>
              <a:spcAft>
                <a:spcPts val="0"/>
              </a:spcAft>
            </a:pPr>
            <a:r>
              <a:rPr lang="en-US" sz="2200" b="1" i="1" dirty="0">
                <a:solidFill>
                  <a:schemeClr val="tx1"/>
                </a:solidFill>
                <a:effectLst>
                  <a:innerShdw blurRad="63500" dist="50800" dir="8100000">
                    <a:prstClr val="black">
                      <a:alpha val="50000"/>
                    </a:prstClr>
                  </a:innerShdw>
                </a:effectLst>
                <a:latin typeface=".VnTime"/>
                <a:ea typeface="Times New Roman"/>
                <a:cs typeface="Times New Roman"/>
              </a:rPr>
              <a:t>“</a:t>
            </a:r>
            <a:r>
              <a:rPr lang="en-US" sz="2200" b="1" i="1" dirty="0" err="1">
                <a:solidFill>
                  <a:schemeClr val="tx1"/>
                </a:solidFill>
                <a:effectLst>
                  <a:innerShdw blurRad="63500" dist="50800" dir="8100000">
                    <a:prstClr val="black">
                      <a:alpha val="50000"/>
                    </a:prstClr>
                  </a:innerShdw>
                </a:effectLst>
                <a:latin typeface=".VnTime"/>
                <a:ea typeface="Times New Roman"/>
                <a:cs typeface="Times New Roman"/>
              </a:rPr>
              <a:t>Ph</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át</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triển</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năng</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lực</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cảm</a:t>
            </a:r>
            <a:r>
              <a:rPr lang="en-US" sz="2200" b="1" i="1" dirty="0"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thụ</a:t>
            </a:r>
            <a:r>
              <a:rPr lang="en-US" sz="2200" b="1" i="1" dirty="0"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và</a:t>
            </a:r>
            <a:r>
              <a:rPr lang="en-US" sz="2200" b="1" i="1" dirty="0"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hiểu</a:t>
            </a:r>
            <a:r>
              <a:rPr lang="en-US" sz="2200" b="1" i="1" dirty="0"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biết</a:t>
            </a:r>
            <a:r>
              <a:rPr lang="en-US" sz="2200" b="1" i="1" dirty="0"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cho</a:t>
            </a:r>
            <a:r>
              <a:rPr lang="en-US" sz="2200" b="1" i="1" dirty="0" smtClean="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học</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sinh</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thông</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qua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hoạt</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động</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trải</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nghiệm</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trong</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dạy</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học</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môn</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Âm</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nhạc</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tại</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a:t>
            </a:r>
            <a:r>
              <a:rPr lang="en-US" sz="2200" b="1" i="1" dirty="0" err="1">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trường</a:t>
            </a:r>
            <a:r>
              <a:rPr lang="en-US" sz="2200" b="1" i="1" dirty="0">
                <a:solidFill>
                  <a:schemeClr val="tx1"/>
                </a:solidFill>
                <a:effectLst>
                  <a:innerShdw blurRad="63500" dist="50800" dir="8100000">
                    <a:prstClr val="black">
                      <a:alpha val="50000"/>
                    </a:prstClr>
                  </a:innerShdw>
                </a:effectLst>
                <a:latin typeface="Times New Roman" pitchFamily="18" charset="0"/>
                <a:ea typeface="Times New Roman"/>
                <a:cs typeface="Times New Roman" pitchFamily="18" charset="0"/>
              </a:rPr>
              <a:t> THCS</a:t>
            </a:r>
            <a:r>
              <a:rPr lang="en-US" sz="2400" b="1" dirty="0">
                <a:solidFill>
                  <a:schemeClr val="tx1"/>
                </a:solidFill>
                <a:effectLst>
                  <a:innerShdw blurRad="63500" dist="50800" dir="8100000">
                    <a:prstClr val="black">
                      <a:alpha val="50000"/>
                    </a:prstClr>
                  </a:innerShdw>
                </a:effectLst>
                <a:latin typeface=".VnTime"/>
                <a:ea typeface="Times New Roman"/>
                <a:cs typeface="Times New Roman"/>
              </a:rPr>
              <a:t>”</a:t>
            </a:r>
          </a:p>
        </p:txBody>
      </p:sp>
      <p:sp>
        <p:nvSpPr>
          <p:cNvPr id="23" name="_text"/>
          <p:cNvSpPr txBox="1">
            <a:spLocks/>
          </p:cNvSpPr>
          <p:nvPr/>
        </p:nvSpPr>
        <p:spPr bwMode="gray">
          <a:xfrm>
            <a:off x="-2572156" y="1860671"/>
            <a:ext cx="8033949" cy="1466229"/>
          </a:xfrm>
          <a:prstGeom prst="rect">
            <a:avLst/>
          </a:prstGeom>
        </p:spPr>
        <p:txBody>
          <a:bodyPr lIns="0" tIns="0" rIns="0" bIns="0" anchor="ctr"/>
          <a:lstStyle/>
          <a:p>
            <a:pPr fontAlgn="auto">
              <a:lnSpc>
                <a:spcPct val="95000"/>
              </a:lnSpc>
              <a:spcBef>
                <a:spcPts val="0"/>
              </a:spcBef>
              <a:spcAft>
                <a:spcPts val="800"/>
              </a:spcAft>
              <a:defRPr/>
            </a:pPr>
            <a:endParaRPr lang="en-US" sz="2400" i="1" noProof="1">
              <a:solidFill>
                <a:srgbClr val="FF0000"/>
              </a:solidFill>
              <a:latin typeface="Times New Roman" pitchFamily="18" charset="0"/>
              <a:ea typeface="+mn-ea"/>
              <a:cs typeface="Times New Roman" pitchFamily="18" charset="0"/>
            </a:endParaRPr>
          </a:p>
        </p:txBody>
      </p:sp>
      <p:sp>
        <p:nvSpPr>
          <p:cNvPr id="20" name="Horizontal Scroll 19"/>
          <p:cNvSpPr/>
          <p:nvPr/>
        </p:nvSpPr>
        <p:spPr>
          <a:xfrm>
            <a:off x="290854" y="3371464"/>
            <a:ext cx="8529617" cy="1303829"/>
          </a:xfrm>
          <a:prstGeom prst="horizontalScroll">
            <a:avLst/>
          </a:prstGeom>
          <a:solidFill>
            <a:schemeClr val="accent2">
              <a:lumMod val="20000"/>
              <a:lumOff val="80000"/>
            </a:schemeClr>
          </a:solidFill>
          <a:ln w="57150">
            <a:solidFill>
              <a:srgbClr val="8BBC00"/>
            </a:solidFill>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spcAft>
                <a:spcPts val="0"/>
              </a:spcAft>
            </a:pPr>
            <a:endParaRPr lang="en-US" sz="2400" b="1" dirty="0">
              <a:solidFill>
                <a:srgbClr val="FF0000"/>
              </a:solidFill>
              <a:effectLst>
                <a:innerShdw blurRad="63500" dist="50800" dir="8100000">
                  <a:prstClr val="black">
                    <a:alpha val="50000"/>
                  </a:prstClr>
                </a:innerShdw>
              </a:effectLst>
              <a:latin typeface=".VnTime"/>
              <a:ea typeface="Times New Roman"/>
              <a:cs typeface="Times New Roman"/>
            </a:endParaRPr>
          </a:p>
        </p:txBody>
      </p:sp>
      <p:sp>
        <p:nvSpPr>
          <p:cNvPr id="21" name="TextBox 20"/>
          <p:cNvSpPr txBox="1"/>
          <p:nvPr/>
        </p:nvSpPr>
        <p:spPr>
          <a:xfrm>
            <a:off x="538242" y="3760326"/>
            <a:ext cx="8138214" cy="461665"/>
          </a:xfrm>
          <a:prstGeom prst="rect">
            <a:avLst/>
          </a:prstGeom>
          <a:noFill/>
        </p:spPr>
        <p:txBody>
          <a:bodyPr wrap="square" rtlCol="0">
            <a:spAutoFit/>
          </a:bodyPr>
          <a:lstStyle/>
          <a:p>
            <a:pPr algn="just"/>
            <a:r>
              <a:rPr lang="en-US" sz="2400" b="1" noProof="1">
                <a:solidFill>
                  <a:schemeClr val="tx1">
                    <a:lumMod val="85000"/>
                    <a:lumOff val="15000"/>
                  </a:schemeClr>
                </a:solidFill>
                <a:latin typeface="Times New Roman" pitchFamily="18" charset="0"/>
                <a:cs typeface="Times New Roman" pitchFamily="18" charset="0"/>
              </a:rPr>
              <a:t>Lĩnh vực áp dụng:</a:t>
            </a:r>
            <a:r>
              <a:rPr lang="en-US" sz="2400" b="1" noProof="1">
                <a:latin typeface="Times New Roman" pitchFamily="18" charset="0"/>
                <a:cs typeface="Times New Roman" pitchFamily="18" charset="0"/>
              </a:rPr>
              <a:t> </a:t>
            </a:r>
            <a:r>
              <a:rPr lang="en-US" sz="2200" b="1" i="1" dirty="0" err="1">
                <a:latin typeface="Times New Roman" pitchFamily="18" charset="0"/>
                <a:cs typeface="Times New Roman" pitchFamily="18" charset="0"/>
              </a:rPr>
              <a:t>Môn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nghệ</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thuật</a:t>
            </a:r>
            <a:r>
              <a:rPr lang="en-US" sz="2200" b="1" i="1" dirty="0">
                <a:latin typeface="Times New Roman" pitchFamily="18" charset="0"/>
                <a:cs typeface="Times New Roman" pitchFamily="18" charset="0"/>
              </a:rPr>
              <a:t> 6 </a:t>
            </a:r>
            <a:r>
              <a:rPr lang="en-US" sz="2200" b="1" i="1" dirty="0" smtClean="0">
                <a:latin typeface="Times New Roman" pitchFamily="18" charset="0"/>
                <a:cs typeface="Times New Roman" pitchFamily="18" charset="0"/>
              </a:rPr>
              <a:t>(</a:t>
            </a:r>
            <a:r>
              <a:rPr lang="en-US" sz="2200" b="1" i="1" dirty="0" err="1" smtClean="0">
                <a:latin typeface="Times New Roman" pitchFamily="18" charset="0"/>
                <a:cs typeface="Times New Roman" pitchFamily="18" charset="0"/>
              </a:rPr>
              <a:t>Nội</a:t>
            </a:r>
            <a:r>
              <a:rPr lang="en-US" sz="2200" b="1" i="1" dirty="0" smtClean="0">
                <a:latin typeface="Times New Roman" pitchFamily="18" charset="0"/>
                <a:cs typeface="Times New Roman" pitchFamily="18" charset="0"/>
              </a:rPr>
              <a:t> dung </a:t>
            </a:r>
            <a:r>
              <a:rPr lang="en-US" sz="2200" b="1" i="1" dirty="0" err="1" smtClean="0">
                <a:latin typeface="Times New Roman" pitchFamily="18" charset="0"/>
                <a:cs typeface="Times New Roman" pitchFamily="18" charset="0"/>
              </a:rPr>
              <a:t>Âm</a:t>
            </a:r>
            <a:r>
              <a:rPr lang="en-US" sz="2200" b="1" i="1" dirty="0" smtClean="0">
                <a:latin typeface="Times New Roman" pitchFamily="18" charset="0"/>
                <a:cs typeface="Times New Roman" pitchFamily="18" charset="0"/>
              </a:rPr>
              <a:t> </a:t>
            </a:r>
            <a:r>
              <a:rPr lang="en-US" sz="2200" b="1" i="1" dirty="0" err="1">
                <a:latin typeface="Times New Roman" pitchFamily="18" charset="0"/>
                <a:cs typeface="Times New Roman" pitchFamily="18" charset="0"/>
              </a:rPr>
              <a:t>nhạc</a:t>
            </a:r>
            <a:r>
              <a:rPr lang="en-US" sz="2200" b="1" i="1" dirty="0">
                <a:latin typeface="Times New Roman" pitchFamily="18" charset="0"/>
                <a:cs typeface="Times New Roman" pitchFamily="18" charset="0"/>
              </a:rPr>
              <a:t>)</a:t>
            </a:r>
          </a:p>
        </p:txBody>
      </p:sp>
    </p:spTree>
    <p:extLst>
      <p:ext uri="{BB962C8B-B14F-4D97-AF65-F5344CB8AC3E}">
        <p14:creationId xmlns:p14="http://schemas.microsoft.com/office/powerpoint/2010/main" val="577334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randombar(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strVal val="#ppt_w+.3"/>
                                          </p:val>
                                        </p:tav>
                                        <p:tav tm="100000">
                                          <p:val>
                                            <p:strVal val="#ppt_w"/>
                                          </p:val>
                                        </p:tav>
                                      </p:tavLst>
                                    </p:anim>
                                    <p:anim calcmode="lin" valueType="num">
                                      <p:cBhvr>
                                        <p:cTn id="20" dur="1000" fill="hold"/>
                                        <p:tgtEl>
                                          <p:spTgt spid="20"/>
                                        </p:tgtEl>
                                        <p:attrNameLst>
                                          <p:attrName>ppt_h</p:attrName>
                                        </p:attrNameLst>
                                      </p:cBhvr>
                                      <p:tavLst>
                                        <p:tav tm="0">
                                          <p:val>
                                            <p:strVal val="#ppt_h"/>
                                          </p:val>
                                        </p:tav>
                                        <p:tav tm="100000">
                                          <p:val>
                                            <p:strVal val="#ppt_h"/>
                                          </p:val>
                                        </p:tav>
                                      </p:tavLst>
                                    </p:anim>
                                    <p:animEffect transition="in" filter="fade">
                                      <p:cBhvr>
                                        <p:cTn id="21" dur="1000"/>
                                        <p:tgtEl>
                                          <p:spTgt spid="2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20" grpId="0" animBg="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683568" y="692696"/>
            <a:ext cx="7920880" cy="5472608"/>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431;p24"/>
          <p:cNvSpPr>
            <a:spLocks noChangeArrowheads="1"/>
          </p:cNvSpPr>
          <p:nvPr/>
        </p:nvSpPr>
        <p:spPr bwMode="auto">
          <a:xfrm>
            <a:off x="4416425" y="2632075"/>
            <a:ext cx="1706563" cy="1731963"/>
          </a:xfrm>
          <a:prstGeom prst="ellipse">
            <a:avLst/>
          </a:prstGeom>
          <a:solidFill>
            <a:srgbClr val="FFFFFF">
              <a:alpha val="35294"/>
            </a:srgbClr>
          </a:solidFill>
          <a:ln w="9525">
            <a:solidFill>
              <a:srgbClr val="FFFFFF"/>
            </a:solidFill>
            <a:prstDash val="dashDot"/>
            <a:round/>
            <a:headEnd type="none" w="sm" len="sm"/>
            <a:tailEnd type="none" w="sm" len="sm"/>
          </a:ln>
        </p:spPr>
        <p:txBody>
          <a:bodyPr lIns="91425" tIns="91425" rIns="91425" bIns="91425" anchor="ctr"/>
          <a:lstStyle/>
          <a:p>
            <a:pPr algn="ctr"/>
            <a:r>
              <a:rPr lang="en-US" altLang="en-US">
                <a:solidFill>
                  <a:srgbClr val="FFFFFF"/>
                </a:solidFill>
                <a:latin typeface="Nunito" charset="0"/>
                <a:ea typeface="Arial Unicode MS" pitchFamily="34" charset="-128"/>
                <a:cs typeface="Arial Unicode MS" pitchFamily="34" charset="-128"/>
                <a:sym typeface="Nunito" charset="0"/>
              </a:rPr>
              <a:t>Carols</a:t>
            </a:r>
          </a:p>
        </p:txBody>
      </p:sp>
      <p:sp>
        <p:nvSpPr>
          <p:cNvPr id="13" name="Text Placeholder 1"/>
          <p:cNvSpPr txBox="1">
            <a:spLocks/>
          </p:cNvSpPr>
          <p:nvPr/>
        </p:nvSpPr>
        <p:spPr>
          <a:xfrm>
            <a:off x="-12700" y="115888"/>
            <a:ext cx="9144000" cy="504825"/>
          </a:xfrm>
          <a:prstGeom prst="roundRect">
            <a:avLst/>
          </a:prstGeom>
          <a:solidFill>
            <a:srgbClr val="84E3C9"/>
          </a:solidFill>
        </p:spPr>
        <p:style>
          <a:lnRef idx="0">
            <a:schemeClr val="accent2"/>
          </a:lnRef>
          <a:fillRef idx="3">
            <a:schemeClr val="accent2"/>
          </a:fillRef>
          <a:effectRef idx="3">
            <a:schemeClr val="accent2"/>
          </a:effectRef>
          <a:fontRef idx="minor">
            <a:schemeClr val="lt1"/>
          </a:fontRef>
        </p:style>
        <p:txBody>
          <a:bodyPr anchor="ctr">
            <a:normAutofit fontScale="55000" lnSpcReduction="20000"/>
          </a:bodyPr>
          <a:lstStyle>
            <a:lvl1pPr marL="0" indent="0" algn="ctr" defTabSz="685800" rtl="0" eaLnBrk="0" fontAlgn="base" hangingPunct="0">
              <a:lnSpc>
                <a:spcPct val="90000"/>
              </a:lnSpc>
              <a:spcBef>
                <a:spcPts val="750"/>
              </a:spcBef>
              <a:spcAft>
                <a:spcPct val="0"/>
              </a:spcAft>
              <a:buFont typeface="Arial" panose="020B0604020202020204" pitchFamily="34" charset="0"/>
              <a:buNone/>
              <a:defRPr sz="4050" b="0" kern="1200" baseline="0">
                <a:solidFill>
                  <a:schemeClr val="tx1">
                    <a:lumMod val="85000"/>
                    <a:lumOff val="15000"/>
                  </a:schemeClr>
                </a:solidFill>
                <a:latin typeface="+mj-lt"/>
                <a:ea typeface="+mn-ea"/>
                <a:cs typeface="Arial"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17" eaLnBrk="1" fontAlgn="auto" hangingPunct="1">
              <a:lnSpc>
                <a:spcPct val="120000"/>
              </a:lnSpc>
              <a:spcAft>
                <a:spcPts val="0"/>
              </a:spcAft>
              <a:defRPr/>
            </a:pPr>
            <a:r>
              <a:rPr lang="en-US"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TÍNH MỚI, TÍNH SÁNG TẠO CỦA GIẢI PHÁP</a:t>
            </a:r>
          </a:p>
        </p:txBody>
      </p:sp>
      <p:grpSp>
        <p:nvGrpSpPr>
          <p:cNvPr id="2" name="Group 22"/>
          <p:cNvGrpSpPr>
            <a:grpSpLocks/>
          </p:cNvGrpSpPr>
          <p:nvPr/>
        </p:nvGrpSpPr>
        <p:grpSpPr bwMode="auto">
          <a:xfrm>
            <a:off x="228600" y="576853"/>
            <a:ext cx="8915400" cy="1178064"/>
            <a:chOff x="697391" y="915565"/>
            <a:chExt cx="7763041" cy="859759"/>
          </a:xfrm>
          <a:solidFill>
            <a:srgbClr val="FFCC66"/>
          </a:solidFill>
        </p:grpSpPr>
        <p:sp>
          <p:nvSpPr>
            <p:cNvPr id="14" name="Arrow: Pentagon 13"/>
            <p:cNvSpPr/>
            <p:nvPr/>
          </p:nvSpPr>
          <p:spPr>
            <a:xfrm>
              <a:off x="1518378" y="915565"/>
              <a:ext cx="6942054" cy="85975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697391" y="1050687"/>
              <a:ext cx="663508" cy="6532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effectLst>
                    <a:outerShdw blurRad="38100" dist="38100" dir="2700000" algn="tl">
                      <a:srgbClr val="000000">
                        <a:alpha val="43137"/>
                      </a:srgbClr>
                    </a:outerShdw>
                  </a:effectLst>
                </a:rPr>
                <a:t>1</a:t>
              </a:r>
            </a:p>
          </p:txBody>
        </p:sp>
      </p:grpSp>
      <p:grpSp>
        <p:nvGrpSpPr>
          <p:cNvPr id="3" name="Group 23"/>
          <p:cNvGrpSpPr>
            <a:grpSpLocks/>
          </p:cNvGrpSpPr>
          <p:nvPr/>
        </p:nvGrpSpPr>
        <p:grpSpPr bwMode="auto">
          <a:xfrm>
            <a:off x="276850" y="1790700"/>
            <a:ext cx="8920163" cy="989013"/>
            <a:chOff x="580671" y="2092244"/>
            <a:chExt cx="7879761" cy="859759"/>
          </a:xfrm>
        </p:grpSpPr>
        <p:sp>
          <p:nvSpPr>
            <p:cNvPr id="19" name="Arrow: Pentagon 18"/>
            <p:cNvSpPr/>
            <p:nvPr/>
          </p:nvSpPr>
          <p:spPr>
            <a:xfrm>
              <a:off x="1387018" y="2092244"/>
              <a:ext cx="7073414" cy="859759"/>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0" name="Oval 19"/>
            <p:cNvSpPr/>
            <p:nvPr/>
          </p:nvSpPr>
          <p:spPr>
            <a:xfrm>
              <a:off x="580671" y="2125365"/>
              <a:ext cx="673124" cy="79489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effectLst>
                    <a:outerShdw blurRad="38100" dist="38100" dir="2700000" algn="tl">
                      <a:srgbClr val="000000">
                        <a:alpha val="43137"/>
                      </a:srgbClr>
                    </a:outerShdw>
                  </a:effectLst>
                </a:rPr>
                <a:t>2</a:t>
              </a:r>
            </a:p>
          </p:txBody>
        </p:sp>
      </p:grpSp>
      <p:grpSp>
        <p:nvGrpSpPr>
          <p:cNvPr id="4" name="Group 24"/>
          <p:cNvGrpSpPr>
            <a:grpSpLocks/>
          </p:cNvGrpSpPr>
          <p:nvPr/>
        </p:nvGrpSpPr>
        <p:grpSpPr bwMode="auto">
          <a:xfrm>
            <a:off x="276850" y="2853352"/>
            <a:ext cx="8883386" cy="1096348"/>
            <a:chOff x="683568" y="3716936"/>
            <a:chExt cx="7968649" cy="631093"/>
          </a:xfrm>
          <a:solidFill>
            <a:srgbClr val="92D050"/>
          </a:solidFill>
        </p:grpSpPr>
        <p:sp>
          <p:nvSpPr>
            <p:cNvPr id="21" name="Arrow: Pentagon 20"/>
            <p:cNvSpPr/>
            <p:nvPr/>
          </p:nvSpPr>
          <p:spPr>
            <a:xfrm>
              <a:off x="1475701" y="3716936"/>
              <a:ext cx="7176516" cy="631093"/>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endParaRPr>
            </a:p>
          </p:txBody>
        </p:sp>
        <p:sp>
          <p:nvSpPr>
            <p:cNvPr id="22" name="Oval 21"/>
            <p:cNvSpPr/>
            <p:nvPr/>
          </p:nvSpPr>
          <p:spPr>
            <a:xfrm>
              <a:off x="683568" y="3809271"/>
              <a:ext cx="640254" cy="4669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3</a:t>
              </a:r>
            </a:p>
          </p:txBody>
        </p:sp>
      </p:grpSp>
      <p:grpSp>
        <p:nvGrpSpPr>
          <p:cNvPr id="5" name="Group 24"/>
          <p:cNvGrpSpPr>
            <a:grpSpLocks/>
          </p:cNvGrpSpPr>
          <p:nvPr/>
        </p:nvGrpSpPr>
        <p:grpSpPr bwMode="auto">
          <a:xfrm>
            <a:off x="244836" y="4000503"/>
            <a:ext cx="8915400" cy="1148147"/>
            <a:chOff x="744573" y="3371304"/>
            <a:chExt cx="7791691" cy="859759"/>
          </a:xfrm>
          <a:solidFill>
            <a:schemeClr val="accent1">
              <a:lumMod val="75000"/>
              <a:alpha val="56000"/>
            </a:schemeClr>
          </a:solidFill>
        </p:grpSpPr>
        <p:sp>
          <p:nvSpPr>
            <p:cNvPr id="17" name="Arrow: Pentagon 20"/>
            <p:cNvSpPr/>
            <p:nvPr/>
          </p:nvSpPr>
          <p:spPr>
            <a:xfrm>
              <a:off x="1551857" y="3371304"/>
              <a:ext cx="6984407" cy="85975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sz="2000" dirty="0">
                <a:solidFill>
                  <a:schemeClr val="bg1"/>
                </a:solidFill>
                <a:latin typeface="Times New Roman" panose="02020603050405020304" pitchFamily="18" charset="0"/>
                <a:ea typeface="Arial Unicode MS" pitchFamily="34" charset="-128"/>
                <a:cs typeface="Times New Roman" panose="02020603050405020304" pitchFamily="18" charset="0"/>
              </a:endParaRPr>
            </a:p>
            <a:p>
              <a:pPr algn="just">
                <a:defRPr/>
              </a:pPr>
              <a:r>
                <a:rPr lang="en-US" altLang="en-US" sz="2100" dirty="0">
                  <a:solidFill>
                    <a:schemeClr val="bg1"/>
                  </a:solidFill>
                  <a:latin typeface="Times New Roman" panose="02020603050405020304" pitchFamily="18" charset="0"/>
                  <a:ea typeface="Arial Unicode MS" pitchFamily="34" charset="-128"/>
                  <a:cs typeface="Times New Roman" panose="02020603050405020304" pitchFamily="18" charset="0"/>
                </a:rPr>
                <a:t>.</a:t>
              </a:r>
            </a:p>
            <a:p>
              <a:pPr algn="ctr">
                <a:defRPr/>
              </a:pP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8" name="Oval 17"/>
            <p:cNvSpPr/>
            <p:nvPr/>
          </p:nvSpPr>
          <p:spPr>
            <a:xfrm>
              <a:off x="744573" y="3441995"/>
              <a:ext cx="725499" cy="7821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effectLst>
                    <a:outerShdw blurRad="38100" dist="38100" dir="2700000" algn="tl">
                      <a:srgbClr val="000000">
                        <a:alpha val="43137"/>
                      </a:srgbClr>
                    </a:outerShdw>
                  </a:effectLst>
                </a:rPr>
                <a:t>4</a:t>
              </a:r>
            </a:p>
          </p:txBody>
        </p:sp>
      </p:grpSp>
      <p:grpSp>
        <p:nvGrpSpPr>
          <p:cNvPr id="6" name="Group 24"/>
          <p:cNvGrpSpPr>
            <a:grpSpLocks/>
          </p:cNvGrpSpPr>
          <p:nvPr/>
        </p:nvGrpSpPr>
        <p:grpSpPr bwMode="auto">
          <a:xfrm>
            <a:off x="267193" y="5207495"/>
            <a:ext cx="8876807" cy="1180000"/>
            <a:chOff x="734657" y="3354809"/>
            <a:chExt cx="8305839" cy="1245177"/>
          </a:xfrm>
        </p:grpSpPr>
        <p:sp>
          <p:nvSpPr>
            <p:cNvPr id="24" name="Arrow: Pentagon 20"/>
            <p:cNvSpPr/>
            <p:nvPr/>
          </p:nvSpPr>
          <p:spPr>
            <a:xfrm>
              <a:off x="1552646" y="3354809"/>
              <a:ext cx="7487850" cy="1245177"/>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5. GV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tăng</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cường</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thiết</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nguồn</a:t>
              </a:r>
              <a:r>
                <a:rPr lang="en-US" alt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học</a:t>
              </a:r>
              <a:r>
                <a:rPr lang="en-US" alt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liệu</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thác</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ảnh</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sách</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smtClean="0">
                  <a:solidFill>
                    <a:schemeClr val="tx1">
                      <a:lumMod val="95000"/>
                      <a:lumOff val="5000"/>
                    </a:schemeClr>
                  </a:solidFill>
                  <a:latin typeface="Times New Roman" panose="02020603050405020304" pitchFamily="18" charset="0"/>
                  <a:cs typeface="Times New Roman" panose="02020603050405020304" pitchFamily="18" charset="0"/>
                </a:rPr>
                <a:t>video GV </a:t>
              </a:r>
              <a:r>
                <a:rPr lang="en-US" alt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và</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smtClean="0">
                  <a:solidFill>
                    <a:schemeClr val="tx1">
                      <a:lumMod val="95000"/>
                      <a:lumOff val="5000"/>
                    </a:schemeClr>
                  </a:solidFill>
                  <a:latin typeface="Times New Roman" panose="02020603050405020304" pitchFamily="18" charset="0"/>
                  <a:cs typeface="Times New Roman" panose="02020603050405020304" pitchFamily="18" charset="0"/>
                </a:rPr>
                <a:t>HS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sưu</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tầm</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s</a:t>
              </a:r>
              <a:r>
                <a:rPr lang="en-US" alt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ử</a:t>
              </a:r>
              <a:r>
                <a:rPr lang="en-US" alt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dạy</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cực</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pháp</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nhóm</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chơi</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kỹ</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nhóm</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chơi</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giao</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nhiệm</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dirty="0" err="1">
                  <a:solidFill>
                    <a:schemeClr val="tx1">
                      <a:lumMod val="95000"/>
                      <a:lumOff val="5000"/>
                    </a:schemeClr>
                  </a:solidFill>
                  <a:latin typeface="Times New Roman" panose="02020603050405020304" pitchFamily="18" charset="0"/>
                  <a:cs typeface="Times New Roman" panose="02020603050405020304" pitchFamily="18" charset="0"/>
                </a:rPr>
                <a:t>vụ</a:t>
              </a:r>
              <a:r>
                <a:rPr lang="en-US" altLang="en-US"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altLang="en-US"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endParaRPr>
            </a:p>
          </p:txBody>
        </p:sp>
        <p:sp>
          <p:nvSpPr>
            <p:cNvPr id="25" name="Oval 24"/>
            <p:cNvSpPr/>
            <p:nvPr/>
          </p:nvSpPr>
          <p:spPr>
            <a:xfrm>
              <a:off x="734657" y="3454730"/>
              <a:ext cx="676877" cy="965758"/>
            </a:xfrm>
            <a:prstGeom prst="ellipse">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5</a:t>
              </a:r>
            </a:p>
          </p:txBody>
        </p:sp>
      </p:grpSp>
      <p:sp>
        <p:nvSpPr>
          <p:cNvPr id="53258" name="TextBox 1"/>
          <p:cNvSpPr txBox="1">
            <a:spLocks noChangeArrowheads="1"/>
          </p:cNvSpPr>
          <p:nvPr/>
        </p:nvSpPr>
        <p:spPr bwMode="auto">
          <a:xfrm>
            <a:off x="1243013" y="771525"/>
            <a:ext cx="7062787" cy="923330"/>
          </a:xfrm>
          <a:prstGeom prst="rect">
            <a:avLst/>
          </a:prstGeom>
          <a:solidFill>
            <a:srgbClr val="FFCC66"/>
          </a:solidFill>
          <a:ln w="9525">
            <a:noFill/>
            <a:miter lim="800000"/>
            <a:headEnd/>
            <a:tailEnd/>
          </a:ln>
        </p:spPr>
        <p:txBody>
          <a:bodyPr>
            <a:spAutoFit/>
          </a:bodyPr>
          <a:lstStyle/>
          <a:p>
            <a:pPr algn="just"/>
            <a:r>
              <a:rPr lang="en-US" b="1" dirty="0">
                <a:solidFill>
                  <a:srgbClr val="0070C0"/>
                </a:solidFill>
                <a:latin typeface="Times New Roman"/>
                <a:ea typeface="Times New Roman"/>
              </a:rPr>
              <a:t>1. </a:t>
            </a:r>
            <a:r>
              <a:rPr lang="en-US" b="1" dirty="0" err="1">
                <a:solidFill>
                  <a:srgbClr val="0070C0"/>
                </a:solidFill>
                <a:latin typeface="Times New Roman"/>
                <a:ea typeface="Times New Roman"/>
              </a:rPr>
              <a:t>Đổi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mới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cách</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thức</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triển</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khai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và</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tổ</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chức</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phương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pháp</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trải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nghiệm</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trong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dạy</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học</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Tính</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mới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thể</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hiện</a:t>
            </a:r>
            <a:r>
              <a:rPr lang="en-US" b="1" dirty="0">
                <a:solidFill>
                  <a:srgbClr val="0070C0"/>
                </a:solidFill>
                <a:latin typeface="Times New Roman"/>
                <a:ea typeface="Times New Roman"/>
              </a:rPr>
              <a:t> ở </a:t>
            </a:r>
            <a:r>
              <a:rPr lang="en-US" b="1" dirty="0" err="1">
                <a:solidFill>
                  <a:srgbClr val="0070C0"/>
                </a:solidFill>
                <a:latin typeface="Times New Roman"/>
                <a:ea typeface="Times New Roman"/>
              </a:rPr>
              <a:t>việc</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xây</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dựng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và</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đảm</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bảo</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tính</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chất</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hệ</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thống</a:t>
            </a:r>
            <a:r>
              <a:rPr lang="en-US" b="1" dirty="0">
                <a:solidFill>
                  <a:srgbClr val="0070C0"/>
                </a:solidFill>
                <a:latin typeface="Times New Roman"/>
                <a:ea typeface="Times New Roman"/>
              </a:rPr>
              <a:t>.</a:t>
            </a:r>
            <a:endParaRPr lang="en-US" b="1" dirty="0">
              <a:solidFill>
                <a:srgbClr val="0070C0"/>
              </a:solidFill>
            </a:endParaRPr>
          </a:p>
        </p:txBody>
      </p:sp>
      <p:sp>
        <p:nvSpPr>
          <p:cNvPr id="23" name="Rectangle 22"/>
          <p:cNvSpPr/>
          <p:nvPr/>
        </p:nvSpPr>
        <p:spPr>
          <a:xfrm>
            <a:off x="1207233" y="1889299"/>
            <a:ext cx="7258197" cy="646331"/>
          </a:xfrm>
          <a:prstGeom prst="rect">
            <a:avLst/>
          </a:prstGeom>
        </p:spPr>
        <p:txBody>
          <a:bodyPr wrap="square">
            <a:spAutoFit/>
          </a:bodyPr>
          <a:lstStyle/>
          <a:p>
            <a:pPr algn="just" eaLnBrk="0" hangingPunct="0"/>
            <a:r>
              <a:rPr lang="en-US" b="1" dirty="0">
                <a:solidFill>
                  <a:srgbClr val="0070C0"/>
                </a:solidFill>
                <a:latin typeface="Times New Roman"/>
                <a:ea typeface="Times New Roman"/>
              </a:rPr>
              <a:t>2. </a:t>
            </a:r>
            <a:r>
              <a:rPr lang="en-US" b="1" dirty="0" err="1">
                <a:solidFill>
                  <a:srgbClr val="0070C0"/>
                </a:solidFill>
                <a:latin typeface="Times New Roman"/>
                <a:ea typeface="Times New Roman"/>
              </a:rPr>
              <a:t>Phương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pháp</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hoạt</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động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trải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nghiệm</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được</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sử</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dụng</a:t>
            </a:r>
            <a:r>
              <a:rPr lang="en-US" b="1" dirty="0">
                <a:solidFill>
                  <a:srgbClr val="0070C0"/>
                </a:solidFill>
                <a:latin typeface="Times New Roman"/>
                <a:ea typeface="Times New Roman"/>
              </a:rPr>
              <a:t> ở </a:t>
            </a:r>
            <a:r>
              <a:rPr lang="en-US" b="1" dirty="0" err="1">
                <a:solidFill>
                  <a:srgbClr val="0070C0"/>
                </a:solidFill>
                <a:latin typeface="Times New Roman"/>
                <a:ea typeface="Times New Roman"/>
              </a:rPr>
              <a:t>cả</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hoạt</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động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chính</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khóa</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và</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ngoại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khóa</a:t>
            </a:r>
            <a:r>
              <a:rPr lang="en-US" b="1" dirty="0">
                <a:solidFill>
                  <a:srgbClr val="0070C0"/>
                </a:solidFill>
                <a:latin typeface="Times New Roman"/>
                <a:ea typeface="Times New Roman"/>
              </a:rPr>
              <a:t>.</a:t>
            </a:r>
            <a:endParaRPr lang="en-US"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1243013" y="3038710"/>
            <a:ext cx="7186639" cy="646331"/>
          </a:xfrm>
          <a:prstGeom prst="rect">
            <a:avLst/>
          </a:prstGeom>
        </p:spPr>
        <p:txBody>
          <a:bodyPr wrap="square">
            <a:spAutoFit/>
          </a:bodyPr>
          <a:lstStyle/>
          <a:p>
            <a:pPr algn="just" eaLnBrk="0" hangingPunct="0"/>
            <a:r>
              <a:rPr lang="en-US" b="1" dirty="0">
                <a:solidFill>
                  <a:srgbClr val="0070C0"/>
                </a:solidFill>
                <a:latin typeface="Times New Roman"/>
                <a:ea typeface="Times New Roman"/>
              </a:rPr>
              <a:t>3. </a:t>
            </a:r>
            <a:r>
              <a:rPr lang="en-US" b="1" dirty="0" err="1">
                <a:solidFill>
                  <a:srgbClr val="0070C0"/>
                </a:solidFill>
                <a:latin typeface="Times New Roman"/>
                <a:ea typeface="Times New Roman"/>
              </a:rPr>
              <a:t>Xây</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dựng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phương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pháp</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trải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nghiệm</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này</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cũng</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gắn</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liền</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với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việc</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đổi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mới</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kiểm</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tra</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đánh</a:t>
            </a:r>
            <a:r>
              <a:rPr lang="en-US" b="1" dirty="0">
                <a:solidFill>
                  <a:srgbClr val="0070C0"/>
                </a:solidFill>
                <a:latin typeface="Times New Roman"/>
                <a:ea typeface="Times New Roman"/>
              </a:rPr>
              <a:t> </a:t>
            </a:r>
            <a:r>
              <a:rPr lang="en-US" b="1" dirty="0" err="1">
                <a:solidFill>
                  <a:srgbClr val="0070C0"/>
                </a:solidFill>
                <a:latin typeface="Times New Roman"/>
                <a:ea typeface="Times New Roman"/>
              </a:rPr>
              <a:t>giá</a:t>
            </a:r>
            <a:r>
              <a:rPr lang="en-US" b="1" dirty="0">
                <a:solidFill>
                  <a:srgbClr val="0070C0"/>
                </a:solidFill>
                <a:latin typeface="Times New Roman"/>
                <a:ea typeface="Times New Roman"/>
              </a:rPr>
              <a:t>.</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43013" y="4085110"/>
            <a:ext cx="7329515" cy="923330"/>
          </a:xfrm>
          <a:prstGeom prst="rect">
            <a:avLst/>
          </a:prstGeom>
        </p:spPr>
        <p:txBody>
          <a:bodyPr wrap="square">
            <a:spAutoFit/>
          </a:bodyPr>
          <a:lstStyle/>
          <a:p>
            <a:pPr algn="just"/>
            <a:r>
              <a:rPr lang="en-US" b="1" dirty="0">
                <a:solidFill>
                  <a:schemeClr val="bg1"/>
                </a:solidFill>
                <a:latin typeface="Times New Roman"/>
                <a:ea typeface="Times New Roman"/>
              </a:rPr>
              <a:t>4. </a:t>
            </a:r>
            <a:r>
              <a:rPr lang="en-US" b="1" dirty="0" err="1">
                <a:solidFill>
                  <a:schemeClr val="bg1"/>
                </a:solidFill>
                <a:latin typeface="Times New Roman"/>
                <a:ea typeface="Times New Roman"/>
              </a:rPr>
              <a:t>Tính</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sáng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tạo</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thể</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hiện</a:t>
            </a:r>
            <a:r>
              <a:rPr lang="en-US" b="1" dirty="0">
                <a:solidFill>
                  <a:schemeClr val="bg1"/>
                </a:solidFill>
                <a:latin typeface="Times New Roman"/>
                <a:ea typeface="Times New Roman"/>
              </a:rPr>
              <a:t> ở </a:t>
            </a:r>
            <a:r>
              <a:rPr lang="en-US" b="1" dirty="0" err="1">
                <a:solidFill>
                  <a:schemeClr val="bg1"/>
                </a:solidFill>
                <a:latin typeface="Times New Roman"/>
                <a:ea typeface="Times New Roman"/>
              </a:rPr>
              <a:t>việc</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áp</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dụng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phương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pháp</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trải</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nghiệm</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cho</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các</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bài</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học</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một</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cách</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linh</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hoạt</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đa</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dạng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và</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phù</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hợp</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với</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đặc</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điểm</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từng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lớp</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cũng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như</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từng</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bài</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học</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dạy</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học</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bám</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sát</a:t>
            </a:r>
            <a:r>
              <a:rPr lang="en-US" b="1" dirty="0">
                <a:solidFill>
                  <a:schemeClr val="bg1"/>
                </a:solidFill>
                <a:latin typeface="Times New Roman"/>
                <a:ea typeface="Times New Roman"/>
              </a:rPr>
              <a:t> </a:t>
            </a:r>
            <a:r>
              <a:rPr lang="en-US" b="1" dirty="0" err="1">
                <a:solidFill>
                  <a:schemeClr val="bg1"/>
                </a:solidFill>
                <a:latin typeface="Times New Roman"/>
                <a:ea typeface="Times New Roman"/>
              </a:rPr>
              <a:t>đối</a:t>
            </a:r>
            <a:r>
              <a:rPr lang="en-US" b="1" dirty="0">
                <a:solidFill>
                  <a:schemeClr val="bg1"/>
                </a:solidFill>
                <a:latin typeface="Times New Roman"/>
                <a:ea typeface="Times New Roman"/>
              </a:rPr>
              <a:t> </a:t>
            </a:r>
            <a:r>
              <a:rPr lang="en-US" b="1" dirty="0" err="1" smtClean="0">
                <a:solidFill>
                  <a:schemeClr val="bg1"/>
                </a:solidFill>
                <a:latin typeface="Times New Roman"/>
                <a:ea typeface="Times New Roman"/>
              </a:rPr>
              <a:t>tượng</a:t>
            </a:r>
            <a:r>
              <a:rPr lang="en-US" b="1" dirty="0" smtClean="0">
                <a:solidFill>
                  <a:schemeClr val="bg1"/>
                </a:solidFill>
                <a:latin typeface="Times New Roman"/>
                <a:ea typeface="Times New Roman"/>
              </a:rPr>
              <a:t>.</a:t>
            </a:r>
            <a:endParaRPr lang="en-US" b="1" dirty="0">
              <a:solidFill>
                <a:schemeClr val="bg1"/>
              </a:solidFill>
              <a:latin typeface="Times New Roman"/>
              <a:ea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2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3258"/>
                                        </p:tgtEl>
                                        <p:attrNameLst>
                                          <p:attrName>style.visibility</p:attrName>
                                        </p:attrNameLst>
                                      </p:cBhvr>
                                      <p:to>
                                        <p:strVal val="visible"/>
                                      </p:to>
                                    </p:set>
                                    <p:animEffect transition="in" filter="wipe(down)">
                                      <p:cBhvr>
                                        <p:cTn id="28" dur="500"/>
                                        <p:tgtEl>
                                          <p:spTgt spid="53258"/>
                                        </p:tgtEl>
                                      </p:cBhvr>
                                    </p:animEffect>
                                  </p:childTnLst>
                                </p:cTn>
                              </p:par>
                              <p:par>
                                <p:cTn id="29" presetID="2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8" grpId="0" animBg="1"/>
      <p:bldP spid="23" grpId="0"/>
      <p:bldP spid="26"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Google Shape;431;p24"/>
          <p:cNvSpPr>
            <a:spLocks noChangeArrowheads="1"/>
          </p:cNvSpPr>
          <p:nvPr/>
        </p:nvSpPr>
        <p:spPr bwMode="auto">
          <a:xfrm>
            <a:off x="4416425" y="2632075"/>
            <a:ext cx="1706563" cy="1731963"/>
          </a:xfrm>
          <a:prstGeom prst="ellipse">
            <a:avLst/>
          </a:prstGeom>
          <a:solidFill>
            <a:srgbClr val="FFFFFF">
              <a:alpha val="35294"/>
            </a:srgbClr>
          </a:solidFill>
          <a:ln w="9525">
            <a:solidFill>
              <a:srgbClr val="FFFFFF"/>
            </a:solidFill>
            <a:prstDash val="dashDot"/>
            <a:round/>
            <a:headEnd type="none" w="sm" len="sm"/>
            <a:tailEnd type="none" w="sm" len="sm"/>
          </a:ln>
        </p:spPr>
        <p:txBody>
          <a:bodyPr lIns="91425" tIns="91425" rIns="91425" bIns="91425" anchor="ctr"/>
          <a:lstStyle/>
          <a:p>
            <a:pPr algn="ctr"/>
            <a:r>
              <a:rPr lang="en-US" altLang="en-US">
                <a:solidFill>
                  <a:srgbClr val="FFFFFF"/>
                </a:solidFill>
                <a:latin typeface="Nunito" charset="0"/>
                <a:ea typeface="Arial Unicode MS" pitchFamily="34" charset="-128"/>
                <a:cs typeface="Arial Unicode MS" pitchFamily="34" charset="-128"/>
                <a:sym typeface="Nunito" charset="0"/>
              </a:rPr>
              <a:t>Carols</a:t>
            </a:r>
          </a:p>
        </p:txBody>
      </p:sp>
      <p:sp>
        <p:nvSpPr>
          <p:cNvPr id="13" name="Text Placeholder 1"/>
          <p:cNvSpPr txBox="1">
            <a:spLocks/>
          </p:cNvSpPr>
          <p:nvPr/>
        </p:nvSpPr>
        <p:spPr>
          <a:xfrm>
            <a:off x="412915" y="476888"/>
            <a:ext cx="8677726" cy="504825"/>
          </a:xfrm>
          <a:prstGeom prst="roundRect">
            <a:avLst/>
          </a:prstGeom>
          <a:solidFill>
            <a:srgbClr val="84E3C9"/>
          </a:solidFill>
        </p:spPr>
        <p:style>
          <a:lnRef idx="0">
            <a:schemeClr val="accent2"/>
          </a:lnRef>
          <a:fillRef idx="3">
            <a:schemeClr val="accent2"/>
          </a:fillRef>
          <a:effectRef idx="3">
            <a:schemeClr val="accent2"/>
          </a:effectRef>
          <a:fontRef idx="minor">
            <a:schemeClr val="lt1"/>
          </a:fontRef>
        </p:style>
        <p:txBody>
          <a:bodyPr anchor="ctr">
            <a:normAutofit fontScale="55000" lnSpcReduction="20000"/>
          </a:bodyPr>
          <a:lstStyle>
            <a:lvl1pPr marL="0" indent="0" algn="ctr" defTabSz="685800" rtl="0" eaLnBrk="0" fontAlgn="base" hangingPunct="0">
              <a:lnSpc>
                <a:spcPct val="90000"/>
              </a:lnSpc>
              <a:spcBef>
                <a:spcPts val="750"/>
              </a:spcBef>
              <a:spcAft>
                <a:spcPct val="0"/>
              </a:spcAft>
              <a:buFont typeface="Arial" panose="020B0604020202020204" pitchFamily="34" charset="0"/>
              <a:buNone/>
              <a:defRPr sz="4050" b="0" kern="1200" baseline="0">
                <a:solidFill>
                  <a:schemeClr val="tx1">
                    <a:lumMod val="85000"/>
                    <a:lumOff val="15000"/>
                  </a:schemeClr>
                </a:solidFill>
                <a:latin typeface="+mj-lt"/>
                <a:ea typeface="+mn-ea"/>
                <a:cs typeface="Arial" pitchFamily="34"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817" eaLnBrk="1" fontAlgn="auto" hangingPunct="1">
              <a:lnSpc>
                <a:spcPct val="120000"/>
              </a:lnSpc>
              <a:spcAft>
                <a:spcPts val="0"/>
              </a:spcAft>
              <a:defRPr/>
            </a:pPr>
            <a:r>
              <a:rPr lang="en-US"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TÍNH MỚI, TÍNH SÁNG TẠO CỦA GIẢI PHÁP</a:t>
            </a:r>
          </a:p>
        </p:txBody>
      </p:sp>
      <p:grpSp>
        <p:nvGrpSpPr>
          <p:cNvPr id="2" name="Group 22"/>
          <p:cNvGrpSpPr>
            <a:grpSpLocks/>
          </p:cNvGrpSpPr>
          <p:nvPr/>
        </p:nvGrpSpPr>
        <p:grpSpPr bwMode="auto">
          <a:xfrm>
            <a:off x="199861" y="1454011"/>
            <a:ext cx="8915400" cy="1178064"/>
            <a:chOff x="697391" y="915565"/>
            <a:chExt cx="7763041" cy="859759"/>
          </a:xfrm>
          <a:solidFill>
            <a:srgbClr val="FFCC66"/>
          </a:solidFill>
        </p:grpSpPr>
        <p:sp>
          <p:nvSpPr>
            <p:cNvPr id="14" name="Arrow: Pentagon 13"/>
            <p:cNvSpPr/>
            <p:nvPr/>
          </p:nvSpPr>
          <p:spPr>
            <a:xfrm>
              <a:off x="1518378" y="915565"/>
              <a:ext cx="6942054" cy="85975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697391" y="1050687"/>
              <a:ext cx="663508" cy="6532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effectLst>
                    <a:outerShdw blurRad="38100" dist="38100" dir="2700000" algn="tl">
                      <a:srgbClr val="000000">
                        <a:alpha val="43137"/>
                      </a:srgbClr>
                    </a:outerShdw>
                  </a:effectLst>
                </a:rPr>
                <a:t>6</a:t>
              </a:r>
            </a:p>
          </p:txBody>
        </p:sp>
      </p:grpSp>
      <p:grpSp>
        <p:nvGrpSpPr>
          <p:cNvPr id="3" name="Group 23"/>
          <p:cNvGrpSpPr>
            <a:grpSpLocks/>
          </p:cNvGrpSpPr>
          <p:nvPr/>
        </p:nvGrpSpPr>
        <p:grpSpPr bwMode="auto">
          <a:xfrm>
            <a:off x="145651" y="2868606"/>
            <a:ext cx="8920163" cy="1351695"/>
            <a:chOff x="580671" y="2092244"/>
            <a:chExt cx="7879761" cy="859759"/>
          </a:xfrm>
          <a:solidFill>
            <a:schemeClr val="accent1">
              <a:lumMod val="75000"/>
            </a:schemeClr>
          </a:solidFill>
        </p:grpSpPr>
        <p:sp>
          <p:nvSpPr>
            <p:cNvPr id="19" name="Arrow: Pentagon 18"/>
            <p:cNvSpPr/>
            <p:nvPr/>
          </p:nvSpPr>
          <p:spPr>
            <a:xfrm>
              <a:off x="1475365" y="2092244"/>
              <a:ext cx="6985067" cy="859759"/>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0" name="Oval 19"/>
            <p:cNvSpPr/>
            <p:nvPr/>
          </p:nvSpPr>
          <p:spPr>
            <a:xfrm>
              <a:off x="580671" y="2125365"/>
              <a:ext cx="673124" cy="7948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bg1"/>
                  </a:solidFill>
                  <a:effectLst>
                    <a:outerShdw blurRad="38100" dist="38100" dir="2700000" algn="tl">
                      <a:srgbClr val="000000">
                        <a:alpha val="43137"/>
                      </a:srgbClr>
                    </a:outerShdw>
                  </a:effectLst>
                </a:rPr>
                <a:t>7</a:t>
              </a:r>
            </a:p>
          </p:txBody>
        </p:sp>
      </p:grpSp>
      <p:grpSp>
        <p:nvGrpSpPr>
          <p:cNvPr id="4" name="Group 24"/>
          <p:cNvGrpSpPr>
            <a:grpSpLocks/>
          </p:cNvGrpSpPr>
          <p:nvPr/>
        </p:nvGrpSpPr>
        <p:grpSpPr bwMode="auto">
          <a:xfrm>
            <a:off x="236638" y="4470714"/>
            <a:ext cx="8883386" cy="1338894"/>
            <a:chOff x="683568" y="3716936"/>
            <a:chExt cx="7968649" cy="631093"/>
          </a:xfrm>
          <a:solidFill>
            <a:srgbClr val="92D050"/>
          </a:solidFill>
        </p:grpSpPr>
        <p:sp>
          <p:nvSpPr>
            <p:cNvPr id="21" name="Arrow: Pentagon 20"/>
            <p:cNvSpPr/>
            <p:nvPr/>
          </p:nvSpPr>
          <p:spPr>
            <a:xfrm>
              <a:off x="1475701" y="3716936"/>
              <a:ext cx="7176516" cy="63109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endParaRPr>
            </a:p>
            <a:p>
              <a:pPr algn="just">
                <a:defRPr/>
              </a:pP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Kích</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thích</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tính</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ứng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dụng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và</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sáng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tạo</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của</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khi</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HS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tham</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gia</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hoạt</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động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nhóm</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vận</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động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cơ</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thể</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rèn</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luyện</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cho</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các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em</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tinh</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thần</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tự</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giác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trong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học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tập</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Kiến</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thức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bộ</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môn</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được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khắc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sâu</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smtClean="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HS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được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tăng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cường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thực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hành</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trong</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quá</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trình</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học</a:t>
              </a:r>
              <a:r>
                <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 </a:t>
              </a:r>
              <a:r>
                <a:rPr lang="en-US" altLang="en-US" sz="2000" dirty="0" err="1" smtClean="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tập</a:t>
              </a:r>
              <a:r>
                <a:rPr lang="en-US" altLang="en-US" sz="2000" dirty="0" smtClean="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rPr>
                <a:t>.</a:t>
              </a:r>
              <a:endParaRPr lang="en-US" altLang="en-US" sz="2000" dirty="0">
                <a:solidFill>
                  <a:schemeClr val="tx1">
                    <a:lumMod val="95000"/>
                    <a:lumOff val="5000"/>
                  </a:schemeClr>
                </a:solidFill>
                <a:latin typeface="Times New Roman" panose="02020603050405020304" pitchFamily="18" charset="0"/>
                <a:ea typeface="Arial Unicode MS" pitchFamily="34" charset="-128"/>
                <a:cs typeface="Times New Roman" panose="02020603050405020304" pitchFamily="18" charset="0"/>
              </a:endParaRPr>
            </a:p>
            <a:p>
              <a:pPr algn="ctr">
                <a:defRPr/>
              </a:pPr>
              <a:endParaRPr lang="en-US"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Oval 21"/>
            <p:cNvSpPr/>
            <p:nvPr/>
          </p:nvSpPr>
          <p:spPr>
            <a:xfrm>
              <a:off x="683568" y="3716936"/>
              <a:ext cx="734564" cy="55925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effectLst>
                    <a:outerShdw blurRad="38100" dist="38100" dir="2700000" algn="tl">
                      <a:srgbClr val="000000">
                        <a:alpha val="43137"/>
                      </a:srgbClr>
                    </a:outerShdw>
                  </a:effectLst>
                </a:rPr>
                <a:t>8</a:t>
              </a:r>
            </a:p>
          </p:txBody>
        </p:sp>
      </p:grpSp>
      <p:sp>
        <p:nvSpPr>
          <p:cNvPr id="53256" name="TextBox 23"/>
          <p:cNvSpPr txBox="1">
            <a:spLocks noChangeArrowheads="1"/>
          </p:cNvSpPr>
          <p:nvPr/>
        </p:nvSpPr>
        <p:spPr bwMode="auto">
          <a:xfrm>
            <a:off x="1158476" y="2920678"/>
            <a:ext cx="7219329" cy="1323439"/>
          </a:xfrm>
          <a:prstGeom prst="rect">
            <a:avLst/>
          </a:prstGeom>
          <a:solidFill>
            <a:schemeClr val="accent1">
              <a:lumMod val="75000"/>
            </a:schemeClr>
          </a:solidFill>
          <a:ln w="9525">
            <a:noFill/>
            <a:miter lim="800000"/>
            <a:headEnd/>
            <a:tailEnd/>
          </a:ln>
        </p:spPr>
        <p:txBody>
          <a:bodyPr wrap="square">
            <a:spAutoFit/>
          </a:bodyPr>
          <a:lstStyle/>
          <a:p>
            <a:pPr algn="just">
              <a:spcBef>
                <a:spcPct val="20000"/>
              </a:spcBef>
              <a:buClr>
                <a:schemeClr val="hlink"/>
              </a:buClr>
              <a:buFont typeface="Wingdings" pitchFamily="2" charset="2"/>
              <a:buNone/>
            </a:pPr>
            <a:r>
              <a:rPr lang="en-US" altLang="en-US" sz="2000" dirty="0">
                <a:solidFill>
                  <a:schemeClr val="bg1"/>
                </a:solidFill>
                <a:latin typeface="Times New Roman" pitchFamily="18" charset="0"/>
                <a:cs typeface="Times New Roman" pitchFamily="18" charset="0"/>
              </a:rPr>
              <a:t>HS </a:t>
            </a:r>
            <a:r>
              <a:rPr lang="en-US" altLang="en-US" sz="2000" dirty="0" err="1">
                <a:solidFill>
                  <a:schemeClr val="bg1"/>
                </a:solidFill>
                <a:latin typeface="Times New Roman" pitchFamily="18" charset="0"/>
                <a:cs typeface="Times New Roman" pitchFamily="18" charset="0"/>
              </a:rPr>
              <a:t>dựa</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vào</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hình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ảnh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sinh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động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màu</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sắc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và</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các</a:t>
            </a:r>
            <a:r>
              <a:rPr lang="en-US" altLang="en-US" sz="2000" dirty="0">
                <a:solidFill>
                  <a:schemeClr val="bg1"/>
                </a:solidFill>
                <a:latin typeface="Times New Roman" pitchFamily="18" charset="0"/>
                <a:cs typeface="Times New Roman" pitchFamily="18" charset="0"/>
              </a:rPr>
              <a:t> chi </a:t>
            </a:r>
            <a:r>
              <a:rPr lang="en-US" altLang="en-US" sz="2000" dirty="0" err="1">
                <a:solidFill>
                  <a:schemeClr val="bg1"/>
                </a:solidFill>
                <a:latin typeface="Times New Roman" pitchFamily="18" charset="0"/>
                <a:cs typeface="Times New Roman" pitchFamily="18" charset="0"/>
              </a:rPr>
              <a:t>tiết</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trong</a:t>
            </a:r>
            <a:r>
              <a:rPr lang="en-US" altLang="en-US" sz="2000" dirty="0">
                <a:solidFill>
                  <a:schemeClr val="bg1"/>
                </a:solidFill>
                <a:latin typeface="Times New Roman" pitchFamily="18" charset="0"/>
                <a:cs typeface="Times New Roman" pitchFamily="18" charset="0"/>
              </a:rPr>
              <a:t> </a:t>
            </a:r>
            <a:r>
              <a:rPr lang="en-US" altLang="en-US" sz="2000" dirty="0" smtClean="0">
                <a:solidFill>
                  <a:schemeClr val="bg1"/>
                </a:solidFill>
                <a:latin typeface="Times New Roman" pitchFamily="18" charset="0"/>
                <a:cs typeface="Times New Roman" pitchFamily="18" charset="0"/>
              </a:rPr>
              <a:t>video, </a:t>
            </a:r>
            <a:r>
              <a:rPr lang="en-US" altLang="en-US" sz="2000" dirty="0" err="1" smtClean="0">
                <a:solidFill>
                  <a:schemeClr val="bg1"/>
                </a:solidFill>
                <a:latin typeface="Times New Roman" pitchFamily="18" charset="0"/>
                <a:cs typeface="Times New Roman" pitchFamily="18" charset="0"/>
              </a:rPr>
              <a:t>để</a:t>
            </a:r>
            <a:r>
              <a:rPr lang="en-US" altLang="en-US" sz="2000" dirty="0" smtClean="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bày</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tỏ</a:t>
            </a:r>
            <a:r>
              <a:rPr lang="en-US" altLang="en-US" sz="2000" dirty="0">
                <a:solidFill>
                  <a:schemeClr val="bg1"/>
                </a:solidFill>
                <a:latin typeface="Times New Roman" pitchFamily="18" charset="0"/>
                <a:cs typeface="Times New Roman" pitchFamily="18" charset="0"/>
              </a:rPr>
              <a:t> ý </a:t>
            </a:r>
            <a:r>
              <a:rPr lang="en-US" altLang="en-US" sz="2000" dirty="0" err="1">
                <a:solidFill>
                  <a:schemeClr val="bg1"/>
                </a:solidFill>
                <a:latin typeface="Times New Roman" pitchFamily="18" charset="0"/>
                <a:cs typeface="Times New Roman" pitchFamily="18" charset="0"/>
              </a:rPr>
              <a:t>kiến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quan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điểm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của</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mình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khi</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tham</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gia</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nhận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xét</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tranh</a:t>
            </a:r>
            <a:r>
              <a:rPr lang="en-US" altLang="en-US" sz="2000" dirty="0">
                <a:solidFill>
                  <a:schemeClr val="bg1"/>
                </a:solidFill>
                <a:latin typeface="Times New Roman" pitchFamily="18" charset="0"/>
                <a:cs typeface="Times New Roman" pitchFamily="18" charset="0"/>
              </a:rPr>
              <a:t> </a:t>
            </a:r>
            <a:r>
              <a:rPr lang="en-US" altLang="en-US" sz="2000" dirty="0" err="1" smtClean="0">
                <a:solidFill>
                  <a:schemeClr val="bg1"/>
                </a:solidFill>
                <a:latin typeface="Times New Roman" pitchFamily="18" charset="0"/>
                <a:cs typeface="Times New Roman" pitchFamily="18" charset="0"/>
              </a:rPr>
              <a:t>luận</a:t>
            </a:r>
            <a:r>
              <a:rPr lang="en-US" altLang="en-US" sz="2000" dirty="0" smtClean="0">
                <a:solidFill>
                  <a:schemeClr val="bg1"/>
                </a:solidFill>
                <a:latin typeface="Times New Roman" pitchFamily="18" charset="0"/>
                <a:cs typeface="Times New Roman" pitchFamily="18" charset="0"/>
              </a:rPr>
              <a:t>, </a:t>
            </a:r>
            <a:r>
              <a:rPr lang="en-US" altLang="en-US" sz="2000" dirty="0" err="1" smtClean="0">
                <a:solidFill>
                  <a:schemeClr val="bg1"/>
                </a:solidFill>
                <a:latin typeface="Times New Roman" pitchFamily="18" charset="0"/>
                <a:cs typeface="Times New Roman" pitchFamily="18" charset="0"/>
              </a:rPr>
              <a:t>phát</a:t>
            </a:r>
            <a:r>
              <a:rPr lang="en-US" altLang="en-US" sz="2000" dirty="0" smtClean="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huy</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được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tư</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duy</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sáng</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tạo</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nhạy</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bén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bản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lĩnh</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quyết</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đoán</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tự</a:t>
            </a:r>
            <a:r>
              <a:rPr lang="en-US" altLang="en-US" sz="2000" dirty="0">
                <a:solidFill>
                  <a:schemeClr val="bg1"/>
                </a:solidFill>
                <a:latin typeface="Times New Roman" pitchFamily="18" charset="0"/>
                <a:cs typeface="Times New Roman" pitchFamily="18" charset="0"/>
              </a:rPr>
              <a:t> tin </a:t>
            </a:r>
            <a:r>
              <a:rPr lang="en-US" altLang="en-US" sz="2000" dirty="0" err="1">
                <a:solidFill>
                  <a:schemeClr val="bg1"/>
                </a:solidFill>
                <a:latin typeface="Times New Roman" pitchFamily="18" charset="0"/>
                <a:cs typeface="Times New Roman" pitchFamily="18" charset="0"/>
              </a:rPr>
              <a:t>trước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trước</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tập</a:t>
            </a:r>
            <a:r>
              <a:rPr lang="en-US" altLang="en-US" sz="2000" dirty="0">
                <a:solidFill>
                  <a:schemeClr val="bg1"/>
                </a:solidFill>
                <a:latin typeface="Times New Roman" pitchFamily="18" charset="0"/>
                <a:cs typeface="Times New Roman" pitchFamily="18" charset="0"/>
              </a:rPr>
              <a:t> </a:t>
            </a:r>
            <a:r>
              <a:rPr lang="en-US" altLang="en-US" sz="2000" dirty="0" err="1">
                <a:solidFill>
                  <a:schemeClr val="bg1"/>
                </a:solidFill>
                <a:latin typeface="Times New Roman" pitchFamily="18" charset="0"/>
                <a:cs typeface="Times New Roman" pitchFamily="18" charset="0"/>
              </a:rPr>
              <a:t>thể</a:t>
            </a:r>
            <a:r>
              <a:rPr lang="en-US" altLang="en-US" sz="1700" dirty="0">
                <a:solidFill>
                  <a:schemeClr val="bg1"/>
                </a:solidFill>
                <a:latin typeface="Times New Roman" pitchFamily="18" charset="0"/>
                <a:cs typeface="Times New Roman" pitchFamily="18" charset="0"/>
              </a:rPr>
              <a:t>.</a:t>
            </a:r>
          </a:p>
        </p:txBody>
      </p:sp>
      <p:sp>
        <p:nvSpPr>
          <p:cNvPr id="53258" name="TextBox 1"/>
          <p:cNvSpPr txBox="1">
            <a:spLocks noChangeArrowheads="1"/>
          </p:cNvSpPr>
          <p:nvPr/>
        </p:nvSpPr>
        <p:spPr bwMode="auto">
          <a:xfrm>
            <a:off x="1214274" y="1552219"/>
            <a:ext cx="7308850" cy="1015663"/>
          </a:xfrm>
          <a:prstGeom prst="rect">
            <a:avLst/>
          </a:prstGeom>
          <a:solidFill>
            <a:srgbClr val="FFCC66"/>
          </a:solidFill>
          <a:ln w="9525">
            <a:noFill/>
            <a:miter lim="800000"/>
            <a:headEnd/>
            <a:tailEnd/>
          </a:ln>
        </p:spPr>
        <p:txBody>
          <a:bodyPr wrap="square">
            <a:spAutoFit/>
          </a:bodyPr>
          <a:lstStyle/>
          <a:p>
            <a:pPr algn="just"/>
            <a:r>
              <a:rPr lang="en-US" altLang="en-US" sz="2000" dirty="0" err="1">
                <a:latin typeface="Times New Roman" pitchFamily="18" charset="0"/>
                <a:cs typeface="Times New Roman" pitchFamily="18" charset="0"/>
              </a:rPr>
              <a:t>Phù</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hợp</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lứa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tuổi</a:t>
            </a:r>
            <a:r>
              <a:rPr lang="en-US" altLang="en-US" sz="2000" dirty="0">
                <a:latin typeface="Times New Roman" pitchFamily="18" charset="0"/>
                <a:cs typeface="Times New Roman" pitchFamily="18" charset="0"/>
              </a:rPr>
              <a:t> </a:t>
            </a:r>
            <a:r>
              <a:rPr lang="en-US" altLang="en-US" sz="2000" dirty="0" smtClean="0">
                <a:latin typeface="Times New Roman" pitchFamily="18" charset="0"/>
                <a:cs typeface="Times New Roman" pitchFamily="18" charset="0"/>
              </a:rPr>
              <a:t>HS </a:t>
            </a:r>
            <a:r>
              <a:rPr lang="en-US" altLang="en-US" sz="2000" dirty="0" err="1">
                <a:latin typeface="Times New Roman" pitchFamily="18" charset="0"/>
                <a:cs typeface="Times New Roman" pitchFamily="18" charset="0"/>
              </a:rPr>
              <a:t>lớp</a:t>
            </a:r>
            <a:r>
              <a:rPr lang="en-US" altLang="en-US" sz="2000" dirty="0">
                <a:latin typeface="Times New Roman" pitchFamily="18" charset="0"/>
                <a:cs typeface="Times New Roman" pitchFamily="18" charset="0"/>
              </a:rPr>
              <a:t> 6 </a:t>
            </a:r>
            <a:r>
              <a:rPr lang="en-US" altLang="en-US" sz="2000" dirty="0" err="1">
                <a:latin typeface="Times New Roman" pitchFamily="18" charset="0"/>
                <a:cs typeface="Times New Roman" pitchFamily="18" charset="0"/>
              </a:rPr>
              <a:t>thích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quan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sát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tìm</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hiểu</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nên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tạo</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được</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bầu</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không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khí</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học</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tập</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vui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vẻ</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sôi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nổi</a:t>
            </a:r>
            <a:r>
              <a:rPr lang="en-US" altLang="en-US" sz="2000" dirty="0">
                <a:latin typeface="Times New Roman" pitchFamily="18" charset="0"/>
                <a:cs typeface="Times New Roman" pitchFamily="18" charset="0"/>
              </a:rPr>
              <a:t>, </a:t>
            </a:r>
            <a:r>
              <a:rPr lang="en-US" altLang="en-US" sz="2000" dirty="0" smtClean="0">
                <a:latin typeface="Times New Roman" pitchFamily="18" charset="0"/>
                <a:cs typeface="Times New Roman" pitchFamily="18" charset="0"/>
              </a:rPr>
              <a:t>HS </a:t>
            </a:r>
            <a:r>
              <a:rPr lang="en-US" altLang="en-US" sz="2000" dirty="0" err="1">
                <a:latin typeface="Times New Roman" pitchFamily="18" charset="0"/>
                <a:cs typeface="Times New Roman" pitchFamily="18" charset="0"/>
              </a:rPr>
              <a:t>chủ</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động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tiếp</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thu</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kiến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thức</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phát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huy</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tính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tích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cực</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năng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động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sáng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tạo</a:t>
            </a:r>
            <a:r>
              <a:rPr lang="en-US" altLang="en-US" sz="20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258"/>
                                        </p:tgtEl>
                                        <p:attrNameLst>
                                          <p:attrName>style.visibility</p:attrName>
                                        </p:attrNameLst>
                                      </p:cBhvr>
                                      <p:to>
                                        <p:strVal val="visible"/>
                                      </p:to>
                                    </p:set>
                                    <p:animEffect transition="in" filter="wipe(down)">
                                      <p:cBhvr>
                                        <p:cTn id="7" dur="500"/>
                                        <p:tgtEl>
                                          <p:spTgt spid="5325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3256"/>
                                        </p:tgtEl>
                                        <p:attrNameLst>
                                          <p:attrName>style.visibility</p:attrName>
                                        </p:attrNameLst>
                                      </p:cBhvr>
                                      <p:to>
                                        <p:strVal val="visible"/>
                                      </p:to>
                                    </p:set>
                                    <p:animEffect transition="in" filter="wipe(down)">
                                      <p:cBhvr>
                                        <p:cTn id="13" dur="500"/>
                                        <p:tgtEl>
                                          <p:spTgt spid="53256"/>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animBg="1"/>
      <p:bldP spid="5325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979712" y="323849"/>
            <a:ext cx="4114800" cy="461963"/>
          </a:xfrm>
          <a:prstGeom prst="rect">
            <a:avLst/>
          </a:prstGeom>
          <a:solidFill>
            <a:schemeClr val="bg1"/>
          </a:solidFill>
          <a:ln w="9525">
            <a:noFill/>
            <a:miter lim="800000"/>
            <a:headEnd/>
            <a:tailEnd/>
          </a:ln>
        </p:spPr>
        <p:txBody>
          <a:bodyPr>
            <a:spAutoFit/>
          </a:bodyPr>
          <a:lstStyle/>
          <a:p>
            <a:pPr algn="ctr" eaLnBrk="1" hangingPunct="1"/>
            <a:r>
              <a:rPr lang="en-US" altLang="en-US" sz="2400" b="1" dirty="0">
                <a:solidFill>
                  <a:srgbClr val="0033CC"/>
                </a:solidFill>
                <a:latin typeface="Times New Roman" pitchFamily="18" charset="0"/>
                <a:ea typeface="Arial Unicode MS" pitchFamily="34" charset="-128"/>
                <a:cs typeface="Times New Roman" pitchFamily="18" charset="0"/>
              </a:rPr>
              <a:t> III. HIỆU QUẢ ĐẠT ĐƯỢC</a:t>
            </a:r>
            <a:endParaRPr lang="vi-VN" altLang="en-US" sz="2400" dirty="0">
              <a:solidFill>
                <a:srgbClr val="0033CC"/>
              </a:solidFill>
              <a:latin typeface="Times New Roman" pitchFamily="18" charset="0"/>
              <a:ea typeface="Arial Unicode MS" pitchFamily="34" charset="-128"/>
              <a:cs typeface="Times New Roman" pitchFamily="18" charset="0"/>
            </a:endParaRPr>
          </a:p>
        </p:txBody>
      </p:sp>
      <p:sp>
        <p:nvSpPr>
          <p:cNvPr id="4" name="TextBox 3"/>
          <p:cNvSpPr txBox="1"/>
          <p:nvPr/>
        </p:nvSpPr>
        <p:spPr>
          <a:xfrm>
            <a:off x="726559" y="785812"/>
            <a:ext cx="7632848" cy="2246769"/>
          </a:xfrm>
          <a:prstGeom prst="rect">
            <a:avLst/>
          </a:prstGeom>
          <a:noFill/>
        </p:spPr>
        <p:txBody>
          <a:bodyPr wrap="square" rtlCol="0">
            <a:spAutoFit/>
          </a:bodyPr>
          <a:lstStyle/>
          <a:p>
            <a:pPr lvl="0" algn="just"/>
            <a:r>
              <a:rPr lang="nl-NL" sz="2000" b="1" dirty="0">
                <a:solidFill>
                  <a:srgbClr val="0033CC"/>
                </a:solidFill>
                <a:latin typeface="Times New Roman" panose="02020603050405020304" pitchFamily="18" charset="0"/>
                <a:cs typeface="Times New Roman" panose="02020603050405020304" pitchFamily="18" charset="0"/>
              </a:rPr>
              <a:t>1. Đối với giáo viên</a:t>
            </a:r>
            <a:endParaRPr lang="en-US" sz="2000" b="1" i="1" dirty="0">
              <a:solidFill>
                <a:srgbClr val="0033CC"/>
              </a:solidFill>
              <a:latin typeface="Times New Roman" panose="02020603050405020304" pitchFamily="18" charset="0"/>
              <a:cs typeface="Times New Roman" panose="02020603050405020304" pitchFamily="18" charset="0"/>
            </a:endParaRPr>
          </a:p>
          <a:p>
            <a:pPr algn="just"/>
            <a:r>
              <a:rPr lang="nl-NL" sz="2000" dirty="0">
                <a:solidFill>
                  <a:srgbClr val="0033CC"/>
                </a:solidFill>
                <a:latin typeface="Times New Roman" panose="02020603050405020304" pitchFamily="18" charset="0"/>
                <a:cs typeface="Times New Roman" panose="02020603050405020304" pitchFamily="18" charset="0"/>
              </a:rPr>
              <a:t>- Nâng cao khả năng sáng tạo, linh hoạt trong giảng dạy.</a:t>
            </a:r>
            <a:endParaRPr lang="en-US" sz="2000" dirty="0">
              <a:solidFill>
                <a:srgbClr val="0033CC"/>
              </a:solidFill>
              <a:latin typeface="Times New Roman" panose="02020603050405020304" pitchFamily="18" charset="0"/>
              <a:cs typeface="Times New Roman" panose="02020603050405020304" pitchFamily="18" charset="0"/>
            </a:endParaRPr>
          </a:p>
          <a:p>
            <a:pPr algn="just"/>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không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khí</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sôi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nổi</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kích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thích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khả</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năng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tăng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thêm</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hứng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thú</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phát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huy</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tính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tích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cực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độc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lập</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chủ</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động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học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sinh</a:t>
            </a:r>
            <a:r>
              <a:rPr lang="en-US" sz="2000" dirty="0">
                <a:solidFill>
                  <a:srgbClr val="0033CC"/>
                </a:solidFill>
                <a:latin typeface="Times New Roman" panose="02020603050405020304" pitchFamily="18" charset="0"/>
                <a:cs typeface="Times New Roman" panose="02020603050405020304" pitchFamily="18" charset="0"/>
              </a:rPr>
              <a:t>.</a:t>
            </a:r>
          </a:p>
          <a:p>
            <a:pPr algn="just"/>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Giờ</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học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trở</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nên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phong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phú</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đa</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dạng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linh</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hoạt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về</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phương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pháp</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giáo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viên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đáp</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ứng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yêu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cầu</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dạy</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học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Âm</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nhạc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theo</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nội</a:t>
            </a:r>
            <a:r>
              <a:rPr lang="en-US" sz="2000" dirty="0">
                <a:solidFill>
                  <a:srgbClr val="0033CC"/>
                </a:solidFill>
                <a:latin typeface="Times New Roman" panose="02020603050405020304" pitchFamily="18" charset="0"/>
                <a:cs typeface="Times New Roman" panose="02020603050405020304" pitchFamily="18" charset="0"/>
              </a:rPr>
              <a:t> dung </a:t>
            </a:r>
            <a:r>
              <a:rPr lang="en-US" sz="2000" dirty="0" err="1">
                <a:solidFill>
                  <a:srgbClr val="0033CC"/>
                </a:solidFill>
                <a:latin typeface="Times New Roman" panose="02020603050405020304" pitchFamily="18" charset="0"/>
                <a:cs typeface="Times New Roman" panose="02020603050405020304" pitchFamily="18" charset="0"/>
              </a:rPr>
              <a:t>chương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trình</a:t>
            </a:r>
            <a:r>
              <a:rPr lang="en-US" sz="2000" dirty="0">
                <a:solidFill>
                  <a:srgbClr val="0033CC"/>
                </a:solidFill>
                <a:latin typeface="Times New Roman" panose="02020603050405020304" pitchFamily="18" charset="0"/>
                <a:cs typeface="Times New Roman" panose="02020603050405020304" pitchFamily="18" charset="0"/>
              </a:rPr>
              <a:t> GDPT 2018.</a:t>
            </a:r>
          </a:p>
        </p:txBody>
      </p:sp>
      <p:sp>
        <p:nvSpPr>
          <p:cNvPr id="5" name="TextBox 4"/>
          <p:cNvSpPr txBox="1"/>
          <p:nvPr/>
        </p:nvSpPr>
        <p:spPr>
          <a:xfrm>
            <a:off x="726559" y="3032581"/>
            <a:ext cx="7776864" cy="3170099"/>
          </a:xfrm>
          <a:prstGeom prst="rect">
            <a:avLst/>
          </a:prstGeom>
          <a:noFill/>
        </p:spPr>
        <p:txBody>
          <a:bodyPr wrap="square" rtlCol="0">
            <a:spAutoFit/>
          </a:bodyPr>
          <a:lstStyle/>
          <a:p>
            <a:pPr algn="just"/>
            <a:r>
              <a:rPr lang="nl-NL" sz="2000" b="1" dirty="0">
                <a:solidFill>
                  <a:srgbClr val="0033CC"/>
                </a:solidFill>
                <a:latin typeface="Times New Roman" panose="02020603050405020304" pitchFamily="18" charset="0"/>
                <a:cs typeface="Times New Roman" panose="02020603050405020304" pitchFamily="18" charset="0"/>
              </a:rPr>
              <a:t>2. Đối với học sinh</a:t>
            </a:r>
            <a:endParaRPr lang="en-US" sz="2000" b="1" i="1" dirty="0">
              <a:solidFill>
                <a:srgbClr val="0033CC"/>
              </a:solidFill>
              <a:latin typeface="Times New Roman" panose="02020603050405020304" pitchFamily="18" charset="0"/>
              <a:cs typeface="Times New Roman" panose="02020603050405020304" pitchFamily="18" charset="0"/>
            </a:endParaRPr>
          </a:p>
          <a:p>
            <a:pPr algn="just"/>
            <a:r>
              <a:rPr lang="nl-NL" sz="2000" dirty="0">
                <a:solidFill>
                  <a:srgbClr val="0033CC"/>
                </a:solidFill>
                <a:latin typeface="Times New Roman" panose="02020603050405020304" pitchFamily="18" charset="0"/>
                <a:cs typeface="Times New Roman" panose="02020603050405020304" pitchFamily="18" charset="0"/>
              </a:rPr>
              <a:t>- HS được tham gia trải nghiệm dưới nhiều hình thức phong phú, đa dạng.</a:t>
            </a:r>
            <a:endParaRPr lang="en-US" sz="2000" dirty="0">
              <a:solidFill>
                <a:srgbClr val="0033CC"/>
              </a:solidFill>
              <a:latin typeface="Times New Roman" panose="02020603050405020304" pitchFamily="18" charset="0"/>
              <a:cs typeface="Times New Roman" panose="02020603050405020304" pitchFamily="18" charset="0"/>
            </a:endParaRPr>
          </a:p>
          <a:p>
            <a:pPr algn="just"/>
            <a:r>
              <a:rPr lang="nl-NL" sz="2000" dirty="0">
                <a:solidFill>
                  <a:srgbClr val="0033CC"/>
                </a:solidFill>
                <a:latin typeface="Times New Roman" panose="02020603050405020304" pitchFamily="18" charset="0"/>
                <a:cs typeface="Times New Roman" panose="02020603050405020304" pitchFamily="18" charset="0"/>
              </a:rPr>
              <a:t>- Hình thành được thói quen tự học và tra cứu thông tin. </a:t>
            </a:r>
          </a:p>
          <a:p>
            <a:pPr algn="just"/>
            <a:r>
              <a:rPr lang="nl-NL" sz="2000" dirty="0">
                <a:solidFill>
                  <a:srgbClr val="0033CC"/>
                </a:solidFill>
                <a:latin typeface="Times New Roman" panose="02020603050405020304" pitchFamily="18" charset="0"/>
                <a:cs typeface="Times New Roman" panose="02020603050405020304" pitchFamily="18" charset="0"/>
              </a:rPr>
              <a:t>- Các em tự tin, hăng hái tham gia xây dựng bài, tiếp thu kiến thức bài học dễ dàng, nhanh chóng hơn so với các năm học trước và kết quả học tập tiến bộ hơn. </a:t>
            </a:r>
          </a:p>
          <a:p>
            <a:pPr algn="just"/>
            <a:r>
              <a:rPr lang="nl-NL" sz="2000" dirty="0">
                <a:solidFill>
                  <a:srgbClr val="0033CC"/>
                </a:solidFill>
                <a:latin typeface="Times New Roman" panose="02020603050405020304" pitchFamily="18" charset="0"/>
                <a:cs typeface="Times New Roman" panose="02020603050405020304" pitchFamily="18" charset="0"/>
              </a:rPr>
              <a:t>- Không khí lớp học dân chủ hơn, học sinh có cơ hội được bày tỏ một cách tự nhiên nhất những khả năng vốn có của mình. </a:t>
            </a:r>
            <a:endParaRPr lang="en-US" sz="2000" dirty="0">
              <a:solidFill>
                <a:srgbClr val="0033CC"/>
              </a:solidFill>
              <a:latin typeface="Times New Roman" panose="02020603050405020304" pitchFamily="18" charset="0"/>
              <a:cs typeface="Times New Roman" panose="02020603050405020304" pitchFamily="18" charset="0"/>
            </a:endParaRPr>
          </a:p>
          <a:p>
            <a:pPr algn="just"/>
            <a:r>
              <a:rPr lang="nl-NL" sz="2000" dirty="0">
                <a:solidFill>
                  <a:srgbClr val="0033CC"/>
                </a:solidFill>
                <a:latin typeface="Times New Roman" panose="02020603050405020304" pitchFamily="18" charset="0"/>
                <a:cs typeface="Times New Roman" panose="02020603050405020304" pitchFamily="18" charset="0"/>
              </a:rPr>
              <a:t>- Học sinh được rèn các kĩ năng: làm việc nhóm, thuyế</a:t>
            </a:r>
            <a:r>
              <a:rPr lang="nl-NL" dirty="0">
                <a:solidFill>
                  <a:srgbClr val="0033CC"/>
                </a:solidFill>
                <a:latin typeface="Times New Roman" panose="02020603050405020304" pitchFamily="18" charset="0"/>
                <a:cs typeface="Times New Roman" panose="02020603050405020304" pitchFamily="18" charset="0"/>
              </a:rPr>
              <a:t>t </a:t>
            </a:r>
            <a:r>
              <a:rPr lang="nl-NL" sz="2000" dirty="0">
                <a:solidFill>
                  <a:srgbClr val="0033CC"/>
                </a:solidFill>
                <a:latin typeface="Times New Roman" panose="02020603050405020304" pitchFamily="18" charset="0"/>
                <a:cs typeface="Times New Roman" panose="02020603050405020304" pitchFamily="18" charset="0"/>
              </a:rPr>
              <a:t>trình, diễn xuất, được </a:t>
            </a:r>
            <a:r>
              <a:rPr lang="en-US" sz="2000" dirty="0" err="1">
                <a:solidFill>
                  <a:srgbClr val="0033CC"/>
                </a:solidFill>
                <a:latin typeface="Times New Roman" panose="02020603050405020304" pitchFamily="18" charset="0"/>
                <a:cs typeface="Times New Roman" panose="02020603050405020304" pitchFamily="18" charset="0"/>
              </a:rPr>
              <a:t>phát</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triển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toàn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diện</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về</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năng</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lực</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phẩm</a:t>
            </a:r>
            <a:r>
              <a:rPr lang="en-US" sz="2000" dirty="0">
                <a:solidFill>
                  <a:srgbClr val="0033CC"/>
                </a:solidFill>
                <a:latin typeface="Times New Roman" panose="02020603050405020304" pitchFamily="18" charset="0"/>
                <a:cs typeface="Times New Roman" panose="02020603050405020304" pitchFamily="18" charset="0"/>
              </a:rPr>
              <a:t> </a:t>
            </a:r>
            <a:r>
              <a:rPr lang="en-US" sz="2000" dirty="0" err="1">
                <a:solidFill>
                  <a:srgbClr val="0033CC"/>
                </a:solidFill>
                <a:latin typeface="Times New Roman" panose="02020603050405020304" pitchFamily="18" charset="0"/>
                <a:cs typeface="Times New Roman" panose="02020603050405020304" pitchFamily="18" charset="0"/>
              </a:rPr>
              <a:t>chất</a:t>
            </a:r>
            <a:r>
              <a:rPr lang="en-US" sz="2000"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408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2133600" y="554831"/>
            <a:ext cx="4114800" cy="461963"/>
          </a:xfrm>
          <a:prstGeom prst="rect">
            <a:avLst/>
          </a:prstGeom>
          <a:solidFill>
            <a:srgbClr val="90DDE9"/>
          </a:solidFill>
          <a:ln w="9525">
            <a:noFill/>
            <a:miter lim="800000"/>
            <a:headEnd/>
            <a:tailEnd/>
          </a:ln>
        </p:spPr>
        <p:txBody>
          <a:bodyPr>
            <a:spAutoFit/>
          </a:bodyPr>
          <a:lstStyle/>
          <a:p>
            <a:pPr algn="ctr" eaLnBrk="1" hangingPunct="1"/>
            <a:r>
              <a:rPr lang="en-US" altLang="en-US" sz="2400" b="1" dirty="0">
                <a:latin typeface="Times New Roman" pitchFamily="18" charset="0"/>
                <a:ea typeface="Arial Unicode MS" pitchFamily="34" charset="-128"/>
                <a:cs typeface="Times New Roman" pitchFamily="18" charset="0"/>
              </a:rPr>
              <a:t> III. HIỆU QUẢ ĐẠT ĐƯỢC</a:t>
            </a:r>
            <a:endParaRPr lang="vi-VN" altLang="en-US" sz="2400" dirty="0">
              <a:latin typeface="Times New Roman" pitchFamily="18" charset="0"/>
              <a:ea typeface="Arial Unicode MS" pitchFamily="34" charset="-128"/>
              <a:cs typeface="Times New Roman" pitchFamily="18" charset="0"/>
            </a:endParaRPr>
          </a:p>
        </p:txBody>
      </p:sp>
      <p:sp>
        <p:nvSpPr>
          <p:cNvPr id="4" name="Rectangle 9"/>
          <p:cNvSpPr/>
          <p:nvPr/>
        </p:nvSpPr>
        <p:spPr>
          <a:xfrm>
            <a:off x="323528" y="554831"/>
            <a:ext cx="1371601" cy="700088"/>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98DC56">
              <a:alpha val="59000"/>
            </a:srgbClr>
          </a:solidFill>
          <a:ln w="12700" cap="flat" cmpd="sng" algn="ctr">
            <a:noFill/>
            <a:prstDash val="solid"/>
            <a:miter lim="800000"/>
          </a:ln>
          <a:effectLst/>
        </p:spPr>
        <p:txBody>
          <a:bodyPr anchor="ctr"/>
          <a:lstStyle/>
          <a:p>
            <a:pPr algn="ctr" defTabSz="914286" eaLnBrk="1" fontAlgn="auto" hangingPunct="1">
              <a:spcBef>
                <a:spcPts val="0"/>
              </a:spcBef>
              <a:spcAft>
                <a:spcPts val="0"/>
              </a:spcAft>
              <a:defRPr/>
            </a:pPr>
            <a:endParaRPr lang="ko-KR" altLang="en-US" sz="2700" kern="0">
              <a:solidFill>
                <a:prstClr val="white"/>
              </a:solidFill>
              <a:latin typeface="Arial"/>
            </a:endParaRPr>
          </a:p>
        </p:txBody>
      </p:sp>
      <p:sp>
        <p:nvSpPr>
          <p:cNvPr id="5" name="Parallelogram 15"/>
          <p:cNvSpPr/>
          <p:nvPr/>
        </p:nvSpPr>
        <p:spPr>
          <a:xfrm rot="16200000">
            <a:off x="7836694" y="832644"/>
            <a:ext cx="598488" cy="647700"/>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rgbClr val="98DC56"/>
          </a:solidFill>
          <a:ln w="12700" cap="flat" cmpd="sng" algn="ctr">
            <a:noFill/>
            <a:prstDash val="solid"/>
            <a:miter lim="800000"/>
          </a:ln>
          <a:effectLst/>
        </p:spPr>
        <p:txBody>
          <a:bodyPr anchor="ctr"/>
          <a:lstStyle/>
          <a:p>
            <a:pPr algn="ctr" defTabSz="914286" eaLnBrk="1" fontAlgn="auto" hangingPunct="1">
              <a:spcBef>
                <a:spcPts val="0"/>
              </a:spcBef>
              <a:spcAft>
                <a:spcPts val="0"/>
              </a:spcAft>
              <a:defRPr/>
            </a:pPr>
            <a:endParaRPr lang="ko-KR" altLang="en-US" sz="2700" kern="0">
              <a:solidFill>
                <a:prstClr val="white"/>
              </a:solidFill>
              <a:latin typeface="Arial"/>
            </a:endParaRPr>
          </a:p>
        </p:txBody>
      </p:sp>
      <p:sp>
        <p:nvSpPr>
          <p:cNvPr id="54277" name="TextBox 6"/>
          <p:cNvSpPr txBox="1">
            <a:spLocks noChangeArrowheads="1"/>
          </p:cNvSpPr>
          <p:nvPr/>
        </p:nvSpPr>
        <p:spPr bwMode="auto">
          <a:xfrm>
            <a:off x="1265237" y="1163350"/>
            <a:ext cx="6470650" cy="584775"/>
          </a:xfrm>
          <a:prstGeom prst="rect">
            <a:avLst/>
          </a:prstGeom>
          <a:noFill/>
          <a:ln w="9525">
            <a:noFill/>
            <a:miter lim="800000"/>
            <a:headEnd/>
            <a:tailEnd/>
          </a:ln>
        </p:spPr>
        <p:txBody>
          <a:bodyPr>
            <a:spAutoFit/>
          </a:bodyPr>
          <a:lstStyle/>
          <a:p>
            <a:pPr algn="ctr"/>
            <a:r>
              <a:rPr lang="en-US" altLang="en-US" sz="1600" b="1" dirty="0">
                <a:latin typeface="Times New Roman" pitchFamily="18" charset="0"/>
                <a:ea typeface="Arial Unicode MS" pitchFamily="34" charset="-128"/>
                <a:cs typeface="Times New Roman" pitchFamily="18" charset="0"/>
              </a:rPr>
              <a:t>KẾT QUẢ KHẢO SÁT MỨC ĐỘ HỨNG THÚ HỌC TẬP </a:t>
            </a:r>
          </a:p>
          <a:p>
            <a:pPr algn="ctr"/>
            <a:r>
              <a:rPr lang="en-US" altLang="en-US" sz="1600" b="1" dirty="0">
                <a:latin typeface="Times New Roman" pitchFamily="18" charset="0"/>
                <a:ea typeface="Arial Unicode MS" pitchFamily="34" charset="-128"/>
                <a:cs typeface="Times New Roman" pitchFamily="18" charset="0"/>
              </a:rPr>
              <a:t>MÔN NGHỆ THUẬT ( NỘI DUNG ÂM NHẠC )</a:t>
            </a:r>
          </a:p>
        </p:txBody>
      </p:sp>
      <p:graphicFrame>
        <p:nvGraphicFramePr>
          <p:cNvPr id="9" name="Table 8"/>
          <p:cNvGraphicFramePr>
            <a:graphicFrameLocks noGrp="1"/>
          </p:cNvGraphicFramePr>
          <p:nvPr>
            <p:extLst>
              <p:ext uri="{D42A27DB-BD31-4B8C-83A1-F6EECF244321}">
                <p14:modId xmlns:p14="http://schemas.microsoft.com/office/powerpoint/2010/main" val="346758777"/>
              </p:ext>
            </p:extLst>
          </p:nvPr>
        </p:nvGraphicFramePr>
        <p:xfrm>
          <a:off x="714374" y="2054225"/>
          <a:ext cx="7572375" cy="3435132"/>
        </p:xfrm>
        <a:graphic>
          <a:graphicData uri="http://schemas.openxmlformats.org/drawingml/2006/table">
            <a:tbl>
              <a:tblPr/>
              <a:tblGrid>
                <a:gridCol w="2201442">
                  <a:extLst>
                    <a:ext uri="{9D8B030D-6E8A-4147-A177-3AD203B41FA5}">
                      <a16:colId xmlns:a16="http://schemas.microsoft.com/office/drawing/2014/main" val="20000"/>
                    </a:ext>
                  </a:extLst>
                </a:gridCol>
                <a:gridCol w="1499021">
                  <a:extLst>
                    <a:ext uri="{9D8B030D-6E8A-4147-A177-3AD203B41FA5}">
                      <a16:colId xmlns:a16="http://schemas.microsoft.com/office/drawing/2014/main" val="20001"/>
                    </a:ext>
                  </a:extLst>
                </a:gridCol>
                <a:gridCol w="1655762">
                  <a:extLst>
                    <a:ext uri="{9D8B030D-6E8A-4147-A177-3AD203B41FA5}">
                      <a16:colId xmlns:a16="http://schemas.microsoft.com/office/drawing/2014/main" val="20002"/>
                    </a:ext>
                  </a:extLst>
                </a:gridCol>
                <a:gridCol w="1165697">
                  <a:extLst>
                    <a:ext uri="{9D8B030D-6E8A-4147-A177-3AD203B41FA5}">
                      <a16:colId xmlns:a16="http://schemas.microsoft.com/office/drawing/2014/main" val="20003"/>
                    </a:ext>
                  </a:extLst>
                </a:gridCol>
                <a:gridCol w="1050453">
                  <a:extLst>
                    <a:ext uri="{9D8B030D-6E8A-4147-A177-3AD203B41FA5}">
                      <a16:colId xmlns:a16="http://schemas.microsoft.com/office/drawing/2014/main" val="20004"/>
                    </a:ext>
                  </a:extLst>
                </a:gridCol>
              </a:tblGrid>
              <a:tr h="630972">
                <a:tc rowSpan="2">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dirty="0" err="1">
                          <a:ln>
                            <a:noFill/>
                          </a:ln>
                          <a:solidFill>
                            <a:schemeClr val="tx1"/>
                          </a:solidFill>
                          <a:effectLst/>
                          <a:latin typeface="Times New Roman" pitchFamily="18" charset="0"/>
                          <a:ea typeface="Arial Unicode MS" pitchFamily="34" charset="-128"/>
                          <a:cs typeface="Times New Roman" pitchFamily="18" charset="0"/>
                        </a:rPr>
                        <a:t>Thái</a:t>
                      </a:r>
                      <a:r>
                        <a:rPr kumimoji="0" lang="en-US" sz="2000" b="1"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rPr>
                        <a:t> </a:t>
                      </a:r>
                      <a:r>
                        <a:rPr kumimoji="0" lang="en-US" sz="2000" b="1" i="0" u="none" strike="noStrike" cap="none" normalizeH="0" baseline="0" dirty="0" err="1">
                          <a:ln>
                            <a:noFill/>
                          </a:ln>
                          <a:solidFill>
                            <a:schemeClr val="tx1"/>
                          </a:solidFill>
                          <a:effectLst/>
                          <a:latin typeface="Times New Roman" pitchFamily="18" charset="0"/>
                          <a:ea typeface="Arial Unicode MS" pitchFamily="34" charset="-128"/>
                          <a:cs typeface="Times New Roman" pitchFamily="18" charset="0"/>
                        </a:rPr>
                        <a:t>độ</a:t>
                      </a:r>
                      <a:endParaRPr kumimoji="0" lang="en-US" sz="2000" b="0"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gridSpan="2">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Đầu</a:t>
                      </a:r>
                      <a:r>
                        <a:rPr kumimoji="0" lang="en-US" sz="20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năm</a:t>
                      </a:r>
                      <a:endParaRPr kumimoji="0" lang="en-US" sz="2000" b="0"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en-US"/>
                    </a:p>
                  </a:txBody>
                  <a:tcPr/>
                </a:tc>
                <a:tc gridSpan="2">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Cuối</a:t>
                      </a:r>
                      <a:r>
                        <a:rPr kumimoji="0" lang="en-US" sz="2000" b="1" i="0" u="none" strike="noStrike" cap="none" normalizeH="0" baseline="0" dirty="0" smtClean="0">
                          <a:ln>
                            <a:noFill/>
                          </a:ln>
                          <a:solidFill>
                            <a:schemeClr val="tx1"/>
                          </a:solidFill>
                          <a:effectLst/>
                          <a:latin typeface="Times New Roman" pitchFamily="18" charset="0"/>
                          <a:ea typeface="Arial Unicode MS" pitchFamily="34" charset="-128"/>
                          <a:cs typeface="Times New Roman" pitchFamily="18" charset="0"/>
                        </a:rPr>
                        <a:t> </a:t>
                      </a:r>
                      <a:r>
                        <a:rPr kumimoji="0" lang="en-US" sz="2000" b="1" i="0" u="none" strike="noStrike" cap="none" normalizeH="0" baseline="0" dirty="0" err="1" smtClean="0">
                          <a:ln>
                            <a:noFill/>
                          </a:ln>
                          <a:solidFill>
                            <a:schemeClr val="tx1"/>
                          </a:solidFill>
                          <a:effectLst/>
                          <a:latin typeface="Times New Roman" pitchFamily="18" charset="0"/>
                          <a:ea typeface="Arial Unicode MS" pitchFamily="34" charset="-128"/>
                          <a:cs typeface="Times New Roman" pitchFamily="18" charset="0"/>
                        </a:rPr>
                        <a:t>năm</a:t>
                      </a:r>
                      <a:endParaRPr kumimoji="0" lang="en-US" sz="2000" b="0" i="0" u="none" strike="noStrike" cap="none" normalizeH="0" baseline="0" dirty="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en-US"/>
                    </a:p>
                  </a:txBody>
                  <a:tcPr/>
                </a:tc>
                <a:extLst>
                  <a:ext uri="{0D108BD9-81ED-4DB2-BD59-A6C34878D82A}">
                    <a16:rowId xmlns:a16="http://schemas.microsoft.com/office/drawing/2014/main" val="10000"/>
                  </a:ext>
                </a:extLst>
              </a:tr>
              <a:tr h="630972">
                <a:tc vMerge="1">
                  <a:txBody>
                    <a:bodyPr/>
                    <a:lstStyle/>
                    <a:p>
                      <a:endParaRPr lang="en-US"/>
                    </a:p>
                  </a:txBody>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rPr>
                        <a:t>Số lượng</a:t>
                      </a:r>
                      <a:endParaRPr kumimoji="0" lang="en-US" sz="2000" b="0"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rPr>
                        <a:t>Tỉ lệ (%)</a:t>
                      </a:r>
                      <a:endParaRPr kumimoji="0" lang="en-US" sz="2000" b="0"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rPr>
                        <a:t>Số lượng</a:t>
                      </a:r>
                      <a:endParaRPr kumimoji="0" lang="en-US" sz="2000" b="0"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1"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rPr>
                        <a:t>Tỉ lệ (%)</a:t>
                      </a:r>
                      <a:endParaRPr kumimoji="0" lang="en-US" sz="2000" b="0" i="0" u="none" strike="noStrike" cap="none" normalizeH="0" baseline="0">
                        <a:ln>
                          <a:noFill/>
                        </a:ln>
                        <a:solidFill>
                          <a:schemeClr val="tx1"/>
                        </a:solidFill>
                        <a:effectLst/>
                        <a:latin typeface="Times New Roman" pitchFamily="18" charset="0"/>
                        <a:ea typeface="Arial Unicode MS" pitchFamily="34"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349270">
                <a:tc>
                  <a:txBody>
                    <a:bodyPr/>
                    <a:lstStyle/>
                    <a:p>
                      <a:pPr marL="0" marR="0" lvl="0" indent="0" algn="l"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Rất thích, hào hứng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15,8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23,6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349270">
                <a:tc>
                  <a:txBody>
                    <a:bodyPr/>
                    <a:lstStyle/>
                    <a:p>
                      <a:pPr marL="0" marR="0" lvl="0" indent="0" algn="just"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Thích</a:t>
                      </a:r>
                      <a:r>
                        <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hào</a:t>
                      </a:r>
                      <a:r>
                        <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hứng</a:t>
                      </a:r>
                      <a:endPar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31,6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17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44,6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3"/>
                  </a:ext>
                </a:extLst>
              </a:tr>
              <a:tr h="349270">
                <a:tc>
                  <a:txBody>
                    <a:bodyPr/>
                    <a:lstStyle/>
                    <a:p>
                      <a:pPr marL="0" marR="0" lvl="0" indent="0" algn="just"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Bình thường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15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39,4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12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31,8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4"/>
                  </a:ext>
                </a:extLst>
              </a:tr>
              <a:tr h="349270">
                <a:tc>
                  <a:txBody>
                    <a:bodyPr/>
                    <a:lstStyle/>
                    <a:p>
                      <a:pPr marL="0" marR="0" lvl="0" indent="0" algn="just"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Không thích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13,2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5"/>
                  </a:ext>
                </a:extLst>
              </a:tr>
              <a:tr h="349270">
                <a:tc>
                  <a:txBody>
                    <a:bodyPr/>
                    <a:lstStyle/>
                    <a:p>
                      <a:pPr marL="0" marR="0" lvl="0" indent="0" algn="just"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Không quan tâm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6"/>
                  </a:ext>
                </a:extLst>
              </a:tr>
              <a:tr h="349270">
                <a:tc>
                  <a:txBody>
                    <a:bodyPr/>
                    <a:lstStyle/>
                    <a:p>
                      <a:pPr marL="0" marR="0" lvl="0" indent="0" algn="just"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Tổng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38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100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a:ln>
                            <a:noFill/>
                          </a:ln>
                          <a:solidFill>
                            <a:schemeClr val="tx1"/>
                          </a:solidFill>
                          <a:effectLst/>
                          <a:latin typeface="Times New Roman" pitchFamily="18" charset="0"/>
                          <a:ea typeface="Calibri" pitchFamily="34" charset="0"/>
                          <a:cs typeface="Times New Roman" pitchFamily="18" charset="0"/>
                        </a:rPr>
                        <a:t>38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685800" rtl="0" eaLnBrk="1" fontAlgn="base" latinLnBrk="0" hangingPunct="1">
                        <a:lnSpc>
                          <a:spcPct val="115000"/>
                        </a:lnSpc>
                        <a:spcBef>
                          <a:spcPct val="0"/>
                        </a:spcBef>
                        <a:spcAft>
                          <a:spcPct val="0"/>
                        </a:spcAft>
                        <a:buClrTx/>
                        <a:buSzTx/>
                        <a:buFontTx/>
                        <a:buNone/>
                        <a:tabLst>
                          <a:tab pos="179388" algn="l"/>
                        </a:tabLst>
                      </a:pPr>
                      <a:r>
                        <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100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wipe(down)">
                                      <p:cBhvr>
                                        <p:cTn id="7" dur="500"/>
                                        <p:tgtEl>
                                          <p:spTgt spid="5427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7245491"/>
              </p:ext>
            </p:extLst>
          </p:nvPr>
        </p:nvGraphicFramePr>
        <p:xfrm>
          <a:off x="251521" y="692696"/>
          <a:ext cx="8496942" cy="2520281"/>
        </p:xfrm>
        <a:graphic>
          <a:graphicData uri="http://schemas.openxmlformats.org/drawingml/2006/table">
            <a:tbl>
              <a:tblPr/>
              <a:tblGrid>
                <a:gridCol w="2358766">
                  <a:extLst>
                    <a:ext uri="{9D8B030D-6E8A-4147-A177-3AD203B41FA5}">
                      <a16:colId xmlns:a16="http://schemas.microsoft.com/office/drawing/2014/main" val="20000"/>
                    </a:ext>
                  </a:extLst>
                </a:gridCol>
                <a:gridCol w="1248759">
                  <a:extLst>
                    <a:ext uri="{9D8B030D-6E8A-4147-A177-3AD203B41FA5}">
                      <a16:colId xmlns:a16="http://schemas.microsoft.com/office/drawing/2014/main" val="20001"/>
                    </a:ext>
                  </a:extLst>
                </a:gridCol>
                <a:gridCol w="1210747">
                  <a:extLst>
                    <a:ext uri="{9D8B030D-6E8A-4147-A177-3AD203B41FA5}">
                      <a16:colId xmlns:a16="http://schemas.microsoft.com/office/drawing/2014/main" val="20002"/>
                    </a:ext>
                  </a:extLst>
                </a:gridCol>
                <a:gridCol w="1992883">
                  <a:extLst>
                    <a:ext uri="{9D8B030D-6E8A-4147-A177-3AD203B41FA5}">
                      <a16:colId xmlns:a16="http://schemas.microsoft.com/office/drawing/2014/main" val="20005"/>
                    </a:ext>
                  </a:extLst>
                </a:gridCol>
                <a:gridCol w="1685787">
                  <a:extLst>
                    <a:ext uri="{9D8B030D-6E8A-4147-A177-3AD203B41FA5}">
                      <a16:colId xmlns:a16="http://schemas.microsoft.com/office/drawing/2014/main" val="20006"/>
                    </a:ext>
                  </a:extLst>
                </a:gridCol>
              </a:tblGrid>
              <a:tr h="851783">
                <a:tc>
                  <a:txBody>
                    <a:bodyPr/>
                    <a:lstStyle/>
                    <a:p>
                      <a:pPr algn="ctr">
                        <a:lnSpc>
                          <a:spcPct val="107000"/>
                        </a:lnSpc>
                        <a:spcAft>
                          <a:spcPts val="800"/>
                        </a:spcAft>
                      </a:pPr>
                      <a:r>
                        <a:rPr lang="pt-BR" sz="1800" b="1" dirty="0">
                          <a:solidFill>
                            <a:srgbClr val="7030A0"/>
                          </a:solidFill>
                          <a:latin typeface="Times New Roman"/>
                          <a:ea typeface="Calibri"/>
                          <a:cs typeface="Times New Roman"/>
                        </a:rPr>
                        <a:t>Năm học</a:t>
                      </a:r>
                      <a:endParaRPr lang="en-US" sz="1800" dirty="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b="1" dirty="0">
                          <a:solidFill>
                            <a:srgbClr val="7030A0"/>
                          </a:solidFill>
                          <a:latin typeface="Times New Roman"/>
                          <a:ea typeface="Calibri"/>
                          <a:cs typeface="Times New Roman"/>
                        </a:rPr>
                        <a:t>Lớp</a:t>
                      </a:r>
                      <a:endParaRPr lang="en-US" sz="1800" dirty="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b="1">
                          <a:solidFill>
                            <a:srgbClr val="7030A0"/>
                          </a:solidFill>
                          <a:latin typeface="Times New Roman"/>
                          <a:ea typeface="Calibri"/>
                          <a:cs typeface="Times New Roman"/>
                        </a:rPr>
                        <a:t>TSHS</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b="1">
                          <a:solidFill>
                            <a:srgbClr val="7030A0"/>
                          </a:solidFill>
                          <a:latin typeface="Times New Roman"/>
                          <a:ea typeface="Calibri"/>
                          <a:cs typeface="Times New Roman"/>
                        </a:rPr>
                        <a:t>Đạt yêu cầu</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b="1">
                          <a:solidFill>
                            <a:srgbClr val="7030A0"/>
                          </a:solidFill>
                          <a:latin typeface="Times New Roman"/>
                          <a:ea typeface="Calibri"/>
                          <a:cs typeface="Times New Roman"/>
                        </a:rPr>
                        <a:t>Không đạt yêu cầu</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34249">
                <a:tc>
                  <a:txBody>
                    <a:bodyPr/>
                    <a:lstStyle/>
                    <a:p>
                      <a:pPr algn="ctr">
                        <a:lnSpc>
                          <a:spcPct val="107000"/>
                        </a:lnSpc>
                        <a:spcAft>
                          <a:spcPts val="800"/>
                        </a:spcAft>
                      </a:pPr>
                      <a:r>
                        <a:rPr lang="pt-BR" sz="1800" b="1" dirty="0">
                          <a:solidFill>
                            <a:srgbClr val="7030A0"/>
                          </a:solidFill>
                          <a:latin typeface="Times New Roman"/>
                          <a:ea typeface="Calibri"/>
                          <a:cs typeface="Times New Roman"/>
                        </a:rPr>
                        <a:t>Đầu năm học</a:t>
                      </a:r>
                      <a:endParaRPr lang="en-US" sz="1800" dirty="0">
                        <a:solidFill>
                          <a:srgbClr val="7030A0"/>
                        </a:solidFill>
                        <a:latin typeface="Times New Roman"/>
                        <a:ea typeface="Calibri"/>
                        <a:cs typeface="Times New Roman"/>
                      </a:endParaRPr>
                    </a:p>
                    <a:p>
                      <a:pPr algn="ctr">
                        <a:lnSpc>
                          <a:spcPct val="107000"/>
                        </a:lnSpc>
                        <a:spcAft>
                          <a:spcPts val="800"/>
                        </a:spcAft>
                      </a:pPr>
                      <a:r>
                        <a:rPr lang="pt-BR" sz="1800" b="1" dirty="0">
                          <a:solidFill>
                            <a:srgbClr val="7030A0"/>
                          </a:solidFill>
                          <a:latin typeface="Times New Roman"/>
                          <a:ea typeface="Calibri"/>
                          <a:cs typeface="Times New Roman"/>
                        </a:rPr>
                        <a:t>2021-2022</a:t>
                      </a:r>
                      <a:endParaRPr lang="en-US" sz="1800" dirty="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a:solidFill>
                            <a:srgbClr val="7030A0"/>
                          </a:solidFill>
                          <a:latin typeface="Times New Roman"/>
                          <a:ea typeface="Calibri"/>
                          <a:cs typeface="Times New Roman"/>
                        </a:rPr>
                        <a:t>6A</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a:solidFill>
                            <a:srgbClr val="7030A0"/>
                          </a:solidFill>
                          <a:latin typeface="Times New Roman"/>
                          <a:ea typeface="Calibri"/>
                          <a:cs typeface="Times New Roman"/>
                        </a:rPr>
                        <a:t>38</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a:solidFill>
                            <a:srgbClr val="7030A0"/>
                          </a:solidFill>
                          <a:latin typeface="Times New Roman"/>
                          <a:ea typeface="Calibri"/>
                          <a:cs typeface="Times New Roman"/>
                        </a:rPr>
                        <a:t>22/38=57,9%</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pt-BR" sz="1800">
                          <a:solidFill>
                            <a:srgbClr val="7030A0"/>
                          </a:solidFill>
                          <a:latin typeface="Times New Roman"/>
                          <a:ea typeface="Calibri"/>
                          <a:cs typeface="Times New Roman"/>
                        </a:rPr>
                        <a:t>16/38=42,1%</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34249">
                <a:tc>
                  <a:txBody>
                    <a:bodyPr/>
                    <a:lstStyle/>
                    <a:p>
                      <a:pPr algn="ctr">
                        <a:lnSpc>
                          <a:spcPct val="107000"/>
                        </a:lnSpc>
                        <a:spcAft>
                          <a:spcPts val="800"/>
                        </a:spcAft>
                      </a:pPr>
                      <a:r>
                        <a:rPr lang="pt-BR" sz="1800" b="1">
                          <a:solidFill>
                            <a:srgbClr val="7030A0"/>
                          </a:solidFill>
                          <a:latin typeface="Times New Roman"/>
                          <a:ea typeface="Calibri"/>
                          <a:cs typeface="Times New Roman"/>
                        </a:rPr>
                        <a:t>Cuối năm học</a:t>
                      </a:r>
                      <a:endParaRPr lang="en-US" sz="1800">
                        <a:solidFill>
                          <a:srgbClr val="7030A0"/>
                        </a:solidFill>
                        <a:latin typeface="Times New Roman"/>
                        <a:ea typeface="Calibri"/>
                        <a:cs typeface="Times New Roman"/>
                      </a:endParaRPr>
                    </a:p>
                    <a:p>
                      <a:pPr algn="ctr">
                        <a:lnSpc>
                          <a:spcPct val="107000"/>
                        </a:lnSpc>
                        <a:spcAft>
                          <a:spcPts val="800"/>
                        </a:spcAft>
                      </a:pPr>
                      <a:r>
                        <a:rPr lang="pt-BR" sz="1800" b="1">
                          <a:solidFill>
                            <a:srgbClr val="7030A0"/>
                          </a:solidFill>
                          <a:latin typeface="Times New Roman"/>
                          <a:ea typeface="Calibri"/>
                          <a:cs typeface="Times New Roman"/>
                        </a:rPr>
                        <a:t>2021-2022</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dirty="0">
                          <a:solidFill>
                            <a:srgbClr val="7030A0"/>
                          </a:solidFill>
                          <a:latin typeface="Times New Roman"/>
                          <a:ea typeface="Calibri"/>
                          <a:cs typeface="Times New Roman"/>
                        </a:rPr>
                        <a:t>6A</a:t>
                      </a:r>
                      <a:endParaRPr lang="en-US" sz="1800" dirty="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a:solidFill>
                            <a:srgbClr val="7030A0"/>
                          </a:solidFill>
                          <a:latin typeface="Times New Roman"/>
                          <a:ea typeface="Calibri"/>
                          <a:cs typeface="Times New Roman"/>
                        </a:rPr>
                        <a:t>38</a:t>
                      </a:r>
                      <a:endParaRPr lang="en-US" sz="180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dirty="0">
                          <a:solidFill>
                            <a:srgbClr val="7030A0"/>
                          </a:solidFill>
                          <a:latin typeface="Times New Roman"/>
                          <a:ea typeface="Calibri"/>
                          <a:cs typeface="Times New Roman"/>
                        </a:rPr>
                        <a:t>38/38= 100%</a:t>
                      </a:r>
                      <a:endParaRPr lang="en-US" sz="1800" dirty="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pt-BR" sz="1800" dirty="0">
                          <a:solidFill>
                            <a:srgbClr val="7030A0"/>
                          </a:solidFill>
                          <a:latin typeface="Times New Roman"/>
                          <a:ea typeface="Calibri"/>
                          <a:cs typeface="Times New Roman"/>
                        </a:rPr>
                        <a:t>0/38 =  0%</a:t>
                      </a:r>
                      <a:endParaRPr lang="en-US" sz="1800" dirty="0">
                        <a:solidFill>
                          <a:srgbClr val="7030A0"/>
                        </a:solidFill>
                        <a:latin typeface="Times New Roman"/>
                        <a:ea typeface="Calibri"/>
                        <a:cs typeface="Times New Roman"/>
                      </a:endParaRPr>
                    </a:p>
                  </a:txBody>
                  <a:tcPr marL="66301" marR="66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Chart 4"/>
          <p:cNvGraphicFramePr/>
          <p:nvPr>
            <p:extLst>
              <p:ext uri="{D42A27DB-BD31-4B8C-83A1-F6EECF244321}">
                <p14:modId xmlns:p14="http://schemas.microsoft.com/office/powerpoint/2010/main" val="3779242566"/>
              </p:ext>
            </p:extLst>
          </p:nvPr>
        </p:nvGraphicFramePr>
        <p:xfrm>
          <a:off x="251520" y="3634858"/>
          <a:ext cx="4176464" cy="285385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2970129950"/>
              </p:ext>
            </p:extLst>
          </p:nvPr>
        </p:nvGraphicFramePr>
        <p:xfrm>
          <a:off x="4572000" y="3634858"/>
          <a:ext cx="4176463" cy="288031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11-zpc.zdn.vn/7402209732418603454/7fd6718b8a874cd915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424936" cy="655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2050" name="Picture 5" descr="https://f15-zpc.zdn.vn/9026726738599379034/de8176238c2f4a71133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815041"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7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4"/>
          <p:cNvSpPr>
            <a:spLocks noChangeArrowheads="1"/>
          </p:cNvSpPr>
          <p:nvPr/>
        </p:nvSpPr>
        <p:spPr bwMode="auto">
          <a:xfrm>
            <a:off x="1259632" y="145017"/>
            <a:ext cx="7487493" cy="912087"/>
          </a:xfrm>
          <a:prstGeom prst="rect">
            <a:avLst/>
          </a:prstGeom>
          <a:gradFill rotWithShape="1">
            <a:gsLst>
              <a:gs pos="0">
                <a:srgbClr val="CCFFCC"/>
              </a:gs>
              <a:gs pos="50000">
                <a:srgbClr val="FFFFFF"/>
              </a:gs>
              <a:gs pos="100000">
                <a:srgbClr val="CCFFCC"/>
              </a:gs>
            </a:gsLst>
            <a:lin ang="5400000" scaled="1"/>
          </a:gradFill>
          <a:ln w="25400">
            <a:solidFill>
              <a:srgbClr val="009900"/>
            </a:solidFill>
            <a:miter lim="800000"/>
            <a:headEnd/>
            <a:tailEnd/>
          </a:ln>
        </p:spPr>
        <p:txBody>
          <a:bodyPr wrap="none" anchor="ct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b="1" dirty="0">
                <a:solidFill>
                  <a:srgbClr val="FF0000"/>
                </a:solidFill>
                <a:latin typeface="Times New Roman" panose="02020603050405020304" pitchFamily="18" charset="0"/>
                <a:cs typeface="Times New Roman" panose="02020603050405020304" pitchFamily="18" charset="0"/>
              </a:rPr>
              <a:t> IV. ĐIỀU KIỆN VÀ KHẢ NĂNG ÁP DỤNG</a:t>
            </a:r>
          </a:p>
        </p:txBody>
      </p:sp>
      <p:sp>
        <p:nvSpPr>
          <p:cNvPr id="38916" name="TextBox 20"/>
          <p:cNvSpPr txBox="1">
            <a:spLocks noChangeArrowheads="1"/>
          </p:cNvSpPr>
          <p:nvPr/>
        </p:nvSpPr>
        <p:spPr bwMode="auto">
          <a:xfrm>
            <a:off x="152400" y="1858963"/>
            <a:ext cx="1828800" cy="523875"/>
          </a:xfrm>
          <a:prstGeom prst="rect">
            <a:avLst/>
          </a:prstGeom>
          <a:solidFill>
            <a:srgbClr val="FFFF66"/>
          </a:solidFill>
          <a:ln w="19050">
            <a:solidFill>
              <a:srgbClr val="C00000"/>
            </a:solidFill>
            <a:miter lim="800000"/>
            <a:headEnd/>
            <a:tailEnd/>
          </a:ln>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b="1" dirty="0" err="1">
                <a:latin typeface="Times New Roman" panose="02020603050405020304" pitchFamily="18" charset="0"/>
                <a:cs typeface="Times New Roman" panose="02020603050405020304" pitchFamily="18" charset="0"/>
              </a:rPr>
              <a:t>Điều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kiện</a:t>
            </a:r>
            <a:r>
              <a:rPr lang="en-US" altLang="en-US" b="1" dirty="0">
                <a:latin typeface="Times New Roman" panose="02020603050405020304" pitchFamily="18" charset="0"/>
                <a:cs typeface="Times New Roman" panose="02020603050405020304" pitchFamily="18" charset="0"/>
              </a:rPr>
              <a:t> </a:t>
            </a:r>
          </a:p>
        </p:txBody>
      </p:sp>
      <p:sp>
        <p:nvSpPr>
          <p:cNvPr id="38917" name="TextBox 21"/>
          <p:cNvSpPr txBox="1">
            <a:spLocks noChangeArrowheads="1"/>
          </p:cNvSpPr>
          <p:nvPr/>
        </p:nvSpPr>
        <p:spPr bwMode="auto">
          <a:xfrm>
            <a:off x="2502713" y="1057104"/>
            <a:ext cx="6232525" cy="401956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nSpc>
                <a:spcPct val="120000"/>
              </a:lnSpc>
              <a:buNone/>
              <a:defRPr/>
            </a:pPr>
            <a:r>
              <a:rPr lang="en-US" sz="2200" b="1" dirty="0">
                <a:latin typeface="Times New Roman" pitchFamily="18" charset="0"/>
                <a:cs typeface="Times New Roman" pitchFamily="18" charset="0"/>
              </a:rPr>
              <a:t>- </a:t>
            </a:r>
            <a:r>
              <a:rPr lang="vi-VN" sz="2200" b="1" dirty="0">
                <a:latin typeface="Times New Roman" pitchFamily="18" charset="0"/>
                <a:cs typeface="Times New Roman" pitchFamily="18" charset="0"/>
              </a:rPr>
              <a:t>Đối với các nhà trường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Cần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trang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sở</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vật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chất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phòng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bộ</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môn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có</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chiếu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bị</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dạy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hỗ</a:t>
            </a:r>
            <a:r>
              <a:rPr lang="en-US" sz="2200" dirty="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trợ</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a:p>
            <a:pPr lvl="0">
              <a:lnSpc>
                <a:spcPct val="120000"/>
              </a:lnSpc>
              <a:buNone/>
              <a:defRPr/>
            </a:pPr>
            <a:r>
              <a:rPr lang="en-US" sz="2200" b="1" dirty="0">
                <a:latin typeface="Times New Roman" panose="02020603050405020304" pitchFamily="18" charset="0"/>
                <a:cs typeface="Times New Roman" panose="02020603050405020304" pitchFamily="18" charset="0"/>
              </a:rPr>
              <a:t>- </a:t>
            </a:r>
            <a:r>
              <a:rPr lang="vi-VN" sz="2200" b="1" dirty="0">
                <a:latin typeface="Times New Roman" panose="02020603050405020304" pitchFamily="18" charset="0"/>
                <a:cs typeface="Times New Roman" panose="02020603050405020304" pitchFamily="18" charset="0"/>
              </a:rPr>
              <a:t>Đối với giáo viên</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a:lnSpc>
                <a:spcPct val="120000"/>
              </a:lnSpc>
              <a:buNone/>
              <a:defRPr/>
            </a:pPr>
            <a:r>
              <a:rPr lang="en-US" sz="2200" dirty="0">
                <a:latin typeface="Times New Roman" panose="02020603050405020304" pitchFamily="18" charset="0"/>
                <a:cs typeface="Times New Roman" panose="02020603050405020304" pitchFamily="18" charset="0"/>
              </a:rPr>
              <a:t>+ GV </a:t>
            </a:r>
            <a:r>
              <a:rPr lang="vi-VN" sz="2200" dirty="0">
                <a:latin typeface="Times New Roman" panose="02020603050405020304" pitchFamily="18" charset="0"/>
                <a:cs typeface="Times New Roman" panose="02020603050405020304" pitchFamily="18" charset="0"/>
              </a:rPr>
              <a:t>có trình độ đạt chuẩn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tâm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huyết</a:t>
            </a:r>
            <a:r>
              <a:rPr lang="vi-VN"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a:p>
            <a:pPr lvl="0">
              <a:lnSpc>
                <a:spcPct val="120000"/>
              </a:lnSpc>
              <a:buNone/>
              <a:defRPr/>
            </a:pPr>
            <a:r>
              <a:rPr lang="en-US" sz="2200" dirty="0">
                <a:latin typeface="Times New Roman" panose="02020603050405020304" pitchFamily="18" charset="0"/>
                <a:cs typeface="Times New Roman" panose="02020603050405020304" pitchFamily="18" charset="0"/>
              </a:rPr>
              <a:t>+ GV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ý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a:t>
            </a:r>
          </a:p>
          <a:p>
            <a:pPr>
              <a:lnSpc>
                <a:spcPct val="120000"/>
              </a:lnSpc>
              <a:buNone/>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Đối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với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học</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qua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nguồn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khảo</a:t>
            </a:r>
            <a:endParaRPr lang="vi-VN" sz="2200" dirty="0">
              <a:latin typeface="Times New Roman" panose="02020603050405020304" pitchFamily="18" charset="0"/>
              <a:cs typeface="Times New Roman" panose="02020603050405020304" pitchFamily="18" charset="0"/>
            </a:endParaRPr>
          </a:p>
        </p:txBody>
      </p:sp>
      <p:cxnSp>
        <p:nvCxnSpPr>
          <p:cNvPr id="30" name="Straight Connector 29"/>
          <p:cNvCxnSpPr>
            <a:stCxn id="38916" idx="3"/>
          </p:cNvCxnSpPr>
          <p:nvPr/>
        </p:nvCxnSpPr>
        <p:spPr>
          <a:xfrm flipV="1">
            <a:off x="1981200" y="2120900"/>
            <a:ext cx="533400" cy="0"/>
          </a:xfrm>
          <a:prstGeom prst="line">
            <a:avLst/>
          </a:prstGeom>
        </p:spPr>
        <p:style>
          <a:lnRef idx="1">
            <a:schemeClr val="accent4"/>
          </a:lnRef>
          <a:fillRef idx="0">
            <a:schemeClr val="accent4"/>
          </a:fillRef>
          <a:effectRef idx="0">
            <a:schemeClr val="accent4"/>
          </a:effectRef>
          <a:fontRef idx="minor">
            <a:schemeClr val="tx1"/>
          </a:fontRef>
        </p:style>
      </p:cxnSp>
      <p:sp>
        <p:nvSpPr>
          <p:cNvPr id="38919" name="TextBox 20"/>
          <p:cNvSpPr txBox="1">
            <a:spLocks noChangeArrowheads="1"/>
          </p:cNvSpPr>
          <p:nvPr/>
        </p:nvSpPr>
        <p:spPr bwMode="auto">
          <a:xfrm>
            <a:off x="211312" y="5352231"/>
            <a:ext cx="1828800" cy="954088"/>
          </a:xfrm>
          <a:prstGeom prst="rect">
            <a:avLst/>
          </a:prstGeom>
          <a:solidFill>
            <a:srgbClr val="FFFF66"/>
          </a:solidFill>
          <a:ln w="19050">
            <a:solidFill>
              <a:srgbClr val="C00000"/>
            </a:solidFill>
            <a:miter lim="800000"/>
            <a:headEnd/>
            <a:tailEnd/>
          </a:ln>
        </p:spPr>
        <p:txBody>
          <a:bodyPr>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b="1" dirty="0" err="1">
                <a:latin typeface="Times New Roman" panose="02020603050405020304" pitchFamily="18" charset="0"/>
                <a:cs typeface="Times New Roman" panose="02020603050405020304" pitchFamily="18" charset="0"/>
              </a:rPr>
              <a:t>Khả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năng</a:t>
            </a:r>
            <a:endParaRPr lang="en-US" altLang="en-US" b="1" dirty="0">
              <a:latin typeface="Times New Roman" panose="02020603050405020304" pitchFamily="18" charset="0"/>
              <a:cs typeface="Times New Roman" panose="02020603050405020304" pitchFamily="18" charset="0"/>
            </a:endParaRPr>
          </a:p>
          <a:p>
            <a:pPr eaLnBrk="1" hangingPunct="1">
              <a:spcBef>
                <a:spcPct val="0"/>
              </a:spcBef>
              <a:buClrTx/>
              <a:buFontTx/>
              <a:buNone/>
            </a:pPr>
            <a:r>
              <a:rPr lang="en-US" altLang="en-US" b="1" dirty="0" err="1">
                <a:latin typeface="Times New Roman" panose="02020603050405020304" pitchFamily="18" charset="0"/>
                <a:cs typeface="Times New Roman" panose="02020603050405020304" pitchFamily="18" charset="0"/>
              </a:rPr>
              <a:t>áp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dụng</a:t>
            </a:r>
            <a:r>
              <a:rPr lang="en-US" altLang="en-US" b="1" dirty="0">
                <a:latin typeface="Times New Roman" panose="02020603050405020304" pitchFamily="18" charset="0"/>
                <a:cs typeface="Times New Roman" panose="02020603050405020304" pitchFamily="18" charset="0"/>
              </a:rPr>
              <a:t> </a:t>
            </a:r>
          </a:p>
        </p:txBody>
      </p:sp>
      <p:sp>
        <p:nvSpPr>
          <p:cNvPr id="38921" name="TextBox 23"/>
          <p:cNvSpPr txBox="1">
            <a:spLocks noChangeArrowheads="1"/>
          </p:cNvSpPr>
          <p:nvPr/>
        </p:nvSpPr>
        <p:spPr bwMode="auto">
          <a:xfrm>
            <a:off x="2502713" y="5278814"/>
            <a:ext cx="6240842" cy="1275734"/>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Font typeface="Wingdings" panose="05000000000000000000" pitchFamily="2" charset="2"/>
              <a:buChar char="v"/>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buNone/>
            </a:pP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Âm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4 </a:t>
            </a:r>
            <a:r>
              <a:rPr lang="en-US" sz="2200" dirty="0" err="1">
                <a:latin typeface="Times New Roman" panose="02020603050405020304" pitchFamily="18" charset="0"/>
                <a:cs typeface="Times New Roman" panose="02020603050405020304" pitchFamily="18" charset="0"/>
              </a:rPr>
              <a:t>khối</a:t>
            </a:r>
            <a:r>
              <a:rPr lang="en-US" sz="2200" dirty="0">
                <a:latin typeface="Times New Roman" panose="02020603050405020304" pitchFamily="18" charset="0"/>
                <a:cs typeface="Times New Roman" panose="02020603050405020304" pitchFamily="18" charset="0"/>
              </a:rPr>
              <a:t> 6,7,8,9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a:t>
            </a:r>
          </a:p>
        </p:txBody>
      </p:sp>
      <p:cxnSp>
        <p:nvCxnSpPr>
          <p:cNvPr id="18" name="Straight Connector 17"/>
          <p:cNvCxnSpPr>
            <a:endCxn id="38921" idx="1"/>
          </p:cNvCxnSpPr>
          <p:nvPr/>
        </p:nvCxnSpPr>
        <p:spPr>
          <a:xfrm>
            <a:off x="2040112" y="5916681"/>
            <a:ext cx="462601" cy="0"/>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631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down)">
                                      <p:cBhvr>
                                        <p:cTn id="7" dur="500"/>
                                        <p:tgtEl>
                                          <p:spTgt spid="389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animEffect transition="in" filter="wipe(down)">
                                      <p:cBhvr>
                                        <p:cTn id="12" dur="500"/>
                                        <p:tgtEl>
                                          <p:spTgt spid="389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917"/>
                                        </p:tgtEl>
                                        <p:attrNameLst>
                                          <p:attrName>style.visibility</p:attrName>
                                        </p:attrNameLst>
                                      </p:cBhvr>
                                      <p:to>
                                        <p:strVal val="visible"/>
                                      </p:to>
                                    </p:set>
                                    <p:animEffect transition="in" filter="wipe(down)">
                                      <p:cBhvr>
                                        <p:cTn id="15" dur="500"/>
                                        <p:tgtEl>
                                          <p:spTgt spid="38917"/>
                                        </p:tgtEl>
                                      </p:cBhvr>
                                    </p:animEffect>
                                  </p:childTnLst>
                                </p:cTn>
                              </p:par>
                              <p:par>
                                <p:cTn id="16" presetID="22" presetClass="entr" presetSubtype="4"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down)">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8919"/>
                                        </p:tgtEl>
                                        <p:attrNameLst>
                                          <p:attrName>style.visibility</p:attrName>
                                        </p:attrNameLst>
                                      </p:cBhvr>
                                      <p:to>
                                        <p:strVal val="visible"/>
                                      </p:to>
                                    </p:set>
                                    <p:animEffect transition="in" filter="wipe(down)">
                                      <p:cBhvr>
                                        <p:cTn id="23" dur="500"/>
                                        <p:tgtEl>
                                          <p:spTgt spid="38919"/>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8921"/>
                                        </p:tgtEl>
                                        <p:attrNameLst>
                                          <p:attrName>style.visibility</p:attrName>
                                        </p:attrNameLst>
                                      </p:cBhvr>
                                      <p:to>
                                        <p:strVal val="visible"/>
                                      </p:to>
                                    </p:set>
                                    <p:animEffect transition="in" filter="wipe(down)">
                                      <p:cBhvr>
                                        <p:cTn id="29" dur="500"/>
                                        <p:tgtEl>
                                          <p:spTgt spid="3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6" grpId="0" animBg="1"/>
      <p:bldP spid="38917" grpId="0" animBg="1"/>
      <p:bldP spid="38919" grpId="0" animBg="1"/>
      <p:bldP spid="3892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214681" y="343418"/>
            <a:ext cx="8855763" cy="5965902"/>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3"/>
          <p:cNvSpPr>
            <a:spLocks noChangeArrowheads="1"/>
          </p:cNvSpPr>
          <p:nvPr/>
        </p:nvSpPr>
        <p:spPr bwMode="gray">
          <a:xfrm flipH="1">
            <a:off x="2056927" y="551387"/>
            <a:ext cx="606428" cy="454370"/>
          </a:xfrm>
          <a:prstGeom prst="curvedRightArrow">
            <a:avLst>
              <a:gd name="adj1" fmla="val 16542"/>
              <a:gd name="adj2" fmla="val 38977"/>
              <a:gd name="adj3" fmla="val 33846"/>
            </a:avLst>
          </a:prstGeom>
          <a:gradFill rotWithShape="1">
            <a:gsLst>
              <a:gs pos="0">
                <a:srgbClr val="03D4A8"/>
              </a:gs>
              <a:gs pos="25000">
                <a:srgbClr val="21D6E0"/>
              </a:gs>
              <a:gs pos="75000">
                <a:srgbClr val="0087E6"/>
              </a:gs>
              <a:gs pos="100000">
                <a:srgbClr val="005CBF"/>
              </a:gs>
            </a:gsLst>
            <a:lin ang="0" scaled="1"/>
          </a:gradFill>
          <a:ln w="9525">
            <a:noFill/>
            <a:miter lim="800000"/>
            <a:headEnd/>
            <a:tailEnd/>
          </a:ln>
          <a:effectLst>
            <a:reflection blurRad="6350" stA="50000" endA="300" endPos="55500" dist="50800" dir="5400000" sy="-100000" algn="bl" rotWithShape="0"/>
          </a:effectLst>
        </p:spPr>
        <p:txBody>
          <a:bodyPr wrap="none" anchor="ctr"/>
          <a:lstStyle/>
          <a:p>
            <a:pPr>
              <a:defRPr/>
            </a:pPr>
            <a:endParaRPr lang="en-US" sz="6600">
              <a:solidFill>
                <a:prstClr val="black"/>
              </a:solidFill>
              <a:ea typeface="+mn-ea"/>
            </a:endParaRPr>
          </a:p>
        </p:txBody>
      </p:sp>
      <p:sp>
        <p:nvSpPr>
          <p:cNvPr id="35" name="AutoShape 4"/>
          <p:cNvSpPr>
            <a:spLocks noChangeArrowheads="1"/>
          </p:cNvSpPr>
          <p:nvPr/>
        </p:nvSpPr>
        <p:spPr bwMode="gray">
          <a:xfrm>
            <a:off x="483391" y="658935"/>
            <a:ext cx="462747" cy="491014"/>
          </a:xfrm>
          <a:prstGeom prst="curvedRightArrow">
            <a:avLst>
              <a:gd name="adj1" fmla="val 19583"/>
              <a:gd name="adj2" fmla="val 44676"/>
              <a:gd name="adj3" fmla="val 25187"/>
            </a:avLst>
          </a:prstGeom>
          <a:gradFill rotWithShape="1">
            <a:gsLst>
              <a:gs pos="0">
                <a:srgbClr val="03D4A8"/>
              </a:gs>
              <a:gs pos="25000">
                <a:srgbClr val="21D6E0"/>
              </a:gs>
              <a:gs pos="75000">
                <a:srgbClr val="0087E6"/>
              </a:gs>
              <a:gs pos="100000">
                <a:srgbClr val="005CBF"/>
              </a:gs>
            </a:gsLst>
            <a:lin ang="0" scaled="1"/>
          </a:gradFill>
          <a:ln w="9525">
            <a:noFill/>
            <a:miter lim="800000"/>
            <a:headEnd/>
            <a:tailEnd/>
          </a:ln>
          <a:effectLst>
            <a:reflection blurRad="6350" stA="50000" endA="300" endPos="55500" dist="50800" dir="5400000" sy="-100000" algn="bl" rotWithShape="0"/>
          </a:effectLst>
        </p:spPr>
        <p:txBody>
          <a:bodyPr wrap="none" anchor="ctr"/>
          <a:lstStyle/>
          <a:p>
            <a:pPr>
              <a:defRPr/>
            </a:pPr>
            <a:endParaRPr lang="en-US" sz="6600">
              <a:solidFill>
                <a:prstClr val="black"/>
              </a:solidFill>
              <a:ea typeface="+mn-ea"/>
            </a:endParaRPr>
          </a:p>
        </p:txBody>
      </p:sp>
      <p:sp>
        <p:nvSpPr>
          <p:cNvPr id="57" name="TextBox 56"/>
          <p:cNvSpPr txBox="1"/>
          <p:nvPr/>
        </p:nvSpPr>
        <p:spPr>
          <a:xfrm>
            <a:off x="1226396" y="303152"/>
            <a:ext cx="728941" cy="1107996"/>
          </a:xfrm>
          <a:prstGeom prst="rect">
            <a:avLst/>
          </a:prstGeom>
          <a:noFill/>
          <a:scene3d>
            <a:camera prst="orthographicFront"/>
            <a:lightRig rig="threePt" dir="t"/>
          </a:scene3d>
          <a:sp3d>
            <a:bevelT w="114300" prst="hardEdge"/>
          </a:sp3d>
        </p:spPr>
        <p:txBody>
          <a:bodyPr wrap="square" rtlCol="0">
            <a:spAutoFit/>
          </a:bodyPr>
          <a:lstStyle/>
          <a:p>
            <a:pPr algn="ctr">
              <a:defRPr/>
            </a:pPr>
            <a:r>
              <a:rPr lang="en-US" sz="6600" b="1" dirty="0">
                <a:solidFill>
                  <a:srgbClr val="7030A0"/>
                </a:solidFill>
                <a:latin typeface=".VnUniverse" panose="020B7200000000000000" pitchFamily="34" charset="0"/>
                <a:ea typeface="+mn-ea"/>
              </a:rPr>
              <a:t>1</a:t>
            </a:r>
          </a:p>
        </p:txBody>
      </p:sp>
      <p:sp>
        <p:nvSpPr>
          <p:cNvPr id="2" name="Down Arrow Callout 1"/>
          <p:cNvSpPr/>
          <p:nvPr/>
        </p:nvSpPr>
        <p:spPr>
          <a:xfrm>
            <a:off x="483391" y="551387"/>
            <a:ext cx="8102018" cy="1329803"/>
          </a:xfrm>
          <a:prstGeom prst="downArrowCallout">
            <a:avLst/>
          </a:prstGeom>
          <a:solidFill>
            <a:srgbClr val="336600"/>
          </a:solidFill>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bg1"/>
                </a:solidFill>
                <a:latin typeface="Times New Roman" pitchFamily="18" charset="0"/>
                <a:cs typeface="Times New Roman" pitchFamily="18" charset="0"/>
              </a:rPr>
              <a:t>II. NỘI DUNG BIỆN PHÁP</a:t>
            </a:r>
          </a:p>
          <a:p>
            <a:pPr algn="ctr"/>
            <a:r>
              <a:rPr lang="en-US" sz="2800" b="1" dirty="0">
                <a:solidFill>
                  <a:schemeClr val="bg1"/>
                </a:solidFill>
                <a:latin typeface="Times New Roman" pitchFamily="18" charset="0"/>
                <a:cs typeface="Times New Roman" pitchFamily="18" charset="0"/>
              </a:rPr>
              <a:t>1. </a:t>
            </a:r>
            <a:r>
              <a:rPr lang="en-US" sz="2400" b="1" dirty="0" err="1">
                <a:solidFill>
                  <a:schemeClr val="bg1"/>
                </a:solidFill>
                <a:latin typeface="Times New Roman" pitchFamily="18" charset="0"/>
                <a:cs typeface="Times New Roman" pitchFamily="18" charset="0"/>
              </a:rPr>
              <a:t>Thực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trạng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bộ</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môn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trước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áp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dụng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biện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pháp</a:t>
            </a:r>
            <a:endParaRPr lang="en-US" sz="2400" b="1" dirty="0">
              <a:solidFill>
                <a:schemeClr val="bg1"/>
              </a:solidFill>
              <a:latin typeface="Times New Roman" pitchFamily="18" charset="0"/>
              <a:cs typeface="Times New Roman" pitchFamily="18" charset="0"/>
            </a:endParaRPr>
          </a:p>
        </p:txBody>
      </p:sp>
      <p:sp>
        <p:nvSpPr>
          <p:cNvPr id="27" name="Rounded Rectangle 26"/>
          <p:cNvSpPr/>
          <p:nvPr/>
        </p:nvSpPr>
        <p:spPr>
          <a:xfrm>
            <a:off x="3169820" y="1919293"/>
            <a:ext cx="2571750" cy="724028"/>
          </a:xfrm>
          <a:prstGeom prst="roundRect">
            <a:avLst/>
          </a:prstGeom>
          <a:solidFill>
            <a:srgbClr val="FFFF00"/>
          </a:solidFill>
          <a:ln w="76200">
            <a:noFill/>
          </a:ln>
          <a:effectLst>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err="1" smtClean="0">
                <a:solidFill>
                  <a:srgbClr val="FF0000"/>
                </a:solidFill>
                <a:latin typeface="Times New Roman" panose="02020603050405020304" pitchFamily="18" charset="0"/>
                <a:cs typeface="Times New Roman" panose="02020603050405020304" pitchFamily="18" charset="0"/>
              </a:rPr>
              <a:t>Ưu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9" name="Vertical Scroll 28"/>
          <p:cNvSpPr/>
          <p:nvPr/>
        </p:nvSpPr>
        <p:spPr>
          <a:xfrm>
            <a:off x="861358" y="2643182"/>
            <a:ext cx="2391138" cy="3302088"/>
          </a:xfrm>
          <a:prstGeom prst="verticalScroll">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a:solidFill>
                  <a:srgbClr val="FFFF00"/>
                </a:solidFill>
                <a:latin typeface="Times New Roman" panose="02020603050405020304" pitchFamily="18" charset="0"/>
                <a:cs typeface="Times New Roman" panose="02020603050405020304" pitchFamily="18" charset="0"/>
              </a:rPr>
              <a:t>Định hướng đổi mới giáo dục theo hướng phát huy năng lực người học.</a:t>
            </a:r>
          </a:p>
        </p:txBody>
      </p:sp>
      <p:sp>
        <p:nvSpPr>
          <p:cNvPr id="33" name="Vertical Scroll 32"/>
          <p:cNvSpPr/>
          <p:nvPr/>
        </p:nvSpPr>
        <p:spPr>
          <a:xfrm>
            <a:off x="5357818" y="2643182"/>
            <a:ext cx="2391138" cy="3302088"/>
          </a:xfrm>
          <a:prstGeom prst="verticalScroll">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err="1">
                <a:solidFill>
                  <a:srgbClr val="FFFF00"/>
                </a:solidFill>
                <a:latin typeface="Times New Roman" panose="02020603050405020304" pitchFamily="18" charset="0"/>
                <a:cs typeface="Times New Roman" panose="02020603050405020304" pitchFamily="18" charset="0"/>
              </a:rPr>
              <a:t>Nhà</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trường</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quan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tâm</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đến</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việc</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đổi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mới</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dạy</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học</a:t>
            </a:r>
            <a:r>
              <a:rPr lang="en-US" sz="2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444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266410" y="424610"/>
            <a:ext cx="8651523" cy="6316758"/>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ipe(down)">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23528" y="332656"/>
            <a:ext cx="8345254" cy="6255098"/>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5536" y="483274"/>
            <a:ext cx="8514442" cy="5949280"/>
          </a:xfrm>
          <a:prstGeom prst="rect">
            <a:avLst/>
          </a:prstGeom>
          <a:noFill/>
          <a:ln w="9525">
            <a:noFill/>
            <a:miter lim="800000"/>
            <a:headEnd/>
            <a:tailEnd/>
          </a:ln>
        </p:spPr>
      </p:pic>
      <p:sp>
        <p:nvSpPr>
          <p:cNvPr id="8193" name="Rectangle 1"/>
          <p:cNvSpPr>
            <a:spLocks noChangeArrowheads="1"/>
          </p:cNvSpPr>
          <p:nvPr/>
        </p:nvSpPr>
        <p:spPr bwMode="auto">
          <a:xfrm flipV="1">
            <a:off x="928662" y="457200"/>
            <a:ext cx="8215338"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2.1</a:t>
            </a:r>
            <a:r>
              <a:rPr kumimoji="0" lang="en-US" sz="12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Hình</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ảnh</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học</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sinh</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tham</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gia</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văn</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nghệ</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tại</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lễ</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khai</a:t>
            </a:r>
            <a:r>
              <a:rPr kumimoji="0" lang="en-US" sz="16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1600" b="1"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giảng</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50458" y="500042"/>
            <a:ext cx="8722144" cy="5665262"/>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WordArt 2"/>
          <p:cNvSpPr>
            <a:spLocks noChangeArrowheads="1" noChangeShapeType="1" noTextEdit="1"/>
          </p:cNvSpPr>
          <p:nvPr/>
        </p:nvSpPr>
        <p:spPr bwMode="gray">
          <a:xfrm>
            <a:off x="1403648" y="2060848"/>
            <a:ext cx="6405736" cy="2016224"/>
          </a:xfrm>
          <a:prstGeom prst="rect">
            <a:avLst/>
          </a:prstGeom>
        </p:spPr>
        <p:txBody>
          <a:bodyPr wrap="none" fromWordArt="1">
            <a:prstTxWarp prst="textDeflate">
              <a:avLst>
                <a:gd name="adj" fmla="val 0"/>
              </a:avLst>
            </a:prstTxWarp>
          </a:bodyPr>
          <a:lstStyle/>
          <a:p>
            <a:pPr algn="ctr">
              <a:lnSpc>
                <a:spcPct val="200000"/>
              </a:lnSpc>
            </a:pPr>
            <a:r>
              <a:rPr lang="en-US" sz="5400" b="1" kern="10" dirty="0">
                <a:ln w="9525">
                  <a:solidFill>
                    <a:prstClr val="white"/>
                  </a:solidFill>
                  <a:prstDash val="solid"/>
                </a:ln>
                <a:solidFill>
                  <a:srgbClr val="FF0000"/>
                </a:solidFill>
                <a:effectLst>
                  <a:outerShdw blurRad="12700" dist="38100" dir="2700000" algn="tl" rotWithShape="0">
                    <a:srgbClr val="D97828">
                      <a:lumMod val="60000"/>
                      <a:lumOff val="40000"/>
                    </a:srgbClr>
                  </a:outerShdw>
                </a:effectLst>
                <a:latin typeface="Times New Roman" panose="02020603050405020304" pitchFamily="18" charset="0"/>
                <a:ea typeface="Verdana"/>
                <a:cs typeface="Times New Roman" panose="02020603050405020304" pitchFamily="18" charset="0"/>
              </a:rPr>
              <a:t>TRÂN TRỌNG</a:t>
            </a:r>
          </a:p>
          <a:p>
            <a:pPr algn="ctr">
              <a:lnSpc>
                <a:spcPct val="200000"/>
              </a:lnSpc>
            </a:pPr>
            <a:r>
              <a:rPr lang="en-US" sz="5400" b="1" kern="10" dirty="0">
                <a:ln w="9525">
                  <a:solidFill>
                    <a:prstClr val="white"/>
                  </a:solidFill>
                  <a:prstDash val="solid"/>
                </a:ln>
                <a:solidFill>
                  <a:srgbClr val="FF0000"/>
                </a:solidFill>
                <a:effectLst>
                  <a:outerShdw blurRad="12700" dist="38100" dir="2700000" algn="tl" rotWithShape="0">
                    <a:srgbClr val="D97828">
                      <a:lumMod val="60000"/>
                      <a:lumOff val="40000"/>
                    </a:srgbClr>
                  </a:outerShdw>
                </a:effectLst>
                <a:latin typeface="Times New Roman" panose="02020603050405020304" pitchFamily="18" charset="0"/>
                <a:ea typeface="Verdana"/>
                <a:cs typeface="Times New Roman" panose="02020603050405020304" pitchFamily="18" charset="0"/>
              </a:rPr>
              <a:t>CẢM ƠN !</a:t>
            </a:r>
          </a:p>
        </p:txBody>
      </p:sp>
    </p:spTree>
    <p:extLst>
      <p:ext uri="{BB962C8B-B14F-4D97-AF65-F5344CB8AC3E}">
        <p14:creationId xmlns:p14="http://schemas.microsoft.com/office/powerpoint/2010/main" val="217948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circle(in)">
                                      <p:cBhvr>
                                        <p:cTn id="7"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3"/>
          <p:cNvSpPr>
            <a:spLocks noChangeArrowheads="1"/>
          </p:cNvSpPr>
          <p:nvPr/>
        </p:nvSpPr>
        <p:spPr bwMode="gray">
          <a:xfrm flipH="1">
            <a:off x="2056927" y="551387"/>
            <a:ext cx="606428" cy="454370"/>
          </a:xfrm>
          <a:prstGeom prst="curvedRightArrow">
            <a:avLst>
              <a:gd name="adj1" fmla="val 16542"/>
              <a:gd name="adj2" fmla="val 38977"/>
              <a:gd name="adj3" fmla="val 33846"/>
            </a:avLst>
          </a:prstGeom>
          <a:gradFill rotWithShape="1">
            <a:gsLst>
              <a:gs pos="0">
                <a:srgbClr val="03D4A8"/>
              </a:gs>
              <a:gs pos="25000">
                <a:srgbClr val="21D6E0"/>
              </a:gs>
              <a:gs pos="75000">
                <a:srgbClr val="0087E6"/>
              </a:gs>
              <a:gs pos="100000">
                <a:srgbClr val="005CBF"/>
              </a:gs>
            </a:gsLst>
            <a:lin ang="0" scaled="1"/>
          </a:gradFill>
          <a:ln w="9525">
            <a:noFill/>
            <a:miter lim="800000"/>
            <a:headEnd/>
            <a:tailEnd/>
          </a:ln>
          <a:effectLst>
            <a:reflection blurRad="6350" stA="50000" endA="300" endPos="55500" dist="50800" dir="5400000" sy="-100000" algn="bl" rotWithShape="0"/>
          </a:effectLst>
        </p:spPr>
        <p:txBody>
          <a:bodyPr wrap="none" anchor="ctr"/>
          <a:lstStyle/>
          <a:p>
            <a:pPr>
              <a:defRPr/>
            </a:pPr>
            <a:endParaRPr lang="en-US" sz="6600">
              <a:solidFill>
                <a:prstClr val="black"/>
              </a:solidFill>
              <a:ea typeface="+mn-ea"/>
            </a:endParaRPr>
          </a:p>
        </p:txBody>
      </p:sp>
      <p:sp>
        <p:nvSpPr>
          <p:cNvPr id="35" name="AutoShape 4"/>
          <p:cNvSpPr>
            <a:spLocks noChangeArrowheads="1"/>
          </p:cNvSpPr>
          <p:nvPr/>
        </p:nvSpPr>
        <p:spPr bwMode="gray">
          <a:xfrm>
            <a:off x="483391" y="658935"/>
            <a:ext cx="462747" cy="491014"/>
          </a:xfrm>
          <a:prstGeom prst="curvedRightArrow">
            <a:avLst>
              <a:gd name="adj1" fmla="val 19583"/>
              <a:gd name="adj2" fmla="val 44676"/>
              <a:gd name="adj3" fmla="val 25187"/>
            </a:avLst>
          </a:prstGeom>
          <a:gradFill rotWithShape="1">
            <a:gsLst>
              <a:gs pos="0">
                <a:srgbClr val="03D4A8"/>
              </a:gs>
              <a:gs pos="25000">
                <a:srgbClr val="21D6E0"/>
              </a:gs>
              <a:gs pos="75000">
                <a:srgbClr val="0087E6"/>
              </a:gs>
              <a:gs pos="100000">
                <a:srgbClr val="005CBF"/>
              </a:gs>
            </a:gsLst>
            <a:lin ang="0" scaled="1"/>
          </a:gradFill>
          <a:ln w="9525">
            <a:noFill/>
            <a:miter lim="800000"/>
            <a:headEnd/>
            <a:tailEnd/>
          </a:ln>
          <a:effectLst>
            <a:reflection blurRad="6350" stA="50000" endA="300" endPos="55500" dist="50800" dir="5400000" sy="-100000" algn="bl" rotWithShape="0"/>
          </a:effectLst>
        </p:spPr>
        <p:txBody>
          <a:bodyPr wrap="none" anchor="ctr"/>
          <a:lstStyle/>
          <a:p>
            <a:pPr>
              <a:defRPr/>
            </a:pPr>
            <a:endParaRPr lang="en-US" sz="6600">
              <a:solidFill>
                <a:prstClr val="black"/>
              </a:solidFill>
              <a:ea typeface="+mn-ea"/>
            </a:endParaRPr>
          </a:p>
        </p:txBody>
      </p:sp>
      <p:sp>
        <p:nvSpPr>
          <p:cNvPr id="57" name="TextBox 56"/>
          <p:cNvSpPr txBox="1"/>
          <p:nvPr/>
        </p:nvSpPr>
        <p:spPr>
          <a:xfrm>
            <a:off x="1226396" y="303152"/>
            <a:ext cx="728941" cy="1107996"/>
          </a:xfrm>
          <a:prstGeom prst="rect">
            <a:avLst/>
          </a:prstGeom>
          <a:noFill/>
          <a:scene3d>
            <a:camera prst="orthographicFront"/>
            <a:lightRig rig="threePt" dir="t"/>
          </a:scene3d>
          <a:sp3d>
            <a:bevelT w="114300" prst="hardEdge"/>
          </a:sp3d>
        </p:spPr>
        <p:txBody>
          <a:bodyPr wrap="square" rtlCol="0">
            <a:spAutoFit/>
          </a:bodyPr>
          <a:lstStyle/>
          <a:p>
            <a:pPr algn="ctr">
              <a:defRPr/>
            </a:pPr>
            <a:r>
              <a:rPr lang="en-US" sz="6600" b="1" dirty="0">
                <a:solidFill>
                  <a:srgbClr val="7030A0"/>
                </a:solidFill>
                <a:latin typeface=".VnUniverse" panose="020B7200000000000000" pitchFamily="34" charset="0"/>
                <a:ea typeface="+mn-ea"/>
              </a:rPr>
              <a:t>1</a:t>
            </a:r>
          </a:p>
        </p:txBody>
      </p:sp>
      <p:sp>
        <p:nvSpPr>
          <p:cNvPr id="2" name="Down Arrow Callout 1"/>
          <p:cNvSpPr/>
          <p:nvPr/>
        </p:nvSpPr>
        <p:spPr>
          <a:xfrm>
            <a:off x="483391" y="551387"/>
            <a:ext cx="8102018" cy="1329803"/>
          </a:xfrm>
          <a:prstGeom prst="downArrowCallout">
            <a:avLst/>
          </a:prstGeom>
          <a:solidFill>
            <a:srgbClr val="336600"/>
          </a:solidFill>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bg1"/>
                </a:solidFill>
                <a:latin typeface="Times New Roman" pitchFamily="18" charset="0"/>
                <a:cs typeface="Times New Roman" pitchFamily="18" charset="0"/>
              </a:rPr>
              <a:t>II.NỘI DUNG BIỆN PHÁP</a:t>
            </a:r>
          </a:p>
          <a:p>
            <a:pPr algn="ctr"/>
            <a:r>
              <a:rPr lang="en-US" sz="2800" b="1" dirty="0">
                <a:solidFill>
                  <a:schemeClr val="bg1"/>
                </a:solidFill>
                <a:latin typeface="Times New Roman" pitchFamily="18" charset="0"/>
                <a:cs typeface="Times New Roman" pitchFamily="18" charset="0"/>
              </a:rPr>
              <a:t>1. </a:t>
            </a:r>
            <a:r>
              <a:rPr lang="en-US" sz="2400" b="1" dirty="0" err="1">
                <a:solidFill>
                  <a:schemeClr val="bg1"/>
                </a:solidFill>
                <a:latin typeface="Times New Roman" pitchFamily="18" charset="0"/>
                <a:cs typeface="Times New Roman" pitchFamily="18" charset="0"/>
              </a:rPr>
              <a:t>Thực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trạng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của</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bộ</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môn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trước</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khi</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áp</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dụng</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biện</a:t>
            </a:r>
            <a:r>
              <a:rPr lang="en-US" sz="2400" b="1"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pháp</a:t>
            </a:r>
            <a:endParaRPr lang="en-US" sz="2400" b="1" dirty="0">
              <a:solidFill>
                <a:schemeClr val="bg1"/>
              </a:solidFill>
              <a:latin typeface="Times New Roman" pitchFamily="18" charset="0"/>
              <a:cs typeface="Times New Roman" pitchFamily="18" charset="0"/>
            </a:endParaRPr>
          </a:p>
        </p:txBody>
      </p:sp>
      <p:sp>
        <p:nvSpPr>
          <p:cNvPr id="28" name="Rounded Rectangle 27"/>
          <p:cNvSpPr/>
          <p:nvPr/>
        </p:nvSpPr>
        <p:spPr>
          <a:xfrm>
            <a:off x="3177078" y="1988840"/>
            <a:ext cx="2714644" cy="745118"/>
          </a:xfrm>
          <a:prstGeom prst="roundRect">
            <a:avLst/>
          </a:prstGeom>
          <a:solidFill>
            <a:srgbClr val="FFFF00"/>
          </a:solidFill>
          <a:ln w="76200">
            <a:noFill/>
          </a:ln>
          <a:effectLst>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400" b="1" dirty="0" err="1" smtClean="0">
                <a:solidFill>
                  <a:srgbClr val="FF0000"/>
                </a:solidFill>
                <a:latin typeface="Times New Roman" panose="02020603050405020304" pitchFamily="18" charset="0"/>
                <a:cs typeface="Times New Roman" panose="02020603050405020304" pitchFamily="18" charset="0"/>
              </a:rPr>
              <a:t>Hạn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chế</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1" name="Vertical Scroll 30"/>
          <p:cNvSpPr/>
          <p:nvPr/>
        </p:nvSpPr>
        <p:spPr>
          <a:xfrm>
            <a:off x="3857620" y="2901738"/>
            <a:ext cx="1667290" cy="3298696"/>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a:solidFill>
                  <a:schemeClr val="bg1"/>
                </a:solidFill>
                <a:latin typeface="Times New Roman" panose="02020603050405020304" pitchFamily="18" charset="0"/>
                <a:cs typeface="Times New Roman" panose="02020603050405020304" pitchFamily="18" charset="0"/>
              </a:rPr>
              <a:t>HS chưa coi trọng bộ môn, </a:t>
            </a:r>
          </a:p>
          <a:p>
            <a:pPr algn="ctr" defTabSz="457200"/>
            <a:r>
              <a:rPr lang="en-US" sz="2200" b="1" dirty="0" err="1">
                <a:solidFill>
                  <a:schemeClr val="bg1"/>
                </a:solidFill>
                <a:latin typeface="Times New Roman" panose="02020603050405020304" pitchFamily="18" charset="0"/>
                <a:cs typeface="Times New Roman" panose="02020603050405020304" pitchFamily="18" charset="0"/>
              </a:rPr>
              <a:t>học</a:t>
            </a:r>
            <a:r>
              <a:rPr lang="en-US" sz="2200" b="1" dirty="0">
                <a:solidFill>
                  <a:schemeClr val="bg1"/>
                </a:solidFill>
                <a:latin typeface="Times New Roman" panose="02020603050405020304" pitchFamily="18" charset="0"/>
                <a:cs typeface="Times New Roman" panose="02020603050405020304" pitchFamily="18" charset="0"/>
              </a:rPr>
              <a:t> tập mang tính đối phó.</a:t>
            </a:r>
          </a:p>
        </p:txBody>
      </p:sp>
      <p:sp>
        <p:nvSpPr>
          <p:cNvPr id="32" name="Vertical Scroll 31"/>
          <p:cNvSpPr/>
          <p:nvPr/>
        </p:nvSpPr>
        <p:spPr>
          <a:xfrm>
            <a:off x="509974" y="2928934"/>
            <a:ext cx="1445363" cy="3271500"/>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a:solidFill>
                  <a:schemeClr val="bg1"/>
                </a:solidFill>
                <a:latin typeface="Times New Roman" panose="02020603050405020304" pitchFamily="18" charset="0"/>
                <a:cs typeface="Times New Roman" panose="02020603050405020304" pitchFamily="18" charset="0"/>
              </a:rPr>
              <a:t>Thời lượng và chương trình SGK</a:t>
            </a:r>
          </a:p>
        </p:txBody>
      </p:sp>
      <p:sp>
        <p:nvSpPr>
          <p:cNvPr id="53" name="Vertical Scroll 52"/>
          <p:cNvSpPr/>
          <p:nvPr/>
        </p:nvSpPr>
        <p:spPr>
          <a:xfrm>
            <a:off x="2285984" y="2928934"/>
            <a:ext cx="1410076" cy="3288424"/>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err="1">
                <a:solidFill>
                  <a:schemeClr val="bg1"/>
                </a:solidFill>
                <a:latin typeface="Times New Roman" panose="02020603050405020304" pitchFamily="18" charset="0"/>
                <a:cs typeface="Times New Roman" panose="02020603050405020304" pitchFamily="18" charset="0"/>
              </a:rPr>
              <a:t>Thực</a:t>
            </a:r>
            <a:r>
              <a:rPr lang="en-US" sz="2200" b="1" dirty="0">
                <a:solidFill>
                  <a:schemeClr val="bg1"/>
                </a:solidFill>
                <a:latin typeface="Times New Roman" panose="02020603050405020304" pitchFamily="18" charset="0"/>
                <a:cs typeface="Times New Roman" panose="02020603050405020304" pitchFamily="18" charset="0"/>
              </a:rPr>
              <a:t> hiện chưa thường xuyên và hệ thống.</a:t>
            </a:r>
          </a:p>
        </p:txBody>
      </p:sp>
      <p:sp>
        <p:nvSpPr>
          <p:cNvPr id="33" name="Vertical Scroll 32"/>
          <p:cNvSpPr/>
          <p:nvPr/>
        </p:nvSpPr>
        <p:spPr>
          <a:xfrm>
            <a:off x="5524910" y="2901738"/>
            <a:ext cx="1667290" cy="3298696"/>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a:solidFill>
                  <a:schemeClr val="bg1"/>
                </a:solidFill>
                <a:latin typeface="Times New Roman" panose="02020603050405020304" pitchFamily="18" charset="0"/>
                <a:cs typeface="Times New Roman" panose="02020603050405020304" pitchFamily="18" charset="0"/>
              </a:rPr>
              <a:t>GV </a:t>
            </a:r>
            <a:r>
              <a:rPr lang="en-US" sz="2200" b="1" dirty="0" err="1">
                <a:solidFill>
                  <a:schemeClr val="bg1"/>
                </a:solidFill>
                <a:latin typeface="Times New Roman" panose="02020603050405020304" pitchFamily="18" charset="0"/>
                <a:cs typeface="Times New Roman" panose="02020603050405020304" pitchFamily="18" charset="0"/>
              </a:rPr>
              <a:t>nghiêng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tiếp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cận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nội</a:t>
            </a:r>
            <a:r>
              <a:rPr lang="en-US" sz="2200" b="1" dirty="0">
                <a:solidFill>
                  <a:schemeClr val="bg1"/>
                </a:solidFill>
                <a:latin typeface="Times New Roman" panose="02020603050405020304" pitchFamily="18" charset="0"/>
                <a:cs typeface="Times New Roman" panose="02020603050405020304" pitchFamily="18" charset="0"/>
              </a:rPr>
              <a:t> dung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kiến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thức</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54" name="Vertical Scroll 53"/>
          <p:cNvSpPr/>
          <p:nvPr/>
        </p:nvSpPr>
        <p:spPr>
          <a:xfrm>
            <a:off x="7072330" y="2928934"/>
            <a:ext cx="1667290" cy="3298696"/>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a:solidFill>
                  <a:schemeClr val="bg1"/>
                </a:solidFill>
                <a:latin typeface="Times New Roman" panose="02020603050405020304" pitchFamily="18" charset="0"/>
                <a:cs typeface="Times New Roman" panose="02020603050405020304" pitchFamily="18" charset="0"/>
              </a:rPr>
              <a:t>HS </a:t>
            </a:r>
            <a:r>
              <a:rPr lang="en-US" sz="2200" b="1" dirty="0" err="1">
                <a:solidFill>
                  <a:schemeClr val="bg1"/>
                </a:solidFill>
                <a:latin typeface="Times New Roman" panose="02020603050405020304" pitchFamily="18" charset="0"/>
                <a:cs typeface="Times New Roman" panose="02020603050405020304" pitchFamily="18" charset="0"/>
              </a:rPr>
              <a:t>chủ</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yếu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báo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hoạt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động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nhóm</a:t>
            </a:r>
            <a:r>
              <a:rPr lang="en-US" sz="2200" b="1" dirty="0">
                <a:solidFill>
                  <a:schemeClr val="bg1"/>
                </a:solidFill>
                <a:latin typeface="Times New Roman" panose="02020603050405020304" pitchFamily="18" charset="0"/>
                <a:cs typeface="Times New Roman" panose="02020603050405020304" pitchFamily="18" charset="0"/>
              </a:rPr>
              <a:t>,</a:t>
            </a:r>
          </a:p>
          <a:p>
            <a:pPr algn="ctr" defTabSz="457200"/>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chưa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tự</a:t>
            </a:r>
            <a:r>
              <a:rPr lang="en-US" sz="2200" b="1" dirty="0">
                <a:solidFill>
                  <a:schemeClr val="bg1"/>
                </a:solidFill>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1574449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up)">
                                      <p:cBhvr>
                                        <p:cTn id="15" dur="500"/>
                                        <p:tgtEl>
                                          <p:spTgt spid="5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up)">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2" grpId="0" animBg="1"/>
      <p:bldP spid="53" grpId="0" animBg="1"/>
      <p:bldP spid="33"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899592" y="803846"/>
            <a:ext cx="1214397" cy="1228414"/>
            <a:chOff x="862" y="713"/>
            <a:chExt cx="3780" cy="3490"/>
          </a:xfrm>
        </p:grpSpPr>
        <p:grpSp>
          <p:nvGrpSpPr>
            <p:cNvPr id="3" name="Group 6"/>
            <p:cNvGrpSpPr>
              <a:grpSpLocks/>
            </p:cNvGrpSpPr>
            <p:nvPr/>
          </p:nvGrpSpPr>
          <p:grpSpPr bwMode="auto">
            <a:xfrm>
              <a:off x="1082" y="2210"/>
              <a:ext cx="3406" cy="1993"/>
              <a:chOff x="1082" y="2355"/>
              <a:chExt cx="3406" cy="1993"/>
            </a:xfrm>
          </p:grpSpPr>
          <p:sp>
            <p:nvSpPr>
              <p:cNvPr id="16"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7"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8"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4" name="Group 10"/>
            <p:cNvGrpSpPr>
              <a:grpSpLocks/>
            </p:cNvGrpSpPr>
            <p:nvPr/>
          </p:nvGrpSpPr>
          <p:grpSpPr bwMode="auto">
            <a:xfrm>
              <a:off x="1009" y="1723"/>
              <a:ext cx="3527" cy="1993"/>
              <a:chOff x="1082" y="2355"/>
              <a:chExt cx="3406" cy="1993"/>
            </a:xfrm>
          </p:grpSpPr>
          <p:sp>
            <p:nvSpPr>
              <p:cNvPr id="13"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4"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5"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5" name="Group 14"/>
            <p:cNvGrpSpPr>
              <a:grpSpLocks/>
            </p:cNvGrpSpPr>
            <p:nvPr/>
          </p:nvGrpSpPr>
          <p:grpSpPr bwMode="auto">
            <a:xfrm>
              <a:off x="935" y="1219"/>
              <a:ext cx="3653" cy="1993"/>
              <a:chOff x="1082" y="2355"/>
              <a:chExt cx="3406" cy="1993"/>
            </a:xfrm>
          </p:grpSpPr>
          <p:sp>
            <p:nvSpPr>
              <p:cNvPr id="10"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1"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12"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6" name="Group 18"/>
            <p:cNvGrpSpPr>
              <a:grpSpLocks/>
            </p:cNvGrpSpPr>
            <p:nvPr/>
          </p:nvGrpSpPr>
          <p:grpSpPr bwMode="auto">
            <a:xfrm>
              <a:off x="862" y="713"/>
              <a:ext cx="3780" cy="1993"/>
              <a:chOff x="1082" y="2355"/>
              <a:chExt cx="3406" cy="1993"/>
            </a:xfrm>
          </p:grpSpPr>
          <p:sp>
            <p:nvSpPr>
              <p:cNvPr id="7"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9"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
        <p:nvSpPr>
          <p:cNvPr id="19" name="Rounded Rectangular Callout 18"/>
          <p:cNvSpPr/>
          <p:nvPr/>
        </p:nvSpPr>
        <p:spPr>
          <a:xfrm>
            <a:off x="2277689" y="1077453"/>
            <a:ext cx="4464496" cy="678140"/>
          </a:xfrm>
          <a:prstGeom prst="wedgeRoundRectCallout">
            <a:avLst>
              <a:gd name="adj1" fmla="val -12055"/>
              <a:gd name="adj2" fmla="val 50532"/>
              <a:gd name="adj3" fmla="val 16667"/>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Aft>
                <a:spcPts val="0"/>
              </a:spcAft>
            </a:pPr>
            <a:r>
              <a:rPr lang="en-US" sz="2400" b="1" dirty="0">
                <a:solidFill>
                  <a:srgbClr val="FFFF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NỘI DUNG BIỆN PHÁP </a:t>
            </a:r>
          </a:p>
        </p:txBody>
      </p:sp>
      <p:sp>
        <p:nvSpPr>
          <p:cNvPr id="21" name="TextBox 20"/>
          <p:cNvSpPr txBox="1"/>
          <p:nvPr/>
        </p:nvSpPr>
        <p:spPr>
          <a:xfrm>
            <a:off x="1153560" y="2087962"/>
            <a:ext cx="6775251" cy="1323439"/>
          </a:xfrm>
          <a:prstGeom prst="rect">
            <a:avLst/>
          </a:prstGeom>
          <a:noFill/>
        </p:spPr>
        <p:txBody>
          <a:bodyPr wrap="square" rtlCol="0">
            <a:spAutoFit/>
          </a:bodyPr>
          <a:lstStyle/>
          <a:p>
            <a:pPr algn="just"/>
            <a:r>
              <a:rPr lang="en-US" sz="2000" b="1" dirty="0" err="1">
                <a:solidFill>
                  <a:srgbClr val="0066FF"/>
                </a:solidFill>
                <a:latin typeface="Times New Roman" panose="02020603050405020304" pitchFamily="18" charset="0"/>
                <a:cs typeface="Times New Roman" panose="02020603050405020304" pitchFamily="18" charset="0"/>
              </a:rPr>
              <a:t>Bản</a:t>
            </a:r>
            <a:r>
              <a:rPr lang="en-US" sz="2000" b="1" dirty="0">
                <a:solidFill>
                  <a:srgbClr val="0066FF"/>
                </a:solidFill>
                <a:latin typeface="Times New Roman" panose="02020603050405020304" pitchFamily="18" charset="0"/>
                <a:cs typeface="Times New Roman" panose="02020603050405020304" pitchFamily="18" charset="0"/>
              </a:rPr>
              <a:t> </a:t>
            </a:r>
            <a:r>
              <a:rPr lang="en-US" sz="2000" b="1" dirty="0" err="1">
                <a:solidFill>
                  <a:srgbClr val="0066FF"/>
                </a:solidFill>
                <a:latin typeface="Times New Roman" panose="02020603050405020304" pitchFamily="18" charset="0"/>
                <a:cs typeface="Times New Roman" panose="02020603050405020304" pitchFamily="18" charset="0"/>
              </a:rPr>
              <a:t>chất</a:t>
            </a:r>
            <a:r>
              <a:rPr lang="en-US" sz="2000" b="1" dirty="0">
                <a:solidFill>
                  <a:srgbClr val="0066FF"/>
                </a:solidFill>
                <a:latin typeface="Times New Roman" panose="02020603050405020304" pitchFamily="18" charset="0"/>
                <a:cs typeface="Times New Roman" panose="02020603050405020304" pitchFamily="18" charset="0"/>
              </a:rPr>
              <a:t> </a:t>
            </a:r>
            <a:r>
              <a:rPr lang="en-US" sz="2000" b="1" dirty="0" err="1">
                <a:solidFill>
                  <a:srgbClr val="0066FF"/>
                </a:solidFill>
                <a:latin typeface="Times New Roman" panose="02020603050405020304" pitchFamily="18" charset="0"/>
                <a:cs typeface="Times New Roman" panose="02020603050405020304" pitchFamily="18" charset="0"/>
              </a:rPr>
              <a:t>của</a:t>
            </a:r>
            <a:r>
              <a:rPr lang="en-US" sz="2000" b="1" dirty="0">
                <a:solidFill>
                  <a:srgbClr val="0066FF"/>
                </a:solidFill>
                <a:latin typeface="Times New Roman" panose="02020603050405020304" pitchFamily="18" charset="0"/>
                <a:cs typeface="Times New Roman" panose="02020603050405020304" pitchFamily="18" charset="0"/>
              </a:rPr>
              <a:t> </a:t>
            </a:r>
            <a:r>
              <a:rPr lang="en-US" sz="2000" b="1" dirty="0" err="1">
                <a:solidFill>
                  <a:srgbClr val="0066FF"/>
                </a:solidFill>
                <a:latin typeface="Times New Roman" panose="02020603050405020304" pitchFamily="18" charset="0"/>
                <a:cs typeface="Times New Roman" panose="02020603050405020304" pitchFamily="18" charset="0"/>
              </a:rPr>
              <a:t>biện</a:t>
            </a:r>
            <a:r>
              <a:rPr lang="en-US" sz="2000" b="1" dirty="0">
                <a:solidFill>
                  <a:srgbClr val="0066FF"/>
                </a:solidFill>
                <a:latin typeface="Times New Roman" panose="02020603050405020304" pitchFamily="18" charset="0"/>
                <a:cs typeface="Times New Roman" panose="02020603050405020304" pitchFamily="18" charset="0"/>
              </a:rPr>
              <a:t> </a:t>
            </a:r>
            <a:r>
              <a:rPr lang="en-US" sz="2000" b="1" dirty="0" err="1">
                <a:solidFill>
                  <a:srgbClr val="0066FF"/>
                </a:solidFill>
                <a:latin typeface="Times New Roman" panose="02020603050405020304" pitchFamily="18" charset="0"/>
                <a:cs typeface="Times New Roman" panose="02020603050405020304" pitchFamily="18" charset="0"/>
              </a:rPr>
              <a:t>pháp</a:t>
            </a:r>
            <a:r>
              <a:rPr lang="en-US" sz="2000" b="1" dirty="0">
                <a:solidFill>
                  <a:srgbClr val="0066FF"/>
                </a:solidFill>
                <a:latin typeface="Times New Roman" panose="02020603050405020304" pitchFamily="18" charset="0"/>
                <a:cs typeface="Times New Roman" panose="02020603050405020304" pitchFamily="18" charset="0"/>
              </a:rPr>
              <a:t>:</a:t>
            </a:r>
          </a:p>
          <a:p>
            <a:pPr algn="just"/>
            <a:r>
              <a:rPr lang="en-US" sz="2000" dirty="0">
                <a:solidFill>
                  <a:srgbClr val="0066FF"/>
                </a:solidFill>
                <a:latin typeface="Times New Roman" panose="02020603050405020304" pitchFamily="18" charset="0"/>
                <a:cs typeface="Times New Roman" panose="02020603050405020304" pitchFamily="18" charset="0"/>
              </a:rPr>
              <a:t> - </a:t>
            </a:r>
            <a:r>
              <a:rPr lang="en-US" sz="2000" dirty="0" err="1">
                <a:solidFill>
                  <a:srgbClr val="0066FF"/>
                </a:solidFill>
                <a:latin typeface="Times New Roman" panose="02020603050405020304" pitchFamily="18" charset="0"/>
                <a:cs typeface="Times New Roman" panose="02020603050405020304" pitchFamily="18" charset="0"/>
              </a:rPr>
              <a:t>Hoạt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động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trải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nghiệm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là</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hoạt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động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giáo</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dục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trong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trường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tạo</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cơ</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hội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cho</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học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sinh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huy</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động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tổng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hợp</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kiến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thức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kĩ</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năng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của</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các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môn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học</a:t>
            </a:r>
            <a:r>
              <a:rPr lang="en-US" sz="2000" dirty="0">
                <a:solidFill>
                  <a:srgbClr val="0066FF"/>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1083676" y="3409289"/>
            <a:ext cx="6852523" cy="1323439"/>
          </a:xfrm>
          <a:prstGeom prst="rect">
            <a:avLst/>
          </a:prstGeom>
          <a:noFill/>
        </p:spPr>
        <p:txBody>
          <a:bodyPr wrap="square" rtlCol="0">
            <a:spAutoFit/>
          </a:bodyPr>
          <a:lstStyle/>
          <a:p>
            <a:pPr algn="just"/>
            <a:r>
              <a:rPr lang="en-US" sz="2000" dirty="0">
                <a:solidFill>
                  <a:srgbClr val="0066FF"/>
                </a:solidFill>
                <a:latin typeface="Times New Roman" panose="02020603050405020304" pitchFamily="18" charset="0"/>
                <a:cs typeface="Times New Roman" panose="02020603050405020304" pitchFamily="18" charset="0"/>
              </a:rPr>
              <a:t> - </a:t>
            </a:r>
            <a:r>
              <a:rPr lang="en-US" sz="2000" dirty="0" err="1">
                <a:solidFill>
                  <a:srgbClr val="0066FF"/>
                </a:solidFill>
                <a:latin typeface="Times New Roman" panose="02020603050405020304" pitchFamily="18" charset="0"/>
                <a:cs typeface="Times New Roman" panose="02020603050405020304" pitchFamily="18" charset="0"/>
              </a:rPr>
              <a:t>Dưới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sự</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tổ</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chức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hướng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dẫn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của</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giáo</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viên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học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sinh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được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chủ</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động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khám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phá</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chiếm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lĩnh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kiến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thức</a:t>
            </a:r>
            <a:r>
              <a:rPr lang="en-US" sz="2000" dirty="0">
                <a:solidFill>
                  <a:srgbClr val="0066FF"/>
                </a:solidFill>
                <a:latin typeface="Times New Roman" panose="02020603050405020304" pitchFamily="18" charset="0"/>
                <a:cs typeface="Times New Roman" panose="02020603050405020304" pitchFamily="18" charset="0"/>
              </a:rPr>
              <a:t> qua </a:t>
            </a:r>
            <a:r>
              <a:rPr lang="en-US" sz="2000" dirty="0" err="1">
                <a:solidFill>
                  <a:srgbClr val="0066FF"/>
                </a:solidFill>
                <a:latin typeface="Times New Roman" panose="02020603050405020304" pitchFamily="18" charset="0"/>
                <a:cs typeface="Times New Roman" panose="02020603050405020304" pitchFamily="18" charset="0"/>
              </a:rPr>
              <a:t>đó</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hình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thành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những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phẩm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chất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tốt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đẹp</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và</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phát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triển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năng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lực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chung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cũng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như</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năng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lực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chuyên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biệt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cho</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học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sinh</a:t>
            </a:r>
            <a:r>
              <a:rPr lang="en-US" sz="2000" dirty="0">
                <a:solidFill>
                  <a:srgbClr val="0066FF"/>
                </a:solidFill>
                <a:latin typeface="Times New Roman" panose="02020603050405020304" pitchFamily="18" charset="0"/>
                <a:cs typeface="Times New Roman" panose="02020603050405020304" pitchFamily="18" charset="0"/>
              </a:rPr>
              <a:t>. </a:t>
            </a:r>
            <a:endParaRPr lang="en-US" sz="2000" dirty="0"/>
          </a:p>
        </p:txBody>
      </p:sp>
      <p:sp>
        <p:nvSpPr>
          <p:cNvPr id="23" name="TextBox 22"/>
          <p:cNvSpPr txBox="1"/>
          <p:nvPr/>
        </p:nvSpPr>
        <p:spPr>
          <a:xfrm>
            <a:off x="1138121" y="4734840"/>
            <a:ext cx="6790690" cy="1323439"/>
          </a:xfrm>
          <a:prstGeom prst="rect">
            <a:avLst/>
          </a:prstGeom>
          <a:noFill/>
        </p:spPr>
        <p:txBody>
          <a:bodyPr wrap="square" rtlCol="0">
            <a:spAutoFit/>
          </a:bodyPr>
          <a:lstStyle/>
          <a:p>
            <a:pPr algn="just"/>
            <a:r>
              <a:rPr lang="en-US" dirty="0">
                <a:solidFill>
                  <a:srgbClr val="0066FF"/>
                </a:solidFill>
                <a:latin typeface="Times New Roman" panose="02020603050405020304" pitchFamily="18" charset="0"/>
                <a:cs typeface="Times New Roman" panose="02020603050405020304" pitchFamily="18" charset="0"/>
              </a:rPr>
              <a:t> </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Đối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với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bộ</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môn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Âm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nhạc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hoạt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động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trải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nghiệm</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đã</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và</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đang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được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vận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dụng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linh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hoạt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trong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quá</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trình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dạy</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học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với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hình</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thức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phong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phú</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cả</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trong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giờ</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học</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nội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khóa</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trên</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lớp</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hoạt</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động</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ngoại</a:t>
            </a:r>
            <a:r>
              <a:rPr lang="en-US" sz="2000" dirty="0">
                <a:solidFill>
                  <a:srgbClr val="0066FF"/>
                </a:solidFill>
                <a:latin typeface="Times New Roman" panose="02020603050405020304" pitchFamily="18" charset="0"/>
                <a:cs typeface="Times New Roman" panose="02020603050405020304" pitchFamily="18" charset="0"/>
              </a:rPr>
              <a:t> </a:t>
            </a:r>
            <a:r>
              <a:rPr lang="en-US" sz="2000" dirty="0" err="1">
                <a:solidFill>
                  <a:srgbClr val="0066FF"/>
                </a:solidFill>
                <a:latin typeface="Times New Roman" panose="02020603050405020304" pitchFamily="18" charset="0"/>
                <a:cs typeface="Times New Roman" panose="02020603050405020304" pitchFamily="18" charset="0"/>
              </a:rPr>
              <a:t>khóa</a:t>
            </a:r>
            <a:r>
              <a:rPr lang="en-US" sz="2000" dirty="0">
                <a:solidFill>
                  <a:srgbClr val="0066FF"/>
                </a:solidFill>
                <a:latin typeface="Times New Roman" panose="02020603050405020304" pitchFamily="18" charset="0"/>
                <a:cs typeface="Times New Roman" panose="02020603050405020304" pitchFamily="18" charset="0"/>
              </a:rPr>
              <a:t>.</a:t>
            </a:r>
            <a:endParaRPr lang="en-US" sz="2000" dirty="0"/>
          </a:p>
        </p:txBody>
      </p:sp>
    </p:spTree>
    <p:extLst>
      <p:ext uri="{BB962C8B-B14F-4D97-AF65-F5344CB8AC3E}">
        <p14:creationId xmlns:p14="http://schemas.microsoft.com/office/powerpoint/2010/main" val="155126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057264" y="1232385"/>
            <a:ext cx="4170920" cy="669380"/>
          </a:xfrm>
          <a:prstGeom prst="wedgeRoundRectCallout">
            <a:avLst>
              <a:gd name="adj1" fmla="val -20237"/>
              <a:gd name="adj2" fmla="val 50169"/>
              <a:gd name="adj3" fmla="val 16667"/>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Aft>
                <a:spcPts val="0"/>
              </a:spcAft>
            </a:pPr>
            <a:r>
              <a:rPr lang="en-US" sz="2400" b="1" dirty="0">
                <a:solidFill>
                  <a:srgbClr val="FFFF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NỘI DUNG BIỆN PHÁP</a:t>
            </a:r>
          </a:p>
        </p:txBody>
      </p:sp>
      <p:sp>
        <p:nvSpPr>
          <p:cNvPr id="3" name="TextBox 2"/>
          <p:cNvSpPr txBox="1"/>
          <p:nvPr/>
        </p:nvSpPr>
        <p:spPr>
          <a:xfrm>
            <a:off x="847859" y="2348880"/>
            <a:ext cx="7756589" cy="3139321"/>
          </a:xfrm>
          <a:prstGeom prst="rect">
            <a:avLst/>
          </a:prstGeom>
          <a:noFill/>
        </p:spPr>
        <p:txBody>
          <a:bodyPr wrap="square" rtlCol="0">
            <a:spAutoFit/>
          </a:bodyPr>
          <a:lstStyle/>
          <a:p>
            <a:r>
              <a:rPr lang="en-US" sz="2200" b="1" dirty="0" err="1" smtClean="0">
                <a:solidFill>
                  <a:srgbClr val="0066CC"/>
                </a:solidFill>
                <a:latin typeface="Times New Roman" pitchFamily="18" charset="0"/>
                <a:cs typeface="Times New Roman" pitchFamily="18" charset="0"/>
              </a:rPr>
              <a:t>Tổ</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chức</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hoạt</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động</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trải</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nghiệm</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trong</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tiết</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nội</a:t>
            </a:r>
            <a:r>
              <a:rPr lang="en-US" sz="2200" b="1" dirty="0" smtClean="0">
                <a:solidFill>
                  <a:srgbClr val="0066CC"/>
                </a:solidFill>
                <a:latin typeface="Times New Roman" pitchFamily="18" charset="0"/>
                <a:cs typeface="Times New Roman" pitchFamily="18" charset="0"/>
              </a:rPr>
              <a:t> </a:t>
            </a:r>
            <a:r>
              <a:rPr lang="en-US" sz="2200" b="1" dirty="0" err="1" smtClean="0">
                <a:solidFill>
                  <a:srgbClr val="0066CC"/>
                </a:solidFill>
                <a:latin typeface="Times New Roman" pitchFamily="18" charset="0"/>
                <a:cs typeface="Times New Roman" pitchFamily="18" charset="0"/>
              </a:rPr>
              <a:t>khóa</a:t>
            </a:r>
            <a:endParaRPr lang="en-US" sz="2200" b="1" dirty="0" smtClean="0">
              <a:solidFill>
                <a:srgbClr val="0066CC"/>
              </a:solidFill>
              <a:latin typeface="Times New Roman" pitchFamily="18" charset="0"/>
              <a:cs typeface="Times New Roman" pitchFamily="18" charset="0"/>
            </a:endParaRPr>
          </a:p>
          <a:p>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Giai</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đoạn</a:t>
            </a:r>
            <a:r>
              <a:rPr lang="en-US" sz="2200" b="1" dirty="0" smtClean="0">
                <a:solidFill>
                  <a:srgbClr val="C00000"/>
                </a:solidFill>
                <a:latin typeface="Times New Roman" pitchFamily="18" charset="0"/>
                <a:cs typeface="Times New Roman" pitchFamily="18" charset="0"/>
              </a:rPr>
              <a:t> 1: </a:t>
            </a:r>
            <a:r>
              <a:rPr lang="en-US" sz="2200" b="1" dirty="0" err="1" smtClean="0">
                <a:solidFill>
                  <a:srgbClr val="C00000"/>
                </a:solidFill>
                <a:latin typeface="Times New Roman" pitchFamily="18" charset="0"/>
                <a:cs typeface="Times New Roman" pitchFamily="18" charset="0"/>
              </a:rPr>
              <a:t>Chuẩn</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bị</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tổ</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chức</a:t>
            </a:r>
            <a:endParaRPr lang="en-US" sz="2200" b="1" dirty="0" smtClean="0">
              <a:solidFill>
                <a:srgbClr val="C00000"/>
              </a:solidFill>
              <a:latin typeface="Times New Roman" pitchFamily="18" charset="0"/>
              <a:cs typeface="Times New Roman" pitchFamily="18" charset="0"/>
            </a:endParaRPr>
          </a:p>
          <a:p>
            <a:r>
              <a:rPr lang="en-US" sz="2200" b="1" dirty="0">
                <a:latin typeface="Times New Roman" pitchFamily="18" charset="0"/>
                <a:cs typeface="Times New Roman" pitchFamily="18" charset="0"/>
              </a:rPr>
              <a:t>	- </a:t>
            </a:r>
            <a:r>
              <a:rPr lang="en-US" sz="2200" dirty="0">
                <a:latin typeface="Times New Roman" pitchFamily="18" charset="0"/>
                <a:cs typeface="Times New Roman" pitchFamily="18" charset="0"/>
              </a:rPr>
              <a:t>Bước 1: Xây dựng kế hoạch giảng dạy</a:t>
            </a:r>
          </a:p>
          <a:p>
            <a:r>
              <a:rPr lang="en-US" sz="2200" dirty="0">
                <a:latin typeface="Times New Roman" pitchFamily="18" charset="0"/>
                <a:cs typeface="Times New Roman" pitchFamily="18" charset="0"/>
              </a:rPr>
              <a:t>   	- Bước 2: Xác định </a:t>
            </a:r>
            <a:r>
              <a:rPr lang="en-US" sz="2200" dirty="0" err="1">
                <a:latin typeface="Times New Roman" pitchFamily="18" charset="0"/>
                <a:cs typeface="Times New Roman" pitchFamily="18" charset="0"/>
              </a:rPr>
              <a:t>vấn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endParaRPr lang="en-US" sz="2200" dirty="0">
              <a:latin typeface="Times New Roman" pitchFamily="18" charset="0"/>
              <a:cs typeface="Times New Roman" pitchFamily="18" charset="0"/>
            </a:endParaRPr>
          </a:p>
          <a:p>
            <a:r>
              <a:rPr lang="en-US" sz="2200" b="1" dirty="0">
                <a:latin typeface="Times New Roman" pitchFamily="18" charset="0"/>
                <a:cs typeface="Times New Roman" pitchFamily="18" charset="0"/>
              </a:rPr>
              <a:t>  </a:t>
            </a:r>
            <a:r>
              <a:rPr lang="en-US" sz="2200" b="1" dirty="0">
                <a:solidFill>
                  <a:srgbClr val="C00000"/>
                </a:solidFill>
                <a:latin typeface="Times New Roman" pitchFamily="18" charset="0"/>
                <a:cs typeface="Times New Roman" pitchFamily="18" charset="0"/>
              </a:rPr>
              <a:t>Giai đoạn 2: Tổ chức </a:t>
            </a:r>
            <a:r>
              <a:rPr lang="en-US" sz="2200" b="1" dirty="0" err="1">
                <a:solidFill>
                  <a:srgbClr val="C00000"/>
                </a:solidFill>
                <a:latin typeface="Times New Roman" pitchFamily="18" charset="0"/>
                <a:cs typeface="Times New Roman" pitchFamily="18" charset="0"/>
              </a:rPr>
              <a:t>hoạt</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động</a:t>
            </a:r>
            <a:endParaRPr lang="en-US" sz="2200" b="1" dirty="0">
              <a:solidFill>
                <a:srgbClr val="C00000"/>
              </a:solidFill>
              <a:latin typeface="Times New Roman" pitchFamily="18" charset="0"/>
              <a:cs typeface="Times New Roman" pitchFamily="18" charset="0"/>
            </a:endParaRPr>
          </a:p>
          <a:p>
            <a:r>
              <a:rPr lang="en-US" sz="2200" b="1" dirty="0">
                <a:solidFill>
                  <a:srgbClr val="C00000"/>
                </a:solidFill>
                <a:latin typeface="Times New Roman" pitchFamily="18" charset="0"/>
                <a:cs typeface="Times New Roman" pitchFamily="18" charset="0"/>
              </a:rPr>
              <a:t>	</a:t>
            </a:r>
            <a:r>
              <a:rPr lang="en-US" sz="2200" dirty="0">
                <a:latin typeface="Times New Roman" pitchFamily="18" charset="0"/>
                <a:cs typeface="Times New Roman" pitchFamily="18" charset="0"/>
              </a:rPr>
              <a:t>- Bước 1: GV giới thiệu </a:t>
            </a:r>
            <a:r>
              <a:rPr lang="en-US" sz="2200" dirty="0" err="1">
                <a:latin typeface="Times New Roman" pitchFamily="18" charset="0"/>
                <a:cs typeface="Times New Roman" pitchFamily="18" charset="0"/>
              </a:rPr>
              <a:t>vấn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đề</a:t>
            </a:r>
            <a:endParaRPr lang="en-US" sz="2200" dirty="0">
              <a:latin typeface="Times New Roman" pitchFamily="18" charset="0"/>
              <a:cs typeface="Times New Roman" pitchFamily="18" charset="0"/>
            </a:endParaRPr>
          </a:p>
          <a:p>
            <a:pPr lvl="2"/>
            <a:r>
              <a:rPr lang="en-US" sz="2200" dirty="0">
                <a:latin typeface="Times New Roman" pitchFamily="18" charset="0"/>
                <a:cs typeface="Times New Roman" pitchFamily="18" charset="0"/>
              </a:rPr>
              <a:t>- Bước 2: Tổ chức </a:t>
            </a:r>
            <a:r>
              <a:rPr lang="en-US" sz="2200" dirty="0" err="1">
                <a:latin typeface="Times New Roman" pitchFamily="18" charset="0"/>
                <a:cs typeface="Times New Roman" pitchFamily="18" charset="0"/>
              </a:rPr>
              <a:t>cho</a:t>
            </a:r>
            <a:r>
              <a:rPr lang="en-US" sz="2200" dirty="0">
                <a:latin typeface="Times New Roman" pitchFamily="18" charset="0"/>
                <a:cs typeface="Times New Roman" pitchFamily="18" charset="0"/>
              </a:rPr>
              <a:t> HS </a:t>
            </a:r>
            <a:r>
              <a:rPr lang="en-US" sz="2200" dirty="0" err="1">
                <a:latin typeface="Times New Roman" pitchFamily="18" charset="0"/>
                <a:cs typeface="Times New Roman" pitchFamily="18" charset="0"/>
              </a:rPr>
              <a:t>thực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theo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thức</a:t>
            </a:r>
            <a:endParaRPr lang="en-US" sz="2200" dirty="0">
              <a:latin typeface="Times New Roman" pitchFamily="18" charset="0"/>
              <a:cs typeface="Times New Roman" pitchFamily="18" charset="0"/>
            </a:endParaRPr>
          </a:p>
          <a:p>
            <a:pPr lvl="2"/>
            <a:r>
              <a:rPr lang="en-US" sz="2200" dirty="0">
                <a:latin typeface="Times New Roman" pitchFamily="18" charset="0"/>
                <a:cs typeface="Times New Roman" pitchFamily="18" charset="0"/>
              </a:rPr>
              <a:t>- Bước 3: GV chốt vấn đề</a:t>
            </a:r>
          </a:p>
          <a:p>
            <a:r>
              <a:rPr lang="en-US" sz="2200" b="1" dirty="0">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Giai</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đoạn</a:t>
            </a:r>
            <a:r>
              <a:rPr lang="en-US" sz="2200" b="1" dirty="0">
                <a:solidFill>
                  <a:srgbClr val="C00000"/>
                </a:solidFill>
                <a:latin typeface="Times New Roman" pitchFamily="18" charset="0"/>
                <a:cs typeface="Times New Roman" pitchFamily="18" charset="0"/>
              </a:rPr>
              <a:t> 3: </a:t>
            </a:r>
            <a:r>
              <a:rPr lang="en-US" sz="2200" b="1" dirty="0" err="1">
                <a:solidFill>
                  <a:srgbClr val="C00000"/>
                </a:solidFill>
                <a:latin typeface="Times New Roman" pitchFamily="18" charset="0"/>
                <a:cs typeface="Times New Roman" pitchFamily="18" charset="0"/>
              </a:rPr>
              <a:t>Đánh</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giá</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kết</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quả</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hoạt</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động</a:t>
            </a:r>
            <a:endParaRPr lang="en-US" sz="2200" b="1" dirty="0">
              <a:solidFill>
                <a:srgbClr val="C00000"/>
              </a:solidFill>
              <a:latin typeface="Times New Roman" pitchFamily="18" charset="0"/>
              <a:cs typeface="Times New Roman" pitchFamily="18" charset="0"/>
            </a:endParaRPr>
          </a:p>
        </p:txBody>
      </p:sp>
      <p:grpSp>
        <p:nvGrpSpPr>
          <p:cNvPr id="28" name="Group 5"/>
          <p:cNvGrpSpPr>
            <a:grpSpLocks/>
          </p:cNvGrpSpPr>
          <p:nvPr/>
        </p:nvGrpSpPr>
        <p:grpSpPr bwMode="auto">
          <a:xfrm>
            <a:off x="800632" y="1016283"/>
            <a:ext cx="1214397" cy="1100481"/>
            <a:chOff x="862" y="713"/>
            <a:chExt cx="3780" cy="3490"/>
          </a:xfrm>
        </p:grpSpPr>
        <p:grpSp>
          <p:nvGrpSpPr>
            <p:cNvPr id="29" name="Group 6"/>
            <p:cNvGrpSpPr>
              <a:grpSpLocks/>
            </p:cNvGrpSpPr>
            <p:nvPr/>
          </p:nvGrpSpPr>
          <p:grpSpPr bwMode="auto">
            <a:xfrm>
              <a:off x="1082" y="2210"/>
              <a:ext cx="3406" cy="1993"/>
              <a:chOff x="1082" y="2355"/>
              <a:chExt cx="3406" cy="1993"/>
            </a:xfrm>
          </p:grpSpPr>
          <p:sp>
            <p:nvSpPr>
              <p:cNvPr id="61"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62"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63"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30" name="Group 10"/>
            <p:cNvGrpSpPr>
              <a:grpSpLocks/>
            </p:cNvGrpSpPr>
            <p:nvPr/>
          </p:nvGrpSpPr>
          <p:grpSpPr bwMode="auto">
            <a:xfrm>
              <a:off x="1009" y="1723"/>
              <a:ext cx="3527" cy="1993"/>
              <a:chOff x="1082" y="2355"/>
              <a:chExt cx="3406" cy="1993"/>
            </a:xfrm>
          </p:grpSpPr>
          <p:sp>
            <p:nvSpPr>
              <p:cNvPr id="58"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9"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60"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31" name="Group 14"/>
            <p:cNvGrpSpPr>
              <a:grpSpLocks/>
            </p:cNvGrpSpPr>
            <p:nvPr/>
          </p:nvGrpSpPr>
          <p:grpSpPr bwMode="auto">
            <a:xfrm>
              <a:off x="935" y="1219"/>
              <a:ext cx="3653" cy="1993"/>
              <a:chOff x="1082" y="2355"/>
              <a:chExt cx="3406" cy="1993"/>
            </a:xfrm>
          </p:grpSpPr>
          <p:sp>
            <p:nvSpPr>
              <p:cNvPr id="55"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6"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7"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32" name="Group 18"/>
            <p:cNvGrpSpPr>
              <a:grpSpLocks/>
            </p:cNvGrpSpPr>
            <p:nvPr/>
          </p:nvGrpSpPr>
          <p:grpSpPr bwMode="auto">
            <a:xfrm>
              <a:off x="862" y="713"/>
              <a:ext cx="3780" cy="1993"/>
              <a:chOff x="1082" y="2355"/>
              <a:chExt cx="3406" cy="1993"/>
            </a:xfrm>
          </p:grpSpPr>
          <p:sp>
            <p:nvSpPr>
              <p:cNvPr id="33"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3"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4"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Tree>
    <p:extLst>
      <p:ext uri="{BB962C8B-B14F-4D97-AF65-F5344CB8AC3E}">
        <p14:creationId xmlns:p14="http://schemas.microsoft.com/office/powerpoint/2010/main" val="4007641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133490" y="1208570"/>
            <a:ext cx="4433769" cy="740466"/>
          </a:xfrm>
          <a:prstGeom prst="wedgeRoundRectCallout">
            <a:avLst>
              <a:gd name="adj1" fmla="val -17072"/>
              <a:gd name="adj2" fmla="val 50685"/>
              <a:gd name="adj3" fmla="val 16667"/>
            </a:avLst>
          </a:prstGeom>
          <a:solidFill>
            <a:srgbClr val="FF0000"/>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Aft>
                <a:spcPts val="0"/>
              </a:spcAft>
            </a:pPr>
            <a:r>
              <a:rPr lang="en-US" sz="2800" b="1" dirty="0">
                <a:solidFill>
                  <a:srgbClr val="FFFF00"/>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NỘI DUNG BIỆN PHÁP</a:t>
            </a:r>
          </a:p>
        </p:txBody>
      </p:sp>
      <p:sp>
        <p:nvSpPr>
          <p:cNvPr id="3" name="TextBox 2"/>
          <p:cNvSpPr txBox="1"/>
          <p:nvPr/>
        </p:nvSpPr>
        <p:spPr>
          <a:xfrm>
            <a:off x="1130502" y="2276872"/>
            <a:ext cx="7185914" cy="2462213"/>
          </a:xfrm>
          <a:prstGeom prst="rect">
            <a:avLst/>
          </a:prstGeom>
          <a:noFill/>
        </p:spPr>
        <p:txBody>
          <a:bodyPr wrap="square" rtlCol="0">
            <a:spAutoFit/>
          </a:bodyPr>
          <a:lstStyle/>
          <a:p>
            <a:r>
              <a:rPr lang="en-US" sz="2200" b="1" dirty="0" err="1">
                <a:solidFill>
                  <a:srgbClr val="0066CC"/>
                </a:solidFill>
                <a:latin typeface="Times New Roman" pitchFamily="18" charset="0"/>
                <a:cs typeface="Times New Roman" pitchFamily="18" charset="0"/>
              </a:rPr>
              <a:t>Tổ</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chức</a:t>
            </a:r>
            <a:r>
              <a:rPr lang="en-US" sz="2200" b="1" dirty="0">
                <a:solidFill>
                  <a:srgbClr val="0066CC"/>
                </a:solidFill>
                <a:latin typeface="Times New Roman" pitchFamily="18" charset="0"/>
                <a:cs typeface="Times New Roman" pitchFamily="18" charset="0"/>
              </a:rPr>
              <a:t> HĐTN </a:t>
            </a:r>
            <a:r>
              <a:rPr lang="en-US" sz="2200" b="1" dirty="0" err="1">
                <a:solidFill>
                  <a:srgbClr val="0066CC"/>
                </a:solidFill>
                <a:latin typeface="Times New Roman" pitchFamily="18" charset="0"/>
                <a:cs typeface="Times New Roman" pitchFamily="18" charset="0"/>
              </a:rPr>
              <a:t>trong</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tiết</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ngoại</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khóa</a:t>
            </a:r>
            <a:endParaRPr lang="en-US" sz="2200" b="1" dirty="0">
              <a:solidFill>
                <a:srgbClr val="0066CC"/>
              </a:solidFill>
              <a:latin typeface="Times New Roman" pitchFamily="18" charset="0"/>
              <a:cs typeface="Times New Roman" pitchFamily="18" charset="0"/>
            </a:endParaRPr>
          </a:p>
          <a:p>
            <a:r>
              <a:rPr lang="en-US" sz="2200" b="1" dirty="0">
                <a:solidFill>
                  <a:srgbClr val="0066CC"/>
                </a:solidFill>
                <a:latin typeface="Times New Roman" pitchFamily="18" charset="0"/>
                <a:cs typeface="Times New Roman" pitchFamily="18" charset="0"/>
              </a:rPr>
              <a:t>- Tổ chức các bước như hoạt động nội khóa (3 giai đoạn)</a:t>
            </a:r>
          </a:p>
          <a:p>
            <a:pPr algn="just"/>
            <a:r>
              <a:rPr lang="en-US" sz="2200" b="1" dirty="0">
                <a:solidFill>
                  <a:srgbClr val="0066CC"/>
                </a:solidFill>
                <a:latin typeface="Times New Roman" pitchFamily="18" charset="0"/>
                <a:cs typeface="Times New Roman" pitchFamily="18" charset="0"/>
              </a:rPr>
              <a:t>- Do </a:t>
            </a:r>
            <a:r>
              <a:rPr lang="en-US" sz="2200" b="1" dirty="0" err="1">
                <a:solidFill>
                  <a:srgbClr val="0066CC"/>
                </a:solidFill>
                <a:latin typeface="Times New Roman" pitchFamily="18" charset="0"/>
                <a:cs typeface="Times New Roman" pitchFamily="18" charset="0"/>
              </a:rPr>
              <a:t>có</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nhiều</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thời</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gian</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nên</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đa</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dạng</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linh</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hoạt</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hình</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thức</a:t>
            </a:r>
            <a:endParaRPr lang="en-US" sz="2200" b="1" dirty="0">
              <a:solidFill>
                <a:srgbClr val="0066CC"/>
              </a:solidFill>
              <a:latin typeface="Times New Roman" pitchFamily="18" charset="0"/>
              <a:cs typeface="Times New Roman" pitchFamily="18" charset="0"/>
            </a:endParaRPr>
          </a:p>
          <a:p>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Xem</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phim</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hoặc</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tư</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liệu</a:t>
            </a:r>
            <a:endParaRPr lang="en-US" sz="2200" b="1" dirty="0">
              <a:solidFill>
                <a:srgbClr val="0066CC"/>
              </a:solidFill>
              <a:latin typeface="Times New Roman" pitchFamily="18" charset="0"/>
              <a:cs typeface="Times New Roman" pitchFamily="18" charset="0"/>
            </a:endParaRPr>
          </a:p>
          <a:p>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Sân</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khấu</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hóa</a:t>
            </a:r>
            <a:endParaRPr lang="en-US" sz="2200" b="1" dirty="0">
              <a:solidFill>
                <a:srgbClr val="0066CC"/>
              </a:solidFill>
              <a:latin typeface="Times New Roman" pitchFamily="18" charset="0"/>
              <a:cs typeface="Times New Roman" pitchFamily="18" charset="0"/>
            </a:endParaRPr>
          </a:p>
          <a:p>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Trải</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nghiệm</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thực</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địa</a:t>
            </a:r>
            <a:endParaRPr lang="en-US" sz="2200" b="1" dirty="0">
              <a:solidFill>
                <a:srgbClr val="0066CC"/>
              </a:solidFill>
              <a:latin typeface="Times New Roman" pitchFamily="18" charset="0"/>
              <a:cs typeface="Times New Roman" pitchFamily="18" charset="0"/>
            </a:endParaRPr>
          </a:p>
          <a:p>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Tổ</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chức</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các</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trò</a:t>
            </a:r>
            <a:r>
              <a:rPr lang="en-US" sz="2200" b="1" dirty="0">
                <a:solidFill>
                  <a:srgbClr val="0066CC"/>
                </a:solidFill>
                <a:latin typeface="Times New Roman" pitchFamily="18" charset="0"/>
                <a:cs typeface="Times New Roman" pitchFamily="18" charset="0"/>
              </a:rPr>
              <a:t> </a:t>
            </a:r>
            <a:r>
              <a:rPr lang="en-US" sz="2200" b="1" dirty="0" err="1">
                <a:solidFill>
                  <a:srgbClr val="0066CC"/>
                </a:solidFill>
                <a:latin typeface="Times New Roman" pitchFamily="18" charset="0"/>
                <a:cs typeface="Times New Roman" pitchFamily="18" charset="0"/>
              </a:rPr>
              <a:t>chơi</a:t>
            </a:r>
            <a:r>
              <a:rPr lang="en-US" sz="2200" b="1" dirty="0">
                <a:solidFill>
                  <a:srgbClr val="0066CC"/>
                </a:solidFill>
                <a:latin typeface="Times New Roman" pitchFamily="18" charset="0"/>
                <a:cs typeface="Times New Roman" pitchFamily="18" charset="0"/>
              </a:rPr>
              <a:t>…</a:t>
            </a:r>
          </a:p>
        </p:txBody>
      </p:sp>
      <p:grpSp>
        <p:nvGrpSpPr>
          <p:cNvPr id="67" name="Group 5"/>
          <p:cNvGrpSpPr>
            <a:grpSpLocks/>
          </p:cNvGrpSpPr>
          <p:nvPr/>
        </p:nvGrpSpPr>
        <p:grpSpPr bwMode="auto">
          <a:xfrm>
            <a:off x="876534" y="1088068"/>
            <a:ext cx="1214397" cy="1002678"/>
            <a:chOff x="862" y="713"/>
            <a:chExt cx="3780" cy="3490"/>
          </a:xfrm>
        </p:grpSpPr>
        <p:grpSp>
          <p:nvGrpSpPr>
            <p:cNvPr id="68" name="Group 6"/>
            <p:cNvGrpSpPr>
              <a:grpSpLocks/>
            </p:cNvGrpSpPr>
            <p:nvPr/>
          </p:nvGrpSpPr>
          <p:grpSpPr bwMode="auto">
            <a:xfrm>
              <a:off x="1082" y="2210"/>
              <a:ext cx="3406" cy="1993"/>
              <a:chOff x="1082" y="2355"/>
              <a:chExt cx="3406" cy="1993"/>
            </a:xfrm>
          </p:grpSpPr>
          <p:sp>
            <p:nvSpPr>
              <p:cNvPr id="81"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2"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3"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69" name="Group 10"/>
            <p:cNvGrpSpPr>
              <a:grpSpLocks/>
            </p:cNvGrpSpPr>
            <p:nvPr/>
          </p:nvGrpSpPr>
          <p:grpSpPr bwMode="auto">
            <a:xfrm>
              <a:off x="1009" y="1723"/>
              <a:ext cx="3527" cy="1993"/>
              <a:chOff x="1082" y="2355"/>
              <a:chExt cx="3406" cy="1993"/>
            </a:xfrm>
          </p:grpSpPr>
          <p:sp>
            <p:nvSpPr>
              <p:cNvPr id="78"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9"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80"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70" name="Group 14"/>
            <p:cNvGrpSpPr>
              <a:grpSpLocks/>
            </p:cNvGrpSpPr>
            <p:nvPr/>
          </p:nvGrpSpPr>
          <p:grpSpPr bwMode="auto">
            <a:xfrm>
              <a:off x="935" y="1219"/>
              <a:ext cx="3653" cy="1993"/>
              <a:chOff x="1082" y="2355"/>
              <a:chExt cx="3406" cy="1993"/>
            </a:xfrm>
          </p:grpSpPr>
          <p:sp>
            <p:nvSpPr>
              <p:cNvPr id="75"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6"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7"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71" name="Group 18"/>
            <p:cNvGrpSpPr>
              <a:grpSpLocks/>
            </p:cNvGrpSpPr>
            <p:nvPr/>
          </p:nvGrpSpPr>
          <p:grpSpPr bwMode="auto">
            <a:xfrm>
              <a:off x="862" y="713"/>
              <a:ext cx="3780" cy="1993"/>
              <a:chOff x="1082" y="2355"/>
              <a:chExt cx="3406" cy="1993"/>
            </a:xfrm>
          </p:grpSpPr>
          <p:sp>
            <p:nvSpPr>
              <p:cNvPr id="72"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3"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74"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Tree>
    <p:extLst>
      <p:ext uri="{BB962C8B-B14F-4D97-AF65-F5344CB8AC3E}">
        <p14:creationId xmlns:p14="http://schemas.microsoft.com/office/powerpoint/2010/main" val="385164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p:cNvGrpSpPr>
            <a:grpSpLocks/>
          </p:cNvGrpSpPr>
          <p:nvPr/>
        </p:nvGrpSpPr>
        <p:grpSpPr bwMode="auto">
          <a:xfrm>
            <a:off x="49346" y="81066"/>
            <a:ext cx="1289552" cy="1317856"/>
            <a:chOff x="862" y="713"/>
            <a:chExt cx="3780" cy="3490"/>
          </a:xfrm>
        </p:grpSpPr>
        <p:grpSp>
          <p:nvGrpSpPr>
            <p:cNvPr id="4" name="Group 6"/>
            <p:cNvGrpSpPr>
              <a:grpSpLocks/>
            </p:cNvGrpSpPr>
            <p:nvPr/>
          </p:nvGrpSpPr>
          <p:grpSpPr bwMode="auto">
            <a:xfrm>
              <a:off x="1082" y="2210"/>
              <a:ext cx="3406" cy="1993"/>
              <a:chOff x="1082" y="2355"/>
              <a:chExt cx="3406" cy="1993"/>
            </a:xfrm>
          </p:grpSpPr>
          <p:sp>
            <p:nvSpPr>
              <p:cNvPr id="50" name="Freeform 7"/>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80808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1" name="Freeform 8"/>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52" name="Freeform 9"/>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969696"/>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5" name="Group 10"/>
            <p:cNvGrpSpPr>
              <a:grpSpLocks/>
            </p:cNvGrpSpPr>
            <p:nvPr/>
          </p:nvGrpSpPr>
          <p:grpSpPr bwMode="auto">
            <a:xfrm>
              <a:off x="1009" y="1723"/>
              <a:ext cx="3528" cy="1993"/>
              <a:chOff x="1082" y="2355"/>
              <a:chExt cx="3406" cy="1993"/>
            </a:xfrm>
          </p:grpSpPr>
          <p:sp>
            <p:nvSpPr>
              <p:cNvPr id="47" name="Freeform 11"/>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B2B2B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48" name="Freeform 12"/>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1"/>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49" name="Freeform 13"/>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B4B4B4"/>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6" name="Group 14"/>
            <p:cNvGrpSpPr>
              <a:grpSpLocks/>
            </p:cNvGrpSpPr>
            <p:nvPr/>
          </p:nvGrpSpPr>
          <p:grpSpPr bwMode="auto">
            <a:xfrm>
              <a:off x="935" y="1219"/>
              <a:ext cx="3653" cy="1993"/>
              <a:chOff x="1082" y="2355"/>
              <a:chExt cx="3406" cy="1993"/>
            </a:xfrm>
          </p:grpSpPr>
          <p:sp>
            <p:nvSpPr>
              <p:cNvPr id="44" name="Freeform 15"/>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C0C0C0"/>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45" name="Freeform 16"/>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folHlink"/>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46" name="Freeform 17"/>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nvGrpSpPr>
            <p:cNvPr id="7" name="Group 18"/>
            <p:cNvGrpSpPr>
              <a:grpSpLocks/>
            </p:cNvGrpSpPr>
            <p:nvPr/>
          </p:nvGrpSpPr>
          <p:grpSpPr bwMode="auto">
            <a:xfrm>
              <a:off x="862" y="713"/>
              <a:ext cx="3780" cy="1993"/>
              <a:chOff x="1082" y="2355"/>
              <a:chExt cx="3406" cy="1993"/>
            </a:xfrm>
          </p:grpSpPr>
          <p:sp>
            <p:nvSpPr>
              <p:cNvPr id="41" name="Freeform 19"/>
              <p:cNvSpPr>
                <a:spLocks/>
              </p:cNvSpPr>
              <p:nvPr/>
            </p:nvSpPr>
            <p:spPr bwMode="gray">
              <a:xfrm>
                <a:off x="1082" y="3026"/>
                <a:ext cx="1338" cy="1322"/>
              </a:xfrm>
              <a:custGeom>
                <a:avLst/>
                <a:gdLst/>
                <a:ahLst/>
                <a:cxnLst>
                  <a:cxn ang="0">
                    <a:pos x="51" y="367"/>
                  </a:cxn>
                  <a:cxn ang="0">
                    <a:pos x="1323" y="1322"/>
                  </a:cxn>
                  <a:cxn ang="0">
                    <a:pos x="1323" y="974"/>
                  </a:cxn>
                  <a:cxn ang="0">
                    <a:pos x="0" y="0"/>
                  </a:cxn>
                  <a:cxn ang="0">
                    <a:pos x="51" y="367"/>
                  </a:cxn>
                </a:cxnLst>
                <a:rect l="0" t="0" r="r" b="b"/>
                <a:pathLst>
                  <a:path w="1323" h="1322">
                    <a:moveTo>
                      <a:pt x="51" y="367"/>
                    </a:moveTo>
                    <a:lnTo>
                      <a:pt x="1323" y="1322"/>
                    </a:lnTo>
                    <a:lnTo>
                      <a:pt x="1323" y="974"/>
                    </a:lnTo>
                    <a:lnTo>
                      <a:pt x="0" y="0"/>
                    </a:lnTo>
                    <a:lnTo>
                      <a:pt x="51" y="367"/>
                    </a:lnTo>
                    <a:close/>
                  </a:path>
                </a:pathLst>
              </a:custGeom>
              <a:solidFill>
                <a:srgbClr val="DDDDDD"/>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42" name="Freeform 20"/>
              <p:cNvSpPr>
                <a:spLocks/>
              </p:cNvSpPr>
              <p:nvPr/>
            </p:nvSpPr>
            <p:spPr bwMode="gray">
              <a:xfrm>
                <a:off x="2405" y="2924"/>
                <a:ext cx="2083" cy="1418"/>
              </a:xfrm>
              <a:custGeom>
                <a:avLst/>
                <a:gdLst/>
                <a:ahLst/>
                <a:cxnLst>
                  <a:cxn ang="0">
                    <a:pos x="0" y="1070"/>
                  </a:cxn>
                  <a:cxn ang="0">
                    <a:pos x="2083" y="0"/>
                  </a:cxn>
                  <a:cxn ang="0">
                    <a:pos x="2045" y="355"/>
                  </a:cxn>
                  <a:cxn ang="0">
                    <a:pos x="7" y="1418"/>
                  </a:cxn>
                  <a:cxn ang="0">
                    <a:pos x="0" y="1070"/>
                  </a:cxn>
                </a:cxnLst>
                <a:rect l="0" t="0" r="r" b="b"/>
                <a:pathLst>
                  <a:path w="2083" h="1418">
                    <a:moveTo>
                      <a:pt x="0" y="1070"/>
                    </a:moveTo>
                    <a:lnTo>
                      <a:pt x="2083" y="0"/>
                    </a:lnTo>
                    <a:lnTo>
                      <a:pt x="2045" y="355"/>
                    </a:lnTo>
                    <a:lnTo>
                      <a:pt x="7" y="1418"/>
                    </a:lnTo>
                    <a:lnTo>
                      <a:pt x="0" y="1070"/>
                    </a:lnTo>
                    <a:close/>
                  </a:path>
                </a:pathLst>
              </a:custGeom>
              <a:solidFill>
                <a:schemeClr val="accent2"/>
              </a:soli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sp>
            <p:nvSpPr>
              <p:cNvPr id="43" name="Freeform 21"/>
              <p:cNvSpPr>
                <a:spLocks/>
              </p:cNvSpPr>
              <p:nvPr/>
            </p:nvSpPr>
            <p:spPr bwMode="gray">
              <a:xfrm>
                <a:off x="1082" y="2355"/>
                <a:ext cx="3406" cy="1639"/>
              </a:xfrm>
              <a:custGeom>
                <a:avLst/>
                <a:gdLst/>
                <a:ahLst/>
                <a:cxnLst>
                  <a:cxn ang="0">
                    <a:pos x="1323" y="1639"/>
                  </a:cxn>
                  <a:cxn ang="0">
                    <a:pos x="0" y="671"/>
                  </a:cxn>
                  <a:cxn ang="0">
                    <a:pos x="1969" y="0"/>
                  </a:cxn>
                  <a:cxn ang="0">
                    <a:pos x="3406" y="569"/>
                  </a:cxn>
                  <a:cxn ang="0">
                    <a:pos x="1323" y="163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w="9525" cap="flat" cmpd="sng">
                <a:noFill/>
                <a:prstDash val="solid"/>
                <a:round/>
                <a:headEnd/>
                <a:tailEnd/>
              </a:ln>
              <a:effectLst/>
            </p:spPr>
            <p:txBody>
              <a:bodyPr wrap="none" anchor="ctr"/>
              <a:lstStyle/>
              <a:p>
                <a:pPr>
                  <a:defRPr/>
                </a:pPr>
                <a:endParaRPr lang="en-US" sz="6600">
                  <a:solidFill>
                    <a:prstClr val="black"/>
                  </a:solidFill>
                  <a:ea typeface="+mn-ea"/>
                </a:endParaRPr>
              </a:p>
            </p:txBody>
          </p:sp>
        </p:grpSp>
      </p:grpSp>
      <p:sp>
        <p:nvSpPr>
          <p:cNvPr id="2" name="Down Arrow Callout 1"/>
          <p:cNvSpPr/>
          <p:nvPr/>
        </p:nvSpPr>
        <p:spPr>
          <a:xfrm>
            <a:off x="1225883" y="1103665"/>
            <a:ext cx="5493676" cy="1370653"/>
          </a:xfrm>
          <a:prstGeom prst="downArrowCallout">
            <a:avLst/>
          </a:prstGeom>
          <a:solidFill>
            <a:srgbClr val="336600"/>
          </a:solidFill>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chemeClr val="bg1"/>
                </a:solidFill>
                <a:latin typeface="Times New Roman" pitchFamily="18" charset="0"/>
                <a:cs typeface="Times New Roman" pitchFamily="18" charset="0"/>
              </a:rPr>
              <a:t>CÁC GIẢI PHÁP</a:t>
            </a:r>
            <a:endParaRPr lang="en-US" sz="2800" dirty="0">
              <a:solidFill>
                <a:schemeClr val="bg1"/>
              </a:solidFill>
            </a:endParaRPr>
          </a:p>
        </p:txBody>
      </p:sp>
      <p:sp>
        <p:nvSpPr>
          <p:cNvPr id="31" name="Vertical Scroll 30"/>
          <p:cNvSpPr/>
          <p:nvPr/>
        </p:nvSpPr>
        <p:spPr>
          <a:xfrm>
            <a:off x="5436096" y="2592174"/>
            <a:ext cx="1807847" cy="3423900"/>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err="1">
                <a:solidFill>
                  <a:schemeClr val="bg1"/>
                </a:solidFill>
                <a:latin typeface="Times New Roman" panose="02020603050405020304" pitchFamily="18" charset="0"/>
                <a:cs typeface="Times New Roman" panose="02020603050405020304" pitchFamily="18" charset="0"/>
              </a:rPr>
              <a:t>Sử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dụng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bộ</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gõ</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cơ</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thể</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môn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học</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53" name="Vertical Scroll 52"/>
          <p:cNvSpPr/>
          <p:nvPr/>
        </p:nvSpPr>
        <p:spPr>
          <a:xfrm>
            <a:off x="3030191" y="2602446"/>
            <a:ext cx="1800200" cy="3413628"/>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err="1">
                <a:solidFill>
                  <a:schemeClr val="bg1"/>
                </a:solidFill>
                <a:latin typeface="Times New Roman" panose="02020603050405020304" pitchFamily="18" charset="0"/>
                <a:cs typeface="Times New Roman" panose="02020603050405020304" pitchFamily="18" charset="0"/>
              </a:rPr>
              <a:t>Tổ</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trò</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chơi</a:t>
            </a:r>
            <a:endParaRPr lang="en-US" sz="2200" b="1" dirty="0">
              <a:solidFill>
                <a:schemeClr val="bg1"/>
              </a:solidFill>
              <a:latin typeface="Times New Roman" panose="02020603050405020304" pitchFamily="18" charset="0"/>
              <a:cs typeface="Times New Roman" panose="02020603050405020304" pitchFamily="18" charset="0"/>
            </a:endParaRPr>
          </a:p>
        </p:txBody>
      </p:sp>
      <p:sp>
        <p:nvSpPr>
          <p:cNvPr id="33" name="Vertical Scroll 32"/>
          <p:cNvSpPr/>
          <p:nvPr/>
        </p:nvSpPr>
        <p:spPr>
          <a:xfrm>
            <a:off x="847596" y="2592174"/>
            <a:ext cx="1815759" cy="3423900"/>
          </a:xfrm>
          <a:prstGeom prst="verticalScroll">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200" b="1" dirty="0" err="1">
                <a:solidFill>
                  <a:schemeClr val="bg1"/>
                </a:solidFill>
                <a:latin typeface="Times New Roman" panose="02020603050405020304" pitchFamily="18" charset="0"/>
                <a:cs typeface="Times New Roman" panose="02020603050405020304" pitchFamily="18" charset="0"/>
              </a:rPr>
              <a:t>Xem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phim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xem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tư</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liệu</a:t>
            </a:r>
            <a:endParaRPr lang="en-US" sz="2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4498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3" grpId="0" animBg="1"/>
      <p:bldP spid="33"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157257552</TotalTime>
  <Pages>0</Pages>
  <Words>2793</Words>
  <Characters>0</Characters>
  <Application>Microsoft Office PowerPoint</Application>
  <DocSecurity>0</DocSecurity>
  <PresentationFormat>On-screen Show (4:3)</PresentationFormat>
  <Lines>0</Lines>
  <Paragraphs>269</Paragraphs>
  <Slides>44</Slides>
  <Notes>11</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宋体</vt:lpstr>
      <vt:lpstr>.VnTime</vt:lpstr>
      <vt:lpstr>.VnUniverse</vt:lpstr>
      <vt:lpstr>Arial</vt:lpstr>
      <vt:lpstr>Arial Unicode MS</vt:lpstr>
      <vt:lpstr>Calibri</vt:lpstr>
      <vt:lpstr>Garamond</vt:lpstr>
      <vt:lpstr>HY그래픽M</vt:lpstr>
      <vt:lpstr>Nunito</vt:lpstr>
      <vt:lpstr>Times New Roman</vt:lpstr>
      <vt:lpstr>Trebuchet MS</vt:lpstr>
      <vt:lpstr>Verdana</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Administrator</dc:creator>
  <cp:lastModifiedBy>Admin</cp:lastModifiedBy>
  <cp:revision>439</cp:revision>
  <cp:lastPrinted>1899-12-30T00:00:00Z</cp:lastPrinted>
  <dcterms:created xsi:type="dcterms:W3CDTF">2012-04-20T16:02:50Z</dcterms:created>
  <dcterms:modified xsi:type="dcterms:W3CDTF">2022-11-06T09:14:05Z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