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audio1.wav" ContentType="audio/wav"/>
  <Override PartName="/ppt/media/audio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8" r:id="rId3"/>
    <p:sldId id="268" r:id="rId4"/>
    <p:sldId id="270" r:id="rId5"/>
    <p:sldId id="297" r:id="rId6"/>
    <p:sldId id="257" r:id="rId7"/>
    <p:sldId id="271" r:id="rId8"/>
    <p:sldId id="273" r:id="rId9"/>
    <p:sldId id="274" r:id="rId10"/>
    <p:sldId id="276" r:id="rId11"/>
    <p:sldId id="277" r:id="rId12"/>
    <p:sldId id="278" r:id="rId13"/>
    <p:sldId id="279" r:id="rId14"/>
    <p:sldId id="280" r:id="rId15"/>
    <p:sldId id="259" r:id="rId16"/>
    <p:sldId id="300" r:id="rId17"/>
    <p:sldId id="298" r:id="rId18"/>
    <p:sldId id="281" r:id="rId19"/>
    <p:sldId id="303" r:id="rId20"/>
    <p:sldId id="282" r:id="rId21"/>
    <p:sldId id="283" r:id="rId22"/>
    <p:sldId id="284" r:id="rId23"/>
    <p:sldId id="285" r:id="rId24"/>
    <p:sldId id="293" r:id="rId25"/>
    <p:sldId id="302" r:id="rId26"/>
    <p:sldId id="306" r:id="rId27"/>
    <p:sldId id="266" r:id="rId28"/>
    <p:sldId id="305" r:id="rId29"/>
    <p:sldId id="307" r:id="rId30"/>
    <p:sldId id="260" r:id="rId31"/>
    <p:sldId id="261" r:id="rId32"/>
    <p:sldId id="262" r:id="rId33"/>
    <p:sldId id="263" r:id="rId34"/>
    <p:sldId id="301" r:id="rId35"/>
    <p:sldId id="287" r:id="rId36"/>
    <p:sldId id="289" r:id="rId37"/>
    <p:sldId id="290" r:id="rId38"/>
    <p:sldId id="291" r:id="rId39"/>
    <p:sldId id="286" r:id="rId40"/>
    <p:sldId id="256" r:id="rId41"/>
    <p:sldId id="26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F6600"/>
    <a:srgbClr val="008000"/>
    <a:srgbClr val="FFCCFF"/>
    <a:srgbClr val="ED7D31"/>
    <a:srgbClr val="CC00FF"/>
    <a:srgbClr val="A74E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8" autoAdjust="0"/>
    <p:restoredTop sz="94660"/>
  </p:normalViewPr>
  <p:slideViewPr>
    <p:cSldViewPr snapToGrid="0">
      <p:cViewPr varScale="1">
        <p:scale>
          <a:sx n="73" d="100"/>
          <a:sy n="73" d="100"/>
        </p:scale>
        <p:origin x="110" y="30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F44CF-8308-4CB1-850D-3C89A4125F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A794F5-D4C3-4061-BCF7-344956C1FD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00AEE0-5A0C-4E1C-B6C1-49040D102F7C}"/>
              </a:ext>
            </a:extLst>
          </p:cNvPr>
          <p:cNvSpPr>
            <a:spLocks noGrp="1"/>
          </p:cNvSpPr>
          <p:nvPr>
            <p:ph type="dt" sz="half" idx="10"/>
          </p:nvPr>
        </p:nvSpPr>
        <p:spPr/>
        <p:txBody>
          <a:bodyPr/>
          <a:lstStyle/>
          <a:p>
            <a:fld id="{DB6C340E-CF3E-482E-8172-FCC75A7F2160}" type="datetimeFigureOut">
              <a:rPr lang="en-US" smtClean="0"/>
              <a:t>7/16/2021</a:t>
            </a:fld>
            <a:endParaRPr lang="en-US"/>
          </a:p>
        </p:txBody>
      </p:sp>
      <p:sp>
        <p:nvSpPr>
          <p:cNvPr id="5" name="Footer Placeholder 4">
            <a:extLst>
              <a:ext uri="{FF2B5EF4-FFF2-40B4-BE49-F238E27FC236}">
                <a16:creationId xmlns:a16="http://schemas.microsoft.com/office/drawing/2014/main" id="{121DE5CD-5082-4BF5-84E5-99A81E30E9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7D5A45-FE51-4CD3-AC3A-B4AE2CF9B532}"/>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2245999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3A8E1-5568-440C-92E9-F67DB80BA2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BBA9DE-B856-460A-B9E2-CB78F3B7C0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B779AD-AAED-42F1-8762-A9846453308F}"/>
              </a:ext>
            </a:extLst>
          </p:cNvPr>
          <p:cNvSpPr>
            <a:spLocks noGrp="1"/>
          </p:cNvSpPr>
          <p:nvPr>
            <p:ph type="dt" sz="half" idx="10"/>
          </p:nvPr>
        </p:nvSpPr>
        <p:spPr/>
        <p:txBody>
          <a:bodyPr/>
          <a:lstStyle/>
          <a:p>
            <a:fld id="{DB6C340E-CF3E-482E-8172-FCC75A7F2160}" type="datetimeFigureOut">
              <a:rPr lang="en-US" smtClean="0"/>
              <a:t>7/16/2021</a:t>
            </a:fld>
            <a:endParaRPr lang="en-US"/>
          </a:p>
        </p:txBody>
      </p:sp>
      <p:sp>
        <p:nvSpPr>
          <p:cNvPr id="5" name="Footer Placeholder 4">
            <a:extLst>
              <a:ext uri="{FF2B5EF4-FFF2-40B4-BE49-F238E27FC236}">
                <a16:creationId xmlns:a16="http://schemas.microsoft.com/office/drawing/2014/main" id="{A03DB895-AC76-4F37-B6B4-6BC9327AD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040C4E-03D6-44AF-8FB5-C127932DB5E0}"/>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2518654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8B359E-A313-4A53-AE21-477AC4337C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125189-81FA-4C83-948D-838B87E4FB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08D320-DCA3-4421-8A36-0ADBBC02F7C5}"/>
              </a:ext>
            </a:extLst>
          </p:cNvPr>
          <p:cNvSpPr>
            <a:spLocks noGrp="1"/>
          </p:cNvSpPr>
          <p:nvPr>
            <p:ph type="dt" sz="half" idx="10"/>
          </p:nvPr>
        </p:nvSpPr>
        <p:spPr/>
        <p:txBody>
          <a:bodyPr/>
          <a:lstStyle/>
          <a:p>
            <a:fld id="{DB6C340E-CF3E-482E-8172-FCC75A7F2160}" type="datetimeFigureOut">
              <a:rPr lang="en-US" smtClean="0"/>
              <a:t>7/16/2021</a:t>
            </a:fld>
            <a:endParaRPr lang="en-US"/>
          </a:p>
        </p:txBody>
      </p:sp>
      <p:sp>
        <p:nvSpPr>
          <p:cNvPr id="5" name="Footer Placeholder 4">
            <a:extLst>
              <a:ext uri="{FF2B5EF4-FFF2-40B4-BE49-F238E27FC236}">
                <a16:creationId xmlns:a16="http://schemas.microsoft.com/office/drawing/2014/main" id="{9CBEABFA-C036-4DF0-9E9E-EE4FB1EC1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4176D0-5012-4100-9EA9-789CC9419A9F}"/>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85936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C182D-6762-4F56-A99F-C121A2DA5B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EA2373-822F-4287-B78B-C4A23B6811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0D8465-FA79-4075-B779-A472E1DEDF5D}"/>
              </a:ext>
            </a:extLst>
          </p:cNvPr>
          <p:cNvSpPr>
            <a:spLocks noGrp="1"/>
          </p:cNvSpPr>
          <p:nvPr>
            <p:ph type="dt" sz="half" idx="10"/>
          </p:nvPr>
        </p:nvSpPr>
        <p:spPr/>
        <p:txBody>
          <a:bodyPr/>
          <a:lstStyle/>
          <a:p>
            <a:fld id="{DB6C340E-CF3E-482E-8172-FCC75A7F2160}" type="datetimeFigureOut">
              <a:rPr lang="en-US" smtClean="0"/>
              <a:t>7/16/2021</a:t>
            </a:fld>
            <a:endParaRPr lang="en-US"/>
          </a:p>
        </p:txBody>
      </p:sp>
      <p:sp>
        <p:nvSpPr>
          <p:cNvPr id="5" name="Footer Placeholder 4">
            <a:extLst>
              <a:ext uri="{FF2B5EF4-FFF2-40B4-BE49-F238E27FC236}">
                <a16:creationId xmlns:a16="http://schemas.microsoft.com/office/drawing/2014/main" id="{647F6604-4A1A-4EB5-8686-B9F2A48D2D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50A11-65DC-4EE9-98CC-43B9AEA88880}"/>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528465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4EDA0-8A0E-4B02-BDED-F7DB980956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72E159-791F-49D3-8891-9AA796231A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1C5485-652B-4ECE-8EF8-D67F27DE1691}"/>
              </a:ext>
            </a:extLst>
          </p:cNvPr>
          <p:cNvSpPr>
            <a:spLocks noGrp="1"/>
          </p:cNvSpPr>
          <p:nvPr>
            <p:ph type="dt" sz="half" idx="10"/>
          </p:nvPr>
        </p:nvSpPr>
        <p:spPr/>
        <p:txBody>
          <a:bodyPr/>
          <a:lstStyle/>
          <a:p>
            <a:fld id="{DB6C340E-CF3E-482E-8172-FCC75A7F2160}" type="datetimeFigureOut">
              <a:rPr lang="en-US" smtClean="0"/>
              <a:t>7/16/2021</a:t>
            </a:fld>
            <a:endParaRPr lang="en-US"/>
          </a:p>
        </p:txBody>
      </p:sp>
      <p:sp>
        <p:nvSpPr>
          <p:cNvPr id="5" name="Footer Placeholder 4">
            <a:extLst>
              <a:ext uri="{FF2B5EF4-FFF2-40B4-BE49-F238E27FC236}">
                <a16:creationId xmlns:a16="http://schemas.microsoft.com/office/drawing/2014/main" id="{13BE6A76-6E55-48A3-8D70-999FA02064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4F779A-EDB9-4981-B9DF-40BB29B26D12}"/>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1517464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8DC95-D772-4BFF-BE8A-3AD7C3569D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5C2946-7B79-4D10-9446-5D64888311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AABB1D-C911-4DAA-BC77-28FEFEFB26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CCB807-03CC-4C51-841B-F324E1D7C8B7}"/>
              </a:ext>
            </a:extLst>
          </p:cNvPr>
          <p:cNvSpPr>
            <a:spLocks noGrp="1"/>
          </p:cNvSpPr>
          <p:nvPr>
            <p:ph type="dt" sz="half" idx="10"/>
          </p:nvPr>
        </p:nvSpPr>
        <p:spPr/>
        <p:txBody>
          <a:bodyPr/>
          <a:lstStyle/>
          <a:p>
            <a:fld id="{DB6C340E-CF3E-482E-8172-FCC75A7F2160}" type="datetimeFigureOut">
              <a:rPr lang="en-US" smtClean="0"/>
              <a:t>7/16/2021</a:t>
            </a:fld>
            <a:endParaRPr lang="en-US"/>
          </a:p>
        </p:txBody>
      </p:sp>
      <p:sp>
        <p:nvSpPr>
          <p:cNvPr id="6" name="Footer Placeholder 5">
            <a:extLst>
              <a:ext uri="{FF2B5EF4-FFF2-40B4-BE49-F238E27FC236}">
                <a16:creationId xmlns:a16="http://schemas.microsoft.com/office/drawing/2014/main" id="{FE4320D9-2AB6-4CCE-A07F-4C2CBAA4F9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69BB4B-D09A-4798-8D63-80C872AB494F}"/>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1586657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65D44-BE44-4C20-8096-4117EDE2F9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F644C1-0C88-4819-9AD0-7283F47E33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71D754-A569-471E-B2FA-4E1AF7A704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00D2EA-F6B6-4E95-B587-134677E8F5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79BA32-8823-4D6A-BE9B-705639ECFC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D991D5-A440-49ED-880E-E19563940B1B}"/>
              </a:ext>
            </a:extLst>
          </p:cNvPr>
          <p:cNvSpPr>
            <a:spLocks noGrp="1"/>
          </p:cNvSpPr>
          <p:nvPr>
            <p:ph type="dt" sz="half" idx="10"/>
          </p:nvPr>
        </p:nvSpPr>
        <p:spPr/>
        <p:txBody>
          <a:bodyPr/>
          <a:lstStyle/>
          <a:p>
            <a:fld id="{DB6C340E-CF3E-482E-8172-FCC75A7F2160}" type="datetimeFigureOut">
              <a:rPr lang="en-US" smtClean="0"/>
              <a:t>7/16/2021</a:t>
            </a:fld>
            <a:endParaRPr lang="en-US"/>
          </a:p>
        </p:txBody>
      </p:sp>
      <p:sp>
        <p:nvSpPr>
          <p:cNvPr id="8" name="Footer Placeholder 7">
            <a:extLst>
              <a:ext uri="{FF2B5EF4-FFF2-40B4-BE49-F238E27FC236}">
                <a16:creationId xmlns:a16="http://schemas.microsoft.com/office/drawing/2014/main" id="{5A98E8BD-9C7F-4E55-95A5-7D987B3B02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B7C04C-4001-4450-BB10-B7CC7DF86B65}"/>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4289379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AFFF6-29BD-4630-90EF-8D4FBF2F28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ECE137-93D6-4B81-A3E1-FAEF53ED5FD3}"/>
              </a:ext>
            </a:extLst>
          </p:cNvPr>
          <p:cNvSpPr>
            <a:spLocks noGrp="1"/>
          </p:cNvSpPr>
          <p:nvPr>
            <p:ph type="dt" sz="half" idx="10"/>
          </p:nvPr>
        </p:nvSpPr>
        <p:spPr/>
        <p:txBody>
          <a:bodyPr/>
          <a:lstStyle/>
          <a:p>
            <a:fld id="{DB6C340E-CF3E-482E-8172-FCC75A7F2160}" type="datetimeFigureOut">
              <a:rPr lang="en-US" smtClean="0"/>
              <a:t>7/16/2021</a:t>
            </a:fld>
            <a:endParaRPr lang="en-US"/>
          </a:p>
        </p:txBody>
      </p:sp>
      <p:sp>
        <p:nvSpPr>
          <p:cNvPr id="4" name="Footer Placeholder 3">
            <a:extLst>
              <a:ext uri="{FF2B5EF4-FFF2-40B4-BE49-F238E27FC236}">
                <a16:creationId xmlns:a16="http://schemas.microsoft.com/office/drawing/2014/main" id="{445ED16A-0B96-427B-BD02-E7372AC0D4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9942B9-37AF-4861-ABD5-40090C63FB1B}"/>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2165568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CA2020-60F3-4B52-93BE-D93498485EC6}"/>
              </a:ext>
            </a:extLst>
          </p:cNvPr>
          <p:cNvSpPr>
            <a:spLocks noGrp="1"/>
          </p:cNvSpPr>
          <p:nvPr>
            <p:ph type="dt" sz="half" idx="10"/>
          </p:nvPr>
        </p:nvSpPr>
        <p:spPr/>
        <p:txBody>
          <a:bodyPr/>
          <a:lstStyle/>
          <a:p>
            <a:fld id="{DB6C340E-CF3E-482E-8172-FCC75A7F2160}" type="datetimeFigureOut">
              <a:rPr lang="en-US" smtClean="0"/>
              <a:t>7/16/2021</a:t>
            </a:fld>
            <a:endParaRPr lang="en-US"/>
          </a:p>
        </p:txBody>
      </p:sp>
      <p:sp>
        <p:nvSpPr>
          <p:cNvPr id="3" name="Footer Placeholder 2">
            <a:extLst>
              <a:ext uri="{FF2B5EF4-FFF2-40B4-BE49-F238E27FC236}">
                <a16:creationId xmlns:a16="http://schemas.microsoft.com/office/drawing/2014/main" id="{1C657B35-8606-4E33-B5DD-4C4F240195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66A50A-8561-4633-B803-06092B47F6B2}"/>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1084371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15650-E9D7-4F83-95FF-33D3A1879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C0FF62-F512-4458-B6C2-65B14EB982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A7E876-5ADF-4612-A1AE-6714E8014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EE3C7-D4A0-4EA4-8300-8AF8100BFB9F}"/>
              </a:ext>
            </a:extLst>
          </p:cNvPr>
          <p:cNvSpPr>
            <a:spLocks noGrp="1"/>
          </p:cNvSpPr>
          <p:nvPr>
            <p:ph type="dt" sz="half" idx="10"/>
          </p:nvPr>
        </p:nvSpPr>
        <p:spPr/>
        <p:txBody>
          <a:bodyPr/>
          <a:lstStyle/>
          <a:p>
            <a:fld id="{DB6C340E-CF3E-482E-8172-FCC75A7F2160}" type="datetimeFigureOut">
              <a:rPr lang="en-US" smtClean="0"/>
              <a:t>7/16/2021</a:t>
            </a:fld>
            <a:endParaRPr lang="en-US"/>
          </a:p>
        </p:txBody>
      </p:sp>
      <p:sp>
        <p:nvSpPr>
          <p:cNvPr id="6" name="Footer Placeholder 5">
            <a:extLst>
              <a:ext uri="{FF2B5EF4-FFF2-40B4-BE49-F238E27FC236}">
                <a16:creationId xmlns:a16="http://schemas.microsoft.com/office/drawing/2014/main" id="{1C2406EC-DE42-43ED-B59C-6C83336FAA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ECA0C-35F3-48BD-8AB0-4721A2F375BE}"/>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3937159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86D3F-92DE-430A-99FD-E932AAB02F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3A794E-E75C-4A44-8CE4-737EC0BA3B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033CEF-647E-4AB0-B35F-3802639493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347489-FACB-41C8-925A-13E389E11960}"/>
              </a:ext>
            </a:extLst>
          </p:cNvPr>
          <p:cNvSpPr>
            <a:spLocks noGrp="1"/>
          </p:cNvSpPr>
          <p:nvPr>
            <p:ph type="dt" sz="half" idx="10"/>
          </p:nvPr>
        </p:nvSpPr>
        <p:spPr/>
        <p:txBody>
          <a:bodyPr/>
          <a:lstStyle/>
          <a:p>
            <a:fld id="{DB6C340E-CF3E-482E-8172-FCC75A7F2160}" type="datetimeFigureOut">
              <a:rPr lang="en-US" smtClean="0"/>
              <a:t>7/16/2021</a:t>
            </a:fld>
            <a:endParaRPr lang="en-US"/>
          </a:p>
        </p:txBody>
      </p:sp>
      <p:sp>
        <p:nvSpPr>
          <p:cNvPr id="6" name="Footer Placeholder 5">
            <a:extLst>
              <a:ext uri="{FF2B5EF4-FFF2-40B4-BE49-F238E27FC236}">
                <a16:creationId xmlns:a16="http://schemas.microsoft.com/office/drawing/2014/main" id="{D49574BD-CEEA-4089-B623-0400B1B3DF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39A9B6-E998-42CF-B72A-0F1D1A6FDB95}"/>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3599992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800DE9-5BDA-4FE9-8302-DF0C476FA0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479CB2-EE73-4746-85B5-D35FF8C385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137E2-2A18-447B-99C6-B5BA1D77B3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6C340E-CF3E-482E-8172-FCC75A7F2160}" type="datetimeFigureOut">
              <a:rPr lang="en-US" smtClean="0"/>
              <a:t>7/16/2021</a:t>
            </a:fld>
            <a:endParaRPr lang="en-US"/>
          </a:p>
        </p:txBody>
      </p:sp>
      <p:sp>
        <p:nvSpPr>
          <p:cNvPr id="5" name="Footer Placeholder 4">
            <a:extLst>
              <a:ext uri="{FF2B5EF4-FFF2-40B4-BE49-F238E27FC236}">
                <a16:creationId xmlns:a16="http://schemas.microsoft.com/office/drawing/2014/main" id="{1BA0C7BC-EFD7-4466-92AF-85900264CB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EBBCAF-D64B-4A51-BFFA-40AD95AC3A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1E128-11A0-422A-BB36-554F1EF1BBC2}" type="slidenum">
              <a:rPr lang="en-US" smtClean="0"/>
              <a:t>‹#›</a:t>
            </a:fld>
            <a:endParaRPr lang="en-US"/>
          </a:p>
        </p:txBody>
      </p:sp>
    </p:spTree>
    <p:extLst>
      <p:ext uri="{BB962C8B-B14F-4D97-AF65-F5344CB8AC3E}">
        <p14:creationId xmlns:p14="http://schemas.microsoft.com/office/powerpoint/2010/main" val="763300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wmf"/><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oleObject" Target="../embeddings/oleObject6.bin"/><Relationship Id="rId5" Type="http://schemas.openxmlformats.org/officeDocument/2006/relationships/image" Target="../media/image19.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image" Target="../media/image22.png"/><Relationship Id="rId7" Type="http://schemas.openxmlformats.org/officeDocument/2006/relationships/oleObject" Target="../embeddings/oleObject8.bin"/><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wmf"/><Relationship Id="rId5" Type="http://schemas.openxmlformats.org/officeDocument/2006/relationships/oleObject" Target="../embeddings/oleObject7.bin"/><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1.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6.jpe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slide" Target="slide12.xml"/></Relationships>
</file>

<file path=ppt/slides/_rels/slide13.xml.rels><?xml version="1.0" encoding="UTF-8" standalone="yes"?>
<Relationships xmlns="http://schemas.openxmlformats.org/package/2006/relationships"><Relationship Id="rId8" Type="http://schemas.microsoft.com/office/2007/relationships/hdphoto" Target="../media/hdphoto8.wdp"/><Relationship Id="rId13" Type="http://schemas.microsoft.com/office/2007/relationships/hdphoto" Target="../media/hdphoto10.wdp"/><Relationship Id="rId3" Type="http://schemas.openxmlformats.org/officeDocument/2006/relationships/slideLayout" Target="../slideLayouts/slideLayout1.xml"/><Relationship Id="rId7" Type="http://schemas.openxmlformats.org/officeDocument/2006/relationships/image" Target="../media/image31.png"/><Relationship Id="rId12" Type="http://schemas.openxmlformats.org/officeDocument/2006/relationships/image" Target="../media/image33.jpeg"/><Relationship Id="rId17" Type="http://schemas.microsoft.com/office/2007/relationships/hdphoto" Target="../media/hdphoto11.wdp"/><Relationship Id="rId2" Type="http://schemas.openxmlformats.org/officeDocument/2006/relationships/audio" Target="../media/media2.wav"/><Relationship Id="rId16" Type="http://schemas.openxmlformats.org/officeDocument/2006/relationships/image" Target="../media/image35.png"/><Relationship Id="rId1" Type="http://schemas.microsoft.com/office/2007/relationships/media" Target="../media/media2.wav"/><Relationship Id="rId6" Type="http://schemas.openxmlformats.org/officeDocument/2006/relationships/image" Target="../media/image30.png"/><Relationship Id="rId11" Type="http://schemas.openxmlformats.org/officeDocument/2006/relationships/image" Target="../media/image27.png"/><Relationship Id="rId5" Type="http://schemas.openxmlformats.org/officeDocument/2006/relationships/audio" Target="../media/audio2.wav"/><Relationship Id="rId15" Type="http://schemas.openxmlformats.org/officeDocument/2006/relationships/image" Target="../media/image25.png"/><Relationship Id="rId10" Type="http://schemas.microsoft.com/office/2007/relationships/hdphoto" Target="../media/hdphoto9.wdp"/><Relationship Id="rId4" Type="http://schemas.openxmlformats.org/officeDocument/2006/relationships/audio" Target="../media/audio1.wav"/><Relationship Id="rId9" Type="http://schemas.openxmlformats.org/officeDocument/2006/relationships/image" Target="../media/image32.png"/><Relationship Id="rId1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3.jpeg"/><Relationship Id="rId18" Type="http://schemas.openxmlformats.org/officeDocument/2006/relationships/image" Target="../media/image39.png"/><Relationship Id="rId26" Type="http://schemas.openxmlformats.org/officeDocument/2006/relationships/image" Target="../media/image43.wmf"/><Relationship Id="rId3" Type="http://schemas.openxmlformats.org/officeDocument/2006/relationships/slideLayout" Target="../slideLayouts/slideLayout1.xml"/><Relationship Id="rId21" Type="http://schemas.openxmlformats.org/officeDocument/2006/relationships/oleObject" Target="../embeddings/oleObject10.bin"/><Relationship Id="rId7" Type="http://schemas.openxmlformats.org/officeDocument/2006/relationships/image" Target="../media/image34.png"/><Relationship Id="rId12" Type="http://schemas.openxmlformats.org/officeDocument/2006/relationships/image" Target="../media/image27.png"/><Relationship Id="rId17" Type="http://schemas.microsoft.com/office/2007/relationships/hdphoto" Target="../media/hdphoto11.wdp"/><Relationship Id="rId25" Type="http://schemas.openxmlformats.org/officeDocument/2006/relationships/oleObject" Target="../embeddings/oleObject12.bin"/><Relationship Id="rId2" Type="http://schemas.openxmlformats.org/officeDocument/2006/relationships/audio" Target="../media/media2.wav"/><Relationship Id="rId16" Type="http://schemas.openxmlformats.org/officeDocument/2006/relationships/image" Target="../media/image35.png"/><Relationship Id="rId20" Type="http://schemas.openxmlformats.org/officeDocument/2006/relationships/image" Target="../media/image40.wmf"/><Relationship Id="rId1" Type="http://schemas.microsoft.com/office/2007/relationships/media" Target="../media/media2.wav"/><Relationship Id="rId6" Type="http://schemas.openxmlformats.org/officeDocument/2006/relationships/image" Target="../media/image36.jpeg"/><Relationship Id="rId11" Type="http://schemas.microsoft.com/office/2007/relationships/hdphoto" Target="../media/hdphoto13.wdp"/><Relationship Id="rId24" Type="http://schemas.openxmlformats.org/officeDocument/2006/relationships/image" Target="../media/image42.wmf"/><Relationship Id="rId5" Type="http://schemas.openxmlformats.org/officeDocument/2006/relationships/audio" Target="../media/audio2.wav"/><Relationship Id="rId15" Type="http://schemas.openxmlformats.org/officeDocument/2006/relationships/image" Target="../media/image25.png"/><Relationship Id="rId23" Type="http://schemas.openxmlformats.org/officeDocument/2006/relationships/oleObject" Target="../embeddings/oleObject11.bin"/><Relationship Id="rId10" Type="http://schemas.openxmlformats.org/officeDocument/2006/relationships/image" Target="../media/image38.png"/><Relationship Id="rId19" Type="http://schemas.openxmlformats.org/officeDocument/2006/relationships/oleObject" Target="../embeddings/oleObject9.bin"/><Relationship Id="rId4" Type="http://schemas.openxmlformats.org/officeDocument/2006/relationships/audio" Target="../media/audio1.wav"/><Relationship Id="rId9" Type="http://schemas.microsoft.com/office/2007/relationships/hdphoto" Target="../media/hdphoto12.wdp"/><Relationship Id="rId14" Type="http://schemas.microsoft.com/office/2007/relationships/hdphoto" Target="../media/hdphoto10.wdp"/><Relationship Id="rId22" Type="http://schemas.openxmlformats.org/officeDocument/2006/relationships/image" Target="../media/image41.wmf"/></Relationships>
</file>

<file path=ppt/slides/_rels/slide15.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48.png"/><Relationship Id="rId18" Type="http://schemas.openxmlformats.org/officeDocument/2006/relationships/oleObject" Target="../embeddings/oleObject13.bin"/><Relationship Id="rId26" Type="http://schemas.openxmlformats.org/officeDocument/2006/relationships/oleObject" Target="../embeddings/oleObject16.bin"/><Relationship Id="rId3" Type="http://schemas.openxmlformats.org/officeDocument/2006/relationships/slideLayout" Target="../slideLayouts/slideLayout1.xml"/><Relationship Id="rId21" Type="http://schemas.microsoft.com/office/2007/relationships/hdphoto" Target="../media/hdphoto11.wdp"/><Relationship Id="rId7" Type="http://schemas.openxmlformats.org/officeDocument/2006/relationships/image" Target="../media/image45.png"/><Relationship Id="rId12" Type="http://schemas.microsoft.com/office/2007/relationships/hdphoto" Target="../media/hdphoto16.wdp"/><Relationship Id="rId17" Type="http://schemas.openxmlformats.org/officeDocument/2006/relationships/image" Target="../media/image25.png"/><Relationship Id="rId25" Type="http://schemas.openxmlformats.org/officeDocument/2006/relationships/image" Target="../media/image51.wmf"/><Relationship Id="rId2" Type="http://schemas.openxmlformats.org/officeDocument/2006/relationships/audio" Target="../media/media2.wav"/><Relationship Id="rId16" Type="http://schemas.openxmlformats.org/officeDocument/2006/relationships/image" Target="../media/image34.png"/><Relationship Id="rId20" Type="http://schemas.openxmlformats.org/officeDocument/2006/relationships/image" Target="../media/image35.png"/><Relationship Id="rId29" Type="http://schemas.microsoft.com/office/2007/relationships/hdphoto" Target="../media/hdphoto10.wdp"/><Relationship Id="rId1" Type="http://schemas.microsoft.com/office/2007/relationships/media" Target="../media/media2.wav"/><Relationship Id="rId6" Type="http://schemas.openxmlformats.org/officeDocument/2006/relationships/image" Target="../media/image44.jpeg"/><Relationship Id="rId11" Type="http://schemas.openxmlformats.org/officeDocument/2006/relationships/image" Target="../media/image47.png"/><Relationship Id="rId24" Type="http://schemas.openxmlformats.org/officeDocument/2006/relationships/oleObject" Target="../embeddings/oleObject15.bin"/><Relationship Id="rId5" Type="http://schemas.openxmlformats.org/officeDocument/2006/relationships/audio" Target="../media/audio2.wav"/><Relationship Id="rId15" Type="http://schemas.openxmlformats.org/officeDocument/2006/relationships/image" Target="../media/image27.png"/><Relationship Id="rId23" Type="http://schemas.openxmlformats.org/officeDocument/2006/relationships/image" Target="../media/image50.wmf"/><Relationship Id="rId28" Type="http://schemas.openxmlformats.org/officeDocument/2006/relationships/image" Target="../media/image33.jpeg"/><Relationship Id="rId10" Type="http://schemas.microsoft.com/office/2007/relationships/hdphoto" Target="../media/hdphoto15.wdp"/><Relationship Id="rId19" Type="http://schemas.openxmlformats.org/officeDocument/2006/relationships/image" Target="../media/image49.wmf"/><Relationship Id="rId4" Type="http://schemas.openxmlformats.org/officeDocument/2006/relationships/audio" Target="../media/audio1.wav"/><Relationship Id="rId9" Type="http://schemas.openxmlformats.org/officeDocument/2006/relationships/image" Target="../media/image46.png"/><Relationship Id="rId14" Type="http://schemas.microsoft.com/office/2007/relationships/hdphoto" Target="../media/hdphoto17.wdp"/><Relationship Id="rId22" Type="http://schemas.openxmlformats.org/officeDocument/2006/relationships/oleObject" Target="../embeddings/oleObject14.bin"/><Relationship Id="rId27" Type="http://schemas.openxmlformats.org/officeDocument/2006/relationships/image" Target="../media/image52.wmf"/><Relationship Id="rId30"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microsoft.com/office/2007/relationships/hdphoto" Target="../media/hdphoto18.wdp"/></Relationships>
</file>

<file path=ppt/slides/_rels/slide19.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image" Target="../media/image56.jpe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58.png"/><Relationship Id="rId4" Type="http://schemas.microsoft.com/office/2007/relationships/hdphoto" Target="../media/hdphoto19.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62.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 Id="rId4" Type="http://schemas.microsoft.com/office/2007/relationships/hdphoto" Target="../media/hdphoto22.wdp"/></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8.png"/><Relationship Id="rId4" Type="http://schemas.openxmlformats.org/officeDocument/2006/relationships/image" Target="../media/image67.jpg"/></Relationships>
</file>

<file path=ppt/slides/_rels/slide2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slide" Target="slide33.xml"/><Relationship Id="rId7" Type="http://schemas.openxmlformats.org/officeDocument/2006/relationships/slide" Target="slide30.xml"/><Relationship Id="rId12" Type="http://schemas.openxmlformats.org/officeDocument/2006/relationships/image" Target="../media/image75.png"/><Relationship Id="rId2" Type="http://schemas.openxmlformats.org/officeDocument/2006/relationships/image" Target="../media/image70.jp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slide" Target="slide32.xml"/><Relationship Id="rId5" Type="http://schemas.openxmlformats.org/officeDocument/2006/relationships/slide" Target="slide29.xml"/><Relationship Id="rId10" Type="http://schemas.openxmlformats.org/officeDocument/2006/relationships/image" Target="../media/image74.png"/><Relationship Id="rId4" Type="http://schemas.openxmlformats.org/officeDocument/2006/relationships/image" Target="../media/image71.png"/><Relationship Id="rId9" Type="http://schemas.openxmlformats.org/officeDocument/2006/relationships/slide" Target="slide31.xml"/></Relationships>
</file>

<file path=ppt/slides/_rels/slide29.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slide" Target="slide28.xml"/><Relationship Id="rId7" Type="http://schemas.openxmlformats.org/officeDocument/2006/relationships/image" Target="../media/image79.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10" Type="http://schemas.microsoft.com/office/2007/relationships/hdphoto" Target="../media/hdphoto24.wdp"/><Relationship Id="rId4" Type="http://schemas.openxmlformats.org/officeDocument/2006/relationships/image" Target="../media/image76.png"/><Relationship Id="rId9" Type="http://schemas.openxmlformats.org/officeDocument/2006/relationships/image" Target="../media/image80.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 Target="slide28.xml"/><Relationship Id="rId7" Type="http://schemas.microsoft.com/office/2007/relationships/hdphoto" Target="../media/hdphoto24.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7.png"/><Relationship Id="rId10" Type="http://schemas.openxmlformats.org/officeDocument/2006/relationships/image" Target="../media/image81.png"/><Relationship Id="rId4" Type="http://schemas.openxmlformats.org/officeDocument/2006/relationships/image" Target="../media/image76.png"/><Relationship Id="rId9" Type="http://schemas.microsoft.com/office/2007/relationships/hdphoto" Target="../media/hdphoto23.wdp"/></Relationships>
</file>

<file path=ppt/slides/_rels/slide31.xml.rels><?xml version="1.0" encoding="UTF-8" standalone="yes"?>
<Relationships xmlns="http://schemas.openxmlformats.org/package/2006/relationships"><Relationship Id="rId8" Type="http://schemas.microsoft.com/office/2007/relationships/hdphoto" Target="../media/hdphoto24.wdp"/><Relationship Id="rId13" Type="http://schemas.openxmlformats.org/officeDocument/2006/relationships/image" Target="../media/image84.emf"/><Relationship Id="rId18" Type="http://schemas.openxmlformats.org/officeDocument/2006/relationships/image" Target="../media/image87.emf"/><Relationship Id="rId3" Type="http://schemas.openxmlformats.org/officeDocument/2006/relationships/image" Target="../media/image77.png"/><Relationship Id="rId21" Type="http://schemas.openxmlformats.org/officeDocument/2006/relationships/image" Target="../media/image89.emf"/><Relationship Id="rId7" Type="http://schemas.openxmlformats.org/officeDocument/2006/relationships/image" Target="../media/image80.png"/><Relationship Id="rId12" Type="http://schemas.openxmlformats.org/officeDocument/2006/relationships/oleObject" Target="../embeddings/oleObject17.bin"/><Relationship Id="rId17" Type="http://schemas.openxmlformats.org/officeDocument/2006/relationships/oleObject" Target="../embeddings/oleObject19.bin"/><Relationship Id="rId2" Type="http://schemas.openxmlformats.org/officeDocument/2006/relationships/audio" Target="../media/audio3.wav"/><Relationship Id="rId16" Type="http://schemas.openxmlformats.org/officeDocument/2006/relationships/image" Target="../media/image86.wmf"/><Relationship Id="rId20" Type="http://schemas.openxmlformats.org/officeDocument/2006/relationships/oleObject" Target="../embeddings/oleObject20.bin"/><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3.png"/><Relationship Id="rId5" Type="http://schemas.openxmlformats.org/officeDocument/2006/relationships/image" Target="../media/image76.png"/><Relationship Id="rId15" Type="http://schemas.openxmlformats.org/officeDocument/2006/relationships/oleObject" Target="../embeddings/oleObject18.bin"/><Relationship Id="rId10" Type="http://schemas.microsoft.com/office/2007/relationships/hdphoto" Target="../media/hdphoto23.wdp"/><Relationship Id="rId19" Type="http://schemas.openxmlformats.org/officeDocument/2006/relationships/image" Target="../media/image88.png"/><Relationship Id="rId4" Type="http://schemas.openxmlformats.org/officeDocument/2006/relationships/slide" Target="slide28.xml"/><Relationship Id="rId9" Type="http://schemas.openxmlformats.org/officeDocument/2006/relationships/image" Target="../media/image79.png"/><Relationship Id="rId14" Type="http://schemas.openxmlformats.org/officeDocument/2006/relationships/image" Target="../media/image85.png"/><Relationship Id="rId22" Type="http://schemas.openxmlformats.org/officeDocument/2006/relationships/image" Target="../media/image81.png"/></Relationships>
</file>

<file path=ppt/slides/_rels/slide3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audio" Target="../media/audio4.wav"/><Relationship Id="rId7" Type="http://schemas.openxmlformats.org/officeDocument/2006/relationships/image" Target="../media/image77.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slide" Target="slide28.xml"/><Relationship Id="rId4" Type="http://schemas.openxmlformats.org/officeDocument/2006/relationships/audio" Target="../media/audio5.wav"/></Relationships>
</file>

<file path=ppt/slides/_rels/slide3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audio4.wav"/><Relationship Id="rId7" Type="http://schemas.openxmlformats.org/officeDocument/2006/relationships/image" Target="../media/image76.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slide" Target="slide28.xml"/><Relationship Id="rId5" Type="http://schemas.openxmlformats.org/officeDocument/2006/relationships/image" Target="../media/image77.png"/><Relationship Id="rId4" Type="http://schemas.openxmlformats.org/officeDocument/2006/relationships/audio" Target="../media/audio5.wav"/></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4.jpeg"/><Relationship Id="rId5" Type="http://schemas.microsoft.com/office/2007/relationships/hdphoto" Target="../media/hdphoto26.wdp"/><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7.xml.rels><?xml version="1.0" encoding="UTF-8" standalone="yes"?>
<Relationships xmlns="http://schemas.openxmlformats.org/package/2006/relationships"><Relationship Id="rId3" Type="http://schemas.microsoft.com/office/2007/relationships/hdphoto" Target="../media/hdphoto27.wdp"/><Relationship Id="rId7" Type="http://schemas.openxmlformats.org/officeDocument/2006/relationships/image" Target="../media/image100.png"/><Relationship Id="rId2" Type="http://schemas.openxmlformats.org/officeDocument/2006/relationships/image" Target="../media/image97.png"/><Relationship Id="rId1" Type="http://schemas.openxmlformats.org/officeDocument/2006/relationships/slideLayout" Target="../slideLayouts/slideLayout2.xml"/><Relationship Id="rId6" Type="http://schemas.microsoft.com/office/2007/relationships/hdphoto" Target="../media/hdphoto28.wdp"/><Relationship Id="rId5" Type="http://schemas.openxmlformats.org/officeDocument/2006/relationships/image" Target="../media/image99.png"/><Relationship Id="rId4" Type="http://schemas.openxmlformats.org/officeDocument/2006/relationships/image" Target="../media/image98.png"/></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01.jpeg"/><Relationship Id="rId1" Type="http://schemas.openxmlformats.org/officeDocument/2006/relationships/slideLayout" Target="../slideLayouts/slideLayout2.xml"/><Relationship Id="rId5" Type="http://schemas.openxmlformats.org/officeDocument/2006/relationships/image" Target="../media/image102.png"/><Relationship Id="rId4" Type="http://schemas.microsoft.com/office/2007/relationships/hdphoto" Target="../media/hdphoto27.wdp"/></Relationships>
</file>

<file path=ppt/slides/_rels/slide39.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xml"/><Relationship Id="rId4" Type="http://schemas.microsoft.com/office/2007/relationships/hdphoto" Target="../media/hdphoto30.wdp"/></Relationships>
</file>

<file path=ppt/slides/_rels/slide4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w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wmf"/><Relationship Id="rId7" Type="http://schemas.openxmlformats.org/officeDocument/2006/relationships/image" Target="../media/image15.png"/><Relationship Id="rId2" Type="http://schemas.openxmlformats.org/officeDocument/2006/relationships/oleObject" Target="../embeddings/oleObject3.bin"/><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7.wmf"/><Relationship Id="rId5" Type="http://schemas.openxmlformats.org/officeDocument/2006/relationships/image" Target="../media/image13.wmf"/><Relationship Id="rId10" Type="http://schemas.openxmlformats.org/officeDocument/2006/relationships/oleObject" Target="../embeddings/oleObject5.bin"/><Relationship Id="rId4" Type="http://schemas.openxmlformats.org/officeDocument/2006/relationships/oleObject" Target="../embeddings/oleObject4.bin"/><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45870" y="101620"/>
            <a:ext cx="9033034" cy="6654759"/>
          </a:xfrm>
          <a:prstGeom prst="rect">
            <a:avLst/>
          </a:prstGeom>
        </p:spPr>
      </p:pic>
      <p:sp>
        <p:nvSpPr>
          <p:cNvPr id="6" name="WordArt 7"/>
          <p:cNvSpPr>
            <a:spLocks noChangeArrowheads="1" noChangeShapeType="1" noTextEdit="1"/>
          </p:cNvSpPr>
          <p:nvPr/>
        </p:nvSpPr>
        <p:spPr bwMode="auto">
          <a:xfrm>
            <a:off x="3394710" y="1543050"/>
            <a:ext cx="6419850" cy="94869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SOẠN MÔN TOÁN </a:t>
            </a:r>
            <a:r>
              <a:rPr lang="en-US" sz="3600" kern="1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6</a:t>
            </a:r>
            <a:endParaRPr lang="en-US" sz="3600" kern="10" dirty="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6294120" y="5562600"/>
            <a:ext cx="5349240" cy="400110"/>
          </a:xfrm>
          <a:prstGeom prst="rect">
            <a:avLst/>
          </a:prstGeom>
          <a:noFill/>
        </p:spPr>
        <p:txBody>
          <a:bodyPr wrap="square" rtlCol="0">
            <a:spAutoFit/>
          </a:bodyPr>
          <a:lstStyle/>
          <a:p>
            <a:r>
              <a:rPr lang="en-US" sz="2000" b="1" dirty="0">
                <a:solidFill>
                  <a:srgbClr val="002060"/>
                </a:solidFill>
                <a:latin typeface="Times New Roman" panose="02020603050405020304" pitchFamily="18" charset="0"/>
                <a:cs typeface="Times New Roman" panose="02020603050405020304" pitchFamily="18" charset="0"/>
              </a:rPr>
              <a:t>GIÁO VIÊN: NGUYỄN THỊ THƯƠNG</a:t>
            </a:r>
          </a:p>
        </p:txBody>
      </p:sp>
    </p:spTree>
    <p:extLst>
      <p:ext uri="{BB962C8B-B14F-4D97-AF65-F5344CB8AC3E}">
        <p14:creationId xmlns:p14="http://schemas.microsoft.com/office/powerpoint/2010/main" val="4187808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DC43CB-6630-42F7-929C-E3A744A581EF}"/>
              </a:ext>
            </a:extLst>
          </p:cNvPr>
          <p:cNvSpPr txBox="1"/>
          <p:nvPr/>
        </p:nvSpPr>
        <p:spPr>
          <a:xfrm>
            <a:off x="1456277" y="117948"/>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F25430D4-0729-4C67-BCED-F3024A50F93A}"/>
              </a:ext>
            </a:extLst>
          </p:cNvPr>
          <p:cNvGrpSpPr/>
          <p:nvPr/>
        </p:nvGrpSpPr>
        <p:grpSpPr>
          <a:xfrm rot="1013353">
            <a:off x="80608" y="381323"/>
            <a:ext cx="1366130" cy="714367"/>
            <a:chOff x="143130" y="1484212"/>
            <a:chExt cx="1853052" cy="1493400"/>
          </a:xfrm>
        </p:grpSpPr>
        <p:sp>
          <p:nvSpPr>
            <p:cNvPr id="20" name="Speech Bubble: Rectangle with Corners Rounded 19">
              <a:extLst>
                <a:ext uri="{FF2B5EF4-FFF2-40B4-BE49-F238E27FC236}">
                  <a16:creationId xmlns:a16="http://schemas.microsoft.com/office/drawing/2014/main" id="{FDC4A5BB-CF25-469D-8434-397D816967EB}"/>
                </a:ext>
              </a:extLst>
            </p:cNvPr>
            <p:cNvSpPr/>
            <p:nvPr/>
          </p:nvSpPr>
          <p:spPr>
            <a:xfrm rot="20647300">
              <a:off x="722355" y="1899187"/>
              <a:ext cx="1273827" cy="1078425"/>
            </a:xfrm>
            <a:prstGeom prst="wedgeRoundRectCallout">
              <a:avLst>
                <a:gd name="adj1" fmla="val -2506"/>
                <a:gd name="adj2" fmla="val 69670"/>
                <a:gd name="adj3" fmla="val 16667"/>
              </a:avLst>
            </a:prstGeom>
            <a:solidFill>
              <a:srgbClr val="FF6600"/>
            </a:solidFill>
            <a:ln>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080" name="Picture 8" descr="Dấu chấm hỏi màu trắng Biểu tượng cảm xúc ❔">
              <a:extLst>
                <a:ext uri="{FF2B5EF4-FFF2-40B4-BE49-F238E27FC236}">
                  <a16:creationId xmlns:a16="http://schemas.microsoft.com/office/drawing/2014/main" id="{1E18E5D0-1329-4811-9CF1-1BA0BB8A50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55383">
              <a:off x="672089" y="2095261"/>
              <a:ext cx="1047810" cy="83575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15 phát minh của Nhật Bản được cả thế giới ngưỡng mộ - Yêu Nhật Bản">
              <a:extLst>
                <a:ext uri="{FF2B5EF4-FFF2-40B4-BE49-F238E27FC236}">
                  <a16:creationId xmlns:a16="http://schemas.microsoft.com/office/drawing/2014/main" id="{4FBA1581-47D4-4987-9E10-7A2260C9997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480278">
              <a:off x="244207" y="1639199"/>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15 phát minh của Nhật Bản được cả thế giới ngưỡng mộ - Yêu Nhật Bản">
              <a:extLst>
                <a:ext uri="{FF2B5EF4-FFF2-40B4-BE49-F238E27FC236}">
                  <a16:creationId xmlns:a16="http://schemas.microsoft.com/office/drawing/2014/main" id="{CE374872-C940-4BB1-8CD2-3E446D8FC5F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335948">
              <a:off x="506425" y="1484212"/>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15 phát minh của Nhật Bản được cả thế giới ngưỡng mộ - Yêu Nhật Bản">
              <a:extLst>
                <a:ext uri="{FF2B5EF4-FFF2-40B4-BE49-F238E27FC236}">
                  <a16:creationId xmlns:a16="http://schemas.microsoft.com/office/drawing/2014/main" id="{00C4861D-A020-4EBA-8DD9-CA2FB2E3148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0263629">
              <a:off x="143130" y="1885230"/>
              <a:ext cx="496587" cy="60567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CC4DEEAF-140E-44B7-B134-5E96C5CAD6CB}"/>
                </a:ext>
              </a:extLst>
            </p:cNvPr>
            <p:cNvSpPr/>
            <p:nvPr/>
          </p:nvSpPr>
          <p:spPr>
            <a:xfrm rot="20566661">
              <a:off x="773155" y="1964642"/>
              <a:ext cx="1136975" cy="92079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Rounded Corners 22">
            <a:extLst>
              <a:ext uri="{FF2B5EF4-FFF2-40B4-BE49-F238E27FC236}">
                <a16:creationId xmlns:a16="http://schemas.microsoft.com/office/drawing/2014/main" id="{B3D872ED-C523-4F3B-BE66-6FF655F2EDFE}"/>
              </a:ext>
            </a:extLst>
          </p:cNvPr>
          <p:cNvSpPr/>
          <p:nvPr/>
        </p:nvSpPr>
        <p:spPr>
          <a:xfrm>
            <a:off x="1409669" y="911815"/>
            <a:ext cx="10471331" cy="10804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Times New Roman" panose="02020603050405020304" pitchFamily="18" charset="0"/>
                <a:cs typeface="Times New Roman" panose="02020603050405020304" pitchFamily="18" charset="0"/>
              </a:rPr>
              <a:t>Trong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Hình</a:t>
            </a:r>
            <a:r>
              <a:rPr lang="en-US" sz="2800" b="1" dirty="0">
                <a:solidFill>
                  <a:srgbClr val="0070C0"/>
                </a:solidFill>
                <a:latin typeface="Times New Roman" panose="02020603050405020304" pitchFamily="18" charset="0"/>
                <a:cs typeface="Times New Roman" panose="02020603050405020304" pitchFamily="18" charset="0"/>
              </a:rPr>
              <a:t> 8.4 </a:t>
            </a:r>
            <a:r>
              <a:rPr lang="en-US" sz="2800" b="1" dirty="0" err="1">
                <a:solidFill>
                  <a:srgbClr val="0070C0"/>
                </a:solidFill>
                <a:latin typeface="Times New Roman" panose="02020603050405020304" pitchFamily="18" charset="0"/>
                <a:cs typeface="Times New Roman" panose="02020603050405020304" pitchFamily="18" charset="0"/>
              </a:rPr>
              <a:t>có</a:t>
            </a:r>
            <a:r>
              <a:rPr lang="en-US" sz="2800" b="1" dirty="0">
                <a:solidFill>
                  <a:srgbClr val="0070C0"/>
                </a:solidFill>
                <a:latin typeface="Times New Roman" panose="02020603050405020304" pitchFamily="18" charset="0"/>
                <a:cs typeface="Times New Roman" panose="02020603050405020304" pitchFamily="18" charset="0"/>
              </a:rPr>
              <a:t> bao </a:t>
            </a:r>
            <a:r>
              <a:rPr lang="en-US" sz="2800" b="1" dirty="0" err="1">
                <a:solidFill>
                  <a:srgbClr val="0070C0"/>
                </a:solidFill>
                <a:latin typeface="Times New Roman" panose="02020603050405020304" pitchFamily="18" charset="0"/>
                <a:cs typeface="Times New Roman" panose="02020603050405020304" pitchFamily="18" charset="0"/>
              </a:rPr>
              <a:t>nhiêu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Hãy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đọc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tên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đó</a:t>
            </a:r>
            <a:r>
              <a:rPr lang="en-US" sz="2800" b="1" dirty="0">
                <a:solidFill>
                  <a:srgbClr val="0070C0"/>
                </a:solidFill>
                <a:latin typeface="Times New Roman" panose="02020603050405020304" pitchFamily="18" charset="0"/>
                <a:cs typeface="Times New Roman" panose="02020603050405020304" pitchFamily="18" charset="0"/>
              </a:rPr>
              <a:t>?</a:t>
            </a:r>
          </a:p>
        </p:txBody>
      </p:sp>
      <p:grpSp>
        <p:nvGrpSpPr>
          <p:cNvPr id="10" name="Group 9">
            <a:extLst>
              <a:ext uri="{FF2B5EF4-FFF2-40B4-BE49-F238E27FC236}">
                <a16:creationId xmlns:a16="http://schemas.microsoft.com/office/drawing/2014/main" id="{CB1BF979-9B5C-4DD5-8401-735C36157ACC}"/>
              </a:ext>
            </a:extLst>
          </p:cNvPr>
          <p:cNvGrpSpPr/>
          <p:nvPr/>
        </p:nvGrpSpPr>
        <p:grpSpPr>
          <a:xfrm>
            <a:off x="6207392" y="2201353"/>
            <a:ext cx="5673608" cy="4097306"/>
            <a:chOff x="6207392" y="2201353"/>
            <a:chExt cx="5673608" cy="4097306"/>
          </a:xfrm>
        </p:grpSpPr>
        <p:pic>
          <p:nvPicPr>
            <p:cNvPr id="8" name="Picture 7">
              <a:extLst>
                <a:ext uri="{FF2B5EF4-FFF2-40B4-BE49-F238E27FC236}">
                  <a16:creationId xmlns:a16="http://schemas.microsoft.com/office/drawing/2014/main" id="{7976B241-24A5-4880-A522-F544D5DE9F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7392" y="2201353"/>
              <a:ext cx="5673608" cy="4097306"/>
            </a:xfrm>
            <a:prstGeom prst="rect">
              <a:avLst/>
            </a:prstGeom>
          </p:spPr>
        </p:pic>
        <p:sp>
          <p:nvSpPr>
            <p:cNvPr id="9" name="TextBox 8">
              <a:extLst>
                <a:ext uri="{FF2B5EF4-FFF2-40B4-BE49-F238E27FC236}">
                  <a16:creationId xmlns:a16="http://schemas.microsoft.com/office/drawing/2014/main" id="{DC6E9604-8C0E-4D27-A73E-6B8F7167D36D}"/>
                </a:ext>
              </a:extLst>
            </p:cNvPr>
            <p:cNvSpPr txBox="1"/>
            <p:nvPr/>
          </p:nvSpPr>
          <p:spPr>
            <a:xfrm>
              <a:off x="8306493" y="5471457"/>
              <a:ext cx="1789611"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8.4</a:t>
              </a:r>
              <a:endParaRPr lang="en-US" sz="2400" dirty="0"/>
            </a:p>
          </p:txBody>
        </p:sp>
      </p:grpSp>
      <p:grpSp>
        <p:nvGrpSpPr>
          <p:cNvPr id="24" name="Group 23">
            <a:extLst>
              <a:ext uri="{FF2B5EF4-FFF2-40B4-BE49-F238E27FC236}">
                <a16:creationId xmlns:a16="http://schemas.microsoft.com/office/drawing/2014/main" id="{D928C9D8-318A-44B3-A7C0-8C739134D4AE}"/>
              </a:ext>
            </a:extLst>
          </p:cNvPr>
          <p:cNvGrpSpPr/>
          <p:nvPr/>
        </p:nvGrpSpPr>
        <p:grpSpPr>
          <a:xfrm>
            <a:off x="311000" y="3693180"/>
            <a:ext cx="4608206" cy="523220"/>
            <a:chOff x="311000" y="3693180"/>
            <a:chExt cx="4608206" cy="523220"/>
          </a:xfrm>
        </p:grpSpPr>
        <p:graphicFrame>
          <p:nvGraphicFramePr>
            <p:cNvPr id="33" name="Object 32">
              <a:extLst>
                <a:ext uri="{FF2B5EF4-FFF2-40B4-BE49-F238E27FC236}">
                  <a16:creationId xmlns:a16="http://schemas.microsoft.com/office/drawing/2014/main" id="{BD689319-AD0A-4E8E-9369-4A62FB3D7014}"/>
                </a:ext>
              </a:extLst>
            </p:cNvPr>
            <p:cNvGraphicFramePr>
              <a:graphicFrameLocks noChangeAspect="1"/>
            </p:cNvGraphicFramePr>
            <p:nvPr>
              <p:extLst>
                <p:ext uri="{D42A27DB-BD31-4B8C-83A1-F6EECF244321}">
                  <p14:modId xmlns:p14="http://schemas.microsoft.com/office/powerpoint/2010/main" val="3219830870"/>
                </p:ext>
              </p:extLst>
            </p:nvPr>
          </p:nvGraphicFramePr>
          <p:xfrm>
            <a:off x="3128506" y="3783511"/>
            <a:ext cx="1790700" cy="393700"/>
          </p:xfrm>
          <a:graphic>
            <a:graphicData uri="http://schemas.openxmlformats.org/presentationml/2006/ole">
              <mc:AlternateContent xmlns:mc="http://schemas.openxmlformats.org/markup-compatibility/2006">
                <mc:Choice xmlns:v="urn:schemas-microsoft-com:vml" Requires="v">
                  <p:oleObj name="Equation" r:id="rId6" imgW="1790640" imgH="393480" progId="Equation.DSMT4">
                    <p:embed/>
                  </p:oleObj>
                </mc:Choice>
                <mc:Fallback>
                  <p:oleObj name="Equation" r:id="rId6" imgW="1790640" imgH="393480" progId="Equation.DSMT4">
                    <p:embed/>
                    <p:pic>
                      <p:nvPicPr>
                        <p:cNvPr id="33" name="Object 32">
                          <a:extLst>
                            <a:ext uri="{FF2B5EF4-FFF2-40B4-BE49-F238E27FC236}">
                              <a16:creationId xmlns:a16="http://schemas.microsoft.com/office/drawing/2014/main" id="{BD689319-AD0A-4E8E-9369-4A62FB3D7014}"/>
                            </a:ext>
                          </a:extLst>
                        </p:cNvPr>
                        <p:cNvPicPr/>
                        <p:nvPr/>
                      </p:nvPicPr>
                      <p:blipFill>
                        <a:blip r:embed="rId7"/>
                        <a:stretch>
                          <a:fillRect/>
                        </a:stretch>
                      </p:blipFill>
                      <p:spPr>
                        <a:xfrm>
                          <a:off x="3128506" y="3783511"/>
                          <a:ext cx="1790700" cy="39370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A29D72F4-C3A0-4343-A1C1-A6F19F3867E6}"/>
                </a:ext>
              </a:extLst>
            </p:cNvPr>
            <p:cNvSpPr txBox="1"/>
            <p:nvPr/>
          </p:nvSpPr>
          <p:spPr>
            <a:xfrm>
              <a:off x="311000" y="3693180"/>
              <a:ext cx="3297118"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a:t>
              </a:r>
            </a:p>
          </p:txBody>
        </p:sp>
      </p:grpSp>
      <p:cxnSp>
        <p:nvCxnSpPr>
          <p:cNvPr id="28" name="Straight Connector 27">
            <a:extLst>
              <a:ext uri="{FF2B5EF4-FFF2-40B4-BE49-F238E27FC236}">
                <a16:creationId xmlns:a16="http://schemas.microsoft.com/office/drawing/2014/main" id="{E479723D-5338-4057-BED2-1617E75B0CF4}"/>
              </a:ext>
            </a:extLst>
          </p:cNvPr>
          <p:cNvCxnSpPr>
            <a:cxnSpLocks/>
          </p:cNvCxnSpPr>
          <p:nvPr/>
        </p:nvCxnSpPr>
        <p:spPr>
          <a:xfrm flipV="1">
            <a:off x="6727371" y="2625636"/>
            <a:ext cx="2899954" cy="2898073"/>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36" name="Straight Connector 35">
            <a:extLst>
              <a:ext uri="{FF2B5EF4-FFF2-40B4-BE49-F238E27FC236}">
                <a16:creationId xmlns:a16="http://schemas.microsoft.com/office/drawing/2014/main" id="{8BF2F437-AE55-451A-82B4-FD7D76ECAFCE}"/>
              </a:ext>
            </a:extLst>
          </p:cNvPr>
          <p:cNvCxnSpPr>
            <a:cxnSpLocks/>
          </p:cNvCxnSpPr>
          <p:nvPr/>
        </p:nvCxnSpPr>
        <p:spPr>
          <a:xfrm>
            <a:off x="6400800" y="5105920"/>
            <a:ext cx="5157061" cy="0"/>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40" name="Straight Connector 39">
            <a:extLst>
              <a:ext uri="{FF2B5EF4-FFF2-40B4-BE49-F238E27FC236}">
                <a16:creationId xmlns:a16="http://schemas.microsoft.com/office/drawing/2014/main" id="{62760EA8-45F3-4DA9-8A6C-DAF3EB430E83}"/>
              </a:ext>
            </a:extLst>
          </p:cNvPr>
          <p:cNvCxnSpPr>
            <a:cxnSpLocks/>
          </p:cNvCxnSpPr>
          <p:nvPr/>
        </p:nvCxnSpPr>
        <p:spPr>
          <a:xfrm flipH="1" flipV="1">
            <a:off x="8856617" y="2481944"/>
            <a:ext cx="2418777" cy="3451178"/>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71173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6" presetClass="entr" presetSubtype="21"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down)">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xit" presetSubtype="32" fill="hold" nodeType="clickEffect">
                                  <p:stCondLst>
                                    <p:cond delay="0"/>
                                  </p:stCondLst>
                                  <p:childTnLst>
                                    <p:animEffect transition="out" filter="circle(out)">
                                      <p:cBhvr>
                                        <p:cTn id="33" dur="10"/>
                                        <p:tgtEl>
                                          <p:spTgt spid="28"/>
                                        </p:tgtEl>
                                      </p:cBhvr>
                                    </p:animEffect>
                                    <p:set>
                                      <p:cBhvr>
                                        <p:cTn id="34" dur="1" fill="hold">
                                          <p:stCondLst>
                                            <p:cond delay="9"/>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10"/>
                                        <p:tgtEl>
                                          <p:spTgt spid="36"/>
                                        </p:tgtEl>
                                      </p:cBhvr>
                                    </p:animEffect>
                                    <p:set>
                                      <p:cBhvr>
                                        <p:cTn id="44" dur="1" fill="hold">
                                          <p:stCondLst>
                                            <p:cond delay="9"/>
                                          </p:stCondLst>
                                        </p:cTn>
                                        <p:tgtEl>
                                          <p:spTgt spid="3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down)">
                                      <p:cBhvr>
                                        <p:cTn id="49" dur="500"/>
                                        <p:tgtEl>
                                          <p:spTgt spid="40"/>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xit" presetSubtype="32" fill="hold" nodeType="clickEffect">
                                  <p:stCondLst>
                                    <p:cond delay="0"/>
                                  </p:stCondLst>
                                  <p:childTnLst>
                                    <p:animEffect transition="out" filter="circle(out)">
                                      <p:cBhvr>
                                        <p:cTn id="53" dur="10"/>
                                        <p:tgtEl>
                                          <p:spTgt spid="40"/>
                                        </p:tgtEl>
                                      </p:cBhvr>
                                    </p:animEffect>
                                    <p:set>
                                      <p:cBhvr>
                                        <p:cTn id="54" dur="1" fill="hold">
                                          <p:stCondLst>
                                            <p:cond delay="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DC43CB-6630-42F7-929C-E3A744A581EF}"/>
              </a:ext>
            </a:extLst>
          </p:cNvPr>
          <p:cNvSpPr txBox="1"/>
          <p:nvPr/>
        </p:nvSpPr>
        <p:spPr>
          <a:xfrm>
            <a:off x="286992" y="70449"/>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25" name="Content Placeholder 5">
            <a:extLst>
              <a:ext uri="{FF2B5EF4-FFF2-40B4-BE49-F238E27FC236}">
                <a16:creationId xmlns:a16="http://schemas.microsoft.com/office/drawing/2014/main" id="{810FBC2B-BABA-4F17-860A-F64C5FF38E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74560" y="1741544"/>
            <a:ext cx="5492038" cy="368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5AFB1683-E21C-40D7-81A9-F3B37BE1733C}"/>
              </a:ext>
            </a:extLst>
          </p:cNvPr>
          <p:cNvSpPr txBox="1"/>
          <p:nvPr/>
        </p:nvSpPr>
        <p:spPr>
          <a:xfrm>
            <a:off x="286992" y="941764"/>
            <a:ext cx="4632214" cy="523220"/>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8.1. Quan </a:t>
            </a:r>
            <a:r>
              <a:rPr lang="en-US" sz="2800" b="1" dirty="0" err="1">
                <a:solidFill>
                  <a:srgbClr val="C00000"/>
                </a:solidFill>
                <a:latin typeface="Times New Roman" panose="02020603050405020304" pitchFamily="18" charset="0"/>
                <a:cs typeface="Times New Roman" panose="02020603050405020304" pitchFamily="18" charset="0"/>
              </a:rPr>
              <a:t>sát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Hình</a:t>
            </a:r>
            <a:r>
              <a:rPr lang="en-US" sz="2800" b="1" dirty="0">
                <a:solidFill>
                  <a:srgbClr val="C00000"/>
                </a:solidFill>
                <a:latin typeface="Times New Roman" panose="02020603050405020304" pitchFamily="18" charset="0"/>
                <a:cs typeface="Times New Roman" panose="02020603050405020304" pitchFamily="18" charset="0"/>
              </a:rPr>
              <a:t> 8.11</a:t>
            </a:r>
          </a:p>
        </p:txBody>
      </p:sp>
      <p:sp>
        <p:nvSpPr>
          <p:cNvPr id="29" name="TextBox 28">
            <a:extLst>
              <a:ext uri="{FF2B5EF4-FFF2-40B4-BE49-F238E27FC236}">
                <a16:creationId xmlns:a16="http://schemas.microsoft.com/office/drawing/2014/main" id="{70B68A04-8FF2-4376-9ECE-C893F8ECFE5F}"/>
              </a:ext>
            </a:extLst>
          </p:cNvPr>
          <p:cNvSpPr txBox="1"/>
          <p:nvPr/>
        </p:nvSpPr>
        <p:spPr>
          <a:xfrm>
            <a:off x="189123" y="1957757"/>
            <a:ext cx="6198615"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 Giao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a:t>
            </a:r>
          </a:p>
        </p:txBody>
      </p:sp>
      <p:sp>
        <p:nvSpPr>
          <p:cNvPr id="31" name="TextBox 30">
            <a:extLst>
              <a:ext uri="{FF2B5EF4-FFF2-40B4-BE49-F238E27FC236}">
                <a16:creationId xmlns:a16="http://schemas.microsoft.com/office/drawing/2014/main" id="{7D98575A-3690-467C-BFC5-D34B76840F05}"/>
              </a:ext>
            </a:extLst>
          </p:cNvPr>
          <p:cNvSpPr txBox="1"/>
          <p:nvPr/>
        </p:nvSpPr>
        <p:spPr>
          <a:xfrm>
            <a:off x="725615" y="2444611"/>
            <a:ext cx="6185262" cy="523220"/>
          </a:xfrm>
          <a:prstGeom prst="rect">
            <a:avLst/>
          </a:prstGeom>
          <a:noFill/>
        </p:spPr>
        <p:txBody>
          <a:bodyPr wrap="square">
            <a:spAutoFit/>
          </a:bodyPr>
          <a:lstStyle/>
          <a:p>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endParaRPr lang="en-US" sz="2800" dirty="0"/>
          </a:p>
        </p:txBody>
      </p:sp>
      <p:sp>
        <p:nvSpPr>
          <p:cNvPr id="6" name="Star: 10 Points 5">
            <a:extLst>
              <a:ext uri="{FF2B5EF4-FFF2-40B4-BE49-F238E27FC236}">
                <a16:creationId xmlns:a16="http://schemas.microsoft.com/office/drawing/2014/main" id="{DB2675F7-11A0-4623-A0B1-0C45094D940E}"/>
              </a:ext>
            </a:extLst>
          </p:cNvPr>
          <p:cNvSpPr/>
          <p:nvPr/>
        </p:nvSpPr>
        <p:spPr>
          <a:xfrm>
            <a:off x="4776329" y="2385177"/>
            <a:ext cx="2036598" cy="1165715"/>
          </a:xfrm>
          <a:prstGeom prst="star1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NHÓM 1</a:t>
            </a:r>
          </a:p>
        </p:txBody>
      </p:sp>
      <p:sp>
        <p:nvSpPr>
          <p:cNvPr id="32" name="Star: 10 Points 31">
            <a:extLst>
              <a:ext uri="{FF2B5EF4-FFF2-40B4-BE49-F238E27FC236}">
                <a16:creationId xmlns:a16="http://schemas.microsoft.com/office/drawing/2014/main" id="{7835D5B5-C5C9-43A3-82FA-4CE3F3BD2426}"/>
              </a:ext>
            </a:extLst>
          </p:cNvPr>
          <p:cNvSpPr/>
          <p:nvPr/>
        </p:nvSpPr>
        <p:spPr>
          <a:xfrm>
            <a:off x="4691869" y="4654944"/>
            <a:ext cx="2036598" cy="1165715"/>
          </a:xfrm>
          <a:prstGeom prst="star1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NHÓM 2</a:t>
            </a:r>
          </a:p>
        </p:txBody>
      </p:sp>
      <p:pic>
        <p:nvPicPr>
          <p:cNvPr id="6146" name="Picture 2" descr="download work png photos 480 - free clipart teamwork PNG image with  transparent background | TOPpng">
            <a:extLst>
              <a:ext uri="{FF2B5EF4-FFF2-40B4-BE49-F238E27FC236}">
                <a16:creationId xmlns:a16="http://schemas.microsoft.com/office/drawing/2014/main" id="{C3F7B4D1-EFEA-4E8F-B375-BE29B87E789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643" b="92952" l="0" r="95946"/>
                    </a14:imgEffect>
                  </a14:imgLayer>
                </a14:imgProps>
              </a:ext>
              <a:ext uri="{28A0092B-C50C-407E-A947-70E740481C1C}">
                <a14:useLocalDpi xmlns:a14="http://schemas.microsoft.com/office/drawing/2010/main" val="0"/>
              </a:ext>
            </a:extLst>
          </a:blip>
          <a:srcRect/>
          <a:stretch>
            <a:fillRect/>
          </a:stretch>
        </p:blipFill>
        <p:spPr bwMode="auto">
          <a:xfrm>
            <a:off x="8751575" y="-578632"/>
            <a:ext cx="3232782" cy="330559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AA79CCEF-592B-4F54-93A1-96451EF6EAB6}"/>
              </a:ext>
            </a:extLst>
          </p:cNvPr>
          <p:cNvSpPr txBox="1"/>
          <p:nvPr/>
        </p:nvSpPr>
        <p:spPr>
          <a:xfrm>
            <a:off x="629236" y="2458335"/>
            <a:ext cx="2036598" cy="523220"/>
          </a:xfrm>
          <a:prstGeom prst="rect">
            <a:avLst/>
          </a:prstGeom>
          <a:noFill/>
        </p:spPr>
        <p:txBody>
          <a:bodyPr wrap="squar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i="1" dirty="0">
                <a:solidFill>
                  <a:srgbClr val="FF0000"/>
                </a:solidFill>
                <a:latin typeface="Times New Roman" panose="02020603050405020304" pitchFamily="18" charset="0"/>
                <a:cs typeface="Times New Roman" panose="02020603050405020304" pitchFamily="18" charset="0"/>
              </a:rPr>
              <a:t>P</a:t>
            </a:r>
            <a:endParaRPr lang="en-US" sz="2800" b="1" i="1" dirty="0">
              <a:solidFill>
                <a:srgbClr val="FF0000"/>
              </a:solidFill>
            </a:endParaRPr>
          </a:p>
        </p:txBody>
      </p:sp>
      <p:sp>
        <p:nvSpPr>
          <p:cNvPr id="37" name="TextBox 36">
            <a:extLst>
              <a:ext uri="{FF2B5EF4-FFF2-40B4-BE49-F238E27FC236}">
                <a16:creationId xmlns:a16="http://schemas.microsoft.com/office/drawing/2014/main" id="{D678AFDB-D7CE-4CD6-BF43-D45503BC5A0C}"/>
              </a:ext>
            </a:extLst>
          </p:cNvPr>
          <p:cNvSpPr txBox="1"/>
          <p:nvPr/>
        </p:nvSpPr>
        <p:spPr>
          <a:xfrm>
            <a:off x="307838" y="3647215"/>
            <a:ext cx="6079900"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endParaRPr lang="en-US" sz="2800" dirty="0">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AF7957E6-4681-47F7-A400-5298A6B63C5D}"/>
              </a:ext>
            </a:extLst>
          </p:cNvPr>
          <p:cNvGrpSpPr/>
          <p:nvPr/>
        </p:nvGrpSpPr>
        <p:grpSpPr>
          <a:xfrm>
            <a:off x="209344" y="5393762"/>
            <a:ext cx="6701533" cy="523220"/>
            <a:chOff x="209344" y="5393762"/>
            <a:chExt cx="6701533" cy="523220"/>
          </a:xfrm>
        </p:grpSpPr>
        <p:sp>
          <p:nvSpPr>
            <p:cNvPr id="30" name="TextBox 29">
              <a:extLst>
                <a:ext uri="{FF2B5EF4-FFF2-40B4-BE49-F238E27FC236}">
                  <a16:creationId xmlns:a16="http://schemas.microsoft.com/office/drawing/2014/main" id="{AC245E67-58F1-4E2F-850F-99FD11176A93}"/>
                </a:ext>
              </a:extLst>
            </p:cNvPr>
            <p:cNvSpPr txBox="1"/>
            <p:nvPr/>
          </p:nvSpPr>
          <p:spPr>
            <a:xfrm>
              <a:off x="209344" y="5393762"/>
              <a:ext cx="6519123"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thuộc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hiệu</a:t>
              </a:r>
              <a:r>
                <a:rPr lang="en-US" sz="2800" dirty="0">
                  <a:solidFill>
                    <a:srgbClr val="FF0000"/>
                  </a:solidFill>
                  <a:latin typeface="Times New Roman" panose="02020603050405020304" pitchFamily="18" charset="0"/>
                  <a:cs typeface="Times New Roman" panose="02020603050405020304" pitchFamily="18" charset="0"/>
                </a:rPr>
                <a:t>: </a:t>
              </a:r>
            </a:p>
          </p:txBody>
        </p:sp>
        <p:graphicFrame>
          <p:nvGraphicFramePr>
            <p:cNvPr id="11" name="Object 10">
              <a:extLst>
                <a:ext uri="{FF2B5EF4-FFF2-40B4-BE49-F238E27FC236}">
                  <a16:creationId xmlns:a16="http://schemas.microsoft.com/office/drawing/2014/main" id="{F72F4408-2D52-4784-B68B-2D58DD52FFD7}"/>
                </a:ext>
              </a:extLst>
            </p:cNvPr>
            <p:cNvGraphicFramePr>
              <a:graphicFrameLocks noChangeAspect="1"/>
            </p:cNvGraphicFramePr>
            <p:nvPr>
              <p:extLst>
                <p:ext uri="{D42A27DB-BD31-4B8C-83A1-F6EECF244321}">
                  <p14:modId xmlns:p14="http://schemas.microsoft.com/office/powerpoint/2010/main" val="977374462"/>
                </p:ext>
              </p:extLst>
            </p:nvPr>
          </p:nvGraphicFramePr>
          <p:xfrm>
            <a:off x="6110777" y="5496304"/>
            <a:ext cx="800100" cy="317500"/>
          </p:xfrm>
          <a:graphic>
            <a:graphicData uri="http://schemas.openxmlformats.org/presentationml/2006/ole">
              <mc:AlternateContent xmlns:mc="http://schemas.openxmlformats.org/markup-compatibility/2006">
                <mc:Choice xmlns:v="urn:schemas-microsoft-com:vml" Requires="v">
                  <p:oleObj name="Equation" r:id="rId5" imgW="799920" imgH="317160" progId="Equation.DSMT4">
                    <p:embed/>
                  </p:oleObj>
                </mc:Choice>
                <mc:Fallback>
                  <p:oleObj name="Equation" r:id="rId5" imgW="799920" imgH="317160" progId="Equation.DSMT4">
                    <p:embed/>
                    <p:pic>
                      <p:nvPicPr>
                        <p:cNvPr id="11" name="Object 10">
                          <a:extLst>
                            <a:ext uri="{FF2B5EF4-FFF2-40B4-BE49-F238E27FC236}">
                              <a16:creationId xmlns:a16="http://schemas.microsoft.com/office/drawing/2014/main" id="{F72F4408-2D52-4784-B68B-2D58DD52FFD7}"/>
                            </a:ext>
                          </a:extLst>
                        </p:cNvPr>
                        <p:cNvPicPr/>
                        <p:nvPr/>
                      </p:nvPicPr>
                      <p:blipFill>
                        <a:blip r:embed="rId6"/>
                        <a:stretch>
                          <a:fillRect/>
                        </a:stretch>
                      </p:blipFill>
                      <p:spPr>
                        <a:xfrm>
                          <a:off x="6110777" y="5496304"/>
                          <a:ext cx="800100" cy="317500"/>
                        </a:xfrm>
                        <a:prstGeom prst="rect">
                          <a:avLst/>
                        </a:prstGeom>
                      </p:spPr>
                    </p:pic>
                  </p:oleObj>
                </mc:Fallback>
              </mc:AlternateContent>
            </a:graphicData>
          </a:graphic>
        </p:graphicFrame>
      </p:grpSp>
      <p:grpSp>
        <p:nvGrpSpPr>
          <p:cNvPr id="38" name="Group 37">
            <a:extLst>
              <a:ext uri="{FF2B5EF4-FFF2-40B4-BE49-F238E27FC236}">
                <a16:creationId xmlns:a16="http://schemas.microsoft.com/office/drawing/2014/main" id="{A9A340F3-4CFF-4316-B323-9D11D20BD96D}"/>
              </a:ext>
            </a:extLst>
          </p:cNvPr>
          <p:cNvGrpSpPr/>
          <p:nvPr/>
        </p:nvGrpSpPr>
        <p:grpSpPr>
          <a:xfrm>
            <a:off x="218051" y="6055619"/>
            <a:ext cx="7728974" cy="523220"/>
            <a:chOff x="209344" y="5393762"/>
            <a:chExt cx="6694383" cy="523220"/>
          </a:xfrm>
        </p:grpSpPr>
        <p:sp>
          <p:nvSpPr>
            <p:cNvPr id="39" name="TextBox 38">
              <a:extLst>
                <a:ext uri="{FF2B5EF4-FFF2-40B4-BE49-F238E27FC236}">
                  <a16:creationId xmlns:a16="http://schemas.microsoft.com/office/drawing/2014/main" id="{EB4999CF-4656-420D-A6E2-4DD49560A9D8}"/>
                </a:ext>
              </a:extLst>
            </p:cNvPr>
            <p:cNvSpPr txBox="1"/>
            <p:nvPr/>
          </p:nvSpPr>
          <p:spPr>
            <a:xfrm>
              <a:off x="209344" y="5393762"/>
              <a:ext cx="6519123"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thuộc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b</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hiệu</a:t>
              </a:r>
              <a:r>
                <a:rPr lang="en-US" sz="2800" dirty="0">
                  <a:solidFill>
                    <a:srgbClr val="FF0000"/>
                  </a:solidFill>
                  <a:latin typeface="Times New Roman" panose="02020603050405020304" pitchFamily="18" charset="0"/>
                  <a:cs typeface="Times New Roman" panose="02020603050405020304" pitchFamily="18" charset="0"/>
                </a:rPr>
                <a:t>: </a:t>
              </a:r>
            </a:p>
          </p:txBody>
        </p:sp>
        <p:graphicFrame>
          <p:nvGraphicFramePr>
            <p:cNvPr id="41" name="Object 40">
              <a:extLst>
                <a:ext uri="{FF2B5EF4-FFF2-40B4-BE49-F238E27FC236}">
                  <a16:creationId xmlns:a16="http://schemas.microsoft.com/office/drawing/2014/main" id="{9666B8F2-1CF3-40D5-A3D3-4C60DA5805CE}"/>
                </a:ext>
              </a:extLst>
            </p:cNvPr>
            <p:cNvGraphicFramePr>
              <a:graphicFrameLocks noChangeAspect="1"/>
            </p:cNvGraphicFramePr>
            <p:nvPr>
              <p:extLst>
                <p:ext uri="{D42A27DB-BD31-4B8C-83A1-F6EECF244321}">
                  <p14:modId xmlns:p14="http://schemas.microsoft.com/office/powerpoint/2010/main" val="60487622"/>
                </p:ext>
              </p:extLst>
            </p:nvPr>
          </p:nvGraphicFramePr>
          <p:xfrm>
            <a:off x="6117227" y="5483356"/>
            <a:ext cx="786500" cy="342900"/>
          </p:xfrm>
          <a:graphic>
            <a:graphicData uri="http://schemas.openxmlformats.org/presentationml/2006/ole">
              <mc:AlternateContent xmlns:mc="http://schemas.openxmlformats.org/markup-compatibility/2006">
                <mc:Choice xmlns:v="urn:schemas-microsoft-com:vml" Requires="v">
                  <p:oleObj name="Equation" r:id="rId7" imgW="787320" imgH="342720" progId="Equation.DSMT4">
                    <p:embed/>
                  </p:oleObj>
                </mc:Choice>
                <mc:Fallback>
                  <p:oleObj name="Equation" r:id="rId7" imgW="787320" imgH="342720" progId="Equation.DSMT4">
                    <p:embed/>
                    <p:pic>
                      <p:nvPicPr>
                        <p:cNvPr id="41" name="Object 40">
                          <a:extLst>
                            <a:ext uri="{FF2B5EF4-FFF2-40B4-BE49-F238E27FC236}">
                              <a16:creationId xmlns:a16="http://schemas.microsoft.com/office/drawing/2014/main" id="{9666B8F2-1CF3-40D5-A3D3-4C60DA5805CE}"/>
                            </a:ext>
                          </a:extLst>
                        </p:cNvPr>
                        <p:cNvPicPr/>
                        <p:nvPr/>
                      </p:nvPicPr>
                      <p:blipFill>
                        <a:blip r:embed="rId8"/>
                        <a:stretch>
                          <a:fillRect/>
                        </a:stretch>
                      </p:blipFill>
                      <p:spPr>
                        <a:xfrm>
                          <a:off x="6117227" y="5483356"/>
                          <a:ext cx="786500" cy="342900"/>
                        </a:xfrm>
                        <a:prstGeom prst="rect">
                          <a:avLst/>
                        </a:prstGeom>
                      </p:spPr>
                    </p:pic>
                  </p:oleObj>
                </mc:Fallback>
              </mc:AlternateContent>
            </a:graphicData>
          </a:graphic>
        </p:graphicFrame>
      </p:grpSp>
    </p:spTree>
    <p:extLst>
      <p:ext uri="{BB962C8B-B14F-4D97-AF65-F5344CB8AC3E}">
        <p14:creationId xmlns:p14="http://schemas.microsoft.com/office/powerpoint/2010/main" val="396484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circle(in)">
                                      <p:cBhvr>
                                        <p:cTn id="12" dur="10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circle(in)">
                                      <p:cBhvr>
                                        <p:cTn id="25" dur="750"/>
                                        <p:tgtEl>
                                          <p:spTgt spid="2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circle(in)">
                                      <p:cBhvr>
                                        <p:cTn id="28" dur="750"/>
                                        <p:tgtEl>
                                          <p:spTgt spid="3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circle(in)">
                                      <p:cBhvr>
                                        <p:cTn id="31" dur="20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xit" presetSubtype="32" fill="hold" grpId="1" nodeType="clickEffect">
                                  <p:stCondLst>
                                    <p:cond delay="0"/>
                                  </p:stCondLst>
                                  <p:childTnLst>
                                    <p:animEffect transition="out" filter="circle(out)">
                                      <p:cBhvr>
                                        <p:cTn id="45" dur="2000"/>
                                        <p:tgtEl>
                                          <p:spTgt spid="6"/>
                                        </p:tgtEl>
                                      </p:cBhvr>
                                    </p:animEffect>
                                    <p:set>
                                      <p:cBhvr>
                                        <p:cTn id="46" dur="1" fill="hold">
                                          <p:stCondLst>
                                            <p:cond delay="1999"/>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6" presetClass="exit" presetSubtype="32" fill="hold" grpId="1" nodeType="clickEffect">
                                  <p:stCondLst>
                                    <p:cond delay="0"/>
                                  </p:stCondLst>
                                  <p:childTnLst>
                                    <p:animEffect transition="out" filter="circle(out)">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par>
                                <p:cTn id="52" presetID="6" presetClass="entr" presetSubtype="16"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circle(in)">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xit" presetSubtype="32" fill="hold" grpId="1" nodeType="clickEffect">
                                  <p:stCondLst>
                                    <p:cond delay="0"/>
                                  </p:stCondLst>
                                  <p:childTnLst>
                                    <p:animEffect transition="out" filter="circle(out)">
                                      <p:cBhvr>
                                        <p:cTn id="58" dur="2000"/>
                                        <p:tgtEl>
                                          <p:spTgt spid="32"/>
                                        </p:tgtEl>
                                      </p:cBhvr>
                                    </p:animEffect>
                                    <p:set>
                                      <p:cBhvr>
                                        <p:cTn id="59" dur="1" fill="hold">
                                          <p:stCondLst>
                                            <p:cond delay="1999"/>
                                          </p:stCondLst>
                                        </p:cTn>
                                        <p:tgtEl>
                                          <p:spTgt spid="3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down)">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wipe(down)">
                                      <p:cBhvr>
                                        <p:cTn id="6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9" grpId="0"/>
      <p:bldP spid="31" grpId="0"/>
      <p:bldP spid="31" grpId="1"/>
      <p:bldP spid="6" grpId="0" animBg="1"/>
      <p:bldP spid="6" grpId="1" animBg="1"/>
      <p:bldP spid="32" grpId="0" animBg="1"/>
      <p:bldP spid="32" grpId="1" animBg="1"/>
      <p:bldP spid="34" grpId="0"/>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725400" y="5391151"/>
            <a:ext cx="609600" cy="609600"/>
          </a:xfrm>
          <a:prstGeom prst="rect">
            <a:avLst/>
          </a:prstGeom>
        </p:spPr>
      </p:pic>
      <p:pic>
        <p:nvPicPr>
          <p:cNvPr id="1026" name="Picture 2" descr="C:\Users\ADMIN\Desktop\Giai cuu dai duong 2\Photography-Background-shark-Underwater-backdrop-coral-photography-Backdrops-Cartoon-bubble-Children-Fish-photo-Coral-Studi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125"/>
            <a:ext cx="12192000" cy="68687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DMIN\Desktop\Giai cuu dai duong 2\Lu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5049" y="84969"/>
            <a:ext cx="7640802" cy="67493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49f1b87228eb6bdb68e300357ebeb9ca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352800" y="927437"/>
            <a:ext cx="5410200" cy="19681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01727" y="1114965"/>
            <a:ext cx="3212738" cy="1323439"/>
          </a:xfrm>
          <a:prstGeom prst="rect">
            <a:avLst/>
          </a:prstGeom>
          <a:noFill/>
        </p:spPr>
        <p:txBody>
          <a:bodyPr wrap="none" rtlCol="0">
            <a:spAutoFit/>
          </a:bodyPr>
          <a:lstStyle/>
          <a:p>
            <a:pPr algn="ctr"/>
            <a:r>
              <a:rPr lang="en-US" sz="4000" b="1" dirty="0">
                <a:solidFill>
                  <a:srgbClr val="CC0066"/>
                </a:solidFill>
                <a:latin typeface="Arial" panose="020B0604020202020204" pitchFamily="34" charset="0"/>
                <a:cs typeface="Arial" panose="020B0604020202020204" pitchFamily="34" charset="0"/>
              </a:rPr>
              <a:t>GIẢI CỨU</a:t>
            </a:r>
          </a:p>
          <a:p>
            <a:pPr algn="ctr"/>
            <a:r>
              <a:rPr lang="en-US" sz="4000" b="1" dirty="0">
                <a:solidFill>
                  <a:srgbClr val="CC0066"/>
                </a:solidFill>
                <a:latin typeface="Arial" panose="020B0604020202020204" pitchFamily="34" charset="0"/>
                <a:cs typeface="Arial" panose="020B0604020202020204" pitchFamily="34" charset="0"/>
              </a:rPr>
              <a:t>ĐẠI DƯƠNG</a:t>
            </a:r>
          </a:p>
        </p:txBody>
      </p:sp>
      <p:pic>
        <p:nvPicPr>
          <p:cNvPr id="7" name="Picture 11" descr="C:\Users\ADMIN\Desktop\Tai nguyen thiet ke tro choi\Angry birds epic birds\1505573783630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38800" y="5357589"/>
            <a:ext cx="1069648" cy="58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anim calcmode="lin" valueType="num">
                                      <p:cBhvr>
                                        <p:cTn id="10" dur="2000" fill="hold"/>
                                        <p:tgtEl>
                                          <p:spTgt spid="5"/>
                                        </p:tgtEl>
                                        <p:attrNameLst>
                                          <p:attrName>ppt_x</p:attrName>
                                        </p:attrNameLst>
                                      </p:cBhvr>
                                      <p:tavLst>
                                        <p:tav tm="0">
                                          <p:val>
                                            <p:strVal val="#ppt_x"/>
                                          </p:val>
                                        </p:tav>
                                        <p:tav tm="100000">
                                          <p:val>
                                            <p:strVal val="#ppt_x"/>
                                          </p:val>
                                        </p:tav>
                                      </p:tavLst>
                                    </p:anim>
                                    <p:anim calcmode="lin" valueType="num">
                                      <p:cBhvr>
                                        <p:cTn id="11" dur="200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1000"/>
                                        <p:tgtEl>
                                          <p:spTgt spid="1027"/>
                                        </p:tgtEl>
                                      </p:cBhvr>
                                    </p:animEffect>
                                    <p:anim calcmode="lin" valueType="num">
                                      <p:cBhvr>
                                        <p:cTn id="21" dur="1000" fill="hold"/>
                                        <p:tgtEl>
                                          <p:spTgt spid="1027"/>
                                        </p:tgtEl>
                                        <p:attrNameLst>
                                          <p:attrName>ppt_x</p:attrName>
                                        </p:attrNameLst>
                                      </p:cBhvr>
                                      <p:tavLst>
                                        <p:tav tm="0">
                                          <p:val>
                                            <p:strVal val="#ppt_x"/>
                                          </p:val>
                                        </p:tav>
                                        <p:tav tm="100000">
                                          <p:val>
                                            <p:strVal val="#ppt_x"/>
                                          </p:val>
                                        </p:tav>
                                      </p:tavLst>
                                    </p:anim>
                                    <p:anim calcmode="lin" valueType="num">
                                      <p:cBhvr>
                                        <p:cTn id="22" dur="1000" fill="hold"/>
                                        <p:tgtEl>
                                          <p:spTgt spid="1027"/>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0">
                <p:cTn id="27"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71" y="-35738"/>
            <a:ext cx="12213772" cy="689373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Giai cuu dai duong 2\700_FO65125975_f041b01242bb3572e28f8de75888685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7010403" y="4402215"/>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Giai cuu dai duong 2\700_FO63651544_20d8d8a83358c7cd2f7a9ac1d485230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9714" y1="9076" x2="26714" y2="21656"/>
                        <a14:foregroundMark x1="19000" y1="9873" x2="34143" y2="16879"/>
                      </a14:backgroundRemoval>
                    </a14:imgEffect>
                  </a14:imgLayer>
                </a14:imgProps>
              </a:ext>
              <a:ext uri="{28A0092B-C50C-407E-A947-70E740481C1C}">
                <a14:useLocalDpi xmlns:a14="http://schemas.microsoft.com/office/drawing/2010/main" val="0"/>
              </a:ext>
            </a:extLst>
          </a:blip>
          <a:srcRect/>
          <a:stretch>
            <a:fillRect/>
          </a:stretch>
        </p:blipFill>
        <p:spPr bwMode="auto">
          <a:xfrm rot="1323641" flipH="1">
            <a:off x="4034096" y="3758909"/>
            <a:ext cx="2106689" cy="17952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10269" y="-37620"/>
            <a:ext cx="4670918" cy="6607178"/>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057231" y="612091"/>
            <a:ext cx="7127292" cy="24359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3543300" y="1119209"/>
            <a:ext cx="5715000" cy="584775"/>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endParaRPr lang="en-US" sz="3200" dirty="0">
              <a:solidFill>
                <a:srgbClr val="0033CC"/>
              </a:solidFill>
              <a:latin typeface="Times New Roman" pitchFamily="18" charset="0"/>
              <a:cs typeface="Times New Roman" pitchFamily="18" charset="0"/>
            </a:endParaRPr>
          </a:p>
        </p:txBody>
      </p:sp>
      <p:sp>
        <p:nvSpPr>
          <p:cNvPr id="5" name="Rounded Rectangle 4"/>
          <p:cNvSpPr/>
          <p:nvPr/>
        </p:nvSpPr>
        <p:spPr>
          <a:xfrm>
            <a:off x="182851" y="3273227"/>
            <a:ext cx="2849597" cy="736241"/>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A.</a:t>
            </a:r>
            <a:r>
              <a:rPr lang="en-US" sz="2800" b="1" dirty="0">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in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3338491" y="3265969"/>
            <a:ext cx="3009321" cy="76122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B. </a:t>
            </a:r>
            <a:r>
              <a:rPr lang="en-US" sz="2400" b="1" dirty="0" err="1">
                <a:solidFill>
                  <a:schemeClr val="tx1"/>
                </a:solidFill>
                <a:latin typeface="Times New Roman" panose="02020603050405020304" pitchFamily="18" charset="0"/>
                <a:cs typeface="Times New Roman" panose="02020603050405020304" pitchFamily="18" charset="0"/>
              </a:rPr>
              <a:t>chữ</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cái</a:t>
            </a:r>
            <a:r>
              <a:rPr lang="en-US" sz="2400" b="1" dirty="0">
                <a:solidFill>
                  <a:schemeClr val="tx1"/>
                </a:solidFill>
                <a:latin typeface="Times New Roman" panose="02020603050405020304" pitchFamily="18" charset="0"/>
                <a:cs typeface="Times New Roman" panose="02020603050405020304" pitchFamily="18" charset="0"/>
              </a:rPr>
              <a:t> in </a:t>
            </a:r>
            <a:r>
              <a:rPr lang="en-US" sz="2400" b="1" dirty="0" err="1">
                <a:solidFill>
                  <a:schemeClr val="tx1"/>
                </a:solidFill>
                <a:latin typeface="Times New Roman" panose="02020603050405020304" pitchFamily="18" charset="0"/>
                <a:cs typeface="Times New Roman" panose="02020603050405020304" pitchFamily="18" charset="0"/>
              </a:rPr>
              <a:t>thường</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6707965" y="3324987"/>
            <a:ext cx="2261866"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C. </a:t>
            </a:r>
            <a:r>
              <a:rPr lang="en-US" sz="2400" b="1" dirty="0" err="1">
                <a:solidFill>
                  <a:schemeClr val="tx1"/>
                </a:solidFill>
                <a:latin typeface="Times New Roman" panose="02020603050405020304" pitchFamily="18" charset="0"/>
                <a:cs typeface="Times New Roman" panose="02020603050405020304" pitchFamily="18" charset="0"/>
              </a:rPr>
              <a:t>vạch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9443589" y="3352930"/>
            <a:ext cx="2587206"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D. </a:t>
            </a:r>
            <a:r>
              <a:rPr lang="en-US" sz="2400" b="1" dirty="0" err="1">
                <a:solidFill>
                  <a:schemeClr val="tx1"/>
                </a:solidFill>
                <a:latin typeface="Times New Roman" panose="02020603050405020304" pitchFamily="18" charset="0"/>
                <a:cs typeface="Times New Roman" panose="02020603050405020304" pitchFamily="18" charset="0"/>
              </a:rPr>
              <a:t>dấu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chấm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nhỏ</a:t>
            </a:r>
            <a:endParaRPr lang="en-US" sz="2000" b="1" dirty="0">
              <a:solidFill>
                <a:schemeClr val="tx1"/>
              </a:solidFill>
              <a:latin typeface="Times New Roman" panose="02020603050405020304" pitchFamily="18" charset="0"/>
              <a:cs typeface="Times New Roman" panose="02020603050405020304" pitchFamily="18" charset="0"/>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06496" y="4648202"/>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954000" y="3751036"/>
            <a:ext cx="609600" cy="609600"/>
          </a:xfrm>
          <a:prstGeom prst="rect">
            <a:avLst/>
          </a:prstGeom>
        </p:spPr>
      </p:pic>
      <p:sp>
        <p:nvSpPr>
          <p:cNvPr id="78" name="Rounded Rectangle 7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00:45</a:t>
            </a:r>
          </a:p>
        </p:txBody>
      </p:sp>
      <p:sp>
        <p:nvSpPr>
          <p:cNvPr id="79" name="Rounded Rectangle 7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00:44</a:t>
            </a:r>
          </a:p>
        </p:txBody>
      </p:sp>
      <p:sp>
        <p:nvSpPr>
          <p:cNvPr id="80" name="Rounded Rectangle 7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00:43</a:t>
            </a:r>
          </a:p>
        </p:txBody>
      </p:sp>
      <p:sp>
        <p:nvSpPr>
          <p:cNvPr id="81" name="Rounded Rectangle 8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00:42</a:t>
            </a:r>
          </a:p>
        </p:txBody>
      </p:sp>
      <p:sp>
        <p:nvSpPr>
          <p:cNvPr id="82" name="Rounded Rectangle 8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00:41</a:t>
            </a:r>
          </a:p>
        </p:txBody>
      </p:sp>
      <p:sp>
        <p:nvSpPr>
          <p:cNvPr id="83" name="Rounded Rectangle 8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00:40</a:t>
            </a:r>
          </a:p>
        </p:txBody>
      </p:sp>
      <p:sp>
        <p:nvSpPr>
          <p:cNvPr id="84" name="Rounded Rectangle 8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00:39</a:t>
            </a:r>
          </a:p>
        </p:txBody>
      </p:sp>
      <p:sp>
        <p:nvSpPr>
          <p:cNvPr id="85" name="Rounded Rectangle 8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00:38</a:t>
            </a:r>
          </a:p>
        </p:txBody>
      </p:sp>
      <p:sp>
        <p:nvSpPr>
          <p:cNvPr id="86" name="Rounded Rectangle 8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00:37</a:t>
            </a:r>
          </a:p>
        </p:txBody>
      </p:sp>
      <p:sp>
        <p:nvSpPr>
          <p:cNvPr id="87" name="Rounded Rectangle 8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00:36</a:t>
            </a:r>
          </a:p>
        </p:txBody>
      </p:sp>
      <p:sp>
        <p:nvSpPr>
          <p:cNvPr id="88" name="Rounded Rectangle 8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00:35</a:t>
            </a:r>
          </a:p>
        </p:txBody>
      </p:sp>
      <p:sp>
        <p:nvSpPr>
          <p:cNvPr id="89" name="Rounded Rectangle 8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00:34</a:t>
            </a:r>
          </a:p>
        </p:txBody>
      </p:sp>
      <p:sp>
        <p:nvSpPr>
          <p:cNvPr id="90" name="Rounded Rectangle 8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00:33</a:t>
            </a:r>
          </a:p>
        </p:txBody>
      </p:sp>
      <p:sp>
        <p:nvSpPr>
          <p:cNvPr id="91" name="Rounded Rectangle 9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00:32</a:t>
            </a:r>
          </a:p>
        </p:txBody>
      </p:sp>
      <p:sp>
        <p:nvSpPr>
          <p:cNvPr id="92" name="Rounded Rectangle 9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00:31</a:t>
            </a:r>
          </a:p>
        </p:txBody>
      </p:sp>
      <p:sp>
        <p:nvSpPr>
          <p:cNvPr id="93" name="Rounded Rectangle 9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00:30</a:t>
            </a:r>
          </a:p>
        </p:txBody>
      </p:sp>
      <p:sp>
        <p:nvSpPr>
          <p:cNvPr id="94" name="Rounded Rectangle 9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00:29</a:t>
            </a:r>
          </a:p>
        </p:txBody>
      </p:sp>
      <p:sp>
        <p:nvSpPr>
          <p:cNvPr id="95" name="Rounded Rectangle 9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00:28</a:t>
            </a:r>
          </a:p>
        </p:txBody>
      </p:sp>
      <p:sp>
        <p:nvSpPr>
          <p:cNvPr id="96" name="Rounded Rectangle 9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00:27</a:t>
            </a:r>
          </a:p>
        </p:txBody>
      </p:sp>
      <p:sp>
        <p:nvSpPr>
          <p:cNvPr id="97" name="Rounded Rectangle 9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00:26</a:t>
            </a:r>
          </a:p>
        </p:txBody>
      </p:sp>
      <p:sp>
        <p:nvSpPr>
          <p:cNvPr id="98" name="Rounded Rectangle 9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00:25</a:t>
            </a:r>
          </a:p>
        </p:txBody>
      </p:sp>
      <p:sp>
        <p:nvSpPr>
          <p:cNvPr id="99" name="Rounded Rectangle 9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00:24</a:t>
            </a:r>
          </a:p>
        </p:txBody>
      </p:sp>
      <p:sp>
        <p:nvSpPr>
          <p:cNvPr id="100" name="Rounded Rectangle 9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00:23</a:t>
            </a:r>
          </a:p>
        </p:txBody>
      </p:sp>
      <p:sp>
        <p:nvSpPr>
          <p:cNvPr id="101" name="Rounded Rectangle 10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00:22</a:t>
            </a:r>
          </a:p>
        </p:txBody>
      </p:sp>
      <p:sp>
        <p:nvSpPr>
          <p:cNvPr id="102" name="Rounded Rectangle 10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00:21</a:t>
            </a:r>
          </a:p>
        </p:txBody>
      </p:sp>
      <p:sp>
        <p:nvSpPr>
          <p:cNvPr id="103" name="Rounded Rectangle 10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00:20</a:t>
            </a:r>
          </a:p>
        </p:txBody>
      </p:sp>
      <p:sp>
        <p:nvSpPr>
          <p:cNvPr id="104" name="Rounded Rectangle 10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00:19</a:t>
            </a:r>
          </a:p>
        </p:txBody>
      </p:sp>
      <p:sp>
        <p:nvSpPr>
          <p:cNvPr id="105" name="Rounded Rectangle 10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00:18</a:t>
            </a:r>
          </a:p>
        </p:txBody>
      </p:sp>
      <p:sp>
        <p:nvSpPr>
          <p:cNvPr id="106" name="Rounded Rectangle 10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00:17</a:t>
            </a:r>
          </a:p>
        </p:txBody>
      </p:sp>
      <p:sp>
        <p:nvSpPr>
          <p:cNvPr id="107" name="Rounded Rectangle 10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00:16</a:t>
            </a:r>
          </a:p>
        </p:txBody>
      </p:sp>
      <p:sp>
        <p:nvSpPr>
          <p:cNvPr id="108" name="Rounded Rectangle 10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00:15</a:t>
            </a:r>
          </a:p>
        </p:txBody>
      </p:sp>
      <p:sp>
        <p:nvSpPr>
          <p:cNvPr id="109" name="Rounded Rectangle 10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00:14</a:t>
            </a:r>
          </a:p>
        </p:txBody>
      </p:sp>
      <p:sp>
        <p:nvSpPr>
          <p:cNvPr id="110" name="Rounded Rectangle 10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00:13</a:t>
            </a:r>
          </a:p>
        </p:txBody>
      </p:sp>
      <p:sp>
        <p:nvSpPr>
          <p:cNvPr id="111" name="Rounded Rectangle 11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00:12</a:t>
            </a:r>
          </a:p>
        </p:txBody>
      </p:sp>
      <p:sp>
        <p:nvSpPr>
          <p:cNvPr id="112" name="Rounded Rectangle 11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00:11</a:t>
            </a:r>
          </a:p>
        </p:txBody>
      </p:sp>
      <p:sp>
        <p:nvSpPr>
          <p:cNvPr id="113" name="Rounded Rectangle 11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114" name="Rounded Rectangle 11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115" name="Rounded Rectangle 11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116" name="Rounded Rectangle 11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00:07</a:t>
            </a:r>
          </a:p>
        </p:txBody>
      </p:sp>
      <p:sp>
        <p:nvSpPr>
          <p:cNvPr id="117" name="Rounded Rectangle 11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118" name="Rounded Rectangle 11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00:05</a:t>
            </a:r>
          </a:p>
        </p:txBody>
      </p:sp>
      <p:sp>
        <p:nvSpPr>
          <p:cNvPr id="119" name="Rounded Rectangle 11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120" name="Rounded Rectangle 11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121" name="Rounded Rectangle 12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122" name="Rounded Rectangle 12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123" name="Rounded Rectangle 12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pic>
        <p:nvPicPr>
          <p:cNvPr id="124" name="Picture 2" descr="Káº¿t quáº£ hÃ¬nh áº£nh cho icon Äá»ng há»"/>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579" b="96316" l="2632" r="97895"/>
                    </a14:imgEffect>
                  </a14:imgLayer>
                </a14:imgProps>
              </a:ext>
              <a:ext uri="{28A0092B-C50C-407E-A947-70E740481C1C}">
                <a14:useLocalDpi xmlns:a14="http://schemas.microsoft.com/office/drawing/2010/main" val="0"/>
              </a:ext>
            </a:extLst>
          </a:blip>
          <a:srcRect/>
          <a:stretch>
            <a:fillRect/>
          </a:stretch>
        </p:blipFill>
        <p:spPr bwMode="auto">
          <a:xfrm>
            <a:off x="2026890" y="1940891"/>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60182E16-4E5C-44AA-986A-AAC93B814070}"/>
              </a:ext>
            </a:extLst>
          </p:cNvPr>
          <p:cNvSpPr txBox="1"/>
          <p:nvPr/>
        </p:nvSpPr>
        <p:spPr>
          <a:xfrm>
            <a:off x="631302" y="5248776"/>
            <a:ext cx="2851086" cy="584775"/>
          </a:xfrm>
          <a:prstGeom prst="rect">
            <a:avLst/>
          </a:prstGeom>
          <a:noFill/>
        </p:spPr>
        <p:txBody>
          <a:bodyPr wrap="square">
            <a:spAutoFit/>
          </a:bodyPr>
          <a:lstStyle/>
          <a:p>
            <a:endParaRPr lang="en-US" sz="3200" b="1" dirty="0"/>
          </a:p>
        </p:txBody>
      </p:sp>
    </p:spTree>
    <p:extLst>
      <p:ext uri="{BB962C8B-B14F-4D97-AF65-F5344CB8AC3E}">
        <p14:creationId xmlns:p14="http://schemas.microsoft.com/office/powerpoint/2010/main" val="318903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2000"/>
                                        <p:tgtEl>
                                          <p:spTgt spid="10"/>
                                        </p:tgtEl>
                                        <p:attrNameLst>
                                          <p:attrName>ppt_x</p:attrName>
                                        </p:attrNameLst>
                                      </p:cBhvr>
                                      <p:tavLst>
                                        <p:tav tm="0">
                                          <p:val>
                                            <p:strVal val="ppt_x"/>
                                          </p:val>
                                        </p:tav>
                                        <p:tav tm="100000">
                                          <p:val>
                                            <p:strVal val="ppt_x"/>
                                          </p:val>
                                        </p:tav>
                                      </p:tavLst>
                                    </p:anim>
                                    <p:anim calcmode="lin" valueType="num">
                                      <p:cBhvr additive="base">
                                        <p:cTn id="48" dur="2000"/>
                                        <p:tgtEl>
                                          <p:spTgt spid="10"/>
                                        </p:tgtEl>
                                        <p:attrNameLst>
                                          <p:attrName>ppt_y</p:attrName>
                                        </p:attrNameLst>
                                      </p:cBhvr>
                                      <p:tavLst>
                                        <p:tav tm="0">
                                          <p:val>
                                            <p:strVal val="ppt_y"/>
                                          </p:val>
                                        </p:tav>
                                        <p:tav tm="100000">
                                          <p:val>
                                            <p:strVal val="0-ppt_h/2"/>
                                          </p:val>
                                        </p:tav>
                                      </p:tavLst>
                                    </p:anim>
                                    <p:set>
                                      <p:cBhvr>
                                        <p:cTn id="49" dur="1" fill="hold">
                                          <p:stCondLst>
                                            <p:cond delay="1999"/>
                                          </p:stCondLst>
                                        </p:cTn>
                                        <p:tgtEl>
                                          <p:spTgt spid="10"/>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4744" fill="hold"/>
                                        <p:tgtEl>
                                          <p:spTgt spid="13"/>
                                        </p:tgtEl>
                                      </p:cBhvr>
                                    </p:cmd>
                                  </p:childTnLst>
                                </p:cTn>
                              </p:par>
                              <p:par>
                                <p:cTn id="52" presetID="21" presetClass="emph" presetSubtype="0" repeatCount="indefinite" fill="hold" grpId="1" nodeType="withEffect">
                                  <p:stCondLst>
                                    <p:cond delay="0"/>
                                  </p:stCondLst>
                                  <p:childTnLst>
                                    <p:animClr clrSpc="hsl" dir="cw">
                                      <p:cBhvr override="childStyle">
                                        <p:cTn id="53" dur="500" fill="hold"/>
                                        <p:tgtEl>
                                          <p:spTgt spid="17"/>
                                        </p:tgtEl>
                                        <p:attrNameLst>
                                          <p:attrName>style.color</p:attrName>
                                        </p:attrNameLst>
                                      </p:cBhvr>
                                      <p:by>
                                        <p:hsl h="7200000" s="0" l="0"/>
                                      </p:by>
                                    </p:animClr>
                                    <p:animClr clrSpc="hsl" dir="cw">
                                      <p:cBhvr>
                                        <p:cTn id="54" dur="500" fill="hold"/>
                                        <p:tgtEl>
                                          <p:spTgt spid="17"/>
                                        </p:tgtEl>
                                        <p:attrNameLst>
                                          <p:attrName>fillcolor</p:attrName>
                                        </p:attrNameLst>
                                      </p:cBhvr>
                                      <p:by>
                                        <p:hsl h="7200000" s="0" l="0"/>
                                      </p:by>
                                    </p:animClr>
                                    <p:animClr clrSpc="hsl" dir="cw">
                                      <p:cBhvr>
                                        <p:cTn id="55" dur="500" fill="hold"/>
                                        <p:tgtEl>
                                          <p:spTgt spid="17"/>
                                        </p:tgtEl>
                                        <p:attrNameLst>
                                          <p:attrName>stroke.color</p:attrName>
                                        </p:attrNameLst>
                                      </p:cBhvr>
                                      <p:by>
                                        <p:hsl h="7200000" s="0" l="0"/>
                                      </p:by>
                                    </p:animClr>
                                    <p:set>
                                      <p:cBhvr>
                                        <p:cTn id="56" dur="500" fill="hold"/>
                                        <p:tgtEl>
                                          <p:spTgt spid="17"/>
                                        </p:tgtEl>
                                        <p:attrNameLst>
                                          <p:attrName>fill.type</p:attrName>
                                        </p:attrNameLst>
                                      </p:cBhvr>
                                      <p:to>
                                        <p:strVal val="solid"/>
                                      </p:to>
                                    </p:set>
                                  </p:childTnLst>
                                </p:cTn>
                              </p:par>
                              <p:par>
                                <p:cTn id="57" presetID="35" presetClass="path" presetSubtype="0" accel="50000" decel="50000" fill="hold" nodeType="withEffect">
                                  <p:stCondLst>
                                    <p:cond delay="0"/>
                                  </p:stCondLst>
                                  <p:childTnLst>
                                    <p:animMotion origin="layout" path="M -1.11111E-6 4.93827E-7 L -0.13403 0.02438 " pathEditMode="relative" rAng="0" ptsTypes="AA">
                                      <p:cBhvr>
                                        <p:cTn id="58" dur="3000" fill="hold"/>
                                        <p:tgtEl>
                                          <p:spTgt spid="1031"/>
                                        </p:tgtEl>
                                        <p:attrNameLst>
                                          <p:attrName>ppt_x</p:attrName>
                                          <p:attrName>ppt_y</p:attrName>
                                        </p:attrNameLst>
                                      </p:cBhvr>
                                      <p:rCtr x="-6701" y="1204"/>
                                    </p:animMotion>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42" presetClass="exit" presetSubtype="0" fill="hold" grpId="1" nodeType="clickEffect">
                                  <p:stCondLst>
                                    <p:cond delay="0"/>
                                  </p:stCondLst>
                                  <p:childTnLst>
                                    <p:animEffect transition="out" filter="fade">
                                      <p:cBhvr>
                                        <p:cTn id="63" dur="1000"/>
                                        <p:tgtEl>
                                          <p:spTgt spid="16"/>
                                        </p:tgtEl>
                                      </p:cBhvr>
                                    </p:animEffect>
                                    <p:anim calcmode="lin" valueType="num">
                                      <p:cBhvr>
                                        <p:cTn id="64" dur="1000"/>
                                        <p:tgtEl>
                                          <p:spTgt spid="16"/>
                                        </p:tgtEl>
                                        <p:attrNameLst>
                                          <p:attrName>ppt_x</p:attrName>
                                        </p:attrNameLst>
                                      </p:cBhvr>
                                      <p:tavLst>
                                        <p:tav tm="0">
                                          <p:val>
                                            <p:strVal val="ppt_x"/>
                                          </p:val>
                                        </p:tav>
                                        <p:tav tm="100000">
                                          <p:val>
                                            <p:strVal val="ppt_x"/>
                                          </p:val>
                                        </p:tav>
                                      </p:tavLst>
                                    </p:anim>
                                    <p:anim calcmode="lin" valueType="num">
                                      <p:cBhvr>
                                        <p:cTn id="65" dur="1000"/>
                                        <p:tgtEl>
                                          <p:spTgt spid="16"/>
                                        </p:tgtEl>
                                        <p:attrNameLst>
                                          <p:attrName>ppt_y</p:attrName>
                                        </p:attrNameLst>
                                      </p:cBhvr>
                                      <p:tavLst>
                                        <p:tav tm="0">
                                          <p:val>
                                            <p:strVal val="ppt_y"/>
                                          </p:val>
                                        </p:tav>
                                        <p:tav tm="100000">
                                          <p:val>
                                            <p:strVal val="ppt_y+.1"/>
                                          </p:val>
                                        </p:tav>
                                      </p:tavLst>
                                    </p:anim>
                                    <p:set>
                                      <p:cBhvr>
                                        <p:cTn id="66"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7" restart="whenNotActive" fill="hold" evtFilter="cancelBubble" nodeType="interactiveSeq">
                <p:stCondLst>
                  <p:cond evt="onClick" delay="0">
                    <p:tgtEl>
                      <p:spTgt spid="15"/>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5"/>
                                        </p:tgtEl>
                                      </p:cBhvr>
                                    </p:animEffect>
                                    <p:anim calcmode="lin" valueType="num">
                                      <p:cBhvr>
                                        <p:cTn id="72" dur="1000"/>
                                        <p:tgtEl>
                                          <p:spTgt spid="15"/>
                                        </p:tgtEl>
                                        <p:attrNameLst>
                                          <p:attrName>ppt_x</p:attrName>
                                        </p:attrNameLst>
                                      </p:cBhvr>
                                      <p:tavLst>
                                        <p:tav tm="0">
                                          <p:val>
                                            <p:strVal val="ppt_x"/>
                                          </p:val>
                                        </p:tav>
                                        <p:tav tm="100000">
                                          <p:val>
                                            <p:strVal val="ppt_x"/>
                                          </p:val>
                                        </p:tav>
                                      </p:tavLst>
                                    </p:anim>
                                    <p:anim calcmode="lin" valueType="num">
                                      <p:cBhvr>
                                        <p:cTn id="73" dur="1000"/>
                                        <p:tgtEl>
                                          <p:spTgt spid="15"/>
                                        </p:tgtEl>
                                        <p:attrNameLst>
                                          <p:attrName>ppt_y</p:attrName>
                                        </p:attrNameLst>
                                      </p:cBhvr>
                                      <p:tavLst>
                                        <p:tav tm="0">
                                          <p:val>
                                            <p:strVal val="ppt_y"/>
                                          </p:val>
                                        </p:tav>
                                        <p:tav tm="100000">
                                          <p:val>
                                            <p:strVal val="ppt_y+.1"/>
                                          </p:val>
                                        </p:tav>
                                      </p:tavLst>
                                    </p:anim>
                                    <p:set>
                                      <p:cBhvr>
                                        <p:cTn id="74"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5"/>
                                        </p:tgtEl>
                                      </p:cBhvr>
                                    </p:animEffect>
                                    <p:anim calcmode="lin" valueType="num">
                                      <p:cBhvr>
                                        <p:cTn id="80" dur="1000"/>
                                        <p:tgtEl>
                                          <p:spTgt spid="5"/>
                                        </p:tgtEl>
                                        <p:attrNameLst>
                                          <p:attrName>ppt_x</p:attrName>
                                        </p:attrNameLst>
                                      </p:cBhvr>
                                      <p:tavLst>
                                        <p:tav tm="0">
                                          <p:val>
                                            <p:strVal val="ppt_x"/>
                                          </p:val>
                                        </p:tav>
                                        <p:tav tm="100000">
                                          <p:val>
                                            <p:strVal val="ppt_x"/>
                                          </p:val>
                                        </p:tav>
                                      </p:tavLst>
                                    </p:anim>
                                    <p:anim calcmode="lin" valueType="num">
                                      <p:cBhvr>
                                        <p:cTn id="81" dur="1000"/>
                                        <p:tgtEl>
                                          <p:spTgt spid="5"/>
                                        </p:tgtEl>
                                        <p:attrNameLst>
                                          <p:attrName>ppt_y</p:attrName>
                                        </p:attrNameLst>
                                      </p:cBhvr>
                                      <p:tavLst>
                                        <p:tav tm="0">
                                          <p:val>
                                            <p:strVal val="ppt_y"/>
                                          </p:val>
                                        </p:tav>
                                        <p:tav tm="100000">
                                          <p:val>
                                            <p:strVal val="ppt_y+.1"/>
                                          </p:val>
                                        </p:tav>
                                      </p:tavLst>
                                    </p:anim>
                                    <p:set>
                                      <p:cBhvr>
                                        <p:cTn id="82"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83" fill="hold" display="0">
                  <p:stCondLst>
                    <p:cond delay="indefinite"/>
                  </p:stCondLst>
                  <p:endCondLst>
                    <p:cond evt="onStopAudio" delay="0">
                      <p:tgtEl>
                        <p:sldTgt/>
                      </p:tgtEl>
                    </p:cond>
                  </p:endCondLst>
                </p:cTn>
                <p:tgtEl>
                  <p:spTgt spid="13"/>
                </p:tgtEl>
              </p:cMediaNode>
            </p:audio>
            <p:seq concurrent="1" nextAc="seek">
              <p:cTn id="84" restart="whenNotActive" fill="hold" evtFilter="cancelBubble" nodeType="interactiveSeq">
                <p:stCondLst>
                  <p:cond evt="onClick" delay="0">
                    <p:tgtEl>
                      <p:spTgt spid="124"/>
                    </p:tgtEl>
                  </p:cond>
                </p:stCondLst>
                <p:endSync evt="end" delay="0">
                  <p:rtn val="all"/>
                </p:endSync>
                <p:childTnLst>
                  <p:par>
                    <p:cTn id="85" fill="hold">
                      <p:stCondLst>
                        <p:cond delay="0"/>
                      </p:stCondLst>
                      <p:childTnLst>
                        <p:par>
                          <p:cTn id="86" fill="hold">
                            <p:stCondLst>
                              <p:cond delay="0"/>
                            </p:stCondLst>
                            <p:childTnLst>
                              <p:par>
                                <p:cTn id="87" presetID="11" presetClass="entr" presetSubtype="0" fill="hold" grpId="0" nodeType="afterEffect">
                                  <p:stCondLst>
                                    <p:cond delay="0"/>
                                  </p:stCondLst>
                                  <p:childTnLst>
                                    <p:set>
                                      <p:cBhvr>
                                        <p:cTn id="88" dur="1000">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click.wav"/>
                                        </p:tgtEl>
                                      </p:cMediaNode>
                                    </p:audio>
                                  </p:subTnLst>
                                </p:cTn>
                              </p:par>
                            </p:childTnLst>
                          </p:cTn>
                        </p:par>
                        <p:par>
                          <p:cTn id="89" fill="hold">
                            <p:stCondLst>
                              <p:cond delay="1000"/>
                            </p:stCondLst>
                            <p:childTnLst>
                              <p:par>
                                <p:cTn id="90" presetID="11" presetClass="entr" presetSubtype="0" fill="hold" grpId="0" nodeType="afterEffect">
                                  <p:stCondLst>
                                    <p:cond delay="0"/>
                                  </p:stCondLst>
                                  <p:childTnLst>
                                    <p:set>
                                      <p:cBhvr>
                                        <p:cTn id="91" dur="1000">
                                          <p:stCondLst>
                                            <p:cond delay="0"/>
                                          </p:stCondLst>
                                        </p:cTn>
                                        <p:tgtEl>
                                          <p:spTgt spid="79"/>
                                        </p:tgtEl>
                                        <p:attrNameLst>
                                          <p:attrName>style.visibility</p:attrName>
                                        </p:attrNameLst>
                                      </p:cBhvr>
                                      <p:to>
                                        <p:strVal val="visible"/>
                                      </p:to>
                                    </p:set>
                                  </p:childTnLst>
                                </p:cTn>
                              </p:par>
                            </p:childTnLst>
                          </p:cTn>
                        </p:par>
                        <p:par>
                          <p:cTn id="92" fill="hold">
                            <p:stCondLst>
                              <p:cond delay="2000"/>
                            </p:stCondLst>
                            <p:childTnLst>
                              <p:par>
                                <p:cTn id="93" presetID="11" presetClass="entr" presetSubtype="0" fill="hold" grpId="0" nodeType="afterEffect">
                                  <p:stCondLst>
                                    <p:cond delay="0"/>
                                  </p:stCondLst>
                                  <p:childTnLst>
                                    <p:set>
                                      <p:cBhvr>
                                        <p:cTn id="94" dur="1000">
                                          <p:stCondLst>
                                            <p:cond delay="0"/>
                                          </p:stCondLst>
                                        </p:cTn>
                                        <p:tgtEl>
                                          <p:spTgt spid="80"/>
                                        </p:tgtEl>
                                        <p:attrNameLst>
                                          <p:attrName>style.visibility</p:attrName>
                                        </p:attrNameLst>
                                      </p:cBhvr>
                                      <p:to>
                                        <p:strVal val="visible"/>
                                      </p:to>
                                    </p:set>
                                  </p:childTnLst>
                                </p:cTn>
                              </p:par>
                            </p:childTnLst>
                          </p:cTn>
                        </p:par>
                        <p:par>
                          <p:cTn id="95" fill="hold">
                            <p:stCondLst>
                              <p:cond delay="3000"/>
                            </p:stCondLst>
                            <p:childTnLst>
                              <p:par>
                                <p:cTn id="96" presetID="11" presetClass="entr" presetSubtype="0" fill="hold" grpId="0" nodeType="afterEffect">
                                  <p:stCondLst>
                                    <p:cond delay="0"/>
                                  </p:stCondLst>
                                  <p:childTnLst>
                                    <p:set>
                                      <p:cBhvr>
                                        <p:cTn id="97" dur="1000">
                                          <p:stCondLst>
                                            <p:cond delay="0"/>
                                          </p:stCondLst>
                                        </p:cTn>
                                        <p:tgtEl>
                                          <p:spTgt spid="81"/>
                                        </p:tgtEl>
                                        <p:attrNameLst>
                                          <p:attrName>style.visibility</p:attrName>
                                        </p:attrNameLst>
                                      </p:cBhvr>
                                      <p:to>
                                        <p:strVal val="visible"/>
                                      </p:to>
                                    </p:set>
                                  </p:childTnLst>
                                </p:cTn>
                              </p:par>
                            </p:childTnLst>
                          </p:cTn>
                        </p:par>
                        <p:par>
                          <p:cTn id="98" fill="hold">
                            <p:stCondLst>
                              <p:cond delay="4000"/>
                            </p:stCondLst>
                            <p:childTnLst>
                              <p:par>
                                <p:cTn id="99" presetID="11" presetClass="entr" presetSubtype="0" fill="hold" grpId="0" nodeType="afterEffect">
                                  <p:stCondLst>
                                    <p:cond delay="0"/>
                                  </p:stCondLst>
                                  <p:childTnLst>
                                    <p:set>
                                      <p:cBhvr>
                                        <p:cTn id="100" dur="1000">
                                          <p:stCondLst>
                                            <p:cond delay="0"/>
                                          </p:stCondLst>
                                        </p:cTn>
                                        <p:tgtEl>
                                          <p:spTgt spid="82"/>
                                        </p:tgtEl>
                                        <p:attrNameLst>
                                          <p:attrName>style.visibility</p:attrName>
                                        </p:attrNameLst>
                                      </p:cBhvr>
                                      <p:to>
                                        <p:strVal val="visible"/>
                                      </p:to>
                                    </p:set>
                                  </p:childTnLst>
                                </p:cTn>
                              </p:par>
                            </p:childTnLst>
                          </p:cTn>
                        </p:par>
                        <p:par>
                          <p:cTn id="101" fill="hold">
                            <p:stCondLst>
                              <p:cond delay="5000"/>
                            </p:stCondLst>
                            <p:childTnLst>
                              <p:par>
                                <p:cTn id="102" presetID="11" presetClass="entr" presetSubtype="0" fill="hold" grpId="0" nodeType="afterEffect">
                                  <p:stCondLst>
                                    <p:cond delay="0"/>
                                  </p:stCondLst>
                                  <p:childTnLst>
                                    <p:set>
                                      <p:cBhvr>
                                        <p:cTn id="103" dur="1000">
                                          <p:stCondLst>
                                            <p:cond delay="0"/>
                                          </p:stCondLst>
                                        </p:cTn>
                                        <p:tgtEl>
                                          <p:spTgt spid="83"/>
                                        </p:tgtEl>
                                        <p:attrNameLst>
                                          <p:attrName>style.visibility</p:attrName>
                                        </p:attrNameLst>
                                      </p:cBhvr>
                                      <p:to>
                                        <p:strVal val="visible"/>
                                      </p:to>
                                    </p:set>
                                  </p:childTnLst>
                                </p:cTn>
                              </p:par>
                            </p:childTnLst>
                          </p:cTn>
                        </p:par>
                        <p:par>
                          <p:cTn id="104" fill="hold">
                            <p:stCondLst>
                              <p:cond delay="6000"/>
                            </p:stCondLst>
                            <p:childTnLst>
                              <p:par>
                                <p:cTn id="105" presetID="11" presetClass="entr" presetSubtype="0" fill="hold" grpId="0" nodeType="afterEffect">
                                  <p:stCondLst>
                                    <p:cond delay="0"/>
                                  </p:stCondLst>
                                  <p:childTnLst>
                                    <p:set>
                                      <p:cBhvr>
                                        <p:cTn id="106" dur="1000">
                                          <p:stCondLst>
                                            <p:cond delay="0"/>
                                          </p:stCondLst>
                                        </p:cTn>
                                        <p:tgtEl>
                                          <p:spTgt spid="84"/>
                                        </p:tgtEl>
                                        <p:attrNameLst>
                                          <p:attrName>style.visibility</p:attrName>
                                        </p:attrNameLst>
                                      </p:cBhvr>
                                      <p:to>
                                        <p:strVal val="visible"/>
                                      </p:to>
                                    </p:set>
                                  </p:childTnLst>
                                </p:cTn>
                              </p:par>
                            </p:childTnLst>
                          </p:cTn>
                        </p:par>
                        <p:par>
                          <p:cTn id="107" fill="hold">
                            <p:stCondLst>
                              <p:cond delay="7000"/>
                            </p:stCondLst>
                            <p:childTnLst>
                              <p:par>
                                <p:cTn id="108" presetID="11" presetClass="entr" presetSubtype="0" fill="hold" grpId="0" nodeType="afterEffect">
                                  <p:stCondLst>
                                    <p:cond delay="0"/>
                                  </p:stCondLst>
                                  <p:childTnLst>
                                    <p:set>
                                      <p:cBhvr>
                                        <p:cTn id="109" dur="1000">
                                          <p:stCondLst>
                                            <p:cond delay="0"/>
                                          </p:stCondLst>
                                        </p:cTn>
                                        <p:tgtEl>
                                          <p:spTgt spid="85"/>
                                        </p:tgtEl>
                                        <p:attrNameLst>
                                          <p:attrName>style.visibility</p:attrName>
                                        </p:attrNameLst>
                                      </p:cBhvr>
                                      <p:to>
                                        <p:strVal val="visible"/>
                                      </p:to>
                                    </p:set>
                                  </p:childTnLst>
                                </p:cTn>
                              </p:par>
                            </p:childTnLst>
                          </p:cTn>
                        </p:par>
                        <p:par>
                          <p:cTn id="110" fill="hold">
                            <p:stCondLst>
                              <p:cond delay="8000"/>
                            </p:stCondLst>
                            <p:childTnLst>
                              <p:par>
                                <p:cTn id="111" presetID="11" presetClass="entr" presetSubtype="0" fill="hold" grpId="0" nodeType="afterEffect">
                                  <p:stCondLst>
                                    <p:cond delay="0"/>
                                  </p:stCondLst>
                                  <p:childTnLst>
                                    <p:set>
                                      <p:cBhvr>
                                        <p:cTn id="112" dur="1000">
                                          <p:stCondLst>
                                            <p:cond delay="0"/>
                                          </p:stCondLst>
                                        </p:cTn>
                                        <p:tgtEl>
                                          <p:spTgt spid="86"/>
                                        </p:tgtEl>
                                        <p:attrNameLst>
                                          <p:attrName>style.visibility</p:attrName>
                                        </p:attrNameLst>
                                      </p:cBhvr>
                                      <p:to>
                                        <p:strVal val="visible"/>
                                      </p:to>
                                    </p:set>
                                  </p:childTnLst>
                                </p:cTn>
                              </p:par>
                            </p:childTnLst>
                          </p:cTn>
                        </p:par>
                        <p:par>
                          <p:cTn id="113" fill="hold">
                            <p:stCondLst>
                              <p:cond delay="9000"/>
                            </p:stCondLst>
                            <p:childTnLst>
                              <p:par>
                                <p:cTn id="114" presetID="11" presetClass="entr" presetSubtype="0" fill="hold" grpId="0" nodeType="afterEffect">
                                  <p:stCondLst>
                                    <p:cond delay="0"/>
                                  </p:stCondLst>
                                  <p:childTnLst>
                                    <p:set>
                                      <p:cBhvr>
                                        <p:cTn id="115" dur="1000">
                                          <p:stCondLst>
                                            <p:cond delay="0"/>
                                          </p:stCondLst>
                                        </p:cTn>
                                        <p:tgtEl>
                                          <p:spTgt spid="87"/>
                                        </p:tgtEl>
                                        <p:attrNameLst>
                                          <p:attrName>style.visibility</p:attrName>
                                        </p:attrNameLst>
                                      </p:cBhvr>
                                      <p:to>
                                        <p:strVal val="visible"/>
                                      </p:to>
                                    </p:set>
                                  </p:childTnLst>
                                </p:cTn>
                              </p:par>
                            </p:childTnLst>
                          </p:cTn>
                        </p:par>
                        <p:par>
                          <p:cTn id="116" fill="hold">
                            <p:stCondLst>
                              <p:cond delay="10000"/>
                            </p:stCondLst>
                            <p:childTnLst>
                              <p:par>
                                <p:cTn id="117" presetID="11" presetClass="entr" presetSubtype="0" fill="hold" grpId="0" nodeType="afterEffect">
                                  <p:stCondLst>
                                    <p:cond delay="0"/>
                                  </p:stCondLst>
                                  <p:childTnLst>
                                    <p:set>
                                      <p:cBhvr>
                                        <p:cTn id="118" dur="1000">
                                          <p:stCondLst>
                                            <p:cond delay="0"/>
                                          </p:stCondLst>
                                        </p:cTn>
                                        <p:tgtEl>
                                          <p:spTgt spid="88"/>
                                        </p:tgtEl>
                                        <p:attrNameLst>
                                          <p:attrName>style.visibility</p:attrName>
                                        </p:attrNameLst>
                                      </p:cBhvr>
                                      <p:to>
                                        <p:strVal val="visible"/>
                                      </p:to>
                                    </p:set>
                                  </p:childTnLst>
                                </p:cTn>
                              </p:par>
                            </p:childTnLst>
                          </p:cTn>
                        </p:par>
                        <p:par>
                          <p:cTn id="119" fill="hold">
                            <p:stCondLst>
                              <p:cond delay="11000"/>
                            </p:stCondLst>
                            <p:childTnLst>
                              <p:par>
                                <p:cTn id="120" presetID="11" presetClass="entr" presetSubtype="0" fill="hold" grpId="0" nodeType="afterEffect">
                                  <p:stCondLst>
                                    <p:cond delay="0"/>
                                  </p:stCondLst>
                                  <p:childTnLst>
                                    <p:set>
                                      <p:cBhvr>
                                        <p:cTn id="121" dur="1000">
                                          <p:stCondLst>
                                            <p:cond delay="0"/>
                                          </p:stCondLst>
                                        </p:cTn>
                                        <p:tgtEl>
                                          <p:spTgt spid="89"/>
                                        </p:tgtEl>
                                        <p:attrNameLst>
                                          <p:attrName>style.visibility</p:attrName>
                                        </p:attrNameLst>
                                      </p:cBhvr>
                                      <p:to>
                                        <p:strVal val="visible"/>
                                      </p:to>
                                    </p:set>
                                  </p:childTnLst>
                                </p:cTn>
                              </p:par>
                            </p:childTnLst>
                          </p:cTn>
                        </p:par>
                        <p:par>
                          <p:cTn id="122" fill="hold">
                            <p:stCondLst>
                              <p:cond delay="12000"/>
                            </p:stCondLst>
                            <p:childTnLst>
                              <p:par>
                                <p:cTn id="123" presetID="11" presetClass="entr" presetSubtype="0" fill="hold" grpId="0" nodeType="afterEffect">
                                  <p:stCondLst>
                                    <p:cond delay="0"/>
                                  </p:stCondLst>
                                  <p:childTnLst>
                                    <p:set>
                                      <p:cBhvr>
                                        <p:cTn id="124" dur="1000">
                                          <p:stCondLst>
                                            <p:cond delay="0"/>
                                          </p:stCondLst>
                                        </p:cTn>
                                        <p:tgtEl>
                                          <p:spTgt spid="90"/>
                                        </p:tgtEl>
                                        <p:attrNameLst>
                                          <p:attrName>style.visibility</p:attrName>
                                        </p:attrNameLst>
                                      </p:cBhvr>
                                      <p:to>
                                        <p:strVal val="visible"/>
                                      </p:to>
                                    </p:set>
                                  </p:childTnLst>
                                </p:cTn>
                              </p:par>
                            </p:childTnLst>
                          </p:cTn>
                        </p:par>
                        <p:par>
                          <p:cTn id="125" fill="hold">
                            <p:stCondLst>
                              <p:cond delay="13000"/>
                            </p:stCondLst>
                            <p:childTnLst>
                              <p:par>
                                <p:cTn id="126" presetID="11" presetClass="entr" presetSubtype="0" fill="hold" grpId="0" nodeType="afterEffect">
                                  <p:stCondLst>
                                    <p:cond delay="0"/>
                                  </p:stCondLst>
                                  <p:childTnLst>
                                    <p:set>
                                      <p:cBhvr>
                                        <p:cTn id="127" dur="1000">
                                          <p:stCondLst>
                                            <p:cond delay="0"/>
                                          </p:stCondLst>
                                        </p:cTn>
                                        <p:tgtEl>
                                          <p:spTgt spid="91"/>
                                        </p:tgtEl>
                                        <p:attrNameLst>
                                          <p:attrName>style.visibility</p:attrName>
                                        </p:attrNameLst>
                                      </p:cBhvr>
                                      <p:to>
                                        <p:strVal val="visible"/>
                                      </p:to>
                                    </p:set>
                                  </p:childTnLst>
                                </p:cTn>
                              </p:par>
                            </p:childTnLst>
                          </p:cTn>
                        </p:par>
                        <p:par>
                          <p:cTn id="128" fill="hold">
                            <p:stCondLst>
                              <p:cond delay="14000"/>
                            </p:stCondLst>
                            <p:childTnLst>
                              <p:par>
                                <p:cTn id="129" presetID="11" presetClass="entr" presetSubtype="0" fill="hold" grpId="0" nodeType="afterEffect">
                                  <p:stCondLst>
                                    <p:cond delay="0"/>
                                  </p:stCondLst>
                                  <p:childTnLst>
                                    <p:set>
                                      <p:cBhvr>
                                        <p:cTn id="130" dur="1000">
                                          <p:stCondLst>
                                            <p:cond delay="0"/>
                                          </p:stCondLst>
                                        </p:cTn>
                                        <p:tgtEl>
                                          <p:spTgt spid="92"/>
                                        </p:tgtEl>
                                        <p:attrNameLst>
                                          <p:attrName>style.visibility</p:attrName>
                                        </p:attrNameLst>
                                      </p:cBhvr>
                                      <p:to>
                                        <p:strVal val="visible"/>
                                      </p:to>
                                    </p:set>
                                  </p:childTnLst>
                                </p:cTn>
                              </p:par>
                            </p:childTnLst>
                          </p:cTn>
                        </p:par>
                        <p:par>
                          <p:cTn id="131" fill="hold">
                            <p:stCondLst>
                              <p:cond delay="15000"/>
                            </p:stCondLst>
                            <p:childTnLst>
                              <p:par>
                                <p:cTn id="132" presetID="11" presetClass="entr" presetSubtype="0" fill="hold" grpId="0" nodeType="afterEffect">
                                  <p:stCondLst>
                                    <p:cond delay="0"/>
                                  </p:stCondLst>
                                  <p:childTnLst>
                                    <p:set>
                                      <p:cBhvr>
                                        <p:cTn id="133" dur="1000">
                                          <p:stCondLst>
                                            <p:cond delay="0"/>
                                          </p:stCondLst>
                                        </p:cTn>
                                        <p:tgtEl>
                                          <p:spTgt spid="93"/>
                                        </p:tgtEl>
                                        <p:attrNameLst>
                                          <p:attrName>style.visibility</p:attrName>
                                        </p:attrNameLst>
                                      </p:cBhvr>
                                      <p:to>
                                        <p:strVal val="visible"/>
                                      </p:to>
                                    </p:set>
                                  </p:childTnLst>
                                </p:cTn>
                              </p:par>
                            </p:childTnLst>
                          </p:cTn>
                        </p:par>
                        <p:par>
                          <p:cTn id="134" fill="hold">
                            <p:stCondLst>
                              <p:cond delay="16000"/>
                            </p:stCondLst>
                            <p:childTnLst>
                              <p:par>
                                <p:cTn id="135" presetID="11" presetClass="entr" presetSubtype="0" fill="hold" grpId="0" nodeType="afterEffect">
                                  <p:stCondLst>
                                    <p:cond delay="0"/>
                                  </p:stCondLst>
                                  <p:childTnLst>
                                    <p:set>
                                      <p:cBhvr>
                                        <p:cTn id="136" dur="1000">
                                          <p:stCondLst>
                                            <p:cond delay="0"/>
                                          </p:stCondLst>
                                        </p:cTn>
                                        <p:tgtEl>
                                          <p:spTgt spid="94"/>
                                        </p:tgtEl>
                                        <p:attrNameLst>
                                          <p:attrName>style.visibility</p:attrName>
                                        </p:attrNameLst>
                                      </p:cBhvr>
                                      <p:to>
                                        <p:strVal val="visible"/>
                                      </p:to>
                                    </p:set>
                                  </p:childTnLst>
                                </p:cTn>
                              </p:par>
                            </p:childTnLst>
                          </p:cTn>
                        </p:par>
                        <p:par>
                          <p:cTn id="137" fill="hold">
                            <p:stCondLst>
                              <p:cond delay="17000"/>
                            </p:stCondLst>
                            <p:childTnLst>
                              <p:par>
                                <p:cTn id="138" presetID="11" presetClass="entr" presetSubtype="0" fill="hold" grpId="0" nodeType="afterEffect">
                                  <p:stCondLst>
                                    <p:cond delay="0"/>
                                  </p:stCondLst>
                                  <p:childTnLst>
                                    <p:set>
                                      <p:cBhvr>
                                        <p:cTn id="139" dur="1000">
                                          <p:stCondLst>
                                            <p:cond delay="0"/>
                                          </p:stCondLst>
                                        </p:cTn>
                                        <p:tgtEl>
                                          <p:spTgt spid="95"/>
                                        </p:tgtEl>
                                        <p:attrNameLst>
                                          <p:attrName>style.visibility</p:attrName>
                                        </p:attrNameLst>
                                      </p:cBhvr>
                                      <p:to>
                                        <p:strVal val="visible"/>
                                      </p:to>
                                    </p:set>
                                  </p:childTnLst>
                                </p:cTn>
                              </p:par>
                            </p:childTnLst>
                          </p:cTn>
                        </p:par>
                        <p:par>
                          <p:cTn id="140" fill="hold">
                            <p:stCondLst>
                              <p:cond delay="18000"/>
                            </p:stCondLst>
                            <p:childTnLst>
                              <p:par>
                                <p:cTn id="141" presetID="11" presetClass="entr" presetSubtype="0" fill="hold" grpId="0" nodeType="afterEffect">
                                  <p:stCondLst>
                                    <p:cond delay="0"/>
                                  </p:stCondLst>
                                  <p:childTnLst>
                                    <p:set>
                                      <p:cBhvr>
                                        <p:cTn id="142" dur="1000">
                                          <p:stCondLst>
                                            <p:cond delay="0"/>
                                          </p:stCondLst>
                                        </p:cTn>
                                        <p:tgtEl>
                                          <p:spTgt spid="96"/>
                                        </p:tgtEl>
                                        <p:attrNameLst>
                                          <p:attrName>style.visibility</p:attrName>
                                        </p:attrNameLst>
                                      </p:cBhvr>
                                      <p:to>
                                        <p:strVal val="visible"/>
                                      </p:to>
                                    </p:set>
                                  </p:childTnLst>
                                </p:cTn>
                              </p:par>
                            </p:childTnLst>
                          </p:cTn>
                        </p:par>
                        <p:par>
                          <p:cTn id="143" fill="hold">
                            <p:stCondLst>
                              <p:cond delay="19000"/>
                            </p:stCondLst>
                            <p:childTnLst>
                              <p:par>
                                <p:cTn id="144" presetID="11" presetClass="entr" presetSubtype="0" fill="hold" grpId="0" nodeType="afterEffect">
                                  <p:stCondLst>
                                    <p:cond delay="0"/>
                                  </p:stCondLst>
                                  <p:childTnLst>
                                    <p:set>
                                      <p:cBhvr>
                                        <p:cTn id="145" dur="1000">
                                          <p:stCondLst>
                                            <p:cond delay="0"/>
                                          </p:stCondLst>
                                        </p:cTn>
                                        <p:tgtEl>
                                          <p:spTgt spid="97"/>
                                        </p:tgtEl>
                                        <p:attrNameLst>
                                          <p:attrName>style.visibility</p:attrName>
                                        </p:attrNameLst>
                                      </p:cBhvr>
                                      <p:to>
                                        <p:strVal val="visible"/>
                                      </p:to>
                                    </p:set>
                                  </p:childTnLst>
                                </p:cTn>
                              </p:par>
                            </p:childTnLst>
                          </p:cTn>
                        </p:par>
                        <p:par>
                          <p:cTn id="146" fill="hold">
                            <p:stCondLst>
                              <p:cond delay="20000"/>
                            </p:stCondLst>
                            <p:childTnLst>
                              <p:par>
                                <p:cTn id="147" presetID="11" presetClass="entr" presetSubtype="0" fill="hold" grpId="0" nodeType="afterEffect">
                                  <p:stCondLst>
                                    <p:cond delay="0"/>
                                  </p:stCondLst>
                                  <p:childTnLst>
                                    <p:set>
                                      <p:cBhvr>
                                        <p:cTn id="148" dur="1000">
                                          <p:stCondLst>
                                            <p:cond delay="0"/>
                                          </p:stCondLst>
                                        </p:cTn>
                                        <p:tgtEl>
                                          <p:spTgt spid="98"/>
                                        </p:tgtEl>
                                        <p:attrNameLst>
                                          <p:attrName>style.visibility</p:attrName>
                                        </p:attrNameLst>
                                      </p:cBhvr>
                                      <p:to>
                                        <p:strVal val="visible"/>
                                      </p:to>
                                    </p:set>
                                  </p:childTnLst>
                                </p:cTn>
                              </p:par>
                            </p:childTnLst>
                          </p:cTn>
                        </p:par>
                        <p:par>
                          <p:cTn id="149" fill="hold">
                            <p:stCondLst>
                              <p:cond delay="21000"/>
                            </p:stCondLst>
                            <p:childTnLst>
                              <p:par>
                                <p:cTn id="150" presetID="11" presetClass="entr" presetSubtype="0" fill="hold" grpId="0" nodeType="afterEffect">
                                  <p:stCondLst>
                                    <p:cond delay="0"/>
                                  </p:stCondLst>
                                  <p:childTnLst>
                                    <p:set>
                                      <p:cBhvr>
                                        <p:cTn id="151" dur="1000">
                                          <p:stCondLst>
                                            <p:cond delay="0"/>
                                          </p:stCondLst>
                                        </p:cTn>
                                        <p:tgtEl>
                                          <p:spTgt spid="99"/>
                                        </p:tgtEl>
                                        <p:attrNameLst>
                                          <p:attrName>style.visibility</p:attrName>
                                        </p:attrNameLst>
                                      </p:cBhvr>
                                      <p:to>
                                        <p:strVal val="visible"/>
                                      </p:to>
                                    </p:set>
                                  </p:childTnLst>
                                </p:cTn>
                              </p:par>
                            </p:childTnLst>
                          </p:cTn>
                        </p:par>
                        <p:par>
                          <p:cTn id="152" fill="hold">
                            <p:stCondLst>
                              <p:cond delay="22000"/>
                            </p:stCondLst>
                            <p:childTnLst>
                              <p:par>
                                <p:cTn id="153" presetID="11" presetClass="entr" presetSubtype="0" fill="hold" grpId="0" nodeType="afterEffect">
                                  <p:stCondLst>
                                    <p:cond delay="0"/>
                                  </p:stCondLst>
                                  <p:childTnLst>
                                    <p:set>
                                      <p:cBhvr>
                                        <p:cTn id="154" dur="1000">
                                          <p:stCondLst>
                                            <p:cond delay="0"/>
                                          </p:stCondLst>
                                        </p:cTn>
                                        <p:tgtEl>
                                          <p:spTgt spid="100"/>
                                        </p:tgtEl>
                                        <p:attrNameLst>
                                          <p:attrName>style.visibility</p:attrName>
                                        </p:attrNameLst>
                                      </p:cBhvr>
                                      <p:to>
                                        <p:strVal val="visible"/>
                                      </p:to>
                                    </p:set>
                                  </p:childTnLst>
                                </p:cTn>
                              </p:par>
                            </p:childTnLst>
                          </p:cTn>
                        </p:par>
                        <p:par>
                          <p:cTn id="155" fill="hold">
                            <p:stCondLst>
                              <p:cond delay="23000"/>
                            </p:stCondLst>
                            <p:childTnLst>
                              <p:par>
                                <p:cTn id="156" presetID="11" presetClass="entr" presetSubtype="0" fill="hold" grpId="0" nodeType="afterEffect">
                                  <p:stCondLst>
                                    <p:cond delay="0"/>
                                  </p:stCondLst>
                                  <p:childTnLst>
                                    <p:set>
                                      <p:cBhvr>
                                        <p:cTn id="157" dur="1000">
                                          <p:stCondLst>
                                            <p:cond delay="0"/>
                                          </p:stCondLst>
                                        </p:cTn>
                                        <p:tgtEl>
                                          <p:spTgt spid="101"/>
                                        </p:tgtEl>
                                        <p:attrNameLst>
                                          <p:attrName>style.visibility</p:attrName>
                                        </p:attrNameLst>
                                      </p:cBhvr>
                                      <p:to>
                                        <p:strVal val="visible"/>
                                      </p:to>
                                    </p:set>
                                  </p:childTnLst>
                                </p:cTn>
                              </p:par>
                            </p:childTnLst>
                          </p:cTn>
                        </p:par>
                        <p:par>
                          <p:cTn id="158" fill="hold">
                            <p:stCondLst>
                              <p:cond delay="24000"/>
                            </p:stCondLst>
                            <p:childTnLst>
                              <p:par>
                                <p:cTn id="159" presetID="11" presetClass="entr" presetSubtype="0" fill="hold" grpId="0" nodeType="afterEffect">
                                  <p:stCondLst>
                                    <p:cond delay="0"/>
                                  </p:stCondLst>
                                  <p:childTnLst>
                                    <p:set>
                                      <p:cBhvr>
                                        <p:cTn id="160" dur="1000">
                                          <p:stCondLst>
                                            <p:cond delay="0"/>
                                          </p:stCondLst>
                                        </p:cTn>
                                        <p:tgtEl>
                                          <p:spTgt spid="102"/>
                                        </p:tgtEl>
                                        <p:attrNameLst>
                                          <p:attrName>style.visibility</p:attrName>
                                        </p:attrNameLst>
                                      </p:cBhvr>
                                      <p:to>
                                        <p:strVal val="visible"/>
                                      </p:to>
                                    </p:set>
                                  </p:childTnLst>
                                </p:cTn>
                              </p:par>
                            </p:childTnLst>
                          </p:cTn>
                        </p:par>
                        <p:par>
                          <p:cTn id="161" fill="hold">
                            <p:stCondLst>
                              <p:cond delay="25000"/>
                            </p:stCondLst>
                            <p:childTnLst>
                              <p:par>
                                <p:cTn id="162" presetID="11" presetClass="entr" presetSubtype="0" fill="hold" grpId="0" nodeType="afterEffect">
                                  <p:stCondLst>
                                    <p:cond delay="0"/>
                                  </p:stCondLst>
                                  <p:childTnLst>
                                    <p:set>
                                      <p:cBhvr>
                                        <p:cTn id="163" dur="1000">
                                          <p:stCondLst>
                                            <p:cond delay="0"/>
                                          </p:stCondLst>
                                        </p:cTn>
                                        <p:tgtEl>
                                          <p:spTgt spid="103"/>
                                        </p:tgtEl>
                                        <p:attrNameLst>
                                          <p:attrName>style.visibility</p:attrName>
                                        </p:attrNameLst>
                                      </p:cBhvr>
                                      <p:to>
                                        <p:strVal val="visible"/>
                                      </p:to>
                                    </p:set>
                                  </p:childTnLst>
                                </p:cTn>
                              </p:par>
                            </p:childTnLst>
                          </p:cTn>
                        </p:par>
                        <p:par>
                          <p:cTn id="164" fill="hold">
                            <p:stCondLst>
                              <p:cond delay="26000"/>
                            </p:stCondLst>
                            <p:childTnLst>
                              <p:par>
                                <p:cTn id="165" presetID="11" presetClass="entr" presetSubtype="0" fill="hold" grpId="0" nodeType="afterEffect">
                                  <p:stCondLst>
                                    <p:cond delay="0"/>
                                  </p:stCondLst>
                                  <p:childTnLst>
                                    <p:set>
                                      <p:cBhvr>
                                        <p:cTn id="166" dur="1000">
                                          <p:stCondLst>
                                            <p:cond delay="0"/>
                                          </p:stCondLst>
                                        </p:cTn>
                                        <p:tgtEl>
                                          <p:spTgt spid="104"/>
                                        </p:tgtEl>
                                        <p:attrNameLst>
                                          <p:attrName>style.visibility</p:attrName>
                                        </p:attrNameLst>
                                      </p:cBhvr>
                                      <p:to>
                                        <p:strVal val="visible"/>
                                      </p:to>
                                    </p:set>
                                  </p:childTnLst>
                                </p:cTn>
                              </p:par>
                            </p:childTnLst>
                          </p:cTn>
                        </p:par>
                        <p:par>
                          <p:cTn id="167" fill="hold">
                            <p:stCondLst>
                              <p:cond delay="27000"/>
                            </p:stCondLst>
                            <p:childTnLst>
                              <p:par>
                                <p:cTn id="168" presetID="11" presetClass="entr" presetSubtype="0" fill="hold" grpId="0" nodeType="afterEffect">
                                  <p:stCondLst>
                                    <p:cond delay="0"/>
                                  </p:stCondLst>
                                  <p:childTnLst>
                                    <p:set>
                                      <p:cBhvr>
                                        <p:cTn id="169" dur="1000">
                                          <p:stCondLst>
                                            <p:cond delay="0"/>
                                          </p:stCondLst>
                                        </p:cTn>
                                        <p:tgtEl>
                                          <p:spTgt spid="105"/>
                                        </p:tgtEl>
                                        <p:attrNameLst>
                                          <p:attrName>style.visibility</p:attrName>
                                        </p:attrNameLst>
                                      </p:cBhvr>
                                      <p:to>
                                        <p:strVal val="visible"/>
                                      </p:to>
                                    </p:set>
                                  </p:childTnLst>
                                </p:cTn>
                              </p:par>
                            </p:childTnLst>
                          </p:cTn>
                        </p:par>
                        <p:par>
                          <p:cTn id="170" fill="hold">
                            <p:stCondLst>
                              <p:cond delay="28000"/>
                            </p:stCondLst>
                            <p:childTnLst>
                              <p:par>
                                <p:cTn id="171" presetID="11" presetClass="entr" presetSubtype="0" fill="hold" grpId="0" nodeType="afterEffect">
                                  <p:stCondLst>
                                    <p:cond delay="0"/>
                                  </p:stCondLst>
                                  <p:childTnLst>
                                    <p:set>
                                      <p:cBhvr>
                                        <p:cTn id="172" dur="1000">
                                          <p:stCondLst>
                                            <p:cond delay="0"/>
                                          </p:stCondLst>
                                        </p:cTn>
                                        <p:tgtEl>
                                          <p:spTgt spid="106"/>
                                        </p:tgtEl>
                                        <p:attrNameLst>
                                          <p:attrName>style.visibility</p:attrName>
                                        </p:attrNameLst>
                                      </p:cBhvr>
                                      <p:to>
                                        <p:strVal val="visible"/>
                                      </p:to>
                                    </p:set>
                                  </p:childTnLst>
                                </p:cTn>
                              </p:par>
                            </p:childTnLst>
                          </p:cTn>
                        </p:par>
                        <p:par>
                          <p:cTn id="173" fill="hold">
                            <p:stCondLst>
                              <p:cond delay="29000"/>
                            </p:stCondLst>
                            <p:childTnLst>
                              <p:par>
                                <p:cTn id="174" presetID="11" presetClass="entr" presetSubtype="0" fill="hold" grpId="0" nodeType="afterEffect">
                                  <p:stCondLst>
                                    <p:cond delay="0"/>
                                  </p:stCondLst>
                                  <p:childTnLst>
                                    <p:set>
                                      <p:cBhvr>
                                        <p:cTn id="175" dur="1000">
                                          <p:stCondLst>
                                            <p:cond delay="0"/>
                                          </p:stCondLst>
                                        </p:cTn>
                                        <p:tgtEl>
                                          <p:spTgt spid="107"/>
                                        </p:tgtEl>
                                        <p:attrNameLst>
                                          <p:attrName>style.visibility</p:attrName>
                                        </p:attrNameLst>
                                      </p:cBhvr>
                                      <p:to>
                                        <p:strVal val="visible"/>
                                      </p:to>
                                    </p:set>
                                  </p:childTnLst>
                                </p:cTn>
                              </p:par>
                            </p:childTnLst>
                          </p:cTn>
                        </p:par>
                        <p:par>
                          <p:cTn id="176" fill="hold">
                            <p:stCondLst>
                              <p:cond delay="30000"/>
                            </p:stCondLst>
                            <p:childTnLst>
                              <p:par>
                                <p:cTn id="177" presetID="11" presetClass="entr" presetSubtype="0" fill="hold" grpId="0" nodeType="afterEffect">
                                  <p:stCondLst>
                                    <p:cond delay="0"/>
                                  </p:stCondLst>
                                  <p:childTnLst>
                                    <p:set>
                                      <p:cBhvr>
                                        <p:cTn id="178" dur="1000">
                                          <p:stCondLst>
                                            <p:cond delay="0"/>
                                          </p:stCondLst>
                                        </p:cTn>
                                        <p:tgtEl>
                                          <p:spTgt spid="108"/>
                                        </p:tgtEl>
                                        <p:attrNameLst>
                                          <p:attrName>style.visibility</p:attrName>
                                        </p:attrNameLst>
                                      </p:cBhvr>
                                      <p:to>
                                        <p:strVal val="visible"/>
                                      </p:to>
                                    </p:set>
                                  </p:childTnLst>
                                </p:cTn>
                              </p:par>
                            </p:childTnLst>
                          </p:cTn>
                        </p:par>
                        <p:par>
                          <p:cTn id="179" fill="hold">
                            <p:stCondLst>
                              <p:cond delay="31000"/>
                            </p:stCondLst>
                            <p:childTnLst>
                              <p:par>
                                <p:cTn id="180" presetID="11" presetClass="entr" presetSubtype="0" fill="hold" grpId="0" nodeType="afterEffect">
                                  <p:stCondLst>
                                    <p:cond delay="0"/>
                                  </p:stCondLst>
                                  <p:childTnLst>
                                    <p:set>
                                      <p:cBhvr>
                                        <p:cTn id="181" dur="1000">
                                          <p:stCondLst>
                                            <p:cond delay="0"/>
                                          </p:stCondLst>
                                        </p:cTn>
                                        <p:tgtEl>
                                          <p:spTgt spid="109"/>
                                        </p:tgtEl>
                                        <p:attrNameLst>
                                          <p:attrName>style.visibility</p:attrName>
                                        </p:attrNameLst>
                                      </p:cBhvr>
                                      <p:to>
                                        <p:strVal val="visible"/>
                                      </p:to>
                                    </p:set>
                                  </p:childTnLst>
                                </p:cTn>
                              </p:par>
                            </p:childTnLst>
                          </p:cTn>
                        </p:par>
                        <p:par>
                          <p:cTn id="182" fill="hold">
                            <p:stCondLst>
                              <p:cond delay="32000"/>
                            </p:stCondLst>
                            <p:childTnLst>
                              <p:par>
                                <p:cTn id="183" presetID="11" presetClass="entr" presetSubtype="0" fill="hold" grpId="0" nodeType="afterEffect">
                                  <p:stCondLst>
                                    <p:cond delay="0"/>
                                  </p:stCondLst>
                                  <p:childTnLst>
                                    <p:set>
                                      <p:cBhvr>
                                        <p:cTn id="184" dur="1000">
                                          <p:stCondLst>
                                            <p:cond delay="0"/>
                                          </p:stCondLst>
                                        </p:cTn>
                                        <p:tgtEl>
                                          <p:spTgt spid="110"/>
                                        </p:tgtEl>
                                        <p:attrNameLst>
                                          <p:attrName>style.visibility</p:attrName>
                                        </p:attrNameLst>
                                      </p:cBhvr>
                                      <p:to>
                                        <p:strVal val="visible"/>
                                      </p:to>
                                    </p:set>
                                  </p:childTnLst>
                                </p:cTn>
                              </p:par>
                            </p:childTnLst>
                          </p:cTn>
                        </p:par>
                        <p:par>
                          <p:cTn id="185" fill="hold">
                            <p:stCondLst>
                              <p:cond delay="33000"/>
                            </p:stCondLst>
                            <p:childTnLst>
                              <p:par>
                                <p:cTn id="186" presetID="11" presetClass="entr" presetSubtype="0" fill="hold" grpId="0" nodeType="afterEffect">
                                  <p:stCondLst>
                                    <p:cond delay="0"/>
                                  </p:stCondLst>
                                  <p:childTnLst>
                                    <p:set>
                                      <p:cBhvr>
                                        <p:cTn id="187" dur="1000">
                                          <p:stCondLst>
                                            <p:cond delay="0"/>
                                          </p:stCondLst>
                                        </p:cTn>
                                        <p:tgtEl>
                                          <p:spTgt spid="111"/>
                                        </p:tgtEl>
                                        <p:attrNameLst>
                                          <p:attrName>style.visibility</p:attrName>
                                        </p:attrNameLst>
                                      </p:cBhvr>
                                      <p:to>
                                        <p:strVal val="visible"/>
                                      </p:to>
                                    </p:set>
                                  </p:childTnLst>
                                </p:cTn>
                              </p:par>
                            </p:childTnLst>
                          </p:cTn>
                        </p:par>
                        <p:par>
                          <p:cTn id="188" fill="hold">
                            <p:stCondLst>
                              <p:cond delay="34000"/>
                            </p:stCondLst>
                            <p:childTnLst>
                              <p:par>
                                <p:cTn id="189" presetID="11" presetClass="entr" presetSubtype="0" fill="hold" grpId="0" nodeType="afterEffect">
                                  <p:stCondLst>
                                    <p:cond delay="0"/>
                                  </p:stCondLst>
                                  <p:childTnLst>
                                    <p:set>
                                      <p:cBhvr>
                                        <p:cTn id="190" dur="1000">
                                          <p:stCondLst>
                                            <p:cond delay="0"/>
                                          </p:stCondLst>
                                        </p:cTn>
                                        <p:tgtEl>
                                          <p:spTgt spid="112"/>
                                        </p:tgtEl>
                                        <p:attrNameLst>
                                          <p:attrName>style.visibility</p:attrName>
                                        </p:attrNameLst>
                                      </p:cBhvr>
                                      <p:to>
                                        <p:strVal val="visible"/>
                                      </p:to>
                                    </p:set>
                                  </p:childTnLst>
                                </p:cTn>
                              </p:par>
                            </p:childTnLst>
                          </p:cTn>
                        </p:par>
                        <p:par>
                          <p:cTn id="191" fill="hold">
                            <p:stCondLst>
                              <p:cond delay="35000"/>
                            </p:stCondLst>
                            <p:childTnLst>
                              <p:par>
                                <p:cTn id="192" presetID="11" presetClass="entr" presetSubtype="0" fill="hold" grpId="0" nodeType="afterEffect">
                                  <p:stCondLst>
                                    <p:cond delay="0"/>
                                  </p:stCondLst>
                                  <p:childTnLst>
                                    <p:set>
                                      <p:cBhvr>
                                        <p:cTn id="193" dur="1000">
                                          <p:stCondLst>
                                            <p:cond delay="0"/>
                                          </p:stCondLst>
                                        </p:cTn>
                                        <p:tgtEl>
                                          <p:spTgt spid="113"/>
                                        </p:tgtEl>
                                        <p:attrNameLst>
                                          <p:attrName>style.visibility</p:attrName>
                                        </p:attrNameLst>
                                      </p:cBhvr>
                                      <p:to>
                                        <p:strVal val="visible"/>
                                      </p:to>
                                    </p:set>
                                  </p:childTnLst>
                                </p:cTn>
                              </p:par>
                            </p:childTnLst>
                          </p:cTn>
                        </p:par>
                        <p:par>
                          <p:cTn id="194" fill="hold">
                            <p:stCondLst>
                              <p:cond delay="36000"/>
                            </p:stCondLst>
                            <p:childTnLst>
                              <p:par>
                                <p:cTn id="195" presetID="11" presetClass="entr" presetSubtype="0" fill="hold" grpId="0" nodeType="afterEffect">
                                  <p:stCondLst>
                                    <p:cond delay="0"/>
                                  </p:stCondLst>
                                  <p:childTnLst>
                                    <p:set>
                                      <p:cBhvr>
                                        <p:cTn id="196" dur="1000">
                                          <p:stCondLst>
                                            <p:cond delay="0"/>
                                          </p:stCondLst>
                                        </p:cTn>
                                        <p:tgtEl>
                                          <p:spTgt spid="114"/>
                                        </p:tgtEl>
                                        <p:attrNameLst>
                                          <p:attrName>style.visibility</p:attrName>
                                        </p:attrNameLst>
                                      </p:cBhvr>
                                      <p:to>
                                        <p:strVal val="visible"/>
                                      </p:to>
                                    </p:set>
                                  </p:childTnLst>
                                </p:cTn>
                              </p:par>
                            </p:childTnLst>
                          </p:cTn>
                        </p:par>
                        <p:par>
                          <p:cTn id="197" fill="hold">
                            <p:stCondLst>
                              <p:cond delay="37000"/>
                            </p:stCondLst>
                            <p:childTnLst>
                              <p:par>
                                <p:cTn id="198" presetID="11" presetClass="entr" presetSubtype="0" fill="hold" grpId="0" nodeType="afterEffect">
                                  <p:stCondLst>
                                    <p:cond delay="0"/>
                                  </p:stCondLst>
                                  <p:childTnLst>
                                    <p:set>
                                      <p:cBhvr>
                                        <p:cTn id="199" dur="1000">
                                          <p:stCondLst>
                                            <p:cond delay="0"/>
                                          </p:stCondLst>
                                        </p:cTn>
                                        <p:tgtEl>
                                          <p:spTgt spid="115"/>
                                        </p:tgtEl>
                                        <p:attrNameLst>
                                          <p:attrName>style.visibility</p:attrName>
                                        </p:attrNameLst>
                                      </p:cBhvr>
                                      <p:to>
                                        <p:strVal val="visible"/>
                                      </p:to>
                                    </p:set>
                                  </p:childTnLst>
                                </p:cTn>
                              </p:par>
                            </p:childTnLst>
                          </p:cTn>
                        </p:par>
                        <p:par>
                          <p:cTn id="200" fill="hold">
                            <p:stCondLst>
                              <p:cond delay="38000"/>
                            </p:stCondLst>
                            <p:childTnLst>
                              <p:par>
                                <p:cTn id="201" presetID="11" presetClass="entr" presetSubtype="0" fill="hold" grpId="0" nodeType="afterEffect">
                                  <p:stCondLst>
                                    <p:cond delay="0"/>
                                  </p:stCondLst>
                                  <p:childTnLst>
                                    <p:set>
                                      <p:cBhvr>
                                        <p:cTn id="202" dur="1000">
                                          <p:stCondLst>
                                            <p:cond delay="0"/>
                                          </p:stCondLst>
                                        </p:cTn>
                                        <p:tgtEl>
                                          <p:spTgt spid="116"/>
                                        </p:tgtEl>
                                        <p:attrNameLst>
                                          <p:attrName>style.visibility</p:attrName>
                                        </p:attrNameLst>
                                      </p:cBhvr>
                                      <p:to>
                                        <p:strVal val="visible"/>
                                      </p:to>
                                    </p:set>
                                  </p:childTnLst>
                                </p:cTn>
                              </p:par>
                            </p:childTnLst>
                          </p:cTn>
                        </p:par>
                        <p:par>
                          <p:cTn id="203" fill="hold">
                            <p:stCondLst>
                              <p:cond delay="39000"/>
                            </p:stCondLst>
                            <p:childTnLst>
                              <p:par>
                                <p:cTn id="204" presetID="11" presetClass="entr" presetSubtype="0" fill="hold" grpId="0" nodeType="afterEffect">
                                  <p:stCondLst>
                                    <p:cond delay="0"/>
                                  </p:stCondLst>
                                  <p:childTnLst>
                                    <p:set>
                                      <p:cBhvr>
                                        <p:cTn id="205" dur="1000">
                                          <p:stCondLst>
                                            <p:cond delay="0"/>
                                          </p:stCondLst>
                                        </p:cTn>
                                        <p:tgtEl>
                                          <p:spTgt spid="117"/>
                                        </p:tgtEl>
                                        <p:attrNameLst>
                                          <p:attrName>style.visibility</p:attrName>
                                        </p:attrNameLst>
                                      </p:cBhvr>
                                      <p:to>
                                        <p:strVal val="visible"/>
                                      </p:to>
                                    </p:set>
                                  </p:childTnLst>
                                </p:cTn>
                              </p:par>
                            </p:childTnLst>
                          </p:cTn>
                        </p:par>
                        <p:par>
                          <p:cTn id="206" fill="hold">
                            <p:stCondLst>
                              <p:cond delay="40000"/>
                            </p:stCondLst>
                            <p:childTnLst>
                              <p:par>
                                <p:cTn id="207" presetID="11" presetClass="entr" presetSubtype="0" fill="hold" grpId="0" nodeType="afterEffect">
                                  <p:stCondLst>
                                    <p:cond delay="0"/>
                                  </p:stCondLst>
                                  <p:childTnLst>
                                    <p:set>
                                      <p:cBhvr>
                                        <p:cTn id="208" dur="1000">
                                          <p:stCondLst>
                                            <p:cond delay="0"/>
                                          </p:stCondLst>
                                        </p:cTn>
                                        <p:tgtEl>
                                          <p:spTgt spid="118"/>
                                        </p:tgtEl>
                                        <p:attrNameLst>
                                          <p:attrName>style.visibility</p:attrName>
                                        </p:attrNameLst>
                                      </p:cBhvr>
                                      <p:to>
                                        <p:strVal val="visible"/>
                                      </p:to>
                                    </p:set>
                                  </p:childTnLst>
                                </p:cTn>
                              </p:par>
                            </p:childTnLst>
                          </p:cTn>
                        </p:par>
                        <p:par>
                          <p:cTn id="209" fill="hold">
                            <p:stCondLst>
                              <p:cond delay="41000"/>
                            </p:stCondLst>
                            <p:childTnLst>
                              <p:par>
                                <p:cTn id="210" presetID="11" presetClass="entr" presetSubtype="0" fill="hold" grpId="0" nodeType="afterEffect">
                                  <p:stCondLst>
                                    <p:cond delay="0"/>
                                  </p:stCondLst>
                                  <p:childTnLst>
                                    <p:set>
                                      <p:cBhvr>
                                        <p:cTn id="211" dur="1000">
                                          <p:stCondLst>
                                            <p:cond delay="0"/>
                                          </p:stCondLst>
                                        </p:cTn>
                                        <p:tgtEl>
                                          <p:spTgt spid="119"/>
                                        </p:tgtEl>
                                        <p:attrNameLst>
                                          <p:attrName>style.visibility</p:attrName>
                                        </p:attrNameLst>
                                      </p:cBhvr>
                                      <p:to>
                                        <p:strVal val="visible"/>
                                      </p:to>
                                    </p:set>
                                  </p:childTnLst>
                                </p:cTn>
                              </p:par>
                            </p:childTnLst>
                          </p:cTn>
                        </p:par>
                        <p:par>
                          <p:cTn id="212" fill="hold">
                            <p:stCondLst>
                              <p:cond delay="42000"/>
                            </p:stCondLst>
                            <p:childTnLst>
                              <p:par>
                                <p:cTn id="213" presetID="11" presetClass="entr" presetSubtype="0" fill="hold" grpId="0" nodeType="afterEffect">
                                  <p:stCondLst>
                                    <p:cond delay="0"/>
                                  </p:stCondLst>
                                  <p:childTnLst>
                                    <p:set>
                                      <p:cBhvr>
                                        <p:cTn id="214" dur="1000">
                                          <p:stCondLst>
                                            <p:cond delay="0"/>
                                          </p:stCondLst>
                                        </p:cTn>
                                        <p:tgtEl>
                                          <p:spTgt spid="120"/>
                                        </p:tgtEl>
                                        <p:attrNameLst>
                                          <p:attrName>style.visibility</p:attrName>
                                        </p:attrNameLst>
                                      </p:cBhvr>
                                      <p:to>
                                        <p:strVal val="visible"/>
                                      </p:to>
                                    </p:set>
                                  </p:childTnLst>
                                </p:cTn>
                              </p:par>
                            </p:childTnLst>
                          </p:cTn>
                        </p:par>
                        <p:par>
                          <p:cTn id="215" fill="hold">
                            <p:stCondLst>
                              <p:cond delay="43000"/>
                            </p:stCondLst>
                            <p:childTnLst>
                              <p:par>
                                <p:cTn id="216" presetID="11" presetClass="entr" presetSubtype="0" fill="hold" grpId="0" nodeType="afterEffect">
                                  <p:stCondLst>
                                    <p:cond delay="0"/>
                                  </p:stCondLst>
                                  <p:childTnLst>
                                    <p:set>
                                      <p:cBhvr>
                                        <p:cTn id="217" dur="1000">
                                          <p:stCondLst>
                                            <p:cond delay="0"/>
                                          </p:stCondLst>
                                        </p:cTn>
                                        <p:tgtEl>
                                          <p:spTgt spid="121"/>
                                        </p:tgtEl>
                                        <p:attrNameLst>
                                          <p:attrName>style.visibility</p:attrName>
                                        </p:attrNameLst>
                                      </p:cBhvr>
                                      <p:to>
                                        <p:strVal val="visible"/>
                                      </p:to>
                                    </p:set>
                                  </p:childTnLst>
                                </p:cTn>
                              </p:par>
                            </p:childTnLst>
                          </p:cTn>
                        </p:par>
                        <p:par>
                          <p:cTn id="218" fill="hold">
                            <p:stCondLst>
                              <p:cond delay="44000"/>
                            </p:stCondLst>
                            <p:childTnLst>
                              <p:par>
                                <p:cTn id="219" presetID="11" presetClass="entr" presetSubtype="0" fill="hold" grpId="0" nodeType="afterEffect">
                                  <p:stCondLst>
                                    <p:cond delay="0"/>
                                  </p:stCondLst>
                                  <p:childTnLst>
                                    <p:set>
                                      <p:cBhvr>
                                        <p:cTn id="220" dur="1000">
                                          <p:stCondLst>
                                            <p:cond delay="0"/>
                                          </p:stCondLst>
                                        </p:cTn>
                                        <p:tgtEl>
                                          <p:spTgt spid="122"/>
                                        </p:tgtEl>
                                        <p:attrNameLst>
                                          <p:attrName>style.visibility</p:attrName>
                                        </p:attrNameLst>
                                      </p:cBhvr>
                                      <p:to>
                                        <p:strVal val="visible"/>
                                      </p:to>
                                    </p:set>
                                  </p:childTnLst>
                                </p:cTn>
                              </p:par>
                            </p:childTnLst>
                          </p:cTn>
                        </p:par>
                        <p:par>
                          <p:cTn id="221" fill="hold">
                            <p:stCondLst>
                              <p:cond delay="45000"/>
                            </p:stCondLst>
                            <p:childTnLst>
                              <p:par>
                                <p:cTn id="222" presetID="11" presetClass="entr" presetSubtype="0" fill="hold" grpId="0" nodeType="afterEffect">
                                  <p:stCondLst>
                                    <p:cond delay="0"/>
                                  </p:stCondLst>
                                  <p:childTnLst>
                                    <p:set>
                                      <p:cBhvr>
                                        <p:cTn id="223" dur="1000">
                                          <p:stCondLst>
                                            <p:cond delay="0"/>
                                          </p:stCondLst>
                                        </p:cTn>
                                        <p:tgtEl>
                                          <p:spTgt spid="123"/>
                                        </p:tgtEl>
                                        <p:attrNameLst>
                                          <p:attrName>style.visibility</p:attrName>
                                        </p:attrNameLst>
                                      </p:cBhvr>
                                      <p:to>
                                        <p:strVal val="visible"/>
                                      </p:to>
                                    </p:set>
                                  </p:childTnLst>
                                  <p:subTnLst>
                                    <p:audio>
                                      <p:cMediaNode>
                                        <p:cTn display="0" masterRel="sameClick">
                                          <p:stCondLst>
                                            <p:cond evt="begin" delay="0">
                                              <p:tn val="222"/>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124"/>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657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15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Phan Thi Do Uyen\Giai cuu dai duong\Picture2.png">
            <a:hlinkClick r:id="" action="ppaction://hlinkshowjump?jump=nextslid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58896" y="4772028"/>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2a.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4432" b="98651" l="571" r="99000"/>
                    </a14:imgEffect>
                  </a14:imgLayer>
                </a14:imgProps>
              </a:ext>
              <a:ext uri="{28A0092B-C50C-407E-A947-70E740481C1C}">
                <a14:useLocalDpi xmlns:a14="http://schemas.microsoft.com/office/drawing/2010/main" val="0"/>
              </a:ext>
            </a:extLst>
          </a:blip>
          <a:srcRect/>
          <a:stretch>
            <a:fillRect/>
          </a:stretch>
        </p:blipFill>
        <p:spPr bwMode="auto">
          <a:xfrm rot="573886" flipH="1">
            <a:off x="1545286" y="2704393"/>
            <a:ext cx="5301759" cy="3451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899275" y="3705229"/>
            <a:ext cx="2482851" cy="17310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41248" y="40821"/>
            <a:ext cx="6527188" cy="66212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C:\Users\ADMIN\Desktop\Giai cuu dai duong 2\seashell-border-382756.jpg"/>
          <p:cNvPicPr>
            <a:picLocks noChangeAspect="1" noChangeArrowheads="1"/>
          </p:cNvPicPr>
          <p:nvPr/>
        </p:nvPicPr>
        <p:blipFill>
          <a:blip r:embed="rId13">
            <a:extLst>
              <a:ext uri="{BEBA8EAE-BF5A-486C-A8C5-ECC9F3942E4B}">
                <a14:imgProps xmlns:a14="http://schemas.microsoft.com/office/drawing/2010/main">
                  <a14:imgLayer r:embed="rId1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048611" y="195943"/>
            <a:ext cx="7390177" cy="29522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p:cNvSpPr txBox="1"/>
          <p:nvPr/>
        </p:nvSpPr>
        <p:spPr>
          <a:xfrm>
            <a:off x="3927730" y="430484"/>
            <a:ext cx="6133589"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Cho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Chọn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đúng</a:t>
            </a:r>
            <a:r>
              <a:rPr lang="en-US" sz="2800" b="1" dirty="0">
                <a:latin typeface="Times New Roman" panose="02020603050405020304" pitchFamily="18" charset="0"/>
                <a:cs typeface="Times New Roman" panose="02020603050405020304" pitchFamily="18" charset="0"/>
              </a:rPr>
              <a:t> </a:t>
            </a:r>
          </a:p>
        </p:txBody>
      </p:sp>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954000" y="3751036"/>
            <a:ext cx="609600" cy="609600"/>
          </a:xfrm>
          <a:prstGeom prst="rect">
            <a:avLst/>
          </a:prstGeom>
        </p:spPr>
      </p:pic>
      <p:sp>
        <p:nvSpPr>
          <p:cNvPr id="53" name="Rounded Rectangle 5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00:45</a:t>
            </a:r>
          </a:p>
        </p:txBody>
      </p:sp>
      <p:sp>
        <p:nvSpPr>
          <p:cNvPr id="54" name="Rounded Rectangle 5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00:44</a:t>
            </a:r>
          </a:p>
        </p:txBody>
      </p:sp>
      <p:sp>
        <p:nvSpPr>
          <p:cNvPr id="55" name="Rounded Rectangle 5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00:43</a:t>
            </a:r>
          </a:p>
        </p:txBody>
      </p:sp>
      <p:sp>
        <p:nvSpPr>
          <p:cNvPr id="56" name="Rounded Rectangle 5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00:42</a:t>
            </a:r>
          </a:p>
        </p:txBody>
      </p:sp>
      <p:sp>
        <p:nvSpPr>
          <p:cNvPr id="57" name="Rounded Rectangle 5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00:41</a:t>
            </a:r>
          </a:p>
        </p:txBody>
      </p:sp>
      <p:sp>
        <p:nvSpPr>
          <p:cNvPr id="58" name="Rounded Rectangle 5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00:40</a:t>
            </a:r>
          </a:p>
        </p:txBody>
      </p:sp>
      <p:sp>
        <p:nvSpPr>
          <p:cNvPr id="59" name="Rounded Rectangle 5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00:39</a:t>
            </a:r>
          </a:p>
        </p:txBody>
      </p:sp>
      <p:sp>
        <p:nvSpPr>
          <p:cNvPr id="60" name="Rounded Rectangle 5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00:38</a:t>
            </a:r>
          </a:p>
        </p:txBody>
      </p:sp>
      <p:sp>
        <p:nvSpPr>
          <p:cNvPr id="61" name="Rounded Rectangle 6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00:37</a:t>
            </a:r>
          </a:p>
        </p:txBody>
      </p:sp>
      <p:sp>
        <p:nvSpPr>
          <p:cNvPr id="62" name="Rounded Rectangle 6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00:36</a:t>
            </a:r>
          </a:p>
        </p:txBody>
      </p:sp>
      <p:sp>
        <p:nvSpPr>
          <p:cNvPr id="63" name="Rounded Rectangle 6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00:35</a:t>
            </a:r>
          </a:p>
        </p:txBody>
      </p:sp>
      <p:sp>
        <p:nvSpPr>
          <p:cNvPr id="64" name="Rounded Rectangle 6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00:34</a:t>
            </a:r>
          </a:p>
        </p:txBody>
      </p:sp>
      <p:sp>
        <p:nvSpPr>
          <p:cNvPr id="65" name="Rounded Rectangle 6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00:33</a:t>
            </a:r>
          </a:p>
        </p:txBody>
      </p:sp>
      <p:sp>
        <p:nvSpPr>
          <p:cNvPr id="66" name="Rounded Rectangle 6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00:32</a:t>
            </a:r>
          </a:p>
        </p:txBody>
      </p:sp>
      <p:sp>
        <p:nvSpPr>
          <p:cNvPr id="67" name="Rounded Rectangle 6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00:31</a:t>
            </a:r>
          </a:p>
        </p:txBody>
      </p:sp>
      <p:sp>
        <p:nvSpPr>
          <p:cNvPr id="68" name="Rounded Rectangle 6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00:30</a:t>
            </a:r>
          </a:p>
        </p:txBody>
      </p:sp>
      <p:sp>
        <p:nvSpPr>
          <p:cNvPr id="69" name="Rounded Rectangle 6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00:29</a:t>
            </a:r>
          </a:p>
        </p:txBody>
      </p:sp>
      <p:sp>
        <p:nvSpPr>
          <p:cNvPr id="70" name="Rounded Rectangle 6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00:28</a:t>
            </a:r>
          </a:p>
        </p:txBody>
      </p:sp>
      <p:sp>
        <p:nvSpPr>
          <p:cNvPr id="71" name="Rounded Rectangle 7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00:27</a:t>
            </a:r>
          </a:p>
        </p:txBody>
      </p:sp>
      <p:sp>
        <p:nvSpPr>
          <p:cNvPr id="72" name="Rounded Rectangle 7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00:26</a:t>
            </a:r>
          </a:p>
        </p:txBody>
      </p:sp>
      <p:sp>
        <p:nvSpPr>
          <p:cNvPr id="73" name="Rounded Rectangle 7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00:25</a:t>
            </a:r>
          </a:p>
        </p:txBody>
      </p:sp>
      <p:sp>
        <p:nvSpPr>
          <p:cNvPr id="74" name="Rounded Rectangle 7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00:24</a:t>
            </a:r>
          </a:p>
        </p:txBody>
      </p:sp>
      <p:sp>
        <p:nvSpPr>
          <p:cNvPr id="75" name="Rounded Rectangle 7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00:23</a:t>
            </a:r>
          </a:p>
        </p:txBody>
      </p:sp>
      <p:sp>
        <p:nvSpPr>
          <p:cNvPr id="76" name="Rounded Rectangle 7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00:22</a:t>
            </a:r>
          </a:p>
        </p:txBody>
      </p:sp>
      <p:sp>
        <p:nvSpPr>
          <p:cNvPr id="77" name="Rounded Rectangle 7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00:21</a:t>
            </a:r>
          </a:p>
        </p:txBody>
      </p:sp>
      <p:sp>
        <p:nvSpPr>
          <p:cNvPr id="78" name="Rounded Rectangle 7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00:20</a:t>
            </a:r>
          </a:p>
        </p:txBody>
      </p:sp>
      <p:sp>
        <p:nvSpPr>
          <p:cNvPr id="79" name="Rounded Rectangle 7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00:19</a:t>
            </a:r>
          </a:p>
        </p:txBody>
      </p:sp>
      <p:sp>
        <p:nvSpPr>
          <p:cNvPr id="80" name="Rounded Rectangle 7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00:18</a:t>
            </a:r>
          </a:p>
        </p:txBody>
      </p:sp>
      <p:sp>
        <p:nvSpPr>
          <p:cNvPr id="81" name="Rounded Rectangle 8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00:17</a:t>
            </a:r>
          </a:p>
        </p:txBody>
      </p:sp>
      <p:sp>
        <p:nvSpPr>
          <p:cNvPr id="82" name="Rounded Rectangle 8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00:16</a:t>
            </a:r>
          </a:p>
        </p:txBody>
      </p:sp>
      <p:sp>
        <p:nvSpPr>
          <p:cNvPr id="83" name="Rounded Rectangle 8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00:15</a:t>
            </a:r>
          </a:p>
        </p:txBody>
      </p:sp>
      <p:sp>
        <p:nvSpPr>
          <p:cNvPr id="84" name="Rounded Rectangle 8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00:14</a:t>
            </a:r>
          </a:p>
        </p:txBody>
      </p:sp>
      <p:sp>
        <p:nvSpPr>
          <p:cNvPr id="85" name="Rounded Rectangle 8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00:13</a:t>
            </a:r>
          </a:p>
        </p:txBody>
      </p:sp>
      <p:sp>
        <p:nvSpPr>
          <p:cNvPr id="86" name="Rounded Rectangle 8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00:12</a:t>
            </a:r>
          </a:p>
        </p:txBody>
      </p:sp>
      <p:sp>
        <p:nvSpPr>
          <p:cNvPr id="87" name="Rounded Rectangle 8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00:11</a:t>
            </a:r>
          </a:p>
        </p:txBody>
      </p:sp>
      <p:sp>
        <p:nvSpPr>
          <p:cNvPr id="88" name="Rounded Rectangle 8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89" name="Rounded Rectangle 8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90" name="Rounded Rectangle 8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91" name="Rounded Rectangle 9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00:07</a:t>
            </a:r>
          </a:p>
        </p:txBody>
      </p:sp>
      <p:sp>
        <p:nvSpPr>
          <p:cNvPr id="92" name="Rounded Rectangle 9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93" name="Rounded Rectangle 9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00:05</a:t>
            </a:r>
          </a:p>
        </p:txBody>
      </p:sp>
      <p:sp>
        <p:nvSpPr>
          <p:cNvPr id="94" name="Rounded Rectangle 9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95" name="Rounded Rectangle 9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96" name="Rounded Rectangle 9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97" name="Rounded Rectangle 9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98" name="Rounded Rectangle 9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pic>
        <p:nvPicPr>
          <p:cNvPr id="99" name="Picture 2" descr="Káº¿t quáº£ hÃ¬nh áº£nh cho icon Äá»ng há»"/>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579" b="96316" l="2632" r="97895"/>
                    </a14:imgEffect>
                  </a14:imgLayer>
                </a14:imgProps>
              </a:ext>
              <a:ext uri="{28A0092B-C50C-407E-A947-70E740481C1C}">
                <a14:useLocalDpi xmlns:a14="http://schemas.microsoft.com/office/drawing/2010/main" val="0"/>
              </a:ext>
            </a:extLst>
          </a:blip>
          <a:srcRect/>
          <a:stretch>
            <a:fillRect/>
          </a:stretch>
        </p:blipFill>
        <p:spPr bwMode="auto">
          <a:xfrm>
            <a:off x="1991993" y="1920258"/>
            <a:ext cx="789361" cy="790575"/>
          </a:xfrm>
          <a:prstGeom prst="rect">
            <a:avLst/>
          </a:prstGeom>
          <a:noFill/>
          <a:extLst>
            <a:ext uri="{909E8E84-426E-40DD-AFC4-6F175D3DCCD1}">
              <a14:hiddenFill xmlns:a14="http://schemas.microsoft.com/office/drawing/2010/main">
                <a:solidFill>
                  <a:srgbClr val="FFFFFF"/>
                </a:solidFill>
              </a14:hiddenFill>
            </a:ext>
          </a:extLst>
        </p:spPr>
      </p:pic>
      <p:grpSp>
        <p:nvGrpSpPr>
          <p:cNvPr id="100" name="Group 99">
            <a:extLst>
              <a:ext uri="{FF2B5EF4-FFF2-40B4-BE49-F238E27FC236}">
                <a16:creationId xmlns:a16="http://schemas.microsoft.com/office/drawing/2014/main" id="{A9B10754-0E88-454C-876D-B7F4059582E8}"/>
              </a:ext>
            </a:extLst>
          </p:cNvPr>
          <p:cNvGrpSpPr/>
          <p:nvPr/>
        </p:nvGrpSpPr>
        <p:grpSpPr>
          <a:xfrm>
            <a:off x="4506123" y="707551"/>
            <a:ext cx="3855741" cy="2042500"/>
            <a:chOff x="0" y="0"/>
            <a:chExt cx="2788920" cy="1127760"/>
          </a:xfrm>
        </p:grpSpPr>
        <p:sp>
          <p:nvSpPr>
            <p:cNvPr id="101" name="Text Box 2">
              <a:extLst>
                <a:ext uri="{FF2B5EF4-FFF2-40B4-BE49-F238E27FC236}">
                  <a16:creationId xmlns:a16="http://schemas.microsoft.com/office/drawing/2014/main" id="{FD5E37E8-C687-4877-AFBF-096F5E5C9CAA}"/>
                </a:ext>
              </a:extLst>
            </p:cNvPr>
            <p:cNvSpPr txBox="1"/>
            <p:nvPr/>
          </p:nvSpPr>
          <p:spPr>
            <a:xfrm>
              <a:off x="1150620" y="800100"/>
              <a:ext cx="723900" cy="32766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300">
                  <a:effectLst/>
                  <a:latin typeface="Times New Roman" panose="02020603050405020304" pitchFamily="18" charset="0"/>
                  <a:ea typeface="Times New Roman" panose="02020603050405020304" pitchFamily="18" charset="0"/>
                </a:rPr>
                <a:t>Hình 1</a:t>
              </a:r>
              <a:endParaRPr lang="en-US" sz="1200">
                <a:effectLst/>
                <a:latin typeface="Times New Roman" panose="02020603050405020304" pitchFamily="18" charset="0"/>
                <a:ea typeface="Times New Roman" panose="02020603050405020304" pitchFamily="18" charset="0"/>
              </a:endParaRPr>
            </a:p>
          </p:txBody>
        </p:sp>
        <p:pic>
          <p:nvPicPr>
            <p:cNvPr id="102" name="Picture 101">
              <a:extLst>
                <a:ext uri="{FF2B5EF4-FFF2-40B4-BE49-F238E27FC236}">
                  <a16:creationId xmlns:a16="http://schemas.microsoft.com/office/drawing/2014/main" id="{D61CB54A-B1E7-4B50-95DC-1DCBAF99971B}"/>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0" y="0"/>
              <a:ext cx="2788920" cy="990600"/>
            </a:xfrm>
            <a:prstGeom prst="rect">
              <a:avLst/>
            </a:prstGeom>
            <a:noFill/>
            <a:ln>
              <a:noFill/>
            </a:ln>
          </p:spPr>
        </p:pic>
      </p:grpSp>
      <p:sp>
        <p:nvSpPr>
          <p:cNvPr id="25" name="Rectangle 7">
            <a:extLst>
              <a:ext uri="{FF2B5EF4-FFF2-40B4-BE49-F238E27FC236}">
                <a16:creationId xmlns:a16="http://schemas.microsoft.com/office/drawing/2014/main" id="{61D55704-9B5C-408E-A858-F494A6803A7F}"/>
              </a:ext>
            </a:extLst>
          </p:cNvPr>
          <p:cNvSpPr>
            <a:spLocks noChangeArrowheads="1"/>
          </p:cNvSpPr>
          <p:nvPr/>
        </p:nvSpPr>
        <p:spPr bwMode="auto">
          <a:xfrm>
            <a:off x="-104163" y="1666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 name="Group 1">
            <a:extLst>
              <a:ext uri="{FF2B5EF4-FFF2-40B4-BE49-F238E27FC236}">
                <a16:creationId xmlns:a16="http://schemas.microsoft.com/office/drawing/2014/main" id="{7F7DE7C8-0F78-498A-AC50-6D0914659AC0}"/>
              </a:ext>
            </a:extLst>
          </p:cNvPr>
          <p:cNvGrpSpPr/>
          <p:nvPr/>
        </p:nvGrpSpPr>
        <p:grpSpPr>
          <a:xfrm>
            <a:off x="219316" y="3470429"/>
            <a:ext cx="2553840" cy="681502"/>
            <a:chOff x="219316" y="3470429"/>
            <a:chExt cx="2553840" cy="681502"/>
          </a:xfrm>
        </p:grpSpPr>
        <p:sp>
          <p:nvSpPr>
            <p:cNvPr id="21" name="Rounded Rectangle 20"/>
            <p:cNvSpPr/>
            <p:nvPr/>
          </p:nvSpPr>
          <p:spPr>
            <a:xfrm>
              <a:off x="219316" y="3470429"/>
              <a:ext cx="2553840" cy="68150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A</a:t>
              </a:r>
              <a:r>
                <a:rPr lang="en-US" sz="2400" dirty="0">
                  <a:solidFill>
                    <a:srgbClr val="0033CC"/>
                  </a:solidFill>
                </a:rPr>
                <a:t>.</a:t>
              </a:r>
            </a:p>
          </p:txBody>
        </p:sp>
        <p:graphicFrame>
          <p:nvGraphicFramePr>
            <p:cNvPr id="27" name="Object 26">
              <a:extLst>
                <a:ext uri="{FF2B5EF4-FFF2-40B4-BE49-F238E27FC236}">
                  <a16:creationId xmlns:a16="http://schemas.microsoft.com/office/drawing/2014/main" id="{3525B901-AE53-41BE-A293-0FDCE661AD34}"/>
                </a:ext>
              </a:extLst>
            </p:cNvPr>
            <p:cNvGraphicFramePr>
              <a:graphicFrameLocks noChangeAspect="1"/>
            </p:cNvGraphicFramePr>
            <p:nvPr>
              <p:extLst>
                <p:ext uri="{D42A27DB-BD31-4B8C-83A1-F6EECF244321}">
                  <p14:modId xmlns:p14="http://schemas.microsoft.com/office/powerpoint/2010/main" val="1365284577"/>
                </p:ext>
              </p:extLst>
            </p:nvPr>
          </p:nvGraphicFramePr>
          <p:xfrm>
            <a:off x="688975" y="3651334"/>
            <a:ext cx="2032000" cy="393700"/>
          </p:xfrm>
          <a:graphic>
            <a:graphicData uri="http://schemas.openxmlformats.org/presentationml/2006/ole">
              <mc:AlternateContent xmlns:mc="http://schemas.openxmlformats.org/markup-compatibility/2006">
                <mc:Choice xmlns:v="urn:schemas-microsoft-com:vml" Requires="v">
                  <p:oleObj name="Equation" r:id="rId19" imgW="2031840" imgH="393480" progId="Equation.DSMT4">
                    <p:embed/>
                  </p:oleObj>
                </mc:Choice>
                <mc:Fallback>
                  <p:oleObj name="Equation" r:id="rId19" imgW="2031840" imgH="393480" progId="Equation.DSMT4">
                    <p:embed/>
                    <p:pic>
                      <p:nvPicPr>
                        <p:cNvPr id="27" name="Object 26">
                          <a:extLst>
                            <a:ext uri="{FF2B5EF4-FFF2-40B4-BE49-F238E27FC236}">
                              <a16:creationId xmlns:a16="http://schemas.microsoft.com/office/drawing/2014/main" id="{3525B901-AE53-41BE-A293-0FDCE661AD34}"/>
                            </a:ext>
                          </a:extLst>
                        </p:cNvPr>
                        <p:cNvPicPr/>
                        <p:nvPr/>
                      </p:nvPicPr>
                      <p:blipFill>
                        <a:blip r:embed="rId20"/>
                        <a:stretch>
                          <a:fillRect/>
                        </a:stretch>
                      </p:blipFill>
                      <p:spPr>
                        <a:xfrm>
                          <a:off x="688975" y="3651334"/>
                          <a:ext cx="2032000" cy="393700"/>
                        </a:xfrm>
                        <a:prstGeom prst="rect">
                          <a:avLst/>
                        </a:prstGeom>
                      </p:spPr>
                    </p:pic>
                  </p:oleObj>
                </mc:Fallback>
              </mc:AlternateContent>
            </a:graphicData>
          </a:graphic>
        </p:graphicFrame>
      </p:grpSp>
      <p:grpSp>
        <p:nvGrpSpPr>
          <p:cNvPr id="3" name="Group 2">
            <a:extLst>
              <a:ext uri="{FF2B5EF4-FFF2-40B4-BE49-F238E27FC236}">
                <a16:creationId xmlns:a16="http://schemas.microsoft.com/office/drawing/2014/main" id="{8980CD2A-59AC-49F0-956B-084DC459E5DC}"/>
              </a:ext>
            </a:extLst>
          </p:cNvPr>
          <p:cNvGrpSpPr/>
          <p:nvPr/>
        </p:nvGrpSpPr>
        <p:grpSpPr>
          <a:xfrm>
            <a:off x="3100834" y="3470429"/>
            <a:ext cx="2711499" cy="666754"/>
            <a:chOff x="3100834" y="3470429"/>
            <a:chExt cx="2711499" cy="666754"/>
          </a:xfrm>
        </p:grpSpPr>
        <p:sp>
          <p:nvSpPr>
            <p:cNvPr id="24" name="Rounded Rectangle 23"/>
            <p:cNvSpPr/>
            <p:nvPr/>
          </p:nvSpPr>
          <p:spPr>
            <a:xfrm>
              <a:off x="3100834" y="3470429"/>
              <a:ext cx="2711499" cy="66675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B.</a:t>
              </a:r>
              <a:endParaRPr lang="en-US" sz="2000" dirty="0">
                <a:solidFill>
                  <a:srgbClr val="0033CC"/>
                </a:solidFill>
                <a:latin typeface="Times New Roman" panose="02020603050405020304" pitchFamily="18" charset="0"/>
                <a:cs typeface="Times New Roman" panose="02020603050405020304" pitchFamily="18" charset="0"/>
              </a:endParaRPr>
            </a:p>
          </p:txBody>
        </p:sp>
        <p:graphicFrame>
          <p:nvGraphicFramePr>
            <p:cNvPr id="29" name="Object 28">
              <a:extLst>
                <a:ext uri="{FF2B5EF4-FFF2-40B4-BE49-F238E27FC236}">
                  <a16:creationId xmlns:a16="http://schemas.microsoft.com/office/drawing/2014/main" id="{EC558404-F2D8-4508-B46F-3D3D40B42D4C}"/>
                </a:ext>
              </a:extLst>
            </p:cNvPr>
            <p:cNvGraphicFramePr>
              <a:graphicFrameLocks noChangeAspect="1"/>
            </p:cNvGraphicFramePr>
            <p:nvPr>
              <p:extLst>
                <p:ext uri="{D42A27DB-BD31-4B8C-83A1-F6EECF244321}">
                  <p14:modId xmlns:p14="http://schemas.microsoft.com/office/powerpoint/2010/main" val="3057520500"/>
                </p:ext>
              </p:extLst>
            </p:nvPr>
          </p:nvGraphicFramePr>
          <p:xfrm>
            <a:off x="3569875" y="3660581"/>
            <a:ext cx="2032000" cy="393700"/>
          </p:xfrm>
          <a:graphic>
            <a:graphicData uri="http://schemas.openxmlformats.org/presentationml/2006/ole">
              <mc:AlternateContent xmlns:mc="http://schemas.openxmlformats.org/markup-compatibility/2006">
                <mc:Choice xmlns:v="urn:schemas-microsoft-com:vml" Requires="v">
                  <p:oleObj name="Equation" r:id="rId21" imgW="2031840" imgH="393480" progId="Equation.DSMT4">
                    <p:embed/>
                  </p:oleObj>
                </mc:Choice>
                <mc:Fallback>
                  <p:oleObj name="Equation" r:id="rId21" imgW="2031840" imgH="393480" progId="Equation.DSMT4">
                    <p:embed/>
                    <p:pic>
                      <p:nvPicPr>
                        <p:cNvPr id="29" name="Object 28">
                          <a:extLst>
                            <a:ext uri="{FF2B5EF4-FFF2-40B4-BE49-F238E27FC236}">
                              <a16:creationId xmlns:a16="http://schemas.microsoft.com/office/drawing/2014/main" id="{EC558404-F2D8-4508-B46F-3D3D40B42D4C}"/>
                            </a:ext>
                          </a:extLst>
                        </p:cNvPr>
                        <p:cNvPicPr/>
                        <p:nvPr/>
                      </p:nvPicPr>
                      <p:blipFill>
                        <a:blip r:embed="rId22"/>
                        <a:stretch>
                          <a:fillRect/>
                        </a:stretch>
                      </p:blipFill>
                      <p:spPr>
                        <a:xfrm>
                          <a:off x="3569875" y="3660581"/>
                          <a:ext cx="2032000" cy="393700"/>
                        </a:xfrm>
                        <a:prstGeom prst="rect">
                          <a:avLst/>
                        </a:prstGeom>
                      </p:spPr>
                    </p:pic>
                  </p:oleObj>
                </mc:Fallback>
              </mc:AlternateContent>
            </a:graphicData>
          </a:graphic>
        </p:graphicFrame>
      </p:grpSp>
      <p:grpSp>
        <p:nvGrpSpPr>
          <p:cNvPr id="4" name="Group 3">
            <a:extLst>
              <a:ext uri="{FF2B5EF4-FFF2-40B4-BE49-F238E27FC236}">
                <a16:creationId xmlns:a16="http://schemas.microsoft.com/office/drawing/2014/main" id="{2DDA2FE8-66AF-499A-B489-FC8B5640016F}"/>
              </a:ext>
            </a:extLst>
          </p:cNvPr>
          <p:cNvGrpSpPr/>
          <p:nvPr/>
        </p:nvGrpSpPr>
        <p:grpSpPr>
          <a:xfrm>
            <a:off x="6147492" y="3492803"/>
            <a:ext cx="2626271" cy="685800"/>
            <a:chOff x="6126472" y="3503313"/>
            <a:chExt cx="2626271" cy="685800"/>
          </a:xfrm>
        </p:grpSpPr>
        <p:sp>
          <p:nvSpPr>
            <p:cNvPr id="23" name="Rounded Rectangle 22"/>
            <p:cNvSpPr/>
            <p:nvPr/>
          </p:nvSpPr>
          <p:spPr>
            <a:xfrm>
              <a:off x="6126472" y="3503313"/>
              <a:ext cx="2626271"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C</a:t>
              </a:r>
              <a:r>
                <a:rPr lang="en-US" sz="2400" dirty="0">
                  <a:solidFill>
                    <a:srgbClr val="0033CC"/>
                  </a:solidFill>
                </a:rPr>
                <a:t>.</a:t>
              </a:r>
            </a:p>
          </p:txBody>
        </p:sp>
        <p:graphicFrame>
          <p:nvGraphicFramePr>
            <p:cNvPr id="30" name="Object 29">
              <a:extLst>
                <a:ext uri="{FF2B5EF4-FFF2-40B4-BE49-F238E27FC236}">
                  <a16:creationId xmlns:a16="http://schemas.microsoft.com/office/drawing/2014/main" id="{FAABA79A-19CB-4E3E-96D3-A0D62CE45657}"/>
                </a:ext>
              </a:extLst>
            </p:cNvPr>
            <p:cNvGraphicFramePr>
              <a:graphicFrameLocks noChangeAspect="1"/>
            </p:cNvGraphicFramePr>
            <p:nvPr>
              <p:extLst>
                <p:ext uri="{D42A27DB-BD31-4B8C-83A1-F6EECF244321}">
                  <p14:modId xmlns:p14="http://schemas.microsoft.com/office/powerpoint/2010/main" val="4180133908"/>
                </p:ext>
              </p:extLst>
            </p:nvPr>
          </p:nvGraphicFramePr>
          <p:xfrm>
            <a:off x="6578441" y="3678324"/>
            <a:ext cx="2032000" cy="393700"/>
          </p:xfrm>
          <a:graphic>
            <a:graphicData uri="http://schemas.openxmlformats.org/presentationml/2006/ole">
              <mc:AlternateContent xmlns:mc="http://schemas.openxmlformats.org/markup-compatibility/2006">
                <mc:Choice xmlns:v="urn:schemas-microsoft-com:vml" Requires="v">
                  <p:oleObj name="Equation" r:id="rId23" imgW="2031840" imgH="393480" progId="Equation.DSMT4">
                    <p:embed/>
                  </p:oleObj>
                </mc:Choice>
                <mc:Fallback>
                  <p:oleObj name="Equation" r:id="rId23" imgW="2031840" imgH="393480" progId="Equation.DSMT4">
                    <p:embed/>
                    <p:pic>
                      <p:nvPicPr>
                        <p:cNvPr id="30" name="Object 29">
                          <a:extLst>
                            <a:ext uri="{FF2B5EF4-FFF2-40B4-BE49-F238E27FC236}">
                              <a16:creationId xmlns:a16="http://schemas.microsoft.com/office/drawing/2014/main" id="{FAABA79A-19CB-4E3E-96D3-A0D62CE45657}"/>
                            </a:ext>
                          </a:extLst>
                        </p:cNvPr>
                        <p:cNvPicPr/>
                        <p:nvPr/>
                      </p:nvPicPr>
                      <p:blipFill>
                        <a:blip r:embed="rId24"/>
                        <a:stretch>
                          <a:fillRect/>
                        </a:stretch>
                      </p:blipFill>
                      <p:spPr>
                        <a:xfrm>
                          <a:off x="6578441" y="3678324"/>
                          <a:ext cx="2032000" cy="393700"/>
                        </a:xfrm>
                        <a:prstGeom prst="rect">
                          <a:avLst/>
                        </a:prstGeom>
                      </p:spPr>
                    </p:pic>
                  </p:oleObj>
                </mc:Fallback>
              </mc:AlternateContent>
            </a:graphicData>
          </a:graphic>
        </p:graphicFrame>
      </p:grpSp>
      <p:grpSp>
        <p:nvGrpSpPr>
          <p:cNvPr id="5" name="Group 4">
            <a:extLst>
              <a:ext uri="{FF2B5EF4-FFF2-40B4-BE49-F238E27FC236}">
                <a16:creationId xmlns:a16="http://schemas.microsoft.com/office/drawing/2014/main" id="{DE29AC46-3D25-4A05-9A6C-E7085BC44C4C}"/>
              </a:ext>
            </a:extLst>
          </p:cNvPr>
          <p:cNvGrpSpPr/>
          <p:nvPr/>
        </p:nvGrpSpPr>
        <p:grpSpPr>
          <a:xfrm>
            <a:off x="9204712" y="3514807"/>
            <a:ext cx="2504072" cy="685800"/>
            <a:chOff x="9204712" y="3514807"/>
            <a:chExt cx="2504072" cy="685800"/>
          </a:xfrm>
        </p:grpSpPr>
        <p:sp>
          <p:nvSpPr>
            <p:cNvPr id="22" name="Rounded Rectangle 21"/>
            <p:cNvSpPr/>
            <p:nvPr/>
          </p:nvSpPr>
          <p:spPr>
            <a:xfrm>
              <a:off x="9204712" y="3514807"/>
              <a:ext cx="2504072"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D.</a:t>
              </a:r>
            </a:p>
          </p:txBody>
        </p:sp>
        <p:graphicFrame>
          <p:nvGraphicFramePr>
            <p:cNvPr id="2048" name="Object 2047">
              <a:extLst>
                <a:ext uri="{FF2B5EF4-FFF2-40B4-BE49-F238E27FC236}">
                  <a16:creationId xmlns:a16="http://schemas.microsoft.com/office/drawing/2014/main" id="{FE071E25-FA60-40D2-BE77-56FC8D51C85A}"/>
                </a:ext>
              </a:extLst>
            </p:cNvPr>
            <p:cNvGraphicFramePr>
              <a:graphicFrameLocks noChangeAspect="1"/>
            </p:cNvGraphicFramePr>
            <p:nvPr>
              <p:extLst>
                <p:ext uri="{D42A27DB-BD31-4B8C-83A1-F6EECF244321}">
                  <p14:modId xmlns:p14="http://schemas.microsoft.com/office/powerpoint/2010/main" val="1233565934"/>
                </p:ext>
              </p:extLst>
            </p:nvPr>
          </p:nvGraphicFramePr>
          <p:xfrm>
            <a:off x="9613167" y="3669180"/>
            <a:ext cx="2032000" cy="393700"/>
          </p:xfrm>
          <a:graphic>
            <a:graphicData uri="http://schemas.openxmlformats.org/presentationml/2006/ole">
              <mc:AlternateContent xmlns:mc="http://schemas.openxmlformats.org/markup-compatibility/2006">
                <mc:Choice xmlns:v="urn:schemas-microsoft-com:vml" Requires="v">
                  <p:oleObj name="Equation" r:id="rId25" imgW="2031840" imgH="393480" progId="Equation.DSMT4">
                    <p:embed/>
                  </p:oleObj>
                </mc:Choice>
                <mc:Fallback>
                  <p:oleObj name="Equation" r:id="rId25" imgW="2031840" imgH="393480" progId="Equation.DSMT4">
                    <p:embed/>
                    <p:pic>
                      <p:nvPicPr>
                        <p:cNvPr id="2048" name="Object 2047">
                          <a:extLst>
                            <a:ext uri="{FF2B5EF4-FFF2-40B4-BE49-F238E27FC236}">
                              <a16:creationId xmlns:a16="http://schemas.microsoft.com/office/drawing/2014/main" id="{FE071E25-FA60-40D2-BE77-56FC8D51C85A}"/>
                            </a:ext>
                          </a:extLst>
                        </p:cNvPr>
                        <p:cNvPicPr/>
                        <p:nvPr/>
                      </p:nvPicPr>
                      <p:blipFill>
                        <a:blip r:embed="rId26"/>
                        <a:stretch>
                          <a:fillRect/>
                        </a:stretch>
                      </p:blipFill>
                      <p:spPr>
                        <a:xfrm>
                          <a:off x="9613167" y="3669180"/>
                          <a:ext cx="2032000" cy="393700"/>
                        </a:xfrm>
                        <a:prstGeom prst="rect">
                          <a:avLst/>
                        </a:prstGeom>
                      </p:spPr>
                    </p:pic>
                  </p:oleObj>
                </mc:Fallback>
              </mc:AlternateContent>
            </a:graphicData>
          </a:graphic>
        </p:graphicFrame>
      </p:grpSp>
    </p:spTree>
    <p:extLst>
      <p:ext uri="{BB962C8B-B14F-4D97-AF65-F5344CB8AC3E}">
        <p14:creationId xmlns:p14="http://schemas.microsoft.com/office/powerpoint/2010/main" val="49113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500" fill="hold">
                                          <p:stCondLst>
                                            <p:cond delay="0"/>
                                          </p:stCondLst>
                                        </p:cTn>
                                        <p:tgtEl>
                                          <p:spTgt spid="2052"/>
                                        </p:tgtEl>
                                        <p:attrNameLst>
                                          <p:attrName>r</p:attrName>
                                        </p:attrNameLst>
                                      </p:cBhvr>
                                    </p:animRot>
                                    <p:animRot by="-240000">
                                      <p:cBhvr>
                                        <p:cTn id="23" dur="1000" fill="hold">
                                          <p:stCondLst>
                                            <p:cond delay="1000"/>
                                          </p:stCondLst>
                                        </p:cTn>
                                        <p:tgtEl>
                                          <p:spTgt spid="2052"/>
                                        </p:tgtEl>
                                        <p:attrNameLst>
                                          <p:attrName>r</p:attrName>
                                        </p:attrNameLst>
                                      </p:cBhvr>
                                    </p:animRot>
                                    <p:animRot by="240000">
                                      <p:cBhvr>
                                        <p:cTn id="24" dur="1000" fill="hold">
                                          <p:stCondLst>
                                            <p:cond delay="2000"/>
                                          </p:stCondLst>
                                        </p:cTn>
                                        <p:tgtEl>
                                          <p:spTgt spid="2052"/>
                                        </p:tgtEl>
                                        <p:attrNameLst>
                                          <p:attrName>r</p:attrName>
                                        </p:attrNameLst>
                                      </p:cBhvr>
                                    </p:animRot>
                                    <p:animRot by="-240000">
                                      <p:cBhvr>
                                        <p:cTn id="25" dur="1000" fill="hold">
                                          <p:stCondLst>
                                            <p:cond delay="3000"/>
                                          </p:stCondLst>
                                        </p:cTn>
                                        <p:tgtEl>
                                          <p:spTgt spid="2052"/>
                                        </p:tgtEl>
                                        <p:attrNameLst>
                                          <p:attrName>r</p:attrName>
                                        </p:attrNameLst>
                                      </p:cBhvr>
                                    </p:animRot>
                                    <p:animRot by="120000">
                                      <p:cBhvr>
                                        <p:cTn id="26" dur="1000" fill="hold">
                                          <p:stCondLst>
                                            <p:cond delay="4000"/>
                                          </p:stCondLst>
                                        </p:cTn>
                                        <p:tgtEl>
                                          <p:spTgt spid="2052"/>
                                        </p:tgtEl>
                                        <p:attrNameLst>
                                          <p:attrName>r</p:attrName>
                                        </p:attrNameLst>
                                      </p:cBhvr>
                                    </p:animRot>
                                  </p:childTnLst>
                                </p:cTn>
                              </p:par>
                              <p:par>
                                <p:cTn id="27" presetID="6" presetClass="entr" presetSubtype="16"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2000"/>
                                        <p:tgtEl>
                                          <p:spTgt spid="5"/>
                                        </p:tgtEl>
                                      </p:cBhvr>
                                    </p:animEffect>
                                  </p:childTnLst>
                                </p:cTn>
                              </p:par>
                              <p:par>
                                <p:cTn id="30" presetID="6"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circle(in)">
                                      <p:cBhvr>
                                        <p:cTn id="32" dur="2000"/>
                                        <p:tgtEl>
                                          <p:spTgt spid="2"/>
                                        </p:tgtEl>
                                      </p:cBhvr>
                                    </p:animEffect>
                                  </p:childTnLst>
                                </p:cTn>
                              </p:par>
                              <p:par>
                                <p:cTn id="33" presetID="6" presetClass="entr" presetSubtype="16"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circle(in)">
                                      <p:cBhvr>
                                        <p:cTn id="35" dur="2000"/>
                                        <p:tgtEl>
                                          <p:spTgt spid="3"/>
                                        </p:tgtEl>
                                      </p:cBhvr>
                                    </p:animEffect>
                                  </p:childTnLst>
                                </p:cTn>
                              </p:par>
                              <p:par>
                                <p:cTn id="36" presetID="6" presetClass="entr" presetSubtype="16"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circle(in)">
                                      <p:cBhvr>
                                        <p:cTn id="3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3"/>
                </p:tgtEl>
              </p:cMediaNode>
            </p:audio>
            <p:seq concurrent="1" nextAc="seek">
              <p:cTn id="40" restart="whenNotActive" fill="hold" evtFilter="cancelBubble" nodeType="interactiveSeq">
                <p:stCondLst>
                  <p:cond evt="onClick" delay="0">
                    <p:tgtEl>
                      <p:spTgt spid="99"/>
                    </p:tgtEl>
                  </p:cond>
                </p:stCondLst>
                <p:endSync evt="end" delay="0">
                  <p:rtn val="all"/>
                </p:endSync>
                <p:childTnLst>
                  <p:par>
                    <p:cTn id="41" fill="hold">
                      <p:stCondLst>
                        <p:cond delay="0"/>
                      </p:stCondLst>
                      <p:childTnLst>
                        <p:par>
                          <p:cTn id="42" fill="hold">
                            <p:stCondLst>
                              <p:cond delay="0"/>
                            </p:stCondLst>
                            <p:childTnLst>
                              <p:par>
                                <p:cTn id="43" presetID="11" presetClass="entr" presetSubtype="0" fill="hold" grpId="0" nodeType="afterEffect">
                                  <p:stCondLst>
                                    <p:cond delay="0"/>
                                  </p:stCondLst>
                                  <p:childTnLst>
                                    <p:set>
                                      <p:cBhvr>
                                        <p:cTn id="44" dur="1000">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click.wav"/>
                                        </p:tgtEl>
                                      </p:cMediaNode>
                                    </p:audio>
                                  </p:subTnLst>
                                </p:cTn>
                              </p:par>
                            </p:childTnLst>
                          </p:cTn>
                        </p:par>
                        <p:par>
                          <p:cTn id="45" fill="hold">
                            <p:stCondLst>
                              <p:cond delay="1000"/>
                            </p:stCondLst>
                            <p:childTnLst>
                              <p:par>
                                <p:cTn id="46" presetID="11" presetClass="entr" presetSubtype="0" fill="hold" grpId="0" nodeType="afterEffect">
                                  <p:stCondLst>
                                    <p:cond delay="0"/>
                                  </p:stCondLst>
                                  <p:childTnLst>
                                    <p:set>
                                      <p:cBhvr>
                                        <p:cTn id="47" dur="1000">
                                          <p:stCondLst>
                                            <p:cond delay="0"/>
                                          </p:stCondLst>
                                        </p:cTn>
                                        <p:tgtEl>
                                          <p:spTgt spid="54"/>
                                        </p:tgtEl>
                                        <p:attrNameLst>
                                          <p:attrName>style.visibility</p:attrName>
                                        </p:attrNameLst>
                                      </p:cBhvr>
                                      <p:to>
                                        <p:strVal val="visible"/>
                                      </p:to>
                                    </p:set>
                                  </p:childTnLst>
                                </p:cTn>
                              </p:par>
                            </p:childTnLst>
                          </p:cTn>
                        </p:par>
                        <p:par>
                          <p:cTn id="48" fill="hold">
                            <p:stCondLst>
                              <p:cond delay="2000"/>
                            </p:stCondLst>
                            <p:childTnLst>
                              <p:par>
                                <p:cTn id="49" presetID="11" presetClass="entr" presetSubtype="0" fill="hold" grpId="0" nodeType="afterEffect">
                                  <p:stCondLst>
                                    <p:cond delay="0"/>
                                  </p:stCondLst>
                                  <p:childTnLst>
                                    <p:set>
                                      <p:cBhvr>
                                        <p:cTn id="50" dur="1000">
                                          <p:stCondLst>
                                            <p:cond delay="0"/>
                                          </p:stCondLst>
                                        </p:cTn>
                                        <p:tgtEl>
                                          <p:spTgt spid="55"/>
                                        </p:tgtEl>
                                        <p:attrNameLst>
                                          <p:attrName>style.visibility</p:attrName>
                                        </p:attrNameLst>
                                      </p:cBhvr>
                                      <p:to>
                                        <p:strVal val="visible"/>
                                      </p:to>
                                    </p:set>
                                  </p:childTnLst>
                                </p:cTn>
                              </p:par>
                            </p:childTnLst>
                          </p:cTn>
                        </p:par>
                        <p:par>
                          <p:cTn id="51" fill="hold">
                            <p:stCondLst>
                              <p:cond delay="3000"/>
                            </p:stCondLst>
                            <p:childTnLst>
                              <p:par>
                                <p:cTn id="52" presetID="11" presetClass="entr" presetSubtype="0" fill="hold" grpId="0" nodeType="afterEffect">
                                  <p:stCondLst>
                                    <p:cond delay="0"/>
                                  </p:stCondLst>
                                  <p:childTnLst>
                                    <p:set>
                                      <p:cBhvr>
                                        <p:cTn id="53" dur="1000">
                                          <p:stCondLst>
                                            <p:cond delay="0"/>
                                          </p:stCondLst>
                                        </p:cTn>
                                        <p:tgtEl>
                                          <p:spTgt spid="56"/>
                                        </p:tgtEl>
                                        <p:attrNameLst>
                                          <p:attrName>style.visibility</p:attrName>
                                        </p:attrNameLst>
                                      </p:cBhvr>
                                      <p:to>
                                        <p:strVal val="visible"/>
                                      </p:to>
                                    </p:set>
                                  </p:childTnLst>
                                </p:cTn>
                              </p:par>
                            </p:childTnLst>
                          </p:cTn>
                        </p:par>
                        <p:par>
                          <p:cTn id="54" fill="hold">
                            <p:stCondLst>
                              <p:cond delay="4000"/>
                            </p:stCondLst>
                            <p:childTnLst>
                              <p:par>
                                <p:cTn id="55" presetID="11" presetClass="entr" presetSubtype="0" fill="hold" grpId="0" nodeType="afterEffect">
                                  <p:stCondLst>
                                    <p:cond delay="0"/>
                                  </p:stCondLst>
                                  <p:childTnLst>
                                    <p:set>
                                      <p:cBhvr>
                                        <p:cTn id="56" dur="1000">
                                          <p:stCondLst>
                                            <p:cond delay="0"/>
                                          </p:stCondLst>
                                        </p:cTn>
                                        <p:tgtEl>
                                          <p:spTgt spid="57"/>
                                        </p:tgtEl>
                                        <p:attrNameLst>
                                          <p:attrName>style.visibility</p:attrName>
                                        </p:attrNameLst>
                                      </p:cBhvr>
                                      <p:to>
                                        <p:strVal val="visible"/>
                                      </p:to>
                                    </p:set>
                                  </p:childTnLst>
                                </p:cTn>
                              </p:par>
                            </p:childTnLst>
                          </p:cTn>
                        </p:par>
                        <p:par>
                          <p:cTn id="57" fill="hold">
                            <p:stCondLst>
                              <p:cond delay="5000"/>
                            </p:stCondLst>
                            <p:childTnLst>
                              <p:par>
                                <p:cTn id="58" presetID="11" presetClass="entr" presetSubtype="0" fill="hold" grpId="0" nodeType="afterEffect">
                                  <p:stCondLst>
                                    <p:cond delay="0"/>
                                  </p:stCondLst>
                                  <p:childTnLst>
                                    <p:set>
                                      <p:cBhvr>
                                        <p:cTn id="59" dur="1000">
                                          <p:stCondLst>
                                            <p:cond delay="0"/>
                                          </p:stCondLst>
                                        </p:cTn>
                                        <p:tgtEl>
                                          <p:spTgt spid="58"/>
                                        </p:tgtEl>
                                        <p:attrNameLst>
                                          <p:attrName>style.visibility</p:attrName>
                                        </p:attrNameLst>
                                      </p:cBhvr>
                                      <p:to>
                                        <p:strVal val="visible"/>
                                      </p:to>
                                    </p:set>
                                  </p:childTnLst>
                                </p:cTn>
                              </p:par>
                            </p:childTnLst>
                          </p:cTn>
                        </p:par>
                        <p:par>
                          <p:cTn id="60" fill="hold">
                            <p:stCondLst>
                              <p:cond delay="6000"/>
                            </p:stCondLst>
                            <p:childTnLst>
                              <p:par>
                                <p:cTn id="61" presetID="11" presetClass="entr" presetSubtype="0" fill="hold" grpId="0" nodeType="afterEffect">
                                  <p:stCondLst>
                                    <p:cond delay="0"/>
                                  </p:stCondLst>
                                  <p:childTnLst>
                                    <p:set>
                                      <p:cBhvr>
                                        <p:cTn id="62" dur="1000">
                                          <p:stCondLst>
                                            <p:cond delay="0"/>
                                          </p:stCondLst>
                                        </p:cTn>
                                        <p:tgtEl>
                                          <p:spTgt spid="59"/>
                                        </p:tgtEl>
                                        <p:attrNameLst>
                                          <p:attrName>style.visibility</p:attrName>
                                        </p:attrNameLst>
                                      </p:cBhvr>
                                      <p:to>
                                        <p:strVal val="visible"/>
                                      </p:to>
                                    </p:set>
                                  </p:childTnLst>
                                </p:cTn>
                              </p:par>
                            </p:childTnLst>
                          </p:cTn>
                        </p:par>
                        <p:par>
                          <p:cTn id="63" fill="hold">
                            <p:stCondLst>
                              <p:cond delay="7000"/>
                            </p:stCondLst>
                            <p:childTnLst>
                              <p:par>
                                <p:cTn id="64" presetID="11" presetClass="entr" presetSubtype="0" fill="hold" grpId="0" nodeType="afterEffect">
                                  <p:stCondLst>
                                    <p:cond delay="0"/>
                                  </p:stCondLst>
                                  <p:childTnLst>
                                    <p:set>
                                      <p:cBhvr>
                                        <p:cTn id="65" dur="1000">
                                          <p:stCondLst>
                                            <p:cond delay="0"/>
                                          </p:stCondLst>
                                        </p:cTn>
                                        <p:tgtEl>
                                          <p:spTgt spid="60"/>
                                        </p:tgtEl>
                                        <p:attrNameLst>
                                          <p:attrName>style.visibility</p:attrName>
                                        </p:attrNameLst>
                                      </p:cBhvr>
                                      <p:to>
                                        <p:strVal val="visible"/>
                                      </p:to>
                                    </p:set>
                                  </p:childTnLst>
                                </p:cTn>
                              </p:par>
                            </p:childTnLst>
                          </p:cTn>
                        </p:par>
                        <p:par>
                          <p:cTn id="66" fill="hold">
                            <p:stCondLst>
                              <p:cond delay="8000"/>
                            </p:stCondLst>
                            <p:childTnLst>
                              <p:par>
                                <p:cTn id="67" presetID="11" presetClass="entr" presetSubtype="0" fill="hold" grpId="0" nodeType="afterEffect">
                                  <p:stCondLst>
                                    <p:cond delay="0"/>
                                  </p:stCondLst>
                                  <p:childTnLst>
                                    <p:set>
                                      <p:cBhvr>
                                        <p:cTn id="68" dur="1000">
                                          <p:stCondLst>
                                            <p:cond delay="0"/>
                                          </p:stCondLst>
                                        </p:cTn>
                                        <p:tgtEl>
                                          <p:spTgt spid="61"/>
                                        </p:tgtEl>
                                        <p:attrNameLst>
                                          <p:attrName>style.visibility</p:attrName>
                                        </p:attrNameLst>
                                      </p:cBhvr>
                                      <p:to>
                                        <p:strVal val="visible"/>
                                      </p:to>
                                    </p:set>
                                  </p:childTnLst>
                                </p:cTn>
                              </p:par>
                            </p:childTnLst>
                          </p:cTn>
                        </p:par>
                        <p:par>
                          <p:cTn id="69" fill="hold">
                            <p:stCondLst>
                              <p:cond delay="9000"/>
                            </p:stCondLst>
                            <p:childTnLst>
                              <p:par>
                                <p:cTn id="70" presetID="11" presetClass="entr" presetSubtype="0" fill="hold" grpId="0" nodeType="afterEffect">
                                  <p:stCondLst>
                                    <p:cond delay="0"/>
                                  </p:stCondLst>
                                  <p:childTnLst>
                                    <p:set>
                                      <p:cBhvr>
                                        <p:cTn id="71" dur="1000">
                                          <p:stCondLst>
                                            <p:cond delay="0"/>
                                          </p:stCondLst>
                                        </p:cTn>
                                        <p:tgtEl>
                                          <p:spTgt spid="62"/>
                                        </p:tgtEl>
                                        <p:attrNameLst>
                                          <p:attrName>style.visibility</p:attrName>
                                        </p:attrNameLst>
                                      </p:cBhvr>
                                      <p:to>
                                        <p:strVal val="visible"/>
                                      </p:to>
                                    </p:set>
                                  </p:childTnLst>
                                </p:cTn>
                              </p:par>
                            </p:childTnLst>
                          </p:cTn>
                        </p:par>
                        <p:par>
                          <p:cTn id="72" fill="hold">
                            <p:stCondLst>
                              <p:cond delay="10000"/>
                            </p:stCondLst>
                            <p:childTnLst>
                              <p:par>
                                <p:cTn id="73" presetID="11" presetClass="entr" presetSubtype="0" fill="hold" grpId="0" nodeType="afterEffect">
                                  <p:stCondLst>
                                    <p:cond delay="0"/>
                                  </p:stCondLst>
                                  <p:childTnLst>
                                    <p:set>
                                      <p:cBhvr>
                                        <p:cTn id="74" dur="1000">
                                          <p:stCondLst>
                                            <p:cond delay="0"/>
                                          </p:stCondLst>
                                        </p:cTn>
                                        <p:tgtEl>
                                          <p:spTgt spid="63"/>
                                        </p:tgtEl>
                                        <p:attrNameLst>
                                          <p:attrName>style.visibility</p:attrName>
                                        </p:attrNameLst>
                                      </p:cBhvr>
                                      <p:to>
                                        <p:strVal val="visible"/>
                                      </p:to>
                                    </p:set>
                                  </p:childTnLst>
                                </p:cTn>
                              </p:par>
                            </p:childTnLst>
                          </p:cTn>
                        </p:par>
                        <p:par>
                          <p:cTn id="75" fill="hold">
                            <p:stCondLst>
                              <p:cond delay="11000"/>
                            </p:stCondLst>
                            <p:childTnLst>
                              <p:par>
                                <p:cTn id="76" presetID="11" presetClass="entr" presetSubtype="0" fill="hold" grpId="0" nodeType="afterEffect">
                                  <p:stCondLst>
                                    <p:cond delay="0"/>
                                  </p:stCondLst>
                                  <p:childTnLst>
                                    <p:set>
                                      <p:cBhvr>
                                        <p:cTn id="77" dur="1000">
                                          <p:stCondLst>
                                            <p:cond delay="0"/>
                                          </p:stCondLst>
                                        </p:cTn>
                                        <p:tgtEl>
                                          <p:spTgt spid="64"/>
                                        </p:tgtEl>
                                        <p:attrNameLst>
                                          <p:attrName>style.visibility</p:attrName>
                                        </p:attrNameLst>
                                      </p:cBhvr>
                                      <p:to>
                                        <p:strVal val="visible"/>
                                      </p:to>
                                    </p:set>
                                  </p:childTnLst>
                                </p:cTn>
                              </p:par>
                            </p:childTnLst>
                          </p:cTn>
                        </p:par>
                        <p:par>
                          <p:cTn id="78" fill="hold">
                            <p:stCondLst>
                              <p:cond delay="12000"/>
                            </p:stCondLst>
                            <p:childTnLst>
                              <p:par>
                                <p:cTn id="79" presetID="11" presetClass="entr" presetSubtype="0" fill="hold" grpId="0" nodeType="afterEffect">
                                  <p:stCondLst>
                                    <p:cond delay="0"/>
                                  </p:stCondLst>
                                  <p:childTnLst>
                                    <p:set>
                                      <p:cBhvr>
                                        <p:cTn id="80" dur="1000">
                                          <p:stCondLst>
                                            <p:cond delay="0"/>
                                          </p:stCondLst>
                                        </p:cTn>
                                        <p:tgtEl>
                                          <p:spTgt spid="65"/>
                                        </p:tgtEl>
                                        <p:attrNameLst>
                                          <p:attrName>style.visibility</p:attrName>
                                        </p:attrNameLst>
                                      </p:cBhvr>
                                      <p:to>
                                        <p:strVal val="visible"/>
                                      </p:to>
                                    </p:set>
                                  </p:childTnLst>
                                </p:cTn>
                              </p:par>
                            </p:childTnLst>
                          </p:cTn>
                        </p:par>
                        <p:par>
                          <p:cTn id="81" fill="hold">
                            <p:stCondLst>
                              <p:cond delay="13000"/>
                            </p:stCondLst>
                            <p:childTnLst>
                              <p:par>
                                <p:cTn id="82" presetID="11" presetClass="entr" presetSubtype="0" fill="hold" grpId="0" nodeType="afterEffect">
                                  <p:stCondLst>
                                    <p:cond delay="0"/>
                                  </p:stCondLst>
                                  <p:childTnLst>
                                    <p:set>
                                      <p:cBhvr>
                                        <p:cTn id="83" dur="1000">
                                          <p:stCondLst>
                                            <p:cond delay="0"/>
                                          </p:stCondLst>
                                        </p:cTn>
                                        <p:tgtEl>
                                          <p:spTgt spid="66"/>
                                        </p:tgtEl>
                                        <p:attrNameLst>
                                          <p:attrName>style.visibility</p:attrName>
                                        </p:attrNameLst>
                                      </p:cBhvr>
                                      <p:to>
                                        <p:strVal val="visible"/>
                                      </p:to>
                                    </p:set>
                                  </p:childTnLst>
                                </p:cTn>
                              </p:par>
                            </p:childTnLst>
                          </p:cTn>
                        </p:par>
                        <p:par>
                          <p:cTn id="84" fill="hold">
                            <p:stCondLst>
                              <p:cond delay="14000"/>
                            </p:stCondLst>
                            <p:childTnLst>
                              <p:par>
                                <p:cTn id="85" presetID="11" presetClass="entr" presetSubtype="0" fill="hold" grpId="0" nodeType="afterEffect">
                                  <p:stCondLst>
                                    <p:cond delay="0"/>
                                  </p:stCondLst>
                                  <p:childTnLst>
                                    <p:set>
                                      <p:cBhvr>
                                        <p:cTn id="86" dur="1000">
                                          <p:stCondLst>
                                            <p:cond delay="0"/>
                                          </p:stCondLst>
                                        </p:cTn>
                                        <p:tgtEl>
                                          <p:spTgt spid="67"/>
                                        </p:tgtEl>
                                        <p:attrNameLst>
                                          <p:attrName>style.visibility</p:attrName>
                                        </p:attrNameLst>
                                      </p:cBhvr>
                                      <p:to>
                                        <p:strVal val="visible"/>
                                      </p:to>
                                    </p:set>
                                  </p:childTnLst>
                                </p:cTn>
                              </p:par>
                            </p:childTnLst>
                          </p:cTn>
                        </p:par>
                        <p:par>
                          <p:cTn id="87" fill="hold">
                            <p:stCondLst>
                              <p:cond delay="15000"/>
                            </p:stCondLst>
                            <p:childTnLst>
                              <p:par>
                                <p:cTn id="88" presetID="11" presetClass="entr" presetSubtype="0" fill="hold" grpId="0" nodeType="afterEffect">
                                  <p:stCondLst>
                                    <p:cond delay="0"/>
                                  </p:stCondLst>
                                  <p:childTnLst>
                                    <p:set>
                                      <p:cBhvr>
                                        <p:cTn id="89" dur="1000">
                                          <p:stCondLst>
                                            <p:cond delay="0"/>
                                          </p:stCondLst>
                                        </p:cTn>
                                        <p:tgtEl>
                                          <p:spTgt spid="68"/>
                                        </p:tgtEl>
                                        <p:attrNameLst>
                                          <p:attrName>style.visibility</p:attrName>
                                        </p:attrNameLst>
                                      </p:cBhvr>
                                      <p:to>
                                        <p:strVal val="visible"/>
                                      </p:to>
                                    </p:set>
                                  </p:childTnLst>
                                </p:cTn>
                              </p:par>
                            </p:childTnLst>
                          </p:cTn>
                        </p:par>
                        <p:par>
                          <p:cTn id="90" fill="hold">
                            <p:stCondLst>
                              <p:cond delay="16000"/>
                            </p:stCondLst>
                            <p:childTnLst>
                              <p:par>
                                <p:cTn id="91" presetID="11" presetClass="entr" presetSubtype="0" fill="hold" grpId="0" nodeType="afterEffect">
                                  <p:stCondLst>
                                    <p:cond delay="0"/>
                                  </p:stCondLst>
                                  <p:childTnLst>
                                    <p:set>
                                      <p:cBhvr>
                                        <p:cTn id="92" dur="1000">
                                          <p:stCondLst>
                                            <p:cond delay="0"/>
                                          </p:stCondLst>
                                        </p:cTn>
                                        <p:tgtEl>
                                          <p:spTgt spid="69"/>
                                        </p:tgtEl>
                                        <p:attrNameLst>
                                          <p:attrName>style.visibility</p:attrName>
                                        </p:attrNameLst>
                                      </p:cBhvr>
                                      <p:to>
                                        <p:strVal val="visible"/>
                                      </p:to>
                                    </p:set>
                                  </p:childTnLst>
                                </p:cTn>
                              </p:par>
                            </p:childTnLst>
                          </p:cTn>
                        </p:par>
                        <p:par>
                          <p:cTn id="93" fill="hold">
                            <p:stCondLst>
                              <p:cond delay="17000"/>
                            </p:stCondLst>
                            <p:childTnLst>
                              <p:par>
                                <p:cTn id="94" presetID="11" presetClass="entr" presetSubtype="0" fill="hold" grpId="0" nodeType="afterEffect">
                                  <p:stCondLst>
                                    <p:cond delay="0"/>
                                  </p:stCondLst>
                                  <p:childTnLst>
                                    <p:set>
                                      <p:cBhvr>
                                        <p:cTn id="95" dur="1000">
                                          <p:stCondLst>
                                            <p:cond delay="0"/>
                                          </p:stCondLst>
                                        </p:cTn>
                                        <p:tgtEl>
                                          <p:spTgt spid="70"/>
                                        </p:tgtEl>
                                        <p:attrNameLst>
                                          <p:attrName>style.visibility</p:attrName>
                                        </p:attrNameLst>
                                      </p:cBhvr>
                                      <p:to>
                                        <p:strVal val="visible"/>
                                      </p:to>
                                    </p:set>
                                  </p:childTnLst>
                                </p:cTn>
                              </p:par>
                            </p:childTnLst>
                          </p:cTn>
                        </p:par>
                        <p:par>
                          <p:cTn id="96" fill="hold">
                            <p:stCondLst>
                              <p:cond delay="18000"/>
                            </p:stCondLst>
                            <p:childTnLst>
                              <p:par>
                                <p:cTn id="97" presetID="11" presetClass="entr" presetSubtype="0" fill="hold" grpId="0" nodeType="afterEffect">
                                  <p:stCondLst>
                                    <p:cond delay="0"/>
                                  </p:stCondLst>
                                  <p:childTnLst>
                                    <p:set>
                                      <p:cBhvr>
                                        <p:cTn id="98" dur="1000">
                                          <p:stCondLst>
                                            <p:cond delay="0"/>
                                          </p:stCondLst>
                                        </p:cTn>
                                        <p:tgtEl>
                                          <p:spTgt spid="71"/>
                                        </p:tgtEl>
                                        <p:attrNameLst>
                                          <p:attrName>style.visibility</p:attrName>
                                        </p:attrNameLst>
                                      </p:cBhvr>
                                      <p:to>
                                        <p:strVal val="visible"/>
                                      </p:to>
                                    </p:set>
                                  </p:childTnLst>
                                </p:cTn>
                              </p:par>
                            </p:childTnLst>
                          </p:cTn>
                        </p:par>
                        <p:par>
                          <p:cTn id="99" fill="hold">
                            <p:stCondLst>
                              <p:cond delay="19000"/>
                            </p:stCondLst>
                            <p:childTnLst>
                              <p:par>
                                <p:cTn id="100" presetID="11" presetClass="entr" presetSubtype="0" fill="hold" grpId="0" nodeType="afterEffect">
                                  <p:stCondLst>
                                    <p:cond delay="0"/>
                                  </p:stCondLst>
                                  <p:childTnLst>
                                    <p:set>
                                      <p:cBhvr>
                                        <p:cTn id="101" dur="1000">
                                          <p:stCondLst>
                                            <p:cond delay="0"/>
                                          </p:stCondLst>
                                        </p:cTn>
                                        <p:tgtEl>
                                          <p:spTgt spid="72"/>
                                        </p:tgtEl>
                                        <p:attrNameLst>
                                          <p:attrName>style.visibility</p:attrName>
                                        </p:attrNameLst>
                                      </p:cBhvr>
                                      <p:to>
                                        <p:strVal val="visible"/>
                                      </p:to>
                                    </p:set>
                                  </p:childTnLst>
                                </p:cTn>
                              </p:par>
                            </p:childTnLst>
                          </p:cTn>
                        </p:par>
                        <p:par>
                          <p:cTn id="102" fill="hold">
                            <p:stCondLst>
                              <p:cond delay="20000"/>
                            </p:stCondLst>
                            <p:childTnLst>
                              <p:par>
                                <p:cTn id="103" presetID="11" presetClass="entr" presetSubtype="0" fill="hold" grpId="0" nodeType="afterEffect">
                                  <p:stCondLst>
                                    <p:cond delay="0"/>
                                  </p:stCondLst>
                                  <p:childTnLst>
                                    <p:set>
                                      <p:cBhvr>
                                        <p:cTn id="104" dur="1000">
                                          <p:stCondLst>
                                            <p:cond delay="0"/>
                                          </p:stCondLst>
                                        </p:cTn>
                                        <p:tgtEl>
                                          <p:spTgt spid="73"/>
                                        </p:tgtEl>
                                        <p:attrNameLst>
                                          <p:attrName>style.visibility</p:attrName>
                                        </p:attrNameLst>
                                      </p:cBhvr>
                                      <p:to>
                                        <p:strVal val="visible"/>
                                      </p:to>
                                    </p:set>
                                  </p:childTnLst>
                                </p:cTn>
                              </p:par>
                            </p:childTnLst>
                          </p:cTn>
                        </p:par>
                        <p:par>
                          <p:cTn id="105" fill="hold">
                            <p:stCondLst>
                              <p:cond delay="21000"/>
                            </p:stCondLst>
                            <p:childTnLst>
                              <p:par>
                                <p:cTn id="106" presetID="11" presetClass="entr" presetSubtype="0" fill="hold" grpId="0" nodeType="afterEffect">
                                  <p:stCondLst>
                                    <p:cond delay="0"/>
                                  </p:stCondLst>
                                  <p:childTnLst>
                                    <p:set>
                                      <p:cBhvr>
                                        <p:cTn id="107" dur="1000">
                                          <p:stCondLst>
                                            <p:cond delay="0"/>
                                          </p:stCondLst>
                                        </p:cTn>
                                        <p:tgtEl>
                                          <p:spTgt spid="74"/>
                                        </p:tgtEl>
                                        <p:attrNameLst>
                                          <p:attrName>style.visibility</p:attrName>
                                        </p:attrNameLst>
                                      </p:cBhvr>
                                      <p:to>
                                        <p:strVal val="visible"/>
                                      </p:to>
                                    </p:set>
                                  </p:childTnLst>
                                </p:cTn>
                              </p:par>
                            </p:childTnLst>
                          </p:cTn>
                        </p:par>
                        <p:par>
                          <p:cTn id="108" fill="hold">
                            <p:stCondLst>
                              <p:cond delay="22000"/>
                            </p:stCondLst>
                            <p:childTnLst>
                              <p:par>
                                <p:cTn id="109" presetID="11" presetClass="entr" presetSubtype="0" fill="hold" grpId="0" nodeType="afterEffect">
                                  <p:stCondLst>
                                    <p:cond delay="0"/>
                                  </p:stCondLst>
                                  <p:childTnLst>
                                    <p:set>
                                      <p:cBhvr>
                                        <p:cTn id="110" dur="1000">
                                          <p:stCondLst>
                                            <p:cond delay="0"/>
                                          </p:stCondLst>
                                        </p:cTn>
                                        <p:tgtEl>
                                          <p:spTgt spid="75"/>
                                        </p:tgtEl>
                                        <p:attrNameLst>
                                          <p:attrName>style.visibility</p:attrName>
                                        </p:attrNameLst>
                                      </p:cBhvr>
                                      <p:to>
                                        <p:strVal val="visible"/>
                                      </p:to>
                                    </p:set>
                                  </p:childTnLst>
                                </p:cTn>
                              </p:par>
                            </p:childTnLst>
                          </p:cTn>
                        </p:par>
                        <p:par>
                          <p:cTn id="111" fill="hold">
                            <p:stCondLst>
                              <p:cond delay="23000"/>
                            </p:stCondLst>
                            <p:childTnLst>
                              <p:par>
                                <p:cTn id="112" presetID="11" presetClass="entr" presetSubtype="0" fill="hold" grpId="0" nodeType="afterEffect">
                                  <p:stCondLst>
                                    <p:cond delay="0"/>
                                  </p:stCondLst>
                                  <p:childTnLst>
                                    <p:set>
                                      <p:cBhvr>
                                        <p:cTn id="113" dur="1000">
                                          <p:stCondLst>
                                            <p:cond delay="0"/>
                                          </p:stCondLst>
                                        </p:cTn>
                                        <p:tgtEl>
                                          <p:spTgt spid="76"/>
                                        </p:tgtEl>
                                        <p:attrNameLst>
                                          <p:attrName>style.visibility</p:attrName>
                                        </p:attrNameLst>
                                      </p:cBhvr>
                                      <p:to>
                                        <p:strVal val="visible"/>
                                      </p:to>
                                    </p:set>
                                  </p:childTnLst>
                                </p:cTn>
                              </p:par>
                            </p:childTnLst>
                          </p:cTn>
                        </p:par>
                        <p:par>
                          <p:cTn id="114" fill="hold">
                            <p:stCondLst>
                              <p:cond delay="24000"/>
                            </p:stCondLst>
                            <p:childTnLst>
                              <p:par>
                                <p:cTn id="115" presetID="11" presetClass="entr" presetSubtype="0" fill="hold" grpId="0" nodeType="afterEffect">
                                  <p:stCondLst>
                                    <p:cond delay="0"/>
                                  </p:stCondLst>
                                  <p:childTnLst>
                                    <p:set>
                                      <p:cBhvr>
                                        <p:cTn id="116" dur="1000">
                                          <p:stCondLst>
                                            <p:cond delay="0"/>
                                          </p:stCondLst>
                                        </p:cTn>
                                        <p:tgtEl>
                                          <p:spTgt spid="77"/>
                                        </p:tgtEl>
                                        <p:attrNameLst>
                                          <p:attrName>style.visibility</p:attrName>
                                        </p:attrNameLst>
                                      </p:cBhvr>
                                      <p:to>
                                        <p:strVal val="visible"/>
                                      </p:to>
                                    </p:set>
                                  </p:childTnLst>
                                </p:cTn>
                              </p:par>
                            </p:childTnLst>
                          </p:cTn>
                        </p:par>
                        <p:par>
                          <p:cTn id="117" fill="hold">
                            <p:stCondLst>
                              <p:cond delay="25000"/>
                            </p:stCondLst>
                            <p:childTnLst>
                              <p:par>
                                <p:cTn id="118" presetID="11" presetClass="entr" presetSubtype="0" fill="hold" grpId="0" nodeType="afterEffect">
                                  <p:stCondLst>
                                    <p:cond delay="0"/>
                                  </p:stCondLst>
                                  <p:childTnLst>
                                    <p:set>
                                      <p:cBhvr>
                                        <p:cTn id="119" dur="1000">
                                          <p:stCondLst>
                                            <p:cond delay="0"/>
                                          </p:stCondLst>
                                        </p:cTn>
                                        <p:tgtEl>
                                          <p:spTgt spid="78"/>
                                        </p:tgtEl>
                                        <p:attrNameLst>
                                          <p:attrName>style.visibility</p:attrName>
                                        </p:attrNameLst>
                                      </p:cBhvr>
                                      <p:to>
                                        <p:strVal val="visible"/>
                                      </p:to>
                                    </p:set>
                                  </p:childTnLst>
                                </p:cTn>
                              </p:par>
                            </p:childTnLst>
                          </p:cTn>
                        </p:par>
                        <p:par>
                          <p:cTn id="120" fill="hold">
                            <p:stCondLst>
                              <p:cond delay="26000"/>
                            </p:stCondLst>
                            <p:childTnLst>
                              <p:par>
                                <p:cTn id="121" presetID="11" presetClass="entr" presetSubtype="0" fill="hold" grpId="0" nodeType="afterEffect">
                                  <p:stCondLst>
                                    <p:cond delay="0"/>
                                  </p:stCondLst>
                                  <p:childTnLst>
                                    <p:set>
                                      <p:cBhvr>
                                        <p:cTn id="122" dur="1000">
                                          <p:stCondLst>
                                            <p:cond delay="0"/>
                                          </p:stCondLst>
                                        </p:cTn>
                                        <p:tgtEl>
                                          <p:spTgt spid="79"/>
                                        </p:tgtEl>
                                        <p:attrNameLst>
                                          <p:attrName>style.visibility</p:attrName>
                                        </p:attrNameLst>
                                      </p:cBhvr>
                                      <p:to>
                                        <p:strVal val="visible"/>
                                      </p:to>
                                    </p:set>
                                  </p:childTnLst>
                                </p:cTn>
                              </p:par>
                            </p:childTnLst>
                          </p:cTn>
                        </p:par>
                        <p:par>
                          <p:cTn id="123" fill="hold">
                            <p:stCondLst>
                              <p:cond delay="27000"/>
                            </p:stCondLst>
                            <p:childTnLst>
                              <p:par>
                                <p:cTn id="124" presetID="11" presetClass="entr" presetSubtype="0" fill="hold" grpId="0" nodeType="afterEffect">
                                  <p:stCondLst>
                                    <p:cond delay="0"/>
                                  </p:stCondLst>
                                  <p:childTnLst>
                                    <p:set>
                                      <p:cBhvr>
                                        <p:cTn id="125" dur="1000">
                                          <p:stCondLst>
                                            <p:cond delay="0"/>
                                          </p:stCondLst>
                                        </p:cTn>
                                        <p:tgtEl>
                                          <p:spTgt spid="80"/>
                                        </p:tgtEl>
                                        <p:attrNameLst>
                                          <p:attrName>style.visibility</p:attrName>
                                        </p:attrNameLst>
                                      </p:cBhvr>
                                      <p:to>
                                        <p:strVal val="visible"/>
                                      </p:to>
                                    </p:set>
                                  </p:childTnLst>
                                </p:cTn>
                              </p:par>
                            </p:childTnLst>
                          </p:cTn>
                        </p:par>
                        <p:par>
                          <p:cTn id="126" fill="hold">
                            <p:stCondLst>
                              <p:cond delay="28000"/>
                            </p:stCondLst>
                            <p:childTnLst>
                              <p:par>
                                <p:cTn id="127" presetID="11" presetClass="entr" presetSubtype="0" fill="hold" grpId="0" nodeType="afterEffect">
                                  <p:stCondLst>
                                    <p:cond delay="0"/>
                                  </p:stCondLst>
                                  <p:childTnLst>
                                    <p:set>
                                      <p:cBhvr>
                                        <p:cTn id="128" dur="1000">
                                          <p:stCondLst>
                                            <p:cond delay="0"/>
                                          </p:stCondLst>
                                        </p:cTn>
                                        <p:tgtEl>
                                          <p:spTgt spid="81"/>
                                        </p:tgtEl>
                                        <p:attrNameLst>
                                          <p:attrName>style.visibility</p:attrName>
                                        </p:attrNameLst>
                                      </p:cBhvr>
                                      <p:to>
                                        <p:strVal val="visible"/>
                                      </p:to>
                                    </p:set>
                                  </p:childTnLst>
                                </p:cTn>
                              </p:par>
                            </p:childTnLst>
                          </p:cTn>
                        </p:par>
                        <p:par>
                          <p:cTn id="129" fill="hold">
                            <p:stCondLst>
                              <p:cond delay="29000"/>
                            </p:stCondLst>
                            <p:childTnLst>
                              <p:par>
                                <p:cTn id="130" presetID="11" presetClass="entr" presetSubtype="0" fill="hold" grpId="0" nodeType="afterEffect">
                                  <p:stCondLst>
                                    <p:cond delay="0"/>
                                  </p:stCondLst>
                                  <p:childTnLst>
                                    <p:set>
                                      <p:cBhvr>
                                        <p:cTn id="131" dur="1000">
                                          <p:stCondLst>
                                            <p:cond delay="0"/>
                                          </p:stCondLst>
                                        </p:cTn>
                                        <p:tgtEl>
                                          <p:spTgt spid="82"/>
                                        </p:tgtEl>
                                        <p:attrNameLst>
                                          <p:attrName>style.visibility</p:attrName>
                                        </p:attrNameLst>
                                      </p:cBhvr>
                                      <p:to>
                                        <p:strVal val="visible"/>
                                      </p:to>
                                    </p:set>
                                  </p:childTnLst>
                                </p:cTn>
                              </p:par>
                            </p:childTnLst>
                          </p:cTn>
                        </p:par>
                        <p:par>
                          <p:cTn id="132" fill="hold">
                            <p:stCondLst>
                              <p:cond delay="30000"/>
                            </p:stCondLst>
                            <p:childTnLst>
                              <p:par>
                                <p:cTn id="133" presetID="11" presetClass="entr" presetSubtype="0" fill="hold" grpId="0" nodeType="afterEffect">
                                  <p:stCondLst>
                                    <p:cond delay="0"/>
                                  </p:stCondLst>
                                  <p:childTnLst>
                                    <p:set>
                                      <p:cBhvr>
                                        <p:cTn id="134" dur="1000">
                                          <p:stCondLst>
                                            <p:cond delay="0"/>
                                          </p:stCondLst>
                                        </p:cTn>
                                        <p:tgtEl>
                                          <p:spTgt spid="83"/>
                                        </p:tgtEl>
                                        <p:attrNameLst>
                                          <p:attrName>style.visibility</p:attrName>
                                        </p:attrNameLst>
                                      </p:cBhvr>
                                      <p:to>
                                        <p:strVal val="visible"/>
                                      </p:to>
                                    </p:set>
                                  </p:childTnLst>
                                </p:cTn>
                              </p:par>
                            </p:childTnLst>
                          </p:cTn>
                        </p:par>
                        <p:par>
                          <p:cTn id="135" fill="hold">
                            <p:stCondLst>
                              <p:cond delay="31000"/>
                            </p:stCondLst>
                            <p:childTnLst>
                              <p:par>
                                <p:cTn id="136" presetID="11" presetClass="entr" presetSubtype="0" fill="hold" grpId="0" nodeType="afterEffect">
                                  <p:stCondLst>
                                    <p:cond delay="0"/>
                                  </p:stCondLst>
                                  <p:childTnLst>
                                    <p:set>
                                      <p:cBhvr>
                                        <p:cTn id="137" dur="1000">
                                          <p:stCondLst>
                                            <p:cond delay="0"/>
                                          </p:stCondLst>
                                        </p:cTn>
                                        <p:tgtEl>
                                          <p:spTgt spid="84"/>
                                        </p:tgtEl>
                                        <p:attrNameLst>
                                          <p:attrName>style.visibility</p:attrName>
                                        </p:attrNameLst>
                                      </p:cBhvr>
                                      <p:to>
                                        <p:strVal val="visible"/>
                                      </p:to>
                                    </p:set>
                                  </p:childTnLst>
                                </p:cTn>
                              </p:par>
                            </p:childTnLst>
                          </p:cTn>
                        </p:par>
                        <p:par>
                          <p:cTn id="138" fill="hold">
                            <p:stCondLst>
                              <p:cond delay="32000"/>
                            </p:stCondLst>
                            <p:childTnLst>
                              <p:par>
                                <p:cTn id="139" presetID="11" presetClass="entr" presetSubtype="0" fill="hold" grpId="0" nodeType="afterEffect">
                                  <p:stCondLst>
                                    <p:cond delay="0"/>
                                  </p:stCondLst>
                                  <p:childTnLst>
                                    <p:set>
                                      <p:cBhvr>
                                        <p:cTn id="140" dur="1000">
                                          <p:stCondLst>
                                            <p:cond delay="0"/>
                                          </p:stCondLst>
                                        </p:cTn>
                                        <p:tgtEl>
                                          <p:spTgt spid="85"/>
                                        </p:tgtEl>
                                        <p:attrNameLst>
                                          <p:attrName>style.visibility</p:attrName>
                                        </p:attrNameLst>
                                      </p:cBhvr>
                                      <p:to>
                                        <p:strVal val="visible"/>
                                      </p:to>
                                    </p:set>
                                  </p:childTnLst>
                                </p:cTn>
                              </p:par>
                            </p:childTnLst>
                          </p:cTn>
                        </p:par>
                        <p:par>
                          <p:cTn id="141" fill="hold">
                            <p:stCondLst>
                              <p:cond delay="33000"/>
                            </p:stCondLst>
                            <p:childTnLst>
                              <p:par>
                                <p:cTn id="142" presetID="11" presetClass="entr" presetSubtype="0" fill="hold" grpId="0" nodeType="afterEffect">
                                  <p:stCondLst>
                                    <p:cond delay="0"/>
                                  </p:stCondLst>
                                  <p:childTnLst>
                                    <p:set>
                                      <p:cBhvr>
                                        <p:cTn id="143" dur="1000">
                                          <p:stCondLst>
                                            <p:cond delay="0"/>
                                          </p:stCondLst>
                                        </p:cTn>
                                        <p:tgtEl>
                                          <p:spTgt spid="86"/>
                                        </p:tgtEl>
                                        <p:attrNameLst>
                                          <p:attrName>style.visibility</p:attrName>
                                        </p:attrNameLst>
                                      </p:cBhvr>
                                      <p:to>
                                        <p:strVal val="visible"/>
                                      </p:to>
                                    </p:set>
                                  </p:childTnLst>
                                </p:cTn>
                              </p:par>
                            </p:childTnLst>
                          </p:cTn>
                        </p:par>
                        <p:par>
                          <p:cTn id="144" fill="hold">
                            <p:stCondLst>
                              <p:cond delay="34000"/>
                            </p:stCondLst>
                            <p:childTnLst>
                              <p:par>
                                <p:cTn id="145" presetID="11" presetClass="entr" presetSubtype="0" fill="hold" grpId="0" nodeType="afterEffect">
                                  <p:stCondLst>
                                    <p:cond delay="0"/>
                                  </p:stCondLst>
                                  <p:childTnLst>
                                    <p:set>
                                      <p:cBhvr>
                                        <p:cTn id="146" dur="1000">
                                          <p:stCondLst>
                                            <p:cond delay="0"/>
                                          </p:stCondLst>
                                        </p:cTn>
                                        <p:tgtEl>
                                          <p:spTgt spid="87"/>
                                        </p:tgtEl>
                                        <p:attrNameLst>
                                          <p:attrName>style.visibility</p:attrName>
                                        </p:attrNameLst>
                                      </p:cBhvr>
                                      <p:to>
                                        <p:strVal val="visible"/>
                                      </p:to>
                                    </p:set>
                                  </p:childTnLst>
                                </p:cTn>
                              </p:par>
                            </p:childTnLst>
                          </p:cTn>
                        </p:par>
                        <p:par>
                          <p:cTn id="147" fill="hold">
                            <p:stCondLst>
                              <p:cond delay="35000"/>
                            </p:stCondLst>
                            <p:childTnLst>
                              <p:par>
                                <p:cTn id="148" presetID="11" presetClass="entr" presetSubtype="0" fill="hold" grpId="0" nodeType="afterEffect">
                                  <p:stCondLst>
                                    <p:cond delay="0"/>
                                  </p:stCondLst>
                                  <p:childTnLst>
                                    <p:set>
                                      <p:cBhvr>
                                        <p:cTn id="149" dur="1000">
                                          <p:stCondLst>
                                            <p:cond delay="0"/>
                                          </p:stCondLst>
                                        </p:cTn>
                                        <p:tgtEl>
                                          <p:spTgt spid="88"/>
                                        </p:tgtEl>
                                        <p:attrNameLst>
                                          <p:attrName>style.visibility</p:attrName>
                                        </p:attrNameLst>
                                      </p:cBhvr>
                                      <p:to>
                                        <p:strVal val="visible"/>
                                      </p:to>
                                    </p:set>
                                  </p:childTnLst>
                                </p:cTn>
                              </p:par>
                            </p:childTnLst>
                          </p:cTn>
                        </p:par>
                        <p:par>
                          <p:cTn id="150" fill="hold">
                            <p:stCondLst>
                              <p:cond delay="36000"/>
                            </p:stCondLst>
                            <p:childTnLst>
                              <p:par>
                                <p:cTn id="151" presetID="11" presetClass="entr" presetSubtype="0" fill="hold" grpId="0" nodeType="afterEffect">
                                  <p:stCondLst>
                                    <p:cond delay="0"/>
                                  </p:stCondLst>
                                  <p:childTnLst>
                                    <p:set>
                                      <p:cBhvr>
                                        <p:cTn id="152" dur="1000">
                                          <p:stCondLst>
                                            <p:cond delay="0"/>
                                          </p:stCondLst>
                                        </p:cTn>
                                        <p:tgtEl>
                                          <p:spTgt spid="89"/>
                                        </p:tgtEl>
                                        <p:attrNameLst>
                                          <p:attrName>style.visibility</p:attrName>
                                        </p:attrNameLst>
                                      </p:cBhvr>
                                      <p:to>
                                        <p:strVal val="visible"/>
                                      </p:to>
                                    </p:set>
                                  </p:childTnLst>
                                </p:cTn>
                              </p:par>
                            </p:childTnLst>
                          </p:cTn>
                        </p:par>
                        <p:par>
                          <p:cTn id="153" fill="hold">
                            <p:stCondLst>
                              <p:cond delay="37000"/>
                            </p:stCondLst>
                            <p:childTnLst>
                              <p:par>
                                <p:cTn id="154" presetID="11" presetClass="entr" presetSubtype="0" fill="hold" grpId="0" nodeType="afterEffect">
                                  <p:stCondLst>
                                    <p:cond delay="0"/>
                                  </p:stCondLst>
                                  <p:childTnLst>
                                    <p:set>
                                      <p:cBhvr>
                                        <p:cTn id="155" dur="1000">
                                          <p:stCondLst>
                                            <p:cond delay="0"/>
                                          </p:stCondLst>
                                        </p:cTn>
                                        <p:tgtEl>
                                          <p:spTgt spid="90"/>
                                        </p:tgtEl>
                                        <p:attrNameLst>
                                          <p:attrName>style.visibility</p:attrName>
                                        </p:attrNameLst>
                                      </p:cBhvr>
                                      <p:to>
                                        <p:strVal val="visible"/>
                                      </p:to>
                                    </p:set>
                                  </p:childTnLst>
                                </p:cTn>
                              </p:par>
                            </p:childTnLst>
                          </p:cTn>
                        </p:par>
                        <p:par>
                          <p:cTn id="156" fill="hold">
                            <p:stCondLst>
                              <p:cond delay="38000"/>
                            </p:stCondLst>
                            <p:childTnLst>
                              <p:par>
                                <p:cTn id="157" presetID="11" presetClass="entr" presetSubtype="0" fill="hold" grpId="0" nodeType="afterEffect">
                                  <p:stCondLst>
                                    <p:cond delay="0"/>
                                  </p:stCondLst>
                                  <p:childTnLst>
                                    <p:set>
                                      <p:cBhvr>
                                        <p:cTn id="158" dur="1000">
                                          <p:stCondLst>
                                            <p:cond delay="0"/>
                                          </p:stCondLst>
                                        </p:cTn>
                                        <p:tgtEl>
                                          <p:spTgt spid="91"/>
                                        </p:tgtEl>
                                        <p:attrNameLst>
                                          <p:attrName>style.visibility</p:attrName>
                                        </p:attrNameLst>
                                      </p:cBhvr>
                                      <p:to>
                                        <p:strVal val="visible"/>
                                      </p:to>
                                    </p:set>
                                  </p:childTnLst>
                                </p:cTn>
                              </p:par>
                            </p:childTnLst>
                          </p:cTn>
                        </p:par>
                        <p:par>
                          <p:cTn id="159" fill="hold">
                            <p:stCondLst>
                              <p:cond delay="39000"/>
                            </p:stCondLst>
                            <p:childTnLst>
                              <p:par>
                                <p:cTn id="160" presetID="11" presetClass="entr" presetSubtype="0" fill="hold" grpId="0" nodeType="afterEffect">
                                  <p:stCondLst>
                                    <p:cond delay="0"/>
                                  </p:stCondLst>
                                  <p:childTnLst>
                                    <p:set>
                                      <p:cBhvr>
                                        <p:cTn id="161" dur="1000">
                                          <p:stCondLst>
                                            <p:cond delay="0"/>
                                          </p:stCondLst>
                                        </p:cTn>
                                        <p:tgtEl>
                                          <p:spTgt spid="92"/>
                                        </p:tgtEl>
                                        <p:attrNameLst>
                                          <p:attrName>style.visibility</p:attrName>
                                        </p:attrNameLst>
                                      </p:cBhvr>
                                      <p:to>
                                        <p:strVal val="visible"/>
                                      </p:to>
                                    </p:set>
                                  </p:childTnLst>
                                </p:cTn>
                              </p:par>
                            </p:childTnLst>
                          </p:cTn>
                        </p:par>
                        <p:par>
                          <p:cTn id="162" fill="hold">
                            <p:stCondLst>
                              <p:cond delay="40000"/>
                            </p:stCondLst>
                            <p:childTnLst>
                              <p:par>
                                <p:cTn id="163" presetID="11" presetClass="entr" presetSubtype="0" fill="hold" grpId="0" nodeType="afterEffect">
                                  <p:stCondLst>
                                    <p:cond delay="0"/>
                                  </p:stCondLst>
                                  <p:childTnLst>
                                    <p:set>
                                      <p:cBhvr>
                                        <p:cTn id="164" dur="1000">
                                          <p:stCondLst>
                                            <p:cond delay="0"/>
                                          </p:stCondLst>
                                        </p:cTn>
                                        <p:tgtEl>
                                          <p:spTgt spid="93"/>
                                        </p:tgtEl>
                                        <p:attrNameLst>
                                          <p:attrName>style.visibility</p:attrName>
                                        </p:attrNameLst>
                                      </p:cBhvr>
                                      <p:to>
                                        <p:strVal val="visible"/>
                                      </p:to>
                                    </p:set>
                                  </p:childTnLst>
                                </p:cTn>
                              </p:par>
                            </p:childTnLst>
                          </p:cTn>
                        </p:par>
                        <p:par>
                          <p:cTn id="165" fill="hold">
                            <p:stCondLst>
                              <p:cond delay="41000"/>
                            </p:stCondLst>
                            <p:childTnLst>
                              <p:par>
                                <p:cTn id="166" presetID="11" presetClass="entr" presetSubtype="0" fill="hold" grpId="0" nodeType="afterEffect">
                                  <p:stCondLst>
                                    <p:cond delay="0"/>
                                  </p:stCondLst>
                                  <p:childTnLst>
                                    <p:set>
                                      <p:cBhvr>
                                        <p:cTn id="167" dur="1000">
                                          <p:stCondLst>
                                            <p:cond delay="0"/>
                                          </p:stCondLst>
                                        </p:cTn>
                                        <p:tgtEl>
                                          <p:spTgt spid="94"/>
                                        </p:tgtEl>
                                        <p:attrNameLst>
                                          <p:attrName>style.visibility</p:attrName>
                                        </p:attrNameLst>
                                      </p:cBhvr>
                                      <p:to>
                                        <p:strVal val="visible"/>
                                      </p:to>
                                    </p:set>
                                  </p:childTnLst>
                                </p:cTn>
                              </p:par>
                            </p:childTnLst>
                          </p:cTn>
                        </p:par>
                        <p:par>
                          <p:cTn id="168" fill="hold">
                            <p:stCondLst>
                              <p:cond delay="42000"/>
                            </p:stCondLst>
                            <p:childTnLst>
                              <p:par>
                                <p:cTn id="169" presetID="11" presetClass="entr" presetSubtype="0" fill="hold" grpId="0" nodeType="afterEffect">
                                  <p:stCondLst>
                                    <p:cond delay="0"/>
                                  </p:stCondLst>
                                  <p:childTnLst>
                                    <p:set>
                                      <p:cBhvr>
                                        <p:cTn id="170" dur="1000">
                                          <p:stCondLst>
                                            <p:cond delay="0"/>
                                          </p:stCondLst>
                                        </p:cTn>
                                        <p:tgtEl>
                                          <p:spTgt spid="95"/>
                                        </p:tgtEl>
                                        <p:attrNameLst>
                                          <p:attrName>style.visibility</p:attrName>
                                        </p:attrNameLst>
                                      </p:cBhvr>
                                      <p:to>
                                        <p:strVal val="visible"/>
                                      </p:to>
                                    </p:set>
                                  </p:childTnLst>
                                </p:cTn>
                              </p:par>
                            </p:childTnLst>
                          </p:cTn>
                        </p:par>
                        <p:par>
                          <p:cTn id="171" fill="hold">
                            <p:stCondLst>
                              <p:cond delay="43000"/>
                            </p:stCondLst>
                            <p:childTnLst>
                              <p:par>
                                <p:cTn id="172" presetID="11" presetClass="entr" presetSubtype="0" fill="hold" grpId="0" nodeType="afterEffect">
                                  <p:stCondLst>
                                    <p:cond delay="0"/>
                                  </p:stCondLst>
                                  <p:childTnLst>
                                    <p:set>
                                      <p:cBhvr>
                                        <p:cTn id="173" dur="1000">
                                          <p:stCondLst>
                                            <p:cond delay="0"/>
                                          </p:stCondLst>
                                        </p:cTn>
                                        <p:tgtEl>
                                          <p:spTgt spid="96"/>
                                        </p:tgtEl>
                                        <p:attrNameLst>
                                          <p:attrName>style.visibility</p:attrName>
                                        </p:attrNameLst>
                                      </p:cBhvr>
                                      <p:to>
                                        <p:strVal val="visible"/>
                                      </p:to>
                                    </p:set>
                                  </p:childTnLst>
                                </p:cTn>
                              </p:par>
                            </p:childTnLst>
                          </p:cTn>
                        </p:par>
                        <p:par>
                          <p:cTn id="174" fill="hold">
                            <p:stCondLst>
                              <p:cond delay="44000"/>
                            </p:stCondLst>
                            <p:childTnLst>
                              <p:par>
                                <p:cTn id="175" presetID="11" presetClass="entr" presetSubtype="0" fill="hold" grpId="0" nodeType="afterEffect">
                                  <p:stCondLst>
                                    <p:cond delay="0"/>
                                  </p:stCondLst>
                                  <p:childTnLst>
                                    <p:set>
                                      <p:cBhvr>
                                        <p:cTn id="176" dur="1000">
                                          <p:stCondLst>
                                            <p:cond delay="0"/>
                                          </p:stCondLst>
                                        </p:cTn>
                                        <p:tgtEl>
                                          <p:spTgt spid="97"/>
                                        </p:tgtEl>
                                        <p:attrNameLst>
                                          <p:attrName>style.visibility</p:attrName>
                                        </p:attrNameLst>
                                      </p:cBhvr>
                                      <p:to>
                                        <p:strVal val="visible"/>
                                      </p:to>
                                    </p:set>
                                  </p:childTnLst>
                                </p:cTn>
                              </p:par>
                            </p:childTnLst>
                          </p:cTn>
                        </p:par>
                        <p:par>
                          <p:cTn id="177" fill="hold">
                            <p:stCondLst>
                              <p:cond delay="45000"/>
                            </p:stCondLst>
                            <p:childTnLst>
                              <p:par>
                                <p:cTn id="178" presetID="11" presetClass="entr" presetSubtype="0" fill="hold" grpId="0" nodeType="afterEffect">
                                  <p:stCondLst>
                                    <p:cond delay="0"/>
                                  </p:stCondLst>
                                  <p:childTnLst>
                                    <p:set>
                                      <p:cBhvr>
                                        <p:cTn id="179" dur="1000">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178"/>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99"/>
                  </p:tgtEl>
                </p:cond>
              </p:nextCondLst>
            </p:seq>
            <p:seq concurrent="1" nextAc="seek">
              <p:cTn id="180" restart="whenNotActive" fill="hold" evtFilter="cancelBubble" nodeType="interactiveSeq">
                <p:stCondLst>
                  <p:cond evt="onClick" delay="0">
                    <p:tgtEl>
                      <p:spTgt spid="2"/>
                    </p:tgtEl>
                  </p:cond>
                </p:stCondLst>
                <p:endSync evt="end" delay="0">
                  <p:rtn val="all"/>
                </p:endSync>
                <p:childTnLst>
                  <p:par>
                    <p:cTn id="181" fill="hold">
                      <p:stCondLst>
                        <p:cond delay="0"/>
                      </p:stCondLst>
                      <p:childTnLst>
                        <p:par>
                          <p:cTn id="182" fill="hold">
                            <p:stCondLst>
                              <p:cond delay="0"/>
                            </p:stCondLst>
                            <p:childTnLst>
                              <p:par>
                                <p:cTn id="183" presetID="6" presetClass="exit" presetSubtype="32" fill="hold" nodeType="clickEffect">
                                  <p:stCondLst>
                                    <p:cond delay="0"/>
                                  </p:stCondLst>
                                  <p:childTnLst>
                                    <p:animEffect transition="out" filter="circle(out)">
                                      <p:cBhvr>
                                        <p:cTn id="184" dur="2000"/>
                                        <p:tgtEl>
                                          <p:spTgt spid="2"/>
                                        </p:tgtEl>
                                      </p:cBhvr>
                                    </p:animEffect>
                                    <p:set>
                                      <p:cBhvr>
                                        <p:cTn id="185" dur="1" fill="hold">
                                          <p:stCondLst>
                                            <p:cond delay="1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86" restart="whenNotActive" fill="hold" evtFilter="cancelBubble" nodeType="interactiveSeq">
                <p:stCondLst>
                  <p:cond evt="onClick" delay="0">
                    <p:tgtEl>
                      <p:spTgt spid="3"/>
                    </p:tgtEl>
                  </p:cond>
                </p:stCondLst>
                <p:endSync evt="end" delay="0">
                  <p:rtn val="all"/>
                </p:endSync>
                <p:childTnLst>
                  <p:par>
                    <p:cTn id="187" fill="hold">
                      <p:stCondLst>
                        <p:cond delay="0"/>
                      </p:stCondLst>
                      <p:childTnLst>
                        <p:par>
                          <p:cTn id="188" fill="hold">
                            <p:stCondLst>
                              <p:cond delay="0"/>
                            </p:stCondLst>
                            <p:childTnLst>
                              <p:par>
                                <p:cTn id="189" presetID="35" presetClass="path" presetSubtype="0" accel="50000" decel="50000" fill="hold" nodeType="clickEffect">
                                  <p:stCondLst>
                                    <p:cond delay="0"/>
                                  </p:stCondLst>
                                  <p:childTnLst>
                                    <p:animMotion origin="layout" path="M -1.11111E-6 -3.58025E-6 L -0.19028 0.07439 " pathEditMode="relative" rAng="0" ptsTypes="AA">
                                      <p:cBhvr>
                                        <p:cTn id="190" dur="3000" fill="hold"/>
                                        <p:tgtEl>
                                          <p:spTgt spid="2052"/>
                                        </p:tgtEl>
                                        <p:attrNameLst>
                                          <p:attrName>ppt_x</p:attrName>
                                          <p:attrName>ppt_y</p:attrName>
                                        </p:attrNameLst>
                                      </p:cBhvr>
                                      <p:rCtr x="-9514" y="3704"/>
                                    </p:animMotion>
                                  </p:childTnLst>
                                </p:cTn>
                              </p:par>
                              <p:par>
                                <p:cTn id="191" presetID="2" presetClass="exit" presetSubtype="1" fill="hold" nodeType="withEffect">
                                  <p:stCondLst>
                                    <p:cond delay="0"/>
                                  </p:stCondLst>
                                  <p:childTnLst>
                                    <p:anim calcmode="lin" valueType="num">
                                      <p:cBhvr additive="base">
                                        <p:cTn id="192" dur="2000"/>
                                        <p:tgtEl>
                                          <p:spTgt spid="18"/>
                                        </p:tgtEl>
                                        <p:attrNameLst>
                                          <p:attrName>ppt_x</p:attrName>
                                        </p:attrNameLst>
                                      </p:cBhvr>
                                      <p:tavLst>
                                        <p:tav tm="0">
                                          <p:val>
                                            <p:strVal val="ppt_x"/>
                                          </p:val>
                                        </p:tav>
                                        <p:tav tm="100000">
                                          <p:val>
                                            <p:strVal val="ppt_x"/>
                                          </p:val>
                                        </p:tav>
                                      </p:tavLst>
                                    </p:anim>
                                    <p:anim calcmode="lin" valueType="num">
                                      <p:cBhvr additive="base">
                                        <p:cTn id="193" dur="2000"/>
                                        <p:tgtEl>
                                          <p:spTgt spid="18"/>
                                        </p:tgtEl>
                                        <p:attrNameLst>
                                          <p:attrName>ppt_y</p:attrName>
                                        </p:attrNameLst>
                                      </p:cBhvr>
                                      <p:tavLst>
                                        <p:tav tm="0">
                                          <p:val>
                                            <p:strVal val="ppt_y"/>
                                          </p:val>
                                        </p:tav>
                                        <p:tav tm="100000">
                                          <p:val>
                                            <p:strVal val="0-ppt_h/2"/>
                                          </p:val>
                                        </p:tav>
                                      </p:tavLst>
                                    </p:anim>
                                    <p:set>
                                      <p:cBhvr>
                                        <p:cTn id="194" dur="1" fill="hold">
                                          <p:stCondLst>
                                            <p:cond delay="1999"/>
                                          </p:stCondLst>
                                        </p:cTn>
                                        <p:tgtEl>
                                          <p:spTgt spid="18"/>
                                        </p:tgtEl>
                                        <p:attrNameLst>
                                          <p:attrName>style.visibility</p:attrName>
                                        </p:attrNameLst>
                                      </p:cBhvr>
                                      <p:to>
                                        <p:strVal val="hidden"/>
                                      </p:to>
                                    </p:set>
                                  </p:childTnLst>
                                </p:cTn>
                              </p:par>
                              <p:par>
                                <p:cTn id="195" presetID="1" presetClass="mediacall" presetSubtype="0" fill="hold" nodeType="withEffect">
                                  <p:stCondLst>
                                    <p:cond delay="0"/>
                                  </p:stCondLst>
                                  <p:childTnLst>
                                    <p:cmd type="call" cmd="playFrom(0.0)">
                                      <p:cBhvr>
                                        <p:cTn id="196" dur="4744" fill="hold"/>
                                        <p:tgtEl>
                                          <p:spTgt spid="13"/>
                                        </p:tgtEl>
                                      </p:cBhvr>
                                    </p:cmd>
                                  </p:childTnLst>
                                </p:cTn>
                              </p:par>
                              <p:par>
                                <p:cTn id="197" presetID="26" presetClass="emph" presetSubtype="0" repeatCount="indefinite" fill="hold" nodeType="withEffect">
                                  <p:stCondLst>
                                    <p:cond delay="0"/>
                                  </p:stCondLst>
                                  <p:endCondLst>
                                    <p:cond evt="onNext" delay="0">
                                      <p:tgtEl>
                                        <p:sldTgt/>
                                      </p:tgtEl>
                                    </p:cond>
                                  </p:endCondLst>
                                  <p:childTnLst>
                                    <p:animEffect transition="out" filter="fade">
                                      <p:cBhvr>
                                        <p:cTn id="198" dur="500" tmFilter="0, 0; .2, .5; .8, .5; 1, 0"/>
                                        <p:tgtEl>
                                          <p:spTgt spid="3"/>
                                        </p:tgtEl>
                                      </p:cBhvr>
                                    </p:animEffect>
                                    <p:animScale>
                                      <p:cBhvr>
                                        <p:cTn id="199"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200" restart="whenNotActive" fill="hold" evtFilter="cancelBubble" nodeType="interactiveSeq">
                <p:stCondLst>
                  <p:cond evt="onClick" delay="0">
                    <p:tgtEl>
                      <p:spTgt spid="4"/>
                    </p:tgtEl>
                  </p:cond>
                </p:stCondLst>
                <p:endSync evt="end" delay="0">
                  <p:rtn val="all"/>
                </p:endSync>
                <p:childTnLst>
                  <p:par>
                    <p:cTn id="201" fill="hold">
                      <p:stCondLst>
                        <p:cond delay="0"/>
                      </p:stCondLst>
                      <p:childTnLst>
                        <p:par>
                          <p:cTn id="202" fill="hold">
                            <p:stCondLst>
                              <p:cond delay="0"/>
                            </p:stCondLst>
                            <p:childTnLst>
                              <p:par>
                                <p:cTn id="203" presetID="6" presetClass="exit" presetSubtype="32" fill="hold" nodeType="clickEffect">
                                  <p:stCondLst>
                                    <p:cond delay="0"/>
                                  </p:stCondLst>
                                  <p:childTnLst>
                                    <p:animEffect transition="out" filter="circle(out)">
                                      <p:cBhvr>
                                        <p:cTn id="204" dur="1000"/>
                                        <p:tgtEl>
                                          <p:spTgt spid="4"/>
                                        </p:tgtEl>
                                      </p:cBhvr>
                                    </p:animEffect>
                                    <p:set>
                                      <p:cBhvr>
                                        <p:cTn id="205"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06" restart="whenNotActive" fill="hold" evtFilter="cancelBubble" nodeType="interactiveSeq">
                <p:stCondLst>
                  <p:cond evt="onClick" delay="0">
                    <p:tgtEl>
                      <p:spTgt spid="5"/>
                    </p:tgtEl>
                  </p:cond>
                </p:stCondLst>
                <p:endSync evt="end" delay="0">
                  <p:rtn val="all"/>
                </p:endSync>
                <p:childTnLst>
                  <p:par>
                    <p:cTn id="207" fill="hold">
                      <p:stCondLst>
                        <p:cond delay="0"/>
                      </p:stCondLst>
                      <p:childTnLst>
                        <p:par>
                          <p:cTn id="208" fill="hold">
                            <p:stCondLst>
                              <p:cond delay="0"/>
                            </p:stCondLst>
                            <p:childTnLst>
                              <p:par>
                                <p:cTn id="209" presetID="6" presetClass="exit" presetSubtype="32" fill="hold" nodeType="clickEffect">
                                  <p:stCondLst>
                                    <p:cond delay="0"/>
                                  </p:stCondLst>
                                  <p:childTnLst>
                                    <p:animEffect transition="out" filter="circle(out)">
                                      <p:cBhvr>
                                        <p:cTn id="210" dur="1250"/>
                                        <p:tgtEl>
                                          <p:spTgt spid="5"/>
                                        </p:tgtEl>
                                      </p:cBhvr>
                                    </p:animEffect>
                                    <p:set>
                                      <p:cBhvr>
                                        <p:cTn id="211" dur="1" fill="hold">
                                          <p:stCondLst>
                                            <p:cond delay="124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20" grpId="0"/>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underwater-vector-backgroun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74" y="-29499"/>
            <a:ext cx="12248304" cy="68874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Giai cuu dai duong 2\3b.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2222" l="0" r="100000">
                        <a14:backgroundMark x1="17714" y1="32963" x2="18714" y2="71389"/>
                        <a14:backgroundMark x1="91000" y1="21296" x2="87000" y2="80463"/>
                        <a14:backgroundMark x1="9714" y1="8333" x2="2714" y2="77870"/>
                        <a14:backgroundMark x1="29714" y1="34352" x2="22714" y2="81759"/>
                        <a14:backgroundMark x1="6714" y1="84352" x2="44857" y2="70093"/>
                        <a14:backgroundMark x1="14714" y1="3704" x2="31714" y2="8333"/>
                        <a14:backgroundMark x1="87000" y1="5648" x2="98000" y2="18056"/>
                      </a14:backgroundRemoval>
                    </a14:imgEffect>
                  </a14:imgLayer>
                </a14:imgProps>
              </a:ext>
              <a:ext uri="{28A0092B-C50C-407E-A947-70E740481C1C}">
                <a14:useLocalDpi xmlns:a14="http://schemas.microsoft.com/office/drawing/2010/main" val="0"/>
              </a:ext>
            </a:extLst>
          </a:blip>
          <a:srcRect/>
          <a:stretch>
            <a:fillRect/>
          </a:stretch>
        </p:blipFill>
        <p:spPr bwMode="auto">
          <a:xfrm>
            <a:off x="6188220" y="4339366"/>
            <a:ext cx="1268787" cy="19575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Giai cuu dai duong 2\3c.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98333">
                        <a14:foregroundMark x1="62593" y1="12023" x2="73148" y2="84946"/>
                        <a14:foregroundMark x1="49815" y1="18084" x2="43519" y2="28152"/>
                        <a14:foregroundMark x1="41481" y1="16422" x2="49815" y2="26491"/>
                        <a14:foregroundMark x1="63519" y1="12023" x2="76296" y2="215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33801" y="4114800"/>
            <a:ext cx="720044"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C:\Users\ADMIN\Desktop\Giai cuu dai duong 2\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38702" y1="20433" x2="43750" y2="24279"/>
                      </a14:backgroundRemoval>
                    </a14:imgEffect>
                  </a14:imgLayer>
                </a14:imgProps>
              </a:ext>
              <a:ext uri="{28A0092B-C50C-407E-A947-70E740481C1C}">
                <a14:useLocalDpi xmlns:a14="http://schemas.microsoft.com/office/drawing/2010/main" val="0"/>
              </a:ext>
            </a:extLst>
          </a:blip>
          <a:srcRect/>
          <a:stretch>
            <a:fillRect/>
          </a:stretch>
        </p:blipFill>
        <p:spPr bwMode="auto">
          <a:xfrm>
            <a:off x="7757319" y="3977532"/>
            <a:ext cx="1939131" cy="19391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dai duong 2\3a.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9510" y1="11426" x2="31189" y2="18066"/>
                      </a14:backgroundRemoval>
                    </a14:imgEffect>
                  </a14:imgLayer>
                </a14:imgProps>
              </a:ext>
              <a:ext uri="{28A0092B-C50C-407E-A947-70E740481C1C}">
                <a14:useLocalDpi xmlns:a14="http://schemas.microsoft.com/office/drawing/2010/main" val="0"/>
              </a:ext>
            </a:extLst>
          </a:blip>
          <a:srcRect/>
          <a:stretch>
            <a:fillRect/>
          </a:stretch>
        </p:blipFill>
        <p:spPr bwMode="auto">
          <a:xfrm>
            <a:off x="7203614" y="4378754"/>
            <a:ext cx="1123633" cy="160923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dai duong 2\Luoi.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5083766" y="-52614"/>
            <a:ext cx="5963991" cy="684529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Users\ADMIN\Desktop\Phan Thi Do Uyen\Giai cuu dai duong\Picture2.png">
            <a:hlinkClick r:id="" action="ppaction://hlinkshowjump?jump=nextslide"/>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372603" y="4876802"/>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5"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954000" y="3751036"/>
            <a:ext cx="609600" cy="609600"/>
          </a:xfrm>
          <a:prstGeom prst="rect">
            <a:avLst/>
          </a:prstGeom>
        </p:spPr>
      </p:pic>
      <p:grpSp>
        <p:nvGrpSpPr>
          <p:cNvPr id="6" name="Group 5">
            <a:extLst>
              <a:ext uri="{FF2B5EF4-FFF2-40B4-BE49-F238E27FC236}">
                <a16:creationId xmlns:a16="http://schemas.microsoft.com/office/drawing/2014/main" id="{31295787-7126-49BC-A1F9-394966D6A885}"/>
              </a:ext>
            </a:extLst>
          </p:cNvPr>
          <p:cNvGrpSpPr/>
          <p:nvPr/>
        </p:nvGrpSpPr>
        <p:grpSpPr>
          <a:xfrm>
            <a:off x="9070" y="3199481"/>
            <a:ext cx="3930454" cy="856355"/>
            <a:chOff x="9070" y="3370036"/>
            <a:chExt cx="3930454" cy="685800"/>
          </a:xfrm>
        </p:grpSpPr>
        <p:sp>
          <p:nvSpPr>
            <p:cNvPr id="28" name="Rounded Rectangle 27"/>
            <p:cNvSpPr/>
            <p:nvPr/>
          </p:nvSpPr>
          <p:spPr>
            <a:xfrm>
              <a:off x="9070" y="3370036"/>
              <a:ext cx="3930454"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A</a:t>
              </a:r>
              <a:r>
                <a:rPr lang="en-US" sz="2400" dirty="0">
                  <a:solidFill>
                    <a:srgbClr val="0033CC"/>
                  </a:solidFill>
                </a:rPr>
                <a:t>.</a:t>
              </a:r>
            </a:p>
          </p:txBody>
        </p:sp>
        <p:graphicFrame>
          <p:nvGraphicFramePr>
            <p:cNvPr id="2" name="Object 1"/>
            <p:cNvGraphicFramePr>
              <a:graphicFrameLocks noChangeAspect="1"/>
            </p:cNvGraphicFramePr>
            <p:nvPr>
              <p:extLst>
                <p:ext uri="{D42A27DB-BD31-4B8C-83A1-F6EECF244321}">
                  <p14:modId xmlns:p14="http://schemas.microsoft.com/office/powerpoint/2010/main" val="1319752809"/>
                </p:ext>
              </p:extLst>
            </p:nvPr>
          </p:nvGraphicFramePr>
          <p:xfrm>
            <a:off x="475168" y="3508140"/>
            <a:ext cx="3228975" cy="457200"/>
          </p:xfrm>
          <a:graphic>
            <a:graphicData uri="http://schemas.openxmlformats.org/presentationml/2006/ole">
              <mc:AlternateContent xmlns:mc="http://schemas.openxmlformats.org/markup-compatibility/2006">
                <mc:Choice xmlns:v="urn:schemas-microsoft-com:vml" Requires="v">
                  <p:oleObj name="Equation" r:id="rId18" imgW="1434960" imgH="203040" progId="Equation.DSMT4">
                    <p:embed/>
                  </p:oleObj>
                </mc:Choice>
                <mc:Fallback>
                  <p:oleObj name="Equation" r:id="rId18" imgW="1434960" imgH="203040" progId="Equation.DSMT4">
                    <p:embed/>
                    <p:pic>
                      <p:nvPicPr>
                        <p:cNvPr id="2" name="Object 1"/>
                        <p:cNvPicPr/>
                        <p:nvPr/>
                      </p:nvPicPr>
                      <p:blipFill>
                        <a:blip r:embed="rId19"/>
                        <a:stretch>
                          <a:fillRect/>
                        </a:stretch>
                      </p:blipFill>
                      <p:spPr>
                        <a:xfrm>
                          <a:off x="475168" y="3508140"/>
                          <a:ext cx="3228975" cy="457200"/>
                        </a:xfrm>
                        <a:prstGeom prst="rect">
                          <a:avLst/>
                        </a:prstGeom>
                      </p:spPr>
                    </p:pic>
                  </p:oleObj>
                </mc:Fallback>
              </mc:AlternateContent>
            </a:graphicData>
          </a:graphic>
        </p:graphicFrame>
      </p:grpSp>
      <p:sp>
        <p:nvSpPr>
          <p:cNvPr id="58" name="Rounded Rectangle 5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00:45</a:t>
            </a:r>
          </a:p>
        </p:txBody>
      </p:sp>
      <p:sp>
        <p:nvSpPr>
          <p:cNvPr id="59" name="Rounded Rectangle 5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00:44</a:t>
            </a:r>
          </a:p>
        </p:txBody>
      </p:sp>
      <p:sp>
        <p:nvSpPr>
          <p:cNvPr id="60" name="Rounded Rectangle 5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00:43</a:t>
            </a:r>
          </a:p>
        </p:txBody>
      </p:sp>
      <p:sp>
        <p:nvSpPr>
          <p:cNvPr id="61" name="Rounded Rectangle 6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00:42</a:t>
            </a:r>
          </a:p>
        </p:txBody>
      </p:sp>
      <p:sp>
        <p:nvSpPr>
          <p:cNvPr id="62" name="Rounded Rectangle 6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00:41</a:t>
            </a:r>
          </a:p>
        </p:txBody>
      </p:sp>
      <p:sp>
        <p:nvSpPr>
          <p:cNvPr id="63" name="Rounded Rectangle 6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00:40</a:t>
            </a:r>
          </a:p>
        </p:txBody>
      </p:sp>
      <p:sp>
        <p:nvSpPr>
          <p:cNvPr id="64" name="Rounded Rectangle 6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00:39</a:t>
            </a:r>
          </a:p>
        </p:txBody>
      </p:sp>
      <p:sp>
        <p:nvSpPr>
          <p:cNvPr id="65" name="Rounded Rectangle 6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00:38</a:t>
            </a:r>
          </a:p>
        </p:txBody>
      </p:sp>
      <p:sp>
        <p:nvSpPr>
          <p:cNvPr id="66" name="Rounded Rectangle 6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00:37</a:t>
            </a:r>
          </a:p>
        </p:txBody>
      </p:sp>
      <p:sp>
        <p:nvSpPr>
          <p:cNvPr id="67" name="Rounded Rectangle 6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00:36</a:t>
            </a:r>
          </a:p>
        </p:txBody>
      </p:sp>
      <p:sp>
        <p:nvSpPr>
          <p:cNvPr id="68" name="Rounded Rectangle 6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00:35</a:t>
            </a:r>
          </a:p>
        </p:txBody>
      </p:sp>
      <p:sp>
        <p:nvSpPr>
          <p:cNvPr id="69" name="Rounded Rectangle 6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00:34</a:t>
            </a:r>
          </a:p>
        </p:txBody>
      </p:sp>
      <p:sp>
        <p:nvSpPr>
          <p:cNvPr id="70" name="Rounded Rectangle 6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00:33</a:t>
            </a:r>
          </a:p>
        </p:txBody>
      </p:sp>
      <p:sp>
        <p:nvSpPr>
          <p:cNvPr id="71" name="Rounded Rectangle 7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00:32</a:t>
            </a:r>
          </a:p>
        </p:txBody>
      </p:sp>
      <p:sp>
        <p:nvSpPr>
          <p:cNvPr id="72" name="Rounded Rectangle 7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00:31</a:t>
            </a:r>
          </a:p>
        </p:txBody>
      </p:sp>
      <p:sp>
        <p:nvSpPr>
          <p:cNvPr id="73" name="Rounded Rectangle 7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00:30</a:t>
            </a:r>
          </a:p>
        </p:txBody>
      </p:sp>
      <p:sp>
        <p:nvSpPr>
          <p:cNvPr id="74" name="Rounded Rectangle 7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00:29</a:t>
            </a:r>
          </a:p>
        </p:txBody>
      </p:sp>
      <p:sp>
        <p:nvSpPr>
          <p:cNvPr id="75" name="Rounded Rectangle 7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00:28</a:t>
            </a:r>
          </a:p>
        </p:txBody>
      </p:sp>
      <p:sp>
        <p:nvSpPr>
          <p:cNvPr id="76" name="Rounded Rectangle 7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00:27</a:t>
            </a:r>
          </a:p>
        </p:txBody>
      </p:sp>
      <p:sp>
        <p:nvSpPr>
          <p:cNvPr id="77" name="Rounded Rectangle 7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00:26</a:t>
            </a:r>
          </a:p>
        </p:txBody>
      </p:sp>
      <p:sp>
        <p:nvSpPr>
          <p:cNvPr id="78" name="Rounded Rectangle 7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00:25</a:t>
            </a:r>
          </a:p>
        </p:txBody>
      </p:sp>
      <p:sp>
        <p:nvSpPr>
          <p:cNvPr id="79" name="Rounded Rectangle 7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00:24</a:t>
            </a:r>
          </a:p>
        </p:txBody>
      </p:sp>
      <p:sp>
        <p:nvSpPr>
          <p:cNvPr id="80" name="Rounded Rectangle 7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00:23</a:t>
            </a:r>
          </a:p>
        </p:txBody>
      </p:sp>
      <p:sp>
        <p:nvSpPr>
          <p:cNvPr id="81" name="Rounded Rectangle 8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00:22</a:t>
            </a:r>
          </a:p>
        </p:txBody>
      </p:sp>
      <p:sp>
        <p:nvSpPr>
          <p:cNvPr id="82" name="Rounded Rectangle 8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00:21</a:t>
            </a:r>
          </a:p>
        </p:txBody>
      </p:sp>
      <p:sp>
        <p:nvSpPr>
          <p:cNvPr id="83" name="Rounded Rectangle 8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00:20</a:t>
            </a:r>
          </a:p>
        </p:txBody>
      </p:sp>
      <p:sp>
        <p:nvSpPr>
          <p:cNvPr id="84" name="Rounded Rectangle 8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00:19</a:t>
            </a:r>
          </a:p>
        </p:txBody>
      </p:sp>
      <p:sp>
        <p:nvSpPr>
          <p:cNvPr id="85" name="Rounded Rectangle 8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00:18</a:t>
            </a:r>
          </a:p>
        </p:txBody>
      </p:sp>
      <p:sp>
        <p:nvSpPr>
          <p:cNvPr id="86" name="Rounded Rectangle 8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00:17</a:t>
            </a:r>
          </a:p>
        </p:txBody>
      </p:sp>
      <p:sp>
        <p:nvSpPr>
          <p:cNvPr id="87" name="Rounded Rectangle 8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00:16</a:t>
            </a:r>
          </a:p>
        </p:txBody>
      </p:sp>
      <p:sp>
        <p:nvSpPr>
          <p:cNvPr id="88" name="Rounded Rectangle 8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00:15</a:t>
            </a:r>
          </a:p>
        </p:txBody>
      </p:sp>
      <p:sp>
        <p:nvSpPr>
          <p:cNvPr id="89" name="Rounded Rectangle 8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00:14</a:t>
            </a:r>
          </a:p>
        </p:txBody>
      </p:sp>
      <p:sp>
        <p:nvSpPr>
          <p:cNvPr id="90" name="Rounded Rectangle 8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00:13</a:t>
            </a:r>
          </a:p>
        </p:txBody>
      </p:sp>
      <p:sp>
        <p:nvSpPr>
          <p:cNvPr id="91" name="Rounded Rectangle 9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00:12</a:t>
            </a:r>
          </a:p>
        </p:txBody>
      </p:sp>
      <p:sp>
        <p:nvSpPr>
          <p:cNvPr id="92" name="Rounded Rectangle 9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00:11</a:t>
            </a:r>
          </a:p>
        </p:txBody>
      </p:sp>
      <p:sp>
        <p:nvSpPr>
          <p:cNvPr id="93" name="Rounded Rectangle 9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94" name="Rounded Rectangle 9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95" name="Rounded Rectangle 9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96" name="Rounded Rectangle 9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00:07</a:t>
            </a:r>
          </a:p>
        </p:txBody>
      </p:sp>
      <p:sp>
        <p:nvSpPr>
          <p:cNvPr id="97" name="Rounded Rectangle 9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98" name="Rounded Rectangle 9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00:05</a:t>
            </a:r>
          </a:p>
        </p:txBody>
      </p:sp>
      <p:sp>
        <p:nvSpPr>
          <p:cNvPr id="99" name="Rounded Rectangle 9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100" name="Rounded Rectangle 9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101" name="Rounded Rectangle 10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102" name="Rounded Rectangle 10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103" name="Rounded Rectangle 10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pic>
        <p:nvPicPr>
          <p:cNvPr id="104" name="Picture 2" descr="Káº¿t quáº£ hÃ¬nh áº£nh cho icon Äá»ng há»"/>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1579" b="96316" l="2632" r="97895"/>
                    </a14:imgEffect>
                  </a14:imgLayer>
                </a14:imgProps>
              </a:ext>
              <a:ext uri="{28A0092B-C50C-407E-A947-70E740481C1C}">
                <a14:useLocalDpi xmlns:a14="http://schemas.microsoft.com/office/drawing/2010/main" val="0"/>
              </a:ext>
            </a:extLst>
          </a:blip>
          <a:srcRect/>
          <a:stretch>
            <a:fillRect/>
          </a:stretch>
        </p:blipFill>
        <p:spPr bwMode="auto">
          <a:xfrm>
            <a:off x="2030452" y="1451675"/>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37"/>
          <p:cNvSpPr/>
          <p:nvPr/>
        </p:nvSpPr>
        <p:spPr>
          <a:xfrm>
            <a:off x="6337584" y="4811487"/>
            <a:ext cx="3979325" cy="81207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D</a:t>
            </a:r>
            <a:r>
              <a:rPr lang="en-US" sz="2400" dirty="0">
                <a:solidFill>
                  <a:srgbClr val="0033CC"/>
                </a:solidFill>
              </a:rPr>
              <a:t>.</a:t>
            </a:r>
          </a:p>
        </p:txBody>
      </p:sp>
      <p:grpSp>
        <p:nvGrpSpPr>
          <p:cNvPr id="9" name="Group 8">
            <a:extLst>
              <a:ext uri="{FF2B5EF4-FFF2-40B4-BE49-F238E27FC236}">
                <a16:creationId xmlns:a16="http://schemas.microsoft.com/office/drawing/2014/main" id="{B68F562C-C7D1-4614-A5DE-CD17219EC0CE}"/>
              </a:ext>
            </a:extLst>
          </p:cNvPr>
          <p:cNvGrpSpPr/>
          <p:nvPr/>
        </p:nvGrpSpPr>
        <p:grpSpPr>
          <a:xfrm>
            <a:off x="6231747" y="3199481"/>
            <a:ext cx="4152903" cy="885155"/>
            <a:chOff x="6231747" y="3199481"/>
            <a:chExt cx="4152903" cy="885155"/>
          </a:xfrm>
        </p:grpSpPr>
        <p:sp>
          <p:nvSpPr>
            <p:cNvPr id="33" name="Rounded Rectangle 32"/>
            <p:cNvSpPr/>
            <p:nvPr/>
          </p:nvSpPr>
          <p:spPr>
            <a:xfrm>
              <a:off x="6231747" y="3199481"/>
              <a:ext cx="4152903" cy="88515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B</a:t>
              </a:r>
              <a:r>
                <a:rPr lang="en-US" sz="2400" dirty="0">
                  <a:solidFill>
                    <a:srgbClr val="0033CC"/>
                  </a:solidFill>
                </a:rPr>
                <a:t>.</a:t>
              </a:r>
            </a:p>
          </p:txBody>
        </p:sp>
        <p:graphicFrame>
          <p:nvGraphicFramePr>
            <p:cNvPr id="7" name="Object 6">
              <a:extLst>
                <a:ext uri="{FF2B5EF4-FFF2-40B4-BE49-F238E27FC236}">
                  <a16:creationId xmlns:a16="http://schemas.microsoft.com/office/drawing/2014/main" id="{4BF42DD6-90BC-4934-8C2D-D54AE8873C7D}"/>
                </a:ext>
              </a:extLst>
            </p:cNvPr>
            <p:cNvGraphicFramePr>
              <a:graphicFrameLocks noChangeAspect="1"/>
            </p:cNvGraphicFramePr>
            <p:nvPr>
              <p:extLst>
                <p:ext uri="{D42A27DB-BD31-4B8C-83A1-F6EECF244321}">
                  <p14:modId xmlns:p14="http://schemas.microsoft.com/office/powerpoint/2010/main" val="1353017380"/>
                </p:ext>
              </p:extLst>
            </p:nvPr>
          </p:nvGraphicFramePr>
          <p:xfrm>
            <a:off x="6680228" y="3404674"/>
            <a:ext cx="3373128" cy="477611"/>
          </p:xfrm>
          <a:graphic>
            <a:graphicData uri="http://schemas.openxmlformats.org/presentationml/2006/ole">
              <mc:AlternateContent xmlns:mc="http://schemas.openxmlformats.org/markup-compatibility/2006">
                <mc:Choice xmlns:v="urn:schemas-microsoft-com:vml" Requires="v">
                  <p:oleObj name="Equation" r:id="rId22" imgW="1434960" imgH="203040" progId="Equation.DSMT4">
                    <p:embed/>
                  </p:oleObj>
                </mc:Choice>
                <mc:Fallback>
                  <p:oleObj name="Equation" r:id="rId22" imgW="1434960" imgH="203040" progId="Equation.DSMT4">
                    <p:embed/>
                    <p:pic>
                      <p:nvPicPr>
                        <p:cNvPr id="0" name=""/>
                        <p:cNvPicPr/>
                        <p:nvPr/>
                      </p:nvPicPr>
                      <p:blipFill>
                        <a:blip r:embed="rId23"/>
                        <a:stretch>
                          <a:fillRect/>
                        </a:stretch>
                      </p:blipFill>
                      <p:spPr>
                        <a:xfrm>
                          <a:off x="6680228" y="3404674"/>
                          <a:ext cx="3373128" cy="477611"/>
                        </a:xfrm>
                        <a:prstGeom prst="rect">
                          <a:avLst/>
                        </a:prstGeom>
                      </p:spPr>
                    </p:pic>
                  </p:oleObj>
                </mc:Fallback>
              </mc:AlternateContent>
            </a:graphicData>
          </a:graphic>
        </p:graphicFrame>
      </p:grpSp>
      <p:grpSp>
        <p:nvGrpSpPr>
          <p:cNvPr id="12" name="Group 11">
            <a:extLst>
              <a:ext uri="{FF2B5EF4-FFF2-40B4-BE49-F238E27FC236}">
                <a16:creationId xmlns:a16="http://schemas.microsoft.com/office/drawing/2014/main" id="{8E0046A7-C2D0-4CC0-B069-993023F135A4}"/>
              </a:ext>
            </a:extLst>
          </p:cNvPr>
          <p:cNvGrpSpPr/>
          <p:nvPr/>
        </p:nvGrpSpPr>
        <p:grpSpPr>
          <a:xfrm>
            <a:off x="-53940" y="4726326"/>
            <a:ext cx="3868696" cy="730592"/>
            <a:chOff x="-53940" y="4726326"/>
            <a:chExt cx="3868696" cy="730592"/>
          </a:xfrm>
        </p:grpSpPr>
        <p:sp>
          <p:nvSpPr>
            <p:cNvPr id="39" name="Rounded Rectangle 38"/>
            <p:cNvSpPr/>
            <p:nvPr/>
          </p:nvSpPr>
          <p:spPr>
            <a:xfrm>
              <a:off x="-53940" y="4726326"/>
              <a:ext cx="3863943" cy="73059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C</a:t>
              </a:r>
              <a:r>
                <a:rPr lang="en-US" sz="2400" dirty="0">
                  <a:solidFill>
                    <a:srgbClr val="0033CC"/>
                  </a:solidFill>
                </a:rPr>
                <a:t>. </a:t>
              </a:r>
              <a:endParaRPr lang="en-US" sz="2000" dirty="0">
                <a:solidFill>
                  <a:srgbClr val="0033CC"/>
                </a:solidFill>
              </a:endParaRPr>
            </a:p>
          </p:txBody>
        </p:sp>
        <p:graphicFrame>
          <p:nvGraphicFramePr>
            <p:cNvPr id="10" name="Object 9">
              <a:extLst>
                <a:ext uri="{FF2B5EF4-FFF2-40B4-BE49-F238E27FC236}">
                  <a16:creationId xmlns:a16="http://schemas.microsoft.com/office/drawing/2014/main" id="{B24998BD-1C3C-49FE-B572-B5DB55824CB9}"/>
                </a:ext>
              </a:extLst>
            </p:cNvPr>
            <p:cNvGraphicFramePr>
              <a:graphicFrameLocks noChangeAspect="1"/>
            </p:cNvGraphicFramePr>
            <p:nvPr>
              <p:extLst>
                <p:ext uri="{D42A27DB-BD31-4B8C-83A1-F6EECF244321}">
                  <p14:modId xmlns:p14="http://schemas.microsoft.com/office/powerpoint/2010/main" val="1753311602"/>
                </p:ext>
              </p:extLst>
            </p:nvPr>
          </p:nvGraphicFramePr>
          <p:xfrm>
            <a:off x="357544" y="4880232"/>
            <a:ext cx="3457212" cy="489517"/>
          </p:xfrm>
          <a:graphic>
            <a:graphicData uri="http://schemas.openxmlformats.org/presentationml/2006/ole">
              <mc:AlternateContent xmlns:mc="http://schemas.openxmlformats.org/markup-compatibility/2006">
                <mc:Choice xmlns:v="urn:schemas-microsoft-com:vml" Requires="v">
                  <p:oleObj name="Equation" r:id="rId24" imgW="1434960" imgH="203040" progId="Equation.DSMT4">
                    <p:embed/>
                  </p:oleObj>
                </mc:Choice>
                <mc:Fallback>
                  <p:oleObj name="Equation" r:id="rId24" imgW="1434960" imgH="203040" progId="Equation.DSMT4">
                    <p:embed/>
                    <p:pic>
                      <p:nvPicPr>
                        <p:cNvPr id="0" name=""/>
                        <p:cNvPicPr/>
                        <p:nvPr/>
                      </p:nvPicPr>
                      <p:blipFill>
                        <a:blip r:embed="rId25"/>
                        <a:stretch>
                          <a:fillRect/>
                        </a:stretch>
                      </p:blipFill>
                      <p:spPr>
                        <a:xfrm>
                          <a:off x="357544" y="4880232"/>
                          <a:ext cx="3457212" cy="489517"/>
                        </a:xfrm>
                        <a:prstGeom prst="rect">
                          <a:avLst/>
                        </a:prstGeom>
                      </p:spPr>
                    </p:pic>
                  </p:oleObj>
                </mc:Fallback>
              </mc:AlternateContent>
            </a:graphicData>
          </a:graphic>
        </p:graphicFrame>
      </p:grpSp>
      <p:graphicFrame>
        <p:nvGraphicFramePr>
          <p:cNvPr id="11" name="Object 10">
            <a:extLst>
              <a:ext uri="{FF2B5EF4-FFF2-40B4-BE49-F238E27FC236}">
                <a16:creationId xmlns:a16="http://schemas.microsoft.com/office/drawing/2014/main" id="{A615181D-2E31-4E41-9A98-4DF2B20F5289}"/>
              </a:ext>
            </a:extLst>
          </p:cNvPr>
          <p:cNvGraphicFramePr>
            <a:graphicFrameLocks noChangeAspect="1"/>
          </p:cNvGraphicFramePr>
          <p:nvPr>
            <p:extLst>
              <p:ext uri="{D42A27DB-BD31-4B8C-83A1-F6EECF244321}">
                <p14:modId xmlns:p14="http://schemas.microsoft.com/office/powerpoint/2010/main" val="78815583"/>
              </p:ext>
            </p:extLst>
          </p:nvPr>
        </p:nvGraphicFramePr>
        <p:xfrm>
          <a:off x="6917954" y="5008236"/>
          <a:ext cx="3168817" cy="448682"/>
        </p:xfrm>
        <a:graphic>
          <a:graphicData uri="http://schemas.openxmlformats.org/presentationml/2006/ole">
            <mc:AlternateContent xmlns:mc="http://schemas.openxmlformats.org/markup-compatibility/2006">
              <mc:Choice xmlns:v="urn:schemas-microsoft-com:vml" Requires="v">
                <p:oleObj name="Equation" r:id="rId26" imgW="1434960" imgH="203040" progId="Equation.DSMT4">
                  <p:embed/>
                </p:oleObj>
              </mc:Choice>
              <mc:Fallback>
                <p:oleObj name="Equation" r:id="rId26" imgW="1434960" imgH="203040" progId="Equation.DSMT4">
                  <p:embed/>
                  <p:pic>
                    <p:nvPicPr>
                      <p:cNvPr id="0" name=""/>
                      <p:cNvPicPr/>
                      <p:nvPr/>
                    </p:nvPicPr>
                    <p:blipFill>
                      <a:blip r:embed="rId27"/>
                      <a:stretch>
                        <a:fillRect/>
                      </a:stretch>
                    </p:blipFill>
                    <p:spPr>
                      <a:xfrm>
                        <a:off x="6917954" y="5008236"/>
                        <a:ext cx="3168817" cy="448682"/>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6C0072A2-B95B-4079-B316-014FB12B1FC4}"/>
              </a:ext>
            </a:extLst>
          </p:cNvPr>
          <p:cNvGrpSpPr/>
          <p:nvPr/>
        </p:nvGrpSpPr>
        <p:grpSpPr>
          <a:xfrm>
            <a:off x="3270921" y="130763"/>
            <a:ext cx="6019800" cy="2833622"/>
            <a:chOff x="3270921" y="130763"/>
            <a:chExt cx="6019800" cy="2833622"/>
          </a:xfrm>
        </p:grpSpPr>
        <p:pic>
          <p:nvPicPr>
            <p:cNvPr id="40" name="Picture 11" descr="C:\Users\ADMIN\Desktop\Giai cuu dai duong 2\seashell-border-382756.jpg"/>
            <p:cNvPicPr>
              <a:picLocks noChangeAspect="1" noChangeArrowheads="1"/>
            </p:cNvPicPr>
            <p:nvPr/>
          </p:nvPicPr>
          <p:blipFill>
            <a:blip r:embed="rId28">
              <a:extLst>
                <a:ext uri="{BEBA8EAE-BF5A-486C-A8C5-ECC9F3942E4B}">
                  <a14:imgProps xmlns:a14="http://schemas.microsoft.com/office/drawing/2010/main">
                    <a14:imgLayer r:embed="rId2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270921" y="130763"/>
              <a:ext cx="6019800" cy="28336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7" name="Picture 106">
              <a:extLst>
                <a:ext uri="{FF2B5EF4-FFF2-40B4-BE49-F238E27FC236}">
                  <a16:creationId xmlns:a16="http://schemas.microsoft.com/office/drawing/2014/main" id="{BABBD1A8-BBDC-48C7-AB44-8C5ADB7C3E27}"/>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t="7770"/>
            <a:stretch/>
          </p:blipFill>
          <p:spPr bwMode="auto">
            <a:xfrm>
              <a:off x="4339876" y="806184"/>
              <a:ext cx="3375690" cy="1851047"/>
            </a:xfrm>
            <a:prstGeom prst="rect">
              <a:avLst/>
            </a:prstGeom>
            <a:noFill/>
            <a:ln>
              <a:noFill/>
            </a:ln>
            <a:extLst>
              <a:ext uri="{53640926-AAD7-44D8-BBD7-CCE9431645EC}">
                <a14:shadowObscured xmlns:a14="http://schemas.microsoft.com/office/drawing/2010/main"/>
              </a:ext>
            </a:extLst>
          </p:spPr>
        </p:pic>
        <p:sp>
          <p:nvSpPr>
            <p:cNvPr id="41" name="TextBox 40"/>
            <p:cNvSpPr txBox="1"/>
            <p:nvPr/>
          </p:nvSpPr>
          <p:spPr>
            <a:xfrm>
              <a:off x="3410110" y="344519"/>
              <a:ext cx="5367528"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Cho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Chọn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đúng</a:t>
              </a:r>
              <a:endParaRPr lang="en-US" sz="3600" b="1" dirty="0">
                <a:solidFill>
                  <a:srgbClr val="0033CC"/>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85004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0"/>
                                        </p:tgtEl>
                                        <p:attrNameLst>
                                          <p:attrName>r</p:attrName>
                                        </p:attrNameLst>
                                      </p:cBhvr>
                                    </p:animRot>
                                    <p:animRot by="-240000">
                                      <p:cBhvr>
                                        <p:cTn id="7" dur="600" fill="hold">
                                          <p:stCondLst>
                                            <p:cond delay="600"/>
                                          </p:stCondLst>
                                        </p:cTn>
                                        <p:tgtEl>
                                          <p:spTgt spid="1030"/>
                                        </p:tgtEl>
                                        <p:attrNameLst>
                                          <p:attrName>r</p:attrName>
                                        </p:attrNameLst>
                                      </p:cBhvr>
                                    </p:animRot>
                                    <p:animRot by="240000">
                                      <p:cBhvr>
                                        <p:cTn id="8" dur="600" fill="hold">
                                          <p:stCondLst>
                                            <p:cond delay="1200"/>
                                          </p:stCondLst>
                                        </p:cTn>
                                        <p:tgtEl>
                                          <p:spTgt spid="1030"/>
                                        </p:tgtEl>
                                        <p:attrNameLst>
                                          <p:attrName>r</p:attrName>
                                        </p:attrNameLst>
                                      </p:cBhvr>
                                    </p:animRot>
                                    <p:animRot by="-240000">
                                      <p:cBhvr>
                                        <p:cTn id="9" dur="600" fill="hold">
                                          <p:stCondLst>
                                            <p:cond delay="1800"/>
                                          </p:stCondLst>
                                        </p:cTn>
                                        <p:tgtEl>
                                          <p:spTgt spid="1030"/>
                                        </p:tgtEl>
                                        <p:attrNameLst>
                                          <p:attrName>r</p:attrName>
                                        </p:attrNameLst>
                                      </p:cBhvr>
                                    </p:animRot>
                                    <p:animRot by="120000">
                                      <p:cBhvr>
                                        <p:cTn id="10" dur="600" fill="hold">
                                          <p:stCondLst>
                                            <p:cond delay="2400"/>
                                          </p:stCondLst>
                                        </p:cTn>
                                        <p:tgtEl>
                                          <p:spTgt spid="10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2"/>
                                        </p:tgtEl>
                                        <p:attrNameLst>
                                          <p:attrName>r</p:attrName>
                                        </p:attrNameLst>
                                      </p:cBhvr>
                                    </p:animRot>
                                    <p:animRot by="-240000">
                                      <p:cBhvr>
                                        <p:cTn id="13" dur="600" fill="hold">
                                          <p:stCondLst>
                                            <p:cond delay="600"/>
                                          </p:stCondLst>
                                        </p:cTn>
                                        <p:tgtEl>
                                          <p:spTgt spid="32"/>
                                        </p:tgtEl>
                                        <p:attrNameLst>
                                          <p:attrName>r</p:attrName>
                                        </p:attrNameLst>
                                      </p:cBhvr>
                                    </p:animRot>
                                    <p:animRot by="240000">
                                      <p:cBhvr>
                                        <p:cTn id="14" dur="600" fill="hold">
                                          <p:stCondLst>
                                            <p:cond delay="1200"/>
                                          </p:stCondLst>
                                        </p:cTn>
                                        <p:tgtEl>
                                          <p:spTgt spid="32"/>
                                        </p:tgtEl>
                                        <p:attrNameLst>
                                          <p:attrName>r</p:attrName>
                                        </p:attrNameLst>
                                      </p:cBhvr>
                                    </p:animRot>
                                    <p:animRot by="-240000">
                                      <p:cBhvr>
                                        <p:cTn id="15" dur="600" fill="hold">
                                          <p:stCondLst>
                                            <p:cond delay="1800"/>
                                          </p:stCondLst>
                                        </p:cTn>
                                        <p:tgtEl>
                                          <p:spTgt spid="32"/>
                                        </p:tgtEl>
                                        <p:attrNameLst>
                                          <p:attrName>r</p:attrName>
                                        </p:attrNameLst>
                                      </p:cBhvr>
                                    </p:animRot>
                                    <p:animRot by="120000">
                                      <p:cBhvr>
                                        <p:cTn id="16" dur="600" fill="hold">
                                          <p:stCondLst>
                                            <p:cond delay="24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6"/>
                                        </p:tgtEl>
                                        <p:attrNameLst>
                                          <p:attrName>r</p:attrName>
                                        </p:attrNameLst>
                                      </p:cBhvr>
                                    </p:animRot>
                                    <p:animRot by="-240000">
                                      <p:cBhvr>
                                        <p:cTn id="19" dur="600" fill="hold">
                                          <p:stCondLst>
                                            <p:cond delay="600"/>
                                          </p:stCondLst>
                                        </p:cTn>
                                        <p:tgtEl>
                                          <p:spTgt spid="36"/>
                                        </p:tgtEl>
                                        <p:attrNameLst>
                                          <p:attrName>r</p:attrName>
                                        </p:attrNameLst>
                                      </p:cBhvr>
                                    </p:animRot>
                                    <p:animRot by="240000">
                                      <p:cBhvr>
                                        <p:cTn id="20" dur="600" fill="hold">
                                          <p:stCondLst>
                                            <p:cond delay="1200"/>
                                          </p:stCondLst>
                                        </p:cTn>
                                        <p:tgtEl>
                                          <p:spTgt spid="36"/>
                                        </p:tgtEl>
                                        <p:attrNameLst>
                                          <p:attrName>r</p:attrName>
                                        </p:attrNameLst>
                                      </p:cBhvr>
                                    </p:animRot>
                                    <p:animRot by="-240000">
                                      <p:cBhvr>
                                        <p:cTn id="21" dur="600" fill="hold">
                                          <p:stCondLst>
                                            <p:cond delay="1800"/>
                                          </p:stCondLst>
                                        </p:cTn>
                                        <p:tgtEl>
                                          <p:spTgt spid="36"/>
                                        </p:tgtEl>
                                        <p:attrNameLst>
                                          <p:attrName>r</p:attrName>
                                        </p:attrNameLst>
                                      </p:cBhvr>
                                    </p:animRot>
                                    <p:animRot by="120000">
                                      <p:cBhvr>
                                        <p:cTn id="22" dur="600" fill="hold">
                                          <p:stCondLst>
                                            <p:cond delay="24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2" presetClass="entr" presetSubtype="4"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par>
                                <p:cTn id="36" presetID="16" presetClass="entr" presetSubtype="21"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5"/>
                </p:tgtEl>
              </p:cMediaNode>
            </p:audio>
            <p:seq concurrent="1" nextAc="seek">
              <p:cTn id="43" restart="whenNotActive" fill="hold" evtFilter="cancelBubble" nodeType="interactiveSeq">
                <p:stCondLst>
                  <p:cond evt="onClick" delay="0">
                    <p:tgtEl>
                      <p:spTgt spid="104"/>
                    </p:tgtEl>
                  </p:cond>
                </p:stCondLst>
                <p:endSync evt="end" delay="0">
                  <p:rtn val="all"/>
                </p:endSync>
                <p:childTnLst>
                  <p:par>
                    <p:cTn id="44" fill="hold">
                      <p:stCondLst>
                        <p:cond delay="0"/>
                      </p:stCondLst>
                      <p:childTnLst>
                        <p:par>
                          <p:cTn id="45" fill="hold">
                            <p:stCondLst>
                              <p:cond delay="0"/>
                            </p:stCondLst>
                            <p:childTnLst>
                              <p:par>
                                <p:cTn id="46" presetID="11" presetClass="entr" presetSubtype="0" fill="hold" grpId="0" nodeType="afterEffect">
                                  <p:stCondLst>
                                    <p:cond delay="0"/>
                                  </p:stCondLst>
                                  <p:childTnLst>
                                    <p:set>
                                      <p:cBhvr>
                                        <p:cTn id="47" dur="1000">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childTnLst>
                          </p:cTn>
                        </p:par>
                        <p:par>
                          <p:cTn id="48" fill="hold">
                            <p:stCondLst>
                              <p:cond delay="1000"/>
                            </p:stCondLst>
                            <p:childTnLst>
                              <p:par>
                                <p:cTn id="49" presetID="11" presetClass="entr" presetSubtype="0" fill="hold" grpId="0" nodeType="afterEffect">
                                  <p:stCondLst>
                                    <p:cond delay="0"/>
                                  </p:stCondLst>
                                  <p:childTnLst>
                                    <p:set>
                                      <p:cBhvr>
                                        <p:cTn id="50" dur="1000">
                                          <p:stCondLst>
                                            <p:cond delay="0"/>
                                          </p:stCondLst>
                                        </p:cTn>
                                        <p:tgtEl>
                                          <p:spTgt spid="59"/>
                                        </p:tgtEl>
                                        <p:attrNameLst>
                                          <p:attrName>style.visibility</p:attrName>
                                        </p:attrNameLst>
                                      </p:cBhvr>
                                      <p:to>
                                        <p:strVal val="visible"/>
                                      </p:to>
                                    </p:set>
                                  </p:childTnLst>
                                </p:cTn>
                              </p:par>
                            </p:childTnLst>
                          </p:cTn>
                        </p:par>
                        <p:par>
                          <p:cTn id="51" fill="hold">
                            <p:stCondLst>
                              <p:cond delay="2000"/>
                            </p:stCondLst>
                            <p:childTnLst>
                              <p:par>
                                <p:cTn id="52" presetID="11" presetClass="entr" presetSubtype="0" fill="hold" grpId="0" nodeType="afterEffect">
                                  <p:stCondLst>
                                    <p:cond delay="0"/>
                                  </p:stCondLst>
                                  <p:childTnLst>
                                    <p:set>
                                      <p:cBhvr>
                                        <p:cTn id="53" dur="1000">
                                          <p:stCondLst>
                                            <p:cond delay="0"/>
                                          </p:stCondLst>
                                        </p:cTn>
                                        <p:tgtEl>
                                          <p:spTgt spid="60"/>
                                        </p:tgtEl>
                                        <p:attrNameLst>
                                          <p:attrName>style.visibility</p:attrName>
                                        </p:attrNameLst>
                                      </p:cBhvr>
                                      <p:to>
                                        <p:strVal val="visible"/>
                                      </p:to>
                                    </p:set>
                                  </p:childTnLst>
                                </p:cTn>
                              </p:par>
                            </p:childTnLst>
                          </p:cTn>
                        </p:par>
                        <p:par>
                          <p:cTn id="54" fill="hold">
                            <p:stCondLst>
                              <p:cond delay="3000"/>
                            </p:stCondLst>
                            <p:childTnLst>
                              <p:par>
                                <p:cTn id="55" presetID="11" presetClass="entr" presetSubtype="0" fill="hold" grpId="0" nodeType="afterEffect">
                                  <p:stCondLst>
                                    <p:cond delay="0"/>
                                  </p:stCondLst>
                                  <p:childTnLst>
                                    <p:set>
                                      <p:cBhvr>
                                        <p:cTn id="56" dur="1000">
                                          <p:stCondLst>
                                            <p:cond delay="0"/>
                                          </p:stCondLst>
                                        </p:cTn>
                                        <p:tgtEl>
                                          <p:spTgt spid="61"/>
                                        </p:tgtEl>
                                        <p:attrNameLst>
                                          <p:attrName>style.visibility</p:attrName>
                                        </p:attrNameLst>
                                      </p:cBhvr>
                                      <p:to>
                                        <p:strVal val="visible"/>
                                      </p:to>
                                    </p:set>
                                  </p:childTnLst>
                                </p:cTn>
                              </p:par>
                            </p:childTnLst>
                          </p:cTn>
                        </p:par>
                        <p:par>
                          <p:cTn id="57" fill="hold">
                            <p:stCondLst>
                              <p:cond delay="4000"/>
                            </p:stCondLst>
                            <p:childTnLst>
                              <p:par>
                                <p:cTn id="58" presetID="11" presetClass="entr" presetSubtype="0" fill="hold" grpId="0" nodeType="afterEffect">
                                  <p:stCondLst>
                                    <p:cond delay="0"/>
                                  </p:stCondLst>
                                  <p:childTnLst>
                                    <p:set>
                                      <p:cBhvr>
                                        <p:cTn id="59" dur="1000">
                                          <p:stCondLst>
                                            <p:cond delay="0"/>
                                          </p:stCondLst>
                                        </p:cTn>
                                        <p:tgtEl>
                                          <p:spTgt spid="62"/>
                                        </p:tgtEl>
                                        <p:attrNameLst>
                                          <p:attrName>style.visibility</p:attrName>
                                        </p:attrNameLst>
                                      </p:cBhvr>
                                      <p:to>
                                        <p:strVal val="visible"/>
                                      </p:to>
                                    </p:set>
                                  </p:childTnLst>
                                </p:cTn>
                              </p:par>
                            </p:childTnLst>
                          </p:cTn>
                        </p:par>
                        <p:par>
                          <p:cTn id="60" fill="hold">
                            <p:stCondLst>
                              <p:cond delay="5000"/>
                            </p:stCondLst>
                            <p:childTnLst>
                              <p:par>
                                <p:cTn id="61" presetID="11" presetClass="entr" presetSubtype="0" fill="hold" grpId="0" nodeType="afterEffect">
                                  <p:stCondLst>
                                    <p:cond delay="0"/>
                                  </p:stCondLst>
                                  <p:childTnLst>
                                    <p:set>
                                      <p:cBhvr>
                                        <p:cTn id="62" dur="1000">
                                          <p:stCondLst>
                                            <p:cond delay="0"/>
                                          </p:stCondLst>
                                        </p:cTn>
                                        <p:tgtEl>
                                          <p:spTgt spid="63"/>
                                        </p:tgtEl>
                                        <p:attrNameLst>
                                          <p:attrName>style.visibility</p:attrName>
                                        </p:attrNameLst>
                                      </p:cBhvr>
                                      <p:to>
                                        <p:strVal val="visible"/>
                                      </p:to>
                                    </p:set>
                                  </p:childTnLst>
                                </p:cTn>
                              </p:par>
                            </p:childTnLst>
                          </p:cTn>
                        </p:par>
                        <p:par>
                          <p:cTn id="63" fill="hold">
                            <p:stCondLst>
                              <p:cond delay="6000"/>
                            </p:stCondLst>
                            <p:childTnLst>
                              <p:par>
                                <p:cTn id="64" presetID="11" presetClass="entr" presetSubtype="0" fill="hold" grpId="0" nodeType="afterEffect">
                                  <p:stCondLst>
                                    <p:cond delay="0"/>
                                  </p:stCondLst>
                                  <p:childTnLst>
                                    <p:set>
                                      <p:cBhvr>
                                        <p:cTn id="65" dur="1000">
                                          <p:stCondLst>
                                            <p:cond delay="0"/>
                                          </p:stCondLst>
                                        </p:cTn>
                                        <p:tgtEl>
                                          <p:spTgt spid="64"/>
                                        </p:tgtEl>
                                        <p:attrNameLst>
                                          <p:attrName>style.visibility</p:attrName>
                                        </p:attrNameLst>
                                      </p:cBhvr>
                                      <p:to>
                                        <p:strVal val="visible"/>
                                      </p:to>
                                    </p:set>
                                  </p:childTnLst>
                                </p:cTn>
                              </p:par>
                            </p:childTnLst>
                          </p:cTn>
                        </p:par>
                        <p:par>
                          <p:cTn id="66" fill="hold">
                            <p:stCondLst>
                              <p:cond delay="7000"/>
                            </p:stCondLst>
                            <p:childTnLst>
                              <p:par>
                                <p:cTn id="67" presetID="11" presetClass="entr" presetSubtype="0" fill="hold" grpId="0" nodeType="afterEffect">
                                  <p:stCondLst>
                                    <p:cond delay="0"/>
                                  </p:stCondLst>
                                  <p:childTnLst>
                                    <p:set>
                                      <p:cBhvr>
                                        <p:cTn id="68" dur="1000">
                                          <p:stCondLst>
                                            <p:cond delay="0"/>
                                          </p:stCondLst>
                                        </p:cTn>
                                        <p:tgtEl>
                                          <p:spTgt spid="65"/>
                                        </p:tgtEl>
                                        <p:attrNameLst>
                                          <p:attrName>style.visibility</p:attrName>
                                        </p:attrNameLst>
                                      </p:cBhvr>
                                      <p:to>
                                        <p:strVal val="visible"/>
                                      </p:to>
                                    </p:set>
                                  </p:childTnLst>
                                </p:cTn>
                              </p:par>
                            </p:childTnLst>
                          </p:cTn>
                        </p:par>
                        <p:par>
                          <p:cTn id="69" fill="hold">
                            <p:stCondLst>
                              <p:cond delay="8000"/>
                            </p:stCondLst>
                            <p:childTnLst>
                              <p:par>
                                <p:cTn id="70" presetID="11" presetClass="entr" presetSubtype="0" fill="hold" grpId="0" nodeType="afterEffect">
                                  <p:stCondLst>
                                    <p:cond delay="0"/>
                                  </p:stCondLst>
                                  <p:childTnLst>
                                    <p:set>
                                      <p:cBhvr>
                                        <p:cTn id="71" dur="1000">
                                          <p:stCondLst>
                                            <p:cond delay="0"/>
                                          </p:stCondLst>
                                        </p:cTn>
                                        <p:tgtEl>
                                          <p:spTgt spid="66"/>
                                        </p:tgtEl>
                                        <p:attrNameLst>
                                          <p:attrName>style.visibility</p:attrName>
                                        </p:attrNameLst>
                                      </p:cBhvr>
                                      <p:to>
                                        <p:strVal val="visible"/>
                                      </p:to>
                                    </p:set>
                                  </p:childTnLst>
                                </p:cTn>
                              </p:par>
                            </p:childTnLst>
                          </p:cTn>
                        </p:par>
                        <p:par>
                          <p:cTn id="72" fill="hold">
                            <p:stCondLst>
                              <p:cond delay="9000"/>
                            </p:stCondLst>
                            <p:childTnLst>
                              <p:par>
                                <p:cTn id="73" presetID="11" presetClass="entr" presetSubtype="0" fill="hold" grpId="0" nodeType="afterEffect">
                                  <p:stCondLst>
                                    <p:cond delay="0"/>
                                  </p:stCondLst>
                                  <p:childTnLst>
                                    <p:set>
                                      <p:cBhvr>
                                        <p:cTn id="74" dur="1000">
                                          <p:stCondLst>
                                            <p:cond delay="0"/>
                                          </p:stCondLst>
                                        </p:cTn>
                                        <p:tgtEl>
                                          <p:spTgt spid="67"/>
                                        </p:tgtEl>
                                        <p:attrNameLst>
                                          <p:attrName>style.visibility</p:attrName>
                                        </p:attrNameLst>
                                      </p:cBhvr>
                                      <p:to>
                                        <p:strVal val="visible"/>
                                      </p:to>
                                    </p:set>
                                  </p:childTnLst>
                                </p:cTn>
                              </p:par>
                            </p:childTnLst>
                          </p:cTn>
                        </p:par>
                        <p:par>
                          <p:cTn id="75" fill="hold">
                            <p:stCondLst>
                              <p:cond delay="10000"/>
                            </p:stCondLst>
                            <p:childTnLst>
                              <p:par>
                                <p:cTn id="76" presetID="11" presetClass="entr" presetSubtype="0" fill="hold" grpId="0" nodeType="afterEffect">
                                  <p:stCondLst>
                                    <p:cond delay="0"/>
                                  </p:stCondLst>
                                  <p:childTnLst>
                                    <p:set>
                                      <p:cBhvr>
                                        <p:cTn id="77" dur="1000">
                                          <p:stCondLst>
                                            <p:cond delay="0"/>
                                          </p:stCondLst>
                                        </p:cTn>
                                        <p:tgtEl>
                                          <p:spTgt spid="68"/>
                                        </p:tgtEl>
                                        <p:attrNameLst>
                                          <p:attrName>style.visibility</p:attrName>
                                        </p:attrNameLst>
                                      </p:cBhvr>
                                      <p:to>
                                        <p:strVal val="visible"/>
                                      </p:to>
                                    </p:set>
                                  </p:childTnLst>
                                </p:cTn>
                              </p:par>
                            </p:childTnLst>
                          </p:cTn>
                        </p:par>
                        <p:par>
                          <p:cTn id="78" fill="hold">
                            <p:stCondLst>
                              <p:cond delay="11000"/>
                            </p:stCondLst>
                            <p:childTnLst>
                              <p:par>
                                <p:cTn id="79" presetID="11" presetClass="entr" presetSubtype="0" fill="hold" grpId="0" nodeType="afterEffect">
                                  <p:stCondLst>
                                    <p:cond delay="0"/>
                                  </p:stCondLst>
                                  <p:childTnLst>
                                    <p:set>
                                      <p:cBhvr>
                                        <p:cTn id="80" dur="1000">
                                          <p:stCondLst>
                                            <p:cond delay="0"/>
                                          </p:stCondLst>
                                        </p:cTn>
                                        <p:tgtEl>
                                          <p:spTgt spid="69"/>
                                        </p:tgtEl>
                                        <p:attrNameLst>
                                          <p:attrName>style.visibility</p:attrName>
                                        </p:attrNameLst>
                                      </p:cBhvr>
                                      <p:to>
                                        <p:strVal val="visible"/>
                                      </p:to>
                                    </p:set>
                                  </p:childTnLst>
                                </p:cTn>
                              </p:par>
                            </p:childTnLst>
                          </p:cTn>
                        </p:par>
                        <p:par>
                          <p:cTn id="81" fill="hold">
                            <p:stCondLst>
                              <p:cond delay="12000"/>
                            </p:stCondLst>
                            <p:childTnLst>
                              <p:par>
                                <p:cTn id="82" presetID="11" presetClass="entr" presetSubtype="0" fill="hold" grpId="0" nodeType="afterEffect">
                                  <p:stCondLst>
                                    <p:cond delay="0"/>
                                  </p:stCondLst>
                                  <p:childTnLst>
                                    <p:set>
                                      <p:cBhvr>
                                        <p:cTn id="83" dur="1000">
                                          <p:stCondLst>
                                            <p:cond delay="0"/>
                                          </p:stCondLst>
                                        </p:cTn>
                                        <p:tgtEl>
                                          <p:spTgt spid="70"/>
                                        </p:tgtEl>
                                        <p:attrNameLst>
                                          <p:attrName>style.visibility</p:attrName>
                                        </p:attrNameLst>
                                      </p:cBhvr>
                                      <p:to>
                                        <p:strVal val="visible"/>
                                      </p:to>
                                    </p:set>
                                  </p:childTnLst>
                                </p:cTn>
                              </p:par>
                            </p:childTnLst>
                          </p:cTn>
                        </p:par>
                        <p:par>
                          <p:cTn id="84" fill="hold">
                            <p:stCondLst>
                              <p:cond delay="13000"/>
                            </p:stCondLst>
                            <p:childTnLst>
                              <p:par>
                                <p:cTn id="85" presetID="11" presetClass="entr" presetSubtype="0" fill="hold" grpId="0" nodeType="afterEffect">
                                  <p:stCondLst>
                                    <p:cond delay="0"/>
                                  </p:stCondLst>
                                  <p:childTnLst>
                                    <p:set>
                                      <p:cBhvr>
                                        <p:cTn id="86" dur="1000">
                                          <p:stCondLst>
                                            <p:cond delay="0"/>
                                          </p:stCondLst>
                                        </p:cTn>
                                        <p:tgtEl>
                                          <p:spTgt spid="71"/>
                                        </p:tgtEl>
                                        <p:attrNameLst>
                                          <p:attrName>style.visibility</p:attrName>
                                        </p:attrNameLst>
                                      </p:cBhvr>
                                      <p:to>
                                        <p:strVal val="visible"/>
                                      </p:to>
                                    </p:set>
                                  </p:childTnLst>
                                </p:cTn>
                              </p:par>
                            </p:childTnLst>
                          </p:cTn>
                        </p:par>
                        <p:par>
                          <p:cTn id="87" fill="hold">
                            <p:stCondLst>
                              <p:cond delay="14000"/>
                            </p:stCondLst>
                            <p:childTnLst>
                              <p:par>
                                <p:cTn id="88" presetID="11" presetClass="entr" presetSubtype="0" fill="hold" grpId="0" nodeType="afterEffect">
                                  <p:stCondLst>
                                    <p:cond delay="0"/>
                                  </p:stCondLst>
                                  <p:childTnLst>
                                    <p:set>
                                      <p:cBhvr>
                                        <p:cTn id="89" dur="1000">
                                          <p:stCondLst>
                                            <p:cond delay="0"/>
                                          </p:stCondLst>
                                        </p:cTn>
                                        <p:tgtEl>
                                          <p:spTgt spid="72"/>
                                        </p:tgtEl>
                                        <p:attrNameLst>
                                          <p:attrName>style.visibility</p:attrName>
                                        </p:attrNameLst>
                                      </p:cBhvr>
                                      <p:to>
                                        <p:strVal val="visible"/>
                                      </p:to>
                                    </p:set>
                                  </p:childTnLst>
                                </p:cTn>
                              </p:par>
                            </p:childTnLst>
                          </p:cTn>
                        </p:par>
                        <p:par>
                          <p:cTn id="90" fill="hold">
                            <p:stCondLst>
                              <p:cond delay="15000"/>
                            </p:stCondLst>
                            <p:childTnLst>
                              <p:par>
                                <p:cTn id="91" presetID="11" presetClass="entr" presetSubtype="0" fill="hold" grpId="0" nodeType="afterEffect">
                                  <p:stCondLst>
                                    <p:cond delay="0"/>
                                  </p:stCondLst>
                                  <p:childTnLst>
                                    <p:set>
                                      <p:cBhvr>
                                        <p:cTn id="92" dur="1000">
                                          <p:stCondLst>
                                            <p:cond delay="0"/>
                                          </p:stCondLst>
                                        </p:cTn>
                                        <p:tgtEl>
                                          <p:spTgt spid="73"/>
                                        </p:tgtEl>
                                        <p:attrNameLst>
                                          <p:attrName>style.visibility</p:attrName>
                                        </p:attrNameLst>
                                      </p:cBhvr>
                                      <p:to>
                                        <p:strVal val="visible"/>
                                      </p:to>
                                    </p:set>
                                  </p:childTnLst>
                                </p:cTn>
                              </p:par>
                            </p:childTnLst>
                          </p:cTn>
                        </p:par>
                        <p:par>
                          <p:cTn id="93" fill="hold">
                            <p:stCondLst>
                              <p:cond delay="16000"/>
                            </p:stCondLst>
                            <p:childTnLst>
                              <p:par>
                                <p:cTn id="94" presetID="11" presetClass="entr" presetSubtype="0" fill="hold" grpId="0" nodeType="afterEffect">
                                  <p:stCondLst>
                                    <p:cond delay="0"/>
                                  </p:stCondLst>
                                  <p:childTnLst>
                                    <p:set>
                                      <p:cBhvr>
                                        <p:cTn id="95" dur="1000">
                                          <p:stCondLst>
                                            <p:cond delay="0"/>
                                          </p:stCondLst>
                                        </p:cTn>
                                        <p:tgtEl>
                                          <p:spTgt spid="74"/>
                                        </p:tgtEl>
                                        <p:attrNameLst>
                                          <p:attrName>style.visibility</p:attrName>
                                        </p:attrNameLst>
                                      </p:cBhvr>
                                      <p:to>
                                        <p:strVal val="visible"/>
                                      </p:to>
                                    </p:set>
                                  </p:childTnLst>
                                </p:cTn>
                              </p:par>
                            </p:childTnLst>
                          </p:cTn>
                        </p:par>
                        <p:par>
                          <p:cTn id="96" fill="hold">
                            <p:stCondLst>
                              <p:cond delay="17000"/>
                            </p:stCondLst>
                            <p:childTnLst>
                              <p:par>
                                <p:cTn id="97" presetID="11" presetClass="entr" presetSubtype="0" fill="hold" grpId="0" nodeType="afterEffect">
                                  <p:stCondLst>
                                    <p:cond delay="0"/>
                                  </p:stCondLst>
                                  <p:childTnLst>
                                    <p:set>
                                      <p:cBhvr>
                                        <p:cTn id="98" dur="1000">
                                          <p:stCondLst>
                                            <p:cond delay="0"/>
                                          </p:stCondLst>
                                        </p:cTn>
                                        <p:tgtEl>
                                          <p:spTgt spid="75"/>
                                        </p:tgtEl>
                                        <p:attrNameLst>
                                          <p:attrName>style.visibility</p:attrName>
                                        </p:attrNameLst>
                                      </p:cBhvr>
                                      <p:to>
                                        <p:strVal val="visible"/>
                                      </p:to>
                                    </p:set>
                                  </p:childTnLst>
                                </p:cTn>
                              </p:par>
                            </p:childTnLst>
                          </p:cTn>
                        </p:par>
                        <p:par>
                          <p:cTn id="99" fill="hold">
                            <p:stCondLst>
                              <p:cond delay="18000"/>
                            </p:stCondLst>
                            <p:childTnLst>
                              <p:par>
                                <p:cTn id="100" presetID="11" presetClass="entr" presetSubtype="0" fill="hold" grpId="0" nodeType="afterEffect">
                                  <p:stCondLst>
                                    <p:cond delay="0"/>
                                  </p:stCondLst>
                                  <p:childTnLst>
                                    <p:set>
                                      <p:cBhvr>
                                        <p:cTn id="101" dur="1000">
                                          <p:stCondLst>
                                            <p:cond delay="0"/>
                                          </p:stCondLst>
                                        </p:cTn>
                                        <p:tgtEl>
                                          <p:spTgt spid="76"/>
                                        </p:tgtEl>
                                        <p:attrNameLst>
                                          <p:attrName>style.visibility</p:attrName>
                                        </p:attrNameLst>
                                      </p:cBhvr>
                                      <p:to>
                                        <p:strVal val="visible"/>
                                      </p:to>
                                    </p:set>
                                  </p:childTnLst>
                                </p:cTn>
                              </p:par>
                            </p:childTnLst>
                          </p:cTn>
                        </p:par>
                        <p:par>
                          <p:cTn id="102" fill="hold">
                            <p:stCondLst>
                              <p:cond delay="19000"/>
                            </p:stCondLst>
                            <p:childTnLst>
                              <p:par>
                                <p:cTn id="103" presetID="11" presetClass="entr" presetSubtype="0" fill="hold" grpId="0" nodeType="afterEffect">
                                  <p:stCondLst>
                                    <p:cond delay="0"/>
                                  </p:stCondLst>
                                  <p:childTnLst>
                                    <p:set>
                                      <p:cBhvr>
                                        <p:cTn id="104" dur="1000">
                                          <p:stCondLst>
                                            <p:cond delay="0"/>
                                          </p:stCondLst>
                                        </p:cTn>
                                        <p:tgtEl>
                                          <p:spTgt spid="77"/>
                                        </p:tgtEl>
                                        <p:attrNameLst>
                                          <p:attrName>style.visibility</p:attrName>
                                        </p:attrNameLst>
                                      </p:cBhvr>
                                      <p:to>
                                        <p:strVal val="visible"/>
                                      </p:to>
                                    </p:set>
                                  </p:childTnLst>
                                </p:cTn>
                              </p:par>
                            </p:childTnLst>
                          </p:cTn>
                        </p:par>
                        <p:par>
                          <p:cTn id="105" fill="hold">
                            <p:stCondLst>
                              <p:cond delay="20000"/>
                            </p:stCondLst>
                            <p:childTnLst>
                              <p:par>
                                <p:cTn id="106" presetID="11" presetClass="entr" presetSubtype="0" fill="hold" grpId="0" nodeType="afterEffect">
                                  <p:stCondLst>
                                    <p:cond delay="0"/>
                                  </p:stCondLst>
                                  <p:childTnLst>
                                    <p:set>
                                      <p:cBhvr>
                                        <p:cTn id="107" dur="1000">
                                          <p:stCondLst>
                                            <p:cond delay="0"/>
                                          </p:stCondLst>
                                        </p:cTn>
                                        <p:tgtEl>
                                          <p:spTgt spid="78"/>
                                        </p:tgtEl>
                                        <p:attrNameLst>
                                          <p:attrName>style.visibility</p:attrName>
                                        </p:attrNameLst>
                                      </p:cBhvr>
                                      <p:to>
                                        <p:strVal val="visible"/>
                                      </p:to>
                                    </p:set>
                                  </p:childTnLst>
                                </p:cTn>
                              </p:par>
                            </p:childTnLst>
                          </p:cTn>
                        </p:par>
                        <p:par>
                          <p:cTn id="108" fill="hold">
                            <p:stCondLst>
                              <p:cond delay="21000"/>
                            </p:stCondLst>
                            <p:childTnLst>
                              <p:par>
                                <p:cTn id="109" presetID="11" presetClass="entr" presetSubtype="0" fill="hold" grpId="0" nodeType="afterEffect">
                                  <p:stCondLst>
                                    <p:cond delay="0"/>
                                  </p:stCondLst>
                                  <p:childTnLst>
                                    <p:set>
                                      <p:cBhvr>
                                        <p:cTn id="110" dur="1000">
                                          <p:stCondLst>
                                            <p:cond delay="0"/>
                                          </p:stCondLst>
                                        </p:cTn>
                                        <p:tgtEl>
                                          <p:spTgt spid="79"/>
                                        </p:tgtEl>
                                        <p:attrNameLst>
                                          <p:attrName>style.visibility</p:attrName>
                                        </p:attrNameLst>
                                      </p:cBhvr>
                                      <p:to>
                                        <p:strVal val="visible"/>
                                      </p:to>
                                    </p:set>
                                  </p:childTnLst>
                                </p:cTn>
                              </p:par>
                            </p:childTnLst>
                          </p:cTn>
                        </p:par>
                        <p:par>
                          <p:cTn id="111" fill="hold">
                            <p:stCondLst>
                              <p:cond delay="22000"/>
                            </p:stCondLst>
                            <p:childTnLst>
                              <p:par>
                                <p:cTn id="112" presetID="11" presetClass="entr" presetSubtype="0" fill="hold" grpId="0" nodeType="afterEffect">
                                  <p:stCondLst>
                                    <p:cond delay="0"/>
                                  </p:stCondLst>
                                  <p:childTnLst>
                                    <p:set>
                                      <p:cBhvr>
                                        <p:cTn id="113" dur="1000">
                                          <p:stCondLst>
                                            <p:cond delay="0"/>
                                          </p:stCondLst>
                                        </p:cTn>
                                        <p:tgtEl>
                                          <p:spTgt spid="80"/>
                                        </p:tgtEl>
                                        <p:attrNameLst>
                                          <p:attrName>style.visibility</p:attrName>
                                        </p:attrNameLst>
                                      </p:cBhvr>
                                      <p:to>
                                        <p:strVal val="visible"/>
                                      </p:to>
                                    </p:set>
                                  </p:childTnLst>
                                </p:cTn>
                              </p:par>
                            </p:childTnLst>
                          </p:cTn>
                        </p:par>
                        <p:par>
                          <p:cTn id="114" fill="hold">
                            <p:stCondLst>
                              <p:cond delay="23000"/>
                            </p:stCondLst>
                            <p:childTnLst>
                              <p:par>
                                <p:cTn id="115" presetID="11" presetClass="entr" presetSubtype="0" fill="hold" grpId="0" nodeType="afterEffect">
                                  <p:stCondLst>
                                    <p:cond delay="0"/>
                                  </p:stCondLst>
                                  <p:childTnLst>
                                    <p:set>
                                      <p:cBhvr>
                                        <p:cTn id="116" dur="1000">
                                          <p:stCondLst>
                                            <p:cond delay="0"/>
                                          </p:stCondLst>
                                        </p:cTn>
                                        <p:tgtEl>
                                          <p:spTgt spid="81"/>
                                        </p:tgtEl>
                                        <p:attrNameLst>
                                          <p:attrName>style.visibility</p:attrName>
                                        </p:attrNameLst>
                                      </p:cBhvr>
                                      <p:to>
                                        <p:strVal val="visible"/>
                                      </p:to>
                                    </p:set>
                                  </p:childTnLst>
                                </p:cTn>
                              </p:par>
                            </p:childTnLst>
                          </p:cTn>
                        </p:par>
                        <p:par>
                          <p:cTn id="117" fill="hold">
                            <p:stCondLst>
                              <p:cond delay="24000"/>
                            </p:stCondLst>
                            <p:childTnLst>
                              <p:par>
                                <p:cTn id="118" presetID="11" presetClass="entr" presetSubtype="0" fill="hold" grpId="0" nodeType="afterEffect">
                                  <p:stCondLst>
                                    <p:cond delay="0"/>
                                  </p:stCondLst>
                                  <p:childTnLst>
                                    <p:set>
                                      <p:cBhvr>
                                        <p:cTn id="119" dur="1000">
                                          <p:stCondLst>
                                            <p:cond delay="0"/>
                                          </p:stCondLst>
                                        </p:cTn>
                                        <p:tgtEl>
                                          <p:spTgt spid="82"/>
                                        </p:tgtEl>
                                        <p:attrNameLst>
                                          <p:attrName>style.visibility</p:attrName>
                                        </p:attrNameLst>
                                      </p:cBhvr>
                                      <p:to>
                                        <p:strVal val="visible"/>
                                      </p:to>
                                    </p:set>
                                  </p:childTnLst>
                                </p:cTn>
                              </p:par>
                            </p:childTnLst>
                          </p:cTn>
                        </p:par>
                        <p:par>
                          <p:cTn id="120" fill="hold">
                            <p:stCondLst>
                              <p:cond delay="25000"/>
                            </p:stCondLst>
                            <p:childTnLst>
                              <p:par>
                                <p:cTn id="121" presetID="11" presetClass="entr" presetSubtype="0" fill="hold" grpId="0" nodeType="afterEffect">
                                  <p:stCondLst>
                                    <p:cond delay="0"/>
                                  </p:stCondLst>
                                  <p:childTnLst>
                                    <p:set>
                                      <p:cBhvr>
                                        <p:cTn id="122" dur="1000">
                                          <p:stCondLst>
                                            <p:cond delay="0"/>
                                          </p:stCondLst>
                                        </p:cTn>
                                        <p:tgtEl>
                                          <p:spTgt spid="83"/>
                                        </p:tgtEl>
                                        <p:attrNameLst>
                                          <p:attrName>style.visibility</p:attrName>
                                        </p:attrNameLst>
                                      </p:cBhvr>
                                      <p:to>
                                        <p:strVal val="visible"/>
                                      </p:to>
                                    </p:set>
                                  </p:childTnLst>
                                </p:cTn>
                              </p:par>
                            </p:childTnLst>
                          </p:cTn>
                        </p:par>
                        <p:par>
                          <p:cTn id="123" fill="hold">
                            <p:stCondLst>
                              <p:cond delay="26000"/>
                            </p:stCondLst>
                            <p:childTnLst>
                              <p:par>
                                <p:cTn id="124" presetID="11" presetClass="entr" presetSubtype="0" fill="hold" grpId="0" nodeType="afterEffect">
                                  <p:stCondLst>
                                    <p:cond delay="0"/>
                                  </p:stCondLst>
                                  <p:childTnLst>
                                    <p:set>
                                      <p:cBhvr>
                                        <p:cTn id="125" dur="1000">
                                          <p:stCondLst>
                                            <p:cond delay="0"/>
                                          </p:stCondLst>
                                        </p:cTn>
                                        <p:tgtEl>
                                          <p:spTgt spid="84"/>
                                        </p:tgtEl>
                                        <p:attrNameLst>
                                          <p:attrName>style.visibility</p:attrName>
                                        </p:attrNameLst>
                                      </p:cBhvr>
                                      <p:to>
                                        <p:strVal val="visible"/>
                                      </p:to>
                                    </p:set>
                                  </p:childTnLst>
                                </p:cTn>
                              </p:par>
                            </p:childTnLst>
                          </p:cTn>
                        </p:par>
                        <p:par>
                          <p:cTn id="126" fill="hold">
                            <p:stCondLst>
                              <p:cond delay="27000"/>
                            </p:stCondLst>
                            <p:childTnLst>
                              <p:par>
                                <p:cTn id="127" presetID="11" presetClass="entr" presetSubtype="0" fill="hold" grpId="0" nodeType="afterEffect">
                                  <p:stCondLst>
                                    <p:cond delay="0"/>
                                  </p:stCondLst>
                                  <p:childTnLst>
                                    <p:set>
                                      <p:cBhvr>
                                        <p:cTn id="128" dur="1000">
                                          <p:stCondLst>
                                            <p:cond delay="0"/>
                                          </p:stCondLst>
                                        </p:cTn>
                                        <p:tgtEl>
                                          <p:spTgt spid="85"/>
                                        </p:tgtEl>
                                        <p:attrNameLst>
                                          <p:attrName>style.visibility</p:attrName>
                                        </p:attrNameLst>
                                      </p:cBhvr>
                                      <p:to>
                                        <p:strVal val="visible"/>
                                      </p:to>
                                    </p:set>
                                  </p:childTnLst>
                                </p:cTn>
                              </p:par>
                            </p:childTnLst>
                          </p:cTn>
                        </p:par>
                        <p:par>
                          <p:cTn id="129" fill="hold">
                            <p:stCondLst>
                              <p:cond delay="28000"/>
                            </p:stCondLst>
                            <p:childTnLst>
                              <p:par>
                                <p:cTn id="130" presetID="11" presetClass="entr" presetSubtype="0" fill="hold" grpId="0" nodeType="afterEffect">
                                  <p:stCondLst>
                                    <p:cond delay="0"/>
                                  </p:stCondLst>
                                  <p:childTnLst>
                                    <p:set>
                                      <p:cBhvr>
                                        <p:cTn id="131" dur="1000">
                                          <p:stCondLst>
                                            <p:cond delay="0"/>
                                          </p:stCondLst>
                                        </p:cTn>
                                        <p:tgtEl>
                                          <p:spTgt spid="86"/>
                                        </p:tgtEl>
                                        <p:attrNameLst>
                                          <p:attrName>style.visibility</p:attrName>
                                        </p:attrNameLst>
                                      </p:cBhvr>
                                      <p:to>
                                        <p:strVal val="visible"/>
                                      </p:to>
                                    </p:set>
                                  </p:childTnLst>
                                </p:cTn>
                              </p:par>
                            </p:childTnLst>
                          </p:cTn>
                        </p:par>
                        <p:par>
                          <p:cTn id="132" fill="hold">
                            <p:stCondLst>
                              <p:cond delay="29000"/>
                            </p:stCondLst>
                            <p:childTnLst>
                              <p:par>
                                <p:cTn id="133" presetID="11" presetClass="entr" presetSubtype="0" fill="hold" grpId="0" nodeType="afterEffect">
                                  <p:stCondLst>
                                    <p:cond delay="0"/>
                                  </p:stCondLst>
                                  <p:childTnLst>
                                    <p:set>
                                      <p:cBhvr>
                                        <p:cTn id="134" dur="1000">
                                          <p:stCondLst>
                                            <p:cond delay="0"/>
                                          </p:stCondLst>
                                        </p:cTn>
                                        <p:tgtEl>
                                          <p:spTgt spid="87"/>
                                        </p:tgtEl>
                                        <p:attrNameLst>
                                          <p:attrName>style.visibility</p:attrName>
                                        </p:attrNameLst>
                                      </p:cBhvr>
                                      <p:to>
                                        <p:strVal val="visible"/>
                                      </p:to>
                                    </p:set>
                                  </p:childTnLst>
                                </p:cTn>
                              </p:par>
                            </p:childTnLst>
                          </p:cTn>
                        </p:par>
                        <p:par>
                          <p:cTn id="135" fill="hold">
                            <p:stCondLst>
                              <p:cond delay="30000"/>
                            </p:stCondLst>
                            <p:childTnLst>
                              <p:par>
                                <p:cTn id="136" presetID="11" presetClass="entr" presetSubtype="0" fill="hold" grpId="0" nodeType="afterEffect">
                                  <p:stCondLst>
                                    <p:cond delay="0"/>
                                  </p:stCondLst>
                                  <p:childTnLst>
                                    <p:set>
                                      <p:cBhvr>
                                        <p:cTn id="137" dur="1000">
                                          <p:stCondLst>
                                            <p:cond delay="0"/>
                                          </p:stCondLst>
                                        </p:cTn>
                                        <p:tgtEl>
                                          <p:spTgt spid="88"/>
                                        </p:tgtEl>
                                        <p:attrNameLst>
                                          <p:attrName>style.visibility</p:attrName>
                                        </p:attrNameLst>
                                      </p:cBhvr>
                                      <p:to>
                                        <p:strVal val="visible"/>
                                      </p:to>
                                    </p:set>
                                  </p:childTnLst>
                                </p:cTn>
                              </p:par>
                            </p:childTnLst>
                          </p:cTn>
                        </p:par>
                        <p:par>
                          <p:cTn id="138" fill="hold">
                            <p:stCondLst>
                              <p:cond delay="31000"/>
                            </p:stCondLst>
                            <p:childTnLst>
                              <p:par>
                                <p:cTn id="139" presetID="11" presetClass="entr" presetSubtype="0" fill="hold" grpId="0" nodeType="afterEffect">
                                  <p:stCondLst>
                                    <p:cond delay="0"/>
                                  </p:stCondLst>
                                  <p:childTnLst>
                                    <p:set>
                                      <p:cBhvr>
                                        <p:cTn id="140" dur="1000">
                                          <p:stCondLst>
                                            <p:cond delay="0"/>
                                          </p:stCondLst>
                                        </p:cTn>
                                        <p:tgtEl>
                                          <p:spTgt spid="89"/>
                                        </p:tgtEl>
                                        <p:attrNameLst>
                                          <p:attrName>style.visibility</p:attrName>
                                        </p:attrNameLst>
                                      </p:cBhvr>
                                      <p:to>
                                        <p:strVal val="visible"/>
                                      </p:to>
                                    </p:set>
                                  </p:childTnLst>
                                </p:cTn>
                              </p:par>
                            </p:childTnLst>
                          </p:cTn>
                        </p:par>
                        <p:par>
                          <p:cTn id="141" fill="hold">
                            <p:stCondLst>
                              <p:cond delay="32000"/>
                            </p:stCondLst>
                            <p:childTnLst>
                              <p:par>
                                <p:cTn id="142" presetID="11" presetClass="entr" presetSubtype="0" fill="hold" grpId="0" nodeType="afterEffect">
                                  <p:stCondLst>
                                    <p:cond delay="0"/>
                                  </p:stCondLst>
                                  <p:childTnLst>
                                    <p:set>
                                      <p:cBhvr>
                                        <p:cTn id="143" dur="1000">
                                          <p:stCondLst>
                                            <p:cond delay="0"/>
                                          </p:stCondLst>
                                        </p:cTn>
                                        <p:tgtEl>
                                          <p:spTgt spid="90"/>
                                        </p:tgtEl>
                                        <p:attrNameLst>
                                          <p:attrName>style.visibility</p:attrName>
                                        </p:attrNameLst>
                                      </p:cBhvr>
                                      <p:to>
                                        <p:strVal val="visible"/>
                                      </p:to>
                                    </p:set>
                                  </p:childTnLst>
                                </p:cTn>
                              </p:par>
                            </p:childTnLst>
                          </p:cTn>
                        </p:par>
                        <p:par>
                          <p:cTn id="144" fill="hold">
                            <p:stCondLst>
                              <p:cond delay="33000"/>
                            </p:stCondLst>
                            <p:childTnLst>
                              <p:par>
                                <p:cTn id="145" presetID="11" presetClass="entr" presetSubtype="0" fill="hold" grpId="0" nodeType="afterEffect">
                                  <p:stCondLst>
                                    <p:cond delay="0"/>
                                  </p:stCondLst>
                                  <p:childTnLst>
                                    <p:set>
                                      <p:cBhvr>
                                        <p:cTn id="146" dur="1000">
                                          <p:stCondLst>
                                            <p:cond delay="0"/>
                                          </p:stCondLst>
                                        </p:cTn>
                                        <p:tgtEl>
                                          <p:spTgt spid="91"/>
                                        </p:tgtEl>
                                        <p:attrNameLst>
                                          <p:attrName>style.visibility</p:attrName>
                                        </p:attrNameLst>
                                      </p:cBhvr>
                                      <p:to>
                                        <p:strVal val="visible"/>
                                      </p:to>
                                    </p:set>
                                  </p:childTnLst>
                                </p:cTn>
                              </p:par>
                            </p:childTnLst>
                          </p:cTn>
                        </p:par>
                        <p:par>
                          <p:cTn id="147" fill="hold">
                            <p:stCondLst>
                              <p:cond delay="34000"/>
                            </p:stCondLst>
                            <p:childTnLst>
                              <p:par>
                                <p:cTn id="148" presetID="11" presetClass="entr" presetSubtype="0" fill="hold" grpId="0" nodeType="afterEffect">
                                  <p:stCondLst>
                                    <p:cond delay="0"/>
                                  </p:stCondLst>
                                  <p:childTnLst>
                                    <p:set>
                                      <p:cBhvr>
                                        <p:cTn id="149" dur="1000">
                                          <p:stCondLst>
                                            <p:cond delay="0"/>
                                          </p:stCondLst>
                                        </p:cTn>
                                        <p:tgtEl>
                                          <p:spTgt spid="92"/>
                                        </p:tgtEl>
                                        <p:attrNameLst>
                                          <p:attrName>style.visibility</p:attrName>
                                        </p:attrNameLst>
                                      </p:cBhvr>
                                      <p:to>
                                        <p:strVal val="visible"/>
                                      </p:to>
                                    </p:set>
                                  </p:childTnLst>
                                </p:cTn>
                              </p:par>
                            </p:childTnLst>
                          </p:cTn>
                        </p:par>
                        <p:par>
                          <p:cTn id="150" fill="hold">
                            <p:stCondLst>
                              <p:cond delay="35000"/>
                            </p:stCondLst>
                            <p:childTnLst>
                              <p:par>
                                <p:cTn id="151" presetID="11" presetClass="entr" presetSubtype="0" fill="hold" grpId="0" nodeType="afterEffect">
                                  <p:stCondLst>
                                    <p:cond delay="0"/>
                                  </p:stCondLst>
                                  <p:childTnLst>
                                    <p:set>
                                      <p:cBhvr>
                                        <p:cTn id="152" dur="1000">
                                          <p:stCondLst>
                                            <p:cond delay="0"/>
                                          </p:stCondLst>
                                        </p:cTn>
                                        <p:tgtEl>
                                          <p:spTgt spid="93"/>
                                        </p:tgtEl>
                                        <p:attrNameLst>
                                          <p:attrName>style.visibility</p:attrName>
                                        </p:attrNameLst>
                                      </p:cBhvr>
                                      <p:to>
                                        <p:strVal val="visible"/>
                                      </p:to>
                                    </p:set>
                                  </p:childTnLst>
                                </p:cTn>
                              </p:par>
                            </p:childTnLst>
                          </p:cTn>
                        </p:par>
                        <p:par>
                          <p:cTn id="153" fill="hold">
                            <p:stCondLst>
                              <p:cond delay="36000"/>
                            </p:stCondLst>
                            <p:childTnLst>
                              <p:par>
                                <p:cTn id="154" presetID="11" presetClass="entr" presetSubtype="0" fill="hold" grpId="0" nodeType="afterEffect">
                                  <p:stCondLst>
                                    <p:cond delay="0"/>
                                  </p:stCondLst>
                                  <p:childTnLst>
                                    <p:set>
                                      <p:cBhvr>
                                        <p:cTn id="155" dur="1000">
                                          <p:stCondLst>
                                            <p:cond delay="0"/>
                                          </p:stCondLst>
                                        </p:cTn>
                                        <p:tgtEl>
                                          <p:spTgt spid="94"/>
                                        </p:tgtEl>
                                        <p:attrNameLst>
                                          <p:attrName>style.visibility</p:attrName>
                                        </p:attrNameLst>
                                      </p:cBhvr>
                                      <p:to>
                                        <p:strVal val="visible"/>
                                      </p:to>
                                    </p:set>
                                  </p:childTnLst>
                                </p:cTn>
                              </p:par>
                            </p:childTnLst>
                          </p:cTn>
                        </p:par>
                        <p:par>
                          <p:cTn id="156" fill="hold">
                            <p:stCondLst>
                              <p:cond delay="37000"/>
                            </p:stCondLst>
                            <p:childTnLst>
                              <p:par>
                                <p:cTn id="157" presetID="11" presetClass="entr" presetSubtype="0" fill="hold" grpId="0" nodeType="afterEffect">
                                  <p:stCondLst>
                                    <p:cond delay="0"/>
                                  </p:stCondLst>
                                  <p:childTnLst>
                                    <p:set>
                                      <p:cBhvr>
                                        <p:cTn id="158" dur="1000">
                                          <p:stCondLst>
                                            <p:cond delay="0"/>
                                          </p:stCondLst>
                                        </p:cTn>
                                        <p:tgtEl>
                                          <p:spTgt spid="95"/>
                                        </p:tgtEl>
                                        <p:attrNameLst>
                                          <p:attrName>style.visibility</p:attrName>
                                        </p:attrNameLst>
                                      </p:cBhvr>
                                      <p:to>
                                        <p:strVal val="visible"/>
                                      </p:to>
                                    </p:set>
                                  </p:childTnLst>
                                </p:cTn>
                              </p:par>
                            </p:childTnLst>
                          </p:cTn>
                        </p:par>
                        <p:par>
                          <p:cTn id="159" fill="hold">
                            <p:stCondLst>
                              <p:cond delay="38000"/>
                            </p:stCondLst>
                            <p:childTnLst>
                              <p:par>
                                <p:cTn id="160" presetID="11" presetClass="entr" presetSubtype="0" fill="hold" grpId="0" nodeType="afterEffect">
                                  <p:stCondLst>
                                    <p:cond delay="0"/>
                                  </p:stCondLst>
                                  <p:childTnLst>
                                    <p:set>
                                      <p:cBhvr>
                                        <p:cTn id="161" dur="1000">
                                          <p:stCondLst>
                                            <p:cond delay="0"/>
                                          </p:stCondLst>
                                        </p:cTn>
                                        <p:tgtEl>
                                          <p:spTgt spid="96"/>
                                        </p:tgtEl>
                                        <p:attrNameLst>
                                          <p:attrName>style.visibility</p:attrName>
                                        </p:attrNameLst>
                                      </p:cBhvr>
                                      <p:to>
                                        <p:strVal val="visible"/>
                                      </p:to>
                                    </p:set>
                                  </p:childTnLst>
                                </p:cTn>
                              </p:par>
                            </p:childTnLst>
                          </p:cTn>
                        </p:par>
                        <p:par>
                          <p:cTn id="162" fill="hold">
                            <p:stCondLst>
                              <p:cond delay="39000"/>
                            </p:stCondLst>
                            <p:childTnLst>
                              <p:par>
                                <p:cTn id="163" presetID="11" presetClass="entr" presetSubtype="0" fill="hold" grpId="0" nodeType="afterEffect">
                                  <p:stCondLst>
                                    <p:cond delay="0"/>
                                  </p:stCondLst>
                                  <p:childTnLst>
                                    <p:set>
                                      <p:cBhvr>
                                        <p:cTn id="164" dur="1000">
                                          <p:stCondLst>
                                            <p:cond delay="0"/>
                                          </p:stCondLst>
                                        </p:cTn>
                                        <p:tgtEl>
                                          <p:spTgt spid="97"/>
                                        </p:tgtEl>
                                        <p:attrNameLst>
                                          <p:attrName>style.visibility</p:attrName>
                                        </p:attrNameLst>
                                      </p:cBhvr>
                                      <p:to>
                                        <p:strVal val="visible"/>
                                      </p:to>
                                    </p:set>
                                  </p:childTnLst>
                                </p:cTn>
                              </p:par>
                            </p:childTnLst>
                          </p:cTn>
                        </p:par>
                        <p:par>
                          <p:cTn id="165" fill="hold">
                            <p:stCondLst>
                              <p:cond delay="40000"/>
                            </p:stCondLst>
                            <p:childTnLst>
                              <p:par>
                                <p:cTn id="166" presetID="11" presetClass="entr" presetSubtype="0" fill="hold" grpId="0" nodeType="afterEffect">
                                  <p:stCondLst>
                                    <p:cond delay="0"/>
                                  </p:stCondLst>
                                  <p:childTnLst>
                                    <p:set>
                                      <p:cBhvr>
                                        <p:cTn id="167" dur="1000">
                                          <p:stCondLst>
                                            <p:cond delay="0"/>
                                          </p:stCondLst>
                                        </p:cTn>
                                        <p:tgtEl>
                                          <p:spTgt spid="98"/>
                                        </p:tgtEl>
                                        <p:attrNameLst>
                                          <p:attrName>style.visibility</p:attrName>
                                        </p:attrNameLst>
                                      </p:cBhvr>
                                      <p:to>
                                        <p:strVal val="visible"/>
                                      </p:to>
                                    </p:set>
                                  </p:childTnLst>
                                </p:cTn>
                              </p:par>
                            </p:childTnLst>
                          </p:cTn>
                        </p:par>
                        <p:par>
                          <p:cTn id="168" fill="hold">
                            <p:stCondLst>
                              <p:cond delay="41000"/>
                            </p:stCondLst>
                            <p:childTnLst>
                              <p:par>
                                <p:cTn id="169" presetID="11" presetClass="entr" presetSubtype="0" fill="hold" grpId="0" nodeType="afterEffect">
                                  <p:stCondLst>
                                    <p:cond delay="0"/>
                                  </p:stCondLst>
                                  <p:childTnLst>
                                    <p:set>
                                      <p:cBhvr>
                                        <p:cTn id="170" dur="1000">
                                          <p:stCondLst>
                                            <p:cond delay="0"/>
                                          </p:stCondLst>
                                        </p:cTn>
                                        <p:tgtEl>
                                          <p:spTgt spid="99"/>
                                        </p:tgtEl>
                                        <p:attrNameLst>
                                          <p:attrName>style.visibility</p:attrName>
                                        </p:attrNameLst>
                                      </p:cBhvr>
                                      <p:to>
                                        <p:strVal val="visible"/>
                                      </p:to>
                                    </p:set>
                                  </p:childTnLst>
                                </p:cTn>
                              </p:par>
                            </p:childTnLst>
                          </p:cTn>
                        </p:par>
                        <p:par>
                          <p:cTn id="171" fill="hold">
                            <p:stCondLst>
                              <p:cond delay="42000"/>
                            </p:stCondLst>
                            <p:childTnLst>
                              <p:par>
                                <p:cTn id="172" presetID="11" presetClass="entr" presetSubtype="0" fill="hold" grpId="0" nodeType="afterEffect">
                                  <p:stCondLst>
                                    <p:cond delay="0"/>
                                  </p:stCondLst>
                                  <p:childTnLst>
                                    <p:set>
                                      <p:cBhvr>
                                        <p:cTn id="173" dur="1000">
                                          <p:stCondLst>
                                            <p:cond delay="0"/>
                                          </p:stCondLst>
                                        </p:cTn>
                                        <p:tgtEl>
                                          <p:spTgt spid="100"/>
                                        </p:tgtEl>
                                        <p:attrNameLst>
                                          <p:attrName>style.visibility</p:attrName>
                                        </p:attrNameLst>
                                      </p:cBhvr>
                                      <p:to>
                                        <p:strVal val="visible"/>
                                      </p:to>
                                    </p:set>
                                  </p:childTnLst>
                                </p:cTn>
                              </p:par>
                            </p:childTnLst>
                          </p:cTn>
                        </p:par>
                        <p:par>
                          <p:cTn id="174" fill="hold">
                            <p:stCondLst>
                              <p:cond delay="43000"/>
                            </p:stCondLst>
                            <p:childTnLst>
                              <p:par>
                                <p:cTn id="175" presetID="11" presetClass="entr" presetSubtype="0" fill="hold" grpId="0" nodeType="afterEffect">
                                  <p:stCondLst>
                                    <p:cond delay="0"/>
                                  </p:stCondLst>
                                  <p:childTnLst>
                                    <p:set>
                                      <p:cBhvr>
                                        <p:cTn id="176" dur="1000">
                                          <p:stCondLst>
                                            <p:cond delay="0"/>
                                          </p:stCondLst>
                                        </p:cTn>
                                        <p:tgtEl>
                                          <p:spTgt spid="101"/>
                                        </p:tgtEl>
                                        <p:attrNameLst>
                                          <p:attrName>style.visibility</p:attrName>
                                        </p:attrNameLst>
                                      </p:cBhvr>
                                      <p:to>
                                        <p:strVal val="visible"/>
                                      </p:to>
                                    </p:set>
                                  </p:childTnLst>
                                </p:cTn>
                              </p:par>
                            </p:childTnLst>
                          </p:cTn>
                        </p:par>
                        <p:par>
                          <p:cTn id="177" fill="hold">
                            <p:stCondLst>
                              <p:cond delay="44000"/>
                            </p:stCondLst>
                            <p:childTnLst>
                              <p:par>
                                <p:cTn id="178" presetID="11" presetClass="entr" presetSubtype="0" fill="hold" grpId="0" nodeType="afterEffect">
                                  <p:stCondLst>
                                    <p:cond delay="0"/>
                                  </p:stCondLst>
                                  <p:childTnLst>
                                    <p:set>
                                      <p:cBhvr>
                                        <p:cTn id="179" dur="1000">
                                          <p:stCondLst>
                                            <p:cond delay="0"/>
                                          </p:stCondLst>
                                        </p:cTn>
                                        <p:tgtEl>
                                          <p:spTgt spid="102"/>
                                        </p:tgtEl>
                                        <p:attrNameLst>
                                          <p:attrName>style.visibility</p:attrName>
                                        </p:attrNameLst>
                                      </p:cBhvr>
                                      <p:to>
                                        <p:strVal val="visible"/>
                                      </p:to>
                                    </p:set>
                                  </p:childTnLst>
                                </p:cTn>
                              </p:par>
                            </p:childTnLst>
                          </p:cTn>
                        </p:par>
                        <p:par>
                          <p:cTn id="180" fill="hold">
                            <p:stCondLst>
                              <p:cond delay="45000"/>
                            </p:stCondLst>
                            <p:childTnLst>
                              <p:par>
                                <p:cTn id="181" presetID="11" presetClass="entr" presetSubtype="0" fill="hold" grpId="0" nodeType="afterEffect">
                                  <p:stCondLst>
                                    <p:cond delay="0"/>
                                  </p:stCondLst>
                                  <p:childTnLst>
                                    <p:set>
                                      <p:cBhvr>
                                        <p:cTn id="182" dur="1000">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181"/>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104"/>
                  </p:tgtEl>
                </p:cond>
              </p:nextCondLst>
            </p:seq>
            <p:seq concurrent="1" nextAc="seek">
              <p:cTn id="183" restart="whenNotActive" fill="hold" evtFilter="cancelBubble" nodeType="interactiveSeq">
                <p:stCondLst>
                  <p:cond evt="onClick" delay="0">
                    <p:tgtEl>
                      <p:spTgt spid="6"/>
                    </p:tgtEl>
                  </p:cond>
                </p:stCondLst>
                <p:endSync evt="end" delay="0">
                  <p:rtn val="all"/>
                </p:endSync>
                <p:childTnLst>
                  <p:par>
                    <p:cTn id="184" fill="hold">
                      <p:stCondLst>
                        <p:cond delay="0"/>
                      </p:stCondLst>
                      <p:childTnLst>
                        <p:par>
                          <p:cTn id="185" fill="hold">
                            <p:stCondLst>
                              <p:cond delay="0"/>
                            </p:stCondLst>
                            <p:childTnLst>
                              <p:par>
                                <p:cTn id="186" presetID="42" presetClass="exit" presetSubtype="0" fill="hold" nodeType="clickEffect">
                                  <p:stCondLst>
                                    <p:cond delay="0"/>
                                  </p:stCondLst>
                                  <p:childTnLst>
                                    <p:animEffect transition="out" filter="fade">
                                      <p:cBhvr>
                                        <p:cTn id="187" dur="1000"/>
                                        <p:tgtEl>
                                          <p:spTgt spid="6"/>
                                        </p:tgtEl>
                                      </p:cBhvr>
                                    </p:animEffect>
                                    <p:anim calcmode="lin" valueType="num">
                                      <p:cBhvr>
                                        <p:cTn id="188" dur="1000"/>
                                        <p:tgtEl>
                                          <p:spTgt spid="6"/>
                                        </p:tgtEl>
                                        <p:attrNameLst>
                                          <p:attrName>ppt_x</p:attrName>
                                        </p:attrNameLst>
                                      </p:cBhvr>
                                      <p:tavLst>
                                        <p:tav tm="0">
                                          <p:val>
                                            <p:strVal val="ppt_x"/>
                                          </p:val>
                                        </p:tav>
                                        <p:tav tm="100000">
                                          <p:val>
                                            <p:strVal val="ppt_x"/>
                                          </p:val>
                                        </p:tav>
                                      </p:tavLst>
                                    </p:anim>
                                    <p:anim calcmode="lin" valueType="num">
                                      <p:cBhvr>
                                        <p:cTn id="189" dur="1000"/>
                                        <p:tgtEl>
                                          <p:spTgt spid="6"/>
                                        </p:tgtEl>
                                        <p:attrNameLst>
                                          <p:attrName>ppt_y</p:attrName>
                                        </p:attrNameLst>
                                      </p:cBhvr>
                                      <p:tavLst>
                                        <p:tav tm="0">
                                          <p:val>
                                            <p:strVal val="ppt_y"/>
                                          </p:val>
                                        </p:tav>
                                        <p:tav tm="100000">
                                          <p:val>
                                            <p:strVal val="ppt_y+.1"/>
                                          </p:val>
                                        </p:tav>
                                      </p:tavLst>
                                    </p:anim>
                                    <p:set>
                                      <p:cBhvr>
                                        <p:cTn id="190"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91" restart="whenNotActive" fill="hold" evtFilter="cancelBubble" nodeType="interactiveSeq">
                <p:stCondLst>
                  <p:cond evt="onClick" delay="0">
                    <p:tgtEl>
                      <p:spTgt spid="12"/>
                    </p:tgtEl>
                  </p:cond>
                </p:stCondLst>
                <p:endSync evt="end" delay="0">
                  <p:rtn val="all"/>
                </p:endSync>
                <p:childTnLst>
                  <p:par>
                    <p:cTn id="192" fill="hold">
                      <p:stCondLst>
                        <p:cond delay="0"/>
                      </p:stCondLst>
                      <p:childTnLst>
                        <p:par>
                          <p:cTn id="193" fill="hold">
                            <p:stCondLst>
                              <p:cond delay="0"/>
                            </p:stCondLst>
                            <p:childTnLst>
                              <p:par>
                                <p:cTn id="194" presetID="1" presetClass="mediacall" presetSubtype="0" fill="hold" nodeType="clickEffect">
                                  <p:stCondLst>
                                    <p:cond delay="0"/>
                                  </p:stCondLst>
                                  <p:childTnLst>
                                    <p:cmd type="call" cmd="playFrom(0.0)">
                                      <p:cBhvr>
                                        <p:cTn id="195" dur="4744" fill="hold"/>
                                        <p:tgtEl>
                                          <p:spTgt spid="15"/>
                                        </p:tgtEl>
                                      </p:cBhvr>
                                    </p:cmd>
                                  </p:childTnLst>
                                </p:cTn>
                              </p:par>
                              <p:par>
                                <p:cTn id="196" presetID="63" presetClass="path" presetSubtype="0" accel="50000" decel="50000" fill="hold" nodeType="withEffect">
                                  <p:stCondLst>
                                    <p:cond delay="0"/>
                                  </p:stCondLst>
                                  <p:childTnLst>
                                    <p:animMotion origin="layout" path="M 3.61111E-6 3.33333E-6 L 0.18559 0.04444 " pathEditMode="relative" rAng="0" ptsTypes="AA">
                                      <p:cBhvr>
                                        <p:cTn id="197" dur="3000" fill="hold"/>
                                        <p:tgtEl>
                                          <p:spTgt spid="32"/>
                                        </p:tgtEl>
                                        <p:attrNameLst>
                                          <p:attrName>ppt_x</p:attrName>
                                          <p:attrName>ppt_y</p:attrName>
                                        </p:attrNameLst>
                                      </p:cBhvr>
                                      <p:rCtr x="9271" y="2222"/>
                                    </p:animMotion>
                                  </p:childTnLst>
                                </p:cTn>
                              </p:par>
                              <p:par>
                                <p:cTn id="198" presetID="35" presetClass="path" presetSubtype="0" accel="50000" decel="50000" fill="hold" nodeType="withEffect">
                                  <p:stCondLst>
                                    <p:cond delay="0"/>
                                  </p:stCondLst>
                                  <p:childTnLst>
                                    <p:animMotion origin="layout" path="M -2.5E-6 -2.22222E-6 L -0.07239 0.00834 " pathEditMode="relative" rAng="0" ptsTypes="AA">
                                      <p:cBhvr>
                                        <p:cTn id="199" dur="3000" fill="hold"/>
                                        <p:tgtEl>
                                          <p:spTgt spid="36"/>
                                        </p:tgtEl>
                                        <p:attrNameLst>
                                          <p:attrName>ppt_x</p:attrName>
                                          <p:attrName>ppt_y</p:attrName>
                                        </p:attrNameLst>
                                      </p:cBhvr>
                                      <p:rCtr x="-3628" y="401"/>
                                    </p:animMotion>
                                  </p:childTnLst>
                                </p:cTn>
                              </p:par>
                              <p:par>
                                <p:cTn id="200" presetID="35" presetClass="path" presetSubtype="0" accel="50000" decel="50000" fill="hold" nodeType="withEffect">
                                  <p:stCondLst>
                                    <p:cond delay="0"/>
                                  </p:stCondLst>
                                  <p:childTnLst>
                                    <p:animMotion origin="layout" path="M 3.33333E-6 2.59259E-6 L -0.10261 0.13981 " pathEditMode="relative" rAng="0" ptsTypes="AA">
                                      <p:cBhvr>
                                        <p:cTn id="201" dur="3000" fill="hold"/>
                                        <p:tgtEl>
                                          <p:spTgt spid="35"/>
                                        </p:tgtEl>
                                        <p:attrNameLst>
                                          <p:attrName>ppt_x</p:attrName>
                                          <p:attrName>ppt_y</p:attrName>
                                        </p:attrNameLst>
                                      </p:cBhvr>
                                      <p:rCtr x="-5139" y="6975"/>
                                    </p:animMotion>
                                  </p:childTnLst>
                                </p:cTn>
                              </p:par>
                              <p:par>
                                <p:cTn id="202" presetID="2" presetClass="exit" presetSubtype="1" fill="hold" nodeType="withEffect">
                                  <p:stCondLst>
                                    <p:cond delay="0"/>
                                  </p:stCondLst>
                                  <p:childTnLst>
                                    <p:anim calcmode="lin" valueType="num">
                                      <p:cBhvr additive="base">
                                        <p:cTn id="203" dur="2000"/>
                                        <p:tgtEl>
                                          <p:spTgt spid="37"/>
                                        </p:tgtEl>
                                        <p:attrNameLst>
                                          <p:attrName>ppt_x</p:attrName>
                                        </p:attrNameLst>
                                      </p:cBhvr>
                                      <p:tavLst>
                                        <p:tav tm="0">
                                          <p:val>
                                            <p:strVal val="ppt_x"/>
                                          </p:val>
                                        </p:tav>
                                        <p:tav tm="100000">
                                          <p:val>
                                            <p:strVal val="ppt_x"/>
                                          </p:val>
                                        </p:tav>
                                      </p:tavLst>
                                    </p:anim>
                                    <p:anim calcmode="lin" valueType="num">
                                      <p:cBhvr additive="base">
                                        <p:cTn id="204" dur="2000"/>
                                        <p:tgtEl>
                                          <p:spTgt spid="37"/>
                                        </p:tgtEl>
                                        <p:attrNameLst>
                                          <p:attrName>ppt_y</p:attrName>
                                        </p:attrNameLst>
                                      </p:cBhvr>
                                      <p:tavLst>
                                        <p:tav tm="0">
                                          <p:val>
                                            <p:strVal val="ppt_y"/>
                                          </p:val>
                                        </p:tav>
                                        <p:tav tm="100000">
                                          <p:val>
                                            <p:strVal val="0-ppt_h/2"/>
                                          </p:val>
                                        </p:tav>
                                      </p:tavLst>
                                    </p:anim>
                                    <p:set>
                                      <p:cBhvr>
                                        <p:cTn id="205" dur="1" fill="hold">
                                          <p:stCondLst>
                                            <p:cond delay="1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6" restart="whenNotActive" fill="hold" evtFilter="cancelBubble" nodeType="interactiveSeq">
                <p:stCondLst>
                  <p:cond evt="onClick" delay="0">
                    <p:tgtEl>
                      <p:spTgt spid="38"/>
                    </p:tgtEl>
                  </p:cond>
                </p:stCondLst>
                <p:endSync evt="end" delay="0">
                  <p:rtn val="all"/>
                </p:endSync>
                <p:childTnLst>
                  <p:par>
                    <p:cTn id="207" fill="hold">
                      <p:stCondLst>
                        <p:cond delay="0"/>
                      </p:stCondLst>
                      <p:childTnLst>
                        <p:par>
                          <p:cTn id="208" fill="hold">
                            <p:stCondLst>
                              <p:cond delay="0"/>
                            </p:stCondLst>
                            <p:childTnLst>
                              <p:par>
                                <p:cTn id="209" presetID="6" presetClass="exit" presetSubtype="32" fill="hold" grpId="1" nodeType="clickEffect">
                                  <p:stCondLst>
                                    <p:cond delay="0"/>
                                  </p:stCondLst>
                                  <p:childTnLst>
                                    <p:animEffect transition="out" filter="circle(out)">
                                      <p:cBhvr>
                                        <p:cTn id="210" dur="1250"/>
                                        <p:tgtEl>
                                          <p:spTgt spid="38"/>
                                        </p:tgtEl>
                                      </p:cBhvr>
                                    </p:animEffect>
                                    <p:set>
                                      <p:cBhvr>
                                        <p:cTn id="211" dur="1" fill="hold">
                                          <p:stCondLst>
                                            <p:cond delay="1249"/>
                                          </p:stCondLst>
                                        </p:cTn>
                                        <p:tgtEl>
                                          <p:spTgt spid="38"/>
                                        </p:tgtEl>
                                        <p:attrNameLst>
                                          <p:attrName>style.visibility</p:attrName>
                                        </p:attrNameLst>
                                      </p:cBhvr>
                                      <p:to>
                                        <p:strVal val="hidden"/>
                                      </p:to>
                                    </p:set>
                                  </p:childTnLst>
                                </p:cTn>
                              </p:par>
                              <p:par>
                                <p:cTn id="212" presetID="6" presetClass="exit" presetSubtype="32" fill="hold" nodeType="withEffect">
                                  <p:stCondLst>
                                    <p:cond delay="0"/>
                                  </p:stCondLst>
                                  <p:childTnLst>
                                    <p:animEffect transition="out" filter="circle(out)">
                                      <p:cBhvr>
                                        <p:cTn id="213" dur="750"/>
                                        <p:tgtEl>
                                          <p:spTgt spid="11"/>
                                        </p:tgtEl>
                                      </p:cBhvr>
                                    </p:animEffect>
                                    <p:set>
                                      <p:cBhvr>
                                        <p:cTn id="214" dur="1" fill="hold">
                                          <p:stCondLst>
                                            <p:cond delay="74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15" restart="whenNotActive" fill="hold" evtFilter="cancelBubble" nodeType="interactiveSeq">
                <p:stCondLst>
                  <p:cond evt="onClick" delay="0">
                    <p:tgtEl>
                      <p:spTgt spid="9"/>
                    </p:tgtEl>
                  </p:cond>
                </p:stCondLst>
                <p:endSync evt="end" delay="0">
                  <p:rtn val="all"/>
                </p:endSync>
                <p:childTnLst>
                  <p:par>
                    <p:cTn id="216" fill="hold">
                      <p:stCondLst>
                        <p:cond delay="0"/>
                      </p:stCondLst>
                      <p:childTnLst>
                        <p:par>
                          <p:cTn id="217" fill="hold">
                            <p:stCondLst>
                              <p:cond delay="0"/>
                            </p:stCondLst>
                            <p:childTnLst>
                              <p:par>
                                <p:cTn id="218" presetID="6" presetClass="exit" presetSubtype="32" fill="hold" nodeType="clickEffect">
                                  <p:stCondLst>
                                    <p:cond delay="0"/>
                                  </p:stCondLst>
                                  <p:childTnLst>
                                    <p:animEffect transition="out" filter="circle(out)">
                                      <p:cBhvr>
                                        <p:cTn id="219" dur="1000"/>
                                        <p:tgtEl>
                                          <p:spTgt spid="9"/>
                                        </p:tgtEl>
                                      </p:cBhvr>
                                    </p:animEffect>
                                    <p:set>
                                      <p:cBhvr>
                                        <p:cTn id="220"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38" grpId="0" animBg="1"/>
      <p:bldP spid="3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78010" y="1812645"/>
            <a:ext cx="7360028" cy="923330"/>
          </a:xfrm>
          <a:prstGeom prst="rect">
            <a:avLst/>
          </a:prstGeom>
          <a:noFill/>
        </p:spPr>
        <p:txBody>
          <a:bodyPr wrap="none" lIns="91440" tIns="45720" rIns="91440" bIns="45720">
            <a:spAutoFit/>
          </a:bodyPr>
          <a:lstStyle/>
          <a:p>
            <a:pPr algn="ctr"/>
            <a:r>
              <a:rPr lang="vi-VN" sz="5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HƯỚNG DẪN VỀ NHÀ</a:t>
            </a:r>
            <a:endParaRPr lang="en-US" sz="5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ndParaRPr>
          </a:p>
        </p:txBody>
      </p:sp>
      <p:sp>
        <p:nvSpPr>
          <p:cNvPr id="2" name="TextBox 1">
            <a:extLst>
              <a:ext uri="{FF2B5EF4-FFF2-40B4-BE49-F238E27FC236}">
                <a16:creationId xmlns:a16="http://schemas.microsoft.com/office/drawing/2014/main" id="{FEE92DE9-5C59-46B7-9BCB-F58B5795FBDE}"/>
              </a:ext>
            </a:extLst>
          </p:cNvPr>
          <p:cNvSpPr txBox="1"/>
          <p:nvPr/>
        </p:nvSpPr>
        <p:spPr>
          <a:xfrm>
            <a:off x="1261241" y="3429000"/>
            <a:ext cx="9963807" cy="1200329"/>
          </a:xfrm>
          <a:prstGeom prst="rect">
            <a:avLst/>
          </a:prstGeom>
          <a:noFill/>
        </p:spPr>
        <p:txBody>
          <a:bodyPr wrap="square" rtlCol="0">
            <a:spAutoFit/>
          </a:bodyPr>
          <a:lstStyle/>
          <a:p>
            <a:pPr marL="285750" indent="-285750">
              <a:buFontTx/>
              <a:buChar char="-"/>
            </a:pPr>
            <a:r>
              <a:rPr lang="en-US" sz="3600" b="1" dirty="0" err="1">
                <a:latin typeface="Times New Roman" panose="02020603050405020304" pitchFamily="18" charset="0"/>
                <a:cs typeface="Times New Roman" panose="02020603050405020304" pitchFamily="18" charset="0"/>
              </a:rPr>
              <a:t>Làm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8.1</a:t>
            </a:r>
          </a:p>
          <a:p>
            <a:pPr marL="285750" indent="-285750">
              <a:buFontTx/>
              <a:buChar char="-"/>
            </a:pPr>
            <a:r>
              <a:rPr lang="en-US" sz="3600" b="1" dirty="0" err="1">
                <a:latin typeface="Times New Roman" panose="02020603050405020304" pitchFamily="18" charset="0"/>
                <a:cs typeface="Times New Roman" panose="02020603050405020304" pitchFamily="18" charset="0"/>
              </a:rPr>
              <a:t>Chuẩn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phần</a:t>
            </a:r>
            <a:r>
              <a:rPr lang="en-US" sz="3600" b="1" dirty="0">
                <a:latin typeface="Times New Roman" panose="02020603050405020304" pitchFamily="18" charset="0"/>
                <a:cs typeface="Times New Roman" panose="02020603050405020304" pitchFamily="18" charset="0"/>
              </a:rPr>
              <a:t> 2 “Ba </a:t>
            </a:r>
            <a:r>
              <a:rPr lang="en-US" sz="3600" b="1" dirty="0" err="1">
                <a:latin typeface="Times New Roman" panose="02020603050405020304" pitchFamily="18" charset="0"/>
                <a:cs typeface="Times New Roman" panose="02020603050405020304" pitchFamily="18" charset="0"/>
              </a:rPr>
              <a:t>điểm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thẳng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hàng</a:t>
            </a:r>
            <a:r>
              <a:rPr lang="en-US" sz="3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6399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228" y="704039"/>
            <a:ext cx="11960772" cy="1067600"/>
          </a:xfrm>
          <a:prstGeom prst="rect">
            <a:avLst/>
          </a:prstGeom>
          <a:noFill/>
        </p:spPr>
        <p:txBody>
          <a:bodyPr wrap="square">
            <a:spAutoFit/>
          </a:bodyPr>
          <a:lstStyle/>
          <a:p>
            <a:pPr algn="ctr" eaLnBrk="1" hangingPunct="1">
              <a:lnSpc>
                <a:spcPct val="150000"/>
              </a:lnSpc>
              <a:defRPr/>
            </a:pP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2. BA ĐIỂM THẲNG HÀNG</a:t>
            </a:r>
          </a:p>
        </p:txBody>
      </p:sp>
      <p:pic>
        <p:nvPicPr>
          <p:cNvPr id="2050" name="Picture 2" descr="Phép cộng trừ nhân chia Tiếng Anh - X2 Tiếng An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18" b="96176" l="800" r="99800"/>
                    </a14:imgEffect>
                  </a14:imgLayer>
                </a14:imgProps>
              </a:ext>
              <a:ext uri="{28A0092B-C50C-407E-A947-70E740481C1C}">
                <a14:useLocalDpi xmlns:a14="http://schemas.microsoft.com/office/drawing/2010/main" val="0"/>
              </a:ext>
            </a:extLst>
          </a:blip>
          <a:srcRect/>
          <a:stretch>
            <a:fillRect/>
          </a:stretch>
        </p:blipFill>
        <p:spPr bwMode="auto">
          <a:xfrm>
            <a:off x="3945105" y="2553815"/>
            <a:ext cx="47625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78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1FC1D17-19DD-49F8-AFF0-7CD0C8F0A1D4}"/>
              </a:ext>
            </a:extLst>
          </p:cNvPr>
          <p:cNvPicPr>
            <a:picLocks noGrp="1" noChangeAspect="1"/>
          </p:cNvPicPr>
          <p:nvPr>
            <p:ph idx="1"/>
          </p:nvPr>
        </p:nvPicPr>
        <p:blipFill rotWithShape="1">
          <a:blip r:embed="rId2"/>
          <a:srcRect l="11758" t="50927" r="45588" b="8305"/>
          <a:stretch/>
        </p:blipFill>
        <p:spPr>
          <a:xfrm rot="10800000">
            <a:off x="6096000" y="801528"/>
            <a:ext cx="6007608" cy="3925920"/>
          </a:xfrm>
          <a:prstGeom prst="rect">
            <a:avLst/>
          </a:prstGeom>
        </p:spPr>
      </p:pic>
      <p:sp>
        <p:nvSpPr>
          <p:cNvPr id="5" name="TextBox 4">
            <a:extLst>
              <a:ext uri="{FF2B5EF4-FFF2-40B4-BE49-F238E27FC236}">
                <a16:creationId xmlns:a16="http://schemas.microsoft.com/office/drawing/2014/main" id="{D3AE97A0-C6D8-438A-A344-E4333F2FAE33}"/>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6" name="Thought Bubble: Cloud 5">
            <a:extLst>
              <a:ext uri="{FF2B5EF4-FFF2-40B4-BE49-F238E27FC236}">
                <a16:creationId xmlns:a16="http://schemas.microsoft.com/office/drawing/2014/main" id="{5A129954-4F19-4AE1-8ABF-F0D1C13B84F5}"/>
              </a:ext>
            </a:extLst>
          </p:cNvPr>
          <p:cNvSpPr/>
          <p:nvPr/>
        </p:nvSpPr>
        <p:spPr>
          <a:xfrm>
            <a:off x="914400" y="905255"/>
            <a:ext cx="5181600" cy="2980945"/>
          </a:xfrm>
          <a:prstGeom prst="cloudCallout">
            <a:avLst>
              <a:gd name="adj1" fmla="val -33444"/>
              <a:gd name="adj2" fmla="val 5917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002060"/>
                </a:solidFill>
                <a:latin typeface="Times New Roman" panose="02020603050405020304" pitchFamily="18" charset="0"/>
                <a:cs typeface="Times New Roman" panose="02020603050405020304" pitchFamily="18" charset="0"/>
              </a:rPr>
              <a:t>Quan </a:t>
            </a:r>
            <a:r>
              <a:rPr lang="en-US" sz="2400" b="1" dirty="0" err="1">
                <a:solidFill>
                  <a:srgbClr val="002060"/>
                </a:solidFill>
                <a:latin typeface="Times New Roman" panose="02020603050405020304" pitchFamily="18" charset="0"/>
                <a:cs typeface="Times New Roman" panose="02020603050405020304" pitchFamily="18" charset="0"/>
              </a:rPr>
              <a:t>sát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Hình</a:t>
            </a:r>
            <a:r>
              <a:rPr lang="en-US" sz="2400" b="1" dirty="0">
                <a:solidFill>
                  <a:srgbClr val="002060"/>
                </a:solidFill>
                <a:latin typeface="Times New Roman" panose="02020603050405020304" pitchFamily="18" charset="0"/>
                <a:cs typeface="Times New Roman" panose="02020603050405020304" pitchFamily="18" charset="0"/>
              </a:rPr>
              <a:t> 8.5,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thấy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lỗ</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hổng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cùng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nằm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một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đường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thẳng</a:t>
            </a:r>
            <a:r>
              <a:rPr lang="en-US" sz="2400" b="1" dirty="0">
                <a:solidFill>
                  <a:srgbClr val="002060"/>
                </a:solidFill>
                <a:latin typeface="Times New Roman" panose="02020603050405020304" pitchFamily="18" charset="0"/>
                <a:cs typeface="Times New Roman" panose="02020603050405020304" pitchFamily="18" charset="0"/>
              </a:rPr>
              <a:t> hay </a:t>
            </a:r>
            <a:r>
              <a:rPr lang="en-US" sz="2400" b="1" dirty="0" err="1">
                <a:solidFill>
                  <a:srgbClr val="002060"/>
                </a:solidFill>
                <a:latin typeface="Times New Roman" panose="02020603050405020304" pitchFamily="18" charset="0"/>
                <a:cs typeface="Times New Roman" panose="02020603050405020304" pitchFamily="18" charset="0"/>
              </a:rPr>
              <a:t>không</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7" name="AutoShape 6" descr="Người đàn ông suy nghĩ hoạt hình bằng tay | Công cụ đồ họa PSD Tải xuống  miễn phí - Pikbest">
            <a:extLst>
              <a:ext uri="{FF2B5EF4-FFF2-40B4-BE49-F238E27FC236}">
                <a16:creationId xmlns:a16="http://schemas.microsoft.com/office/drawing/2014/main" id="{68B088FC-7135-4291-A35C-8CB69FBC9C9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Người đàn ông suy nghĩ hoạt hình bằng tay | Công cụ đồ họa PSD Tải xuống  miễn phí - Pikbest">
            <a:extLst>
              <a:ext uri="{FF2B5EF4-FFF2-40B4-BE49-F238E27FC236}">
                <a16:creationId xmlns:a16="http://schemas.microsoft.com/office/drawing/2014/main" id="{6F0AE14C-B397-43E9-B28B-3C69507B164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Người đàn ông suy nghĩ hoạt hình bằng tay | Công cụ đồ họa PSD Tải xuống  miễn phí - Pikbest">
            <a:extLst>
              <a:ext uri="{FF2B5EF4-FFF2-40B4-BE49-F238E27FC236}">
                <a16:creationId xmlns:a16="http://schemas.microsoft.com/office/drawing/2014/main" id="{ADE925DF-E290-4202-8418-CB06F9D8512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8" name="Picture 14" descr="Hand Drawn Cartoon Boys Question Free Map, Person Clipart, Confused,  Thinking Problem PNG Transparent Clipart Image and PSD File for Free  Download">
            <a:extLst>
              <a:ext uri="{FF2B5EF4-FFF2-40B4-BE49-F238E27FC236}">
                <a16:creationId xmlns:a16="http://schemas.microsoft.com/office/drawing/2014/main" id="{AFBF6343-5385-49AB-B3FD-628166E3C21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313" b="95000" l="0" r="95000"/>
                    </a14:imgEffect>
                  </a14:imgLayer>
                </a14:imgProps>
              </a:ext>
              <a:ext uri="{28A0092B-C50C-407E-A947-70E740481C1C}">
                <a14:useLocalDpi xmlns:a14="http://schemas.microsoft.com/office/drawing/2010/main" val="0"/>
              </a:ext>
            </a:extLst>
          </a:blip>
          <a:srcRect l="30772" t="22560" r="36881" b="23596"/>
          <a:stretch/>
        </p:blipFill>
        <p:spPr bwMode="auto">
          <a:xfrm>
            <a:off x="0" y="3617976"/>
            <a:ext cx="1971896" cy="328235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02FA1649-31AC-49A4-9A32-30FFBB39B54F}"/>
              </a:ext>
            </a:extLst>
          </p:cNvPr>
          <p:cNvCxnSpPr>
            <a:cxnSpLocks/>
          </p:cNvCxnSpPr>
          <p:nvPr/>
        </p:nvCxnSpPr>
        <p:spPr>
          <a:xfrm>
            <a:off x="8229600" y="2154621"/>
            <a:ext cx="3962400" cy="0"/>
          </a:xfrm>
          <a:prstGeom prst="line">
            <a:avLst/>
          </a:prstGeom>
          <a:ln w="57150">
            <a:solidFill>
              <a:srgbClr val="FF0000"/>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51816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8"/>
                                        </p:tgtEl>
                                        <p:attrNameLst>
                                          <p:attrName>style.visibility</p:attrName>
                                        </p:attrNameLst>
                                      </p:cBhvr>
                                      <p:to>
                                        <p:strVal val="visible"/>
                                      </p:to>
                                    </p:set>
                                    <p:animEffect transition="in" filter="barn(inVertical)">
                                      <p:cBhvr>
                                        <p:cTn id="17" dur="500"/>
                                        <p:tgtEl>
                                          <p:spTgt spid="103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par>
                                <p:cTn id="30" presetID="21" presetClass="emph" presetSubtype="0" repeatCount="indefinite" fill="hold" nodeType="withEffect">
                                  <p:stCondLst>
                                    <p:cond delay="0"/>
                                  </p:stCondLst>
                                  <p:childTnLst>
                                    <p:animClr clrSpc="hsl" dir="cw">
                                      <p:cBhvr override="childStyle">
                                        <p:cTn id="31" dur="500" fill="hold"/>
                                        <p:tgtEl>
                                          <p:spTgt spid="3"/>
                                        </p:tgtEl>
                                        <p:attrNameLst>
                                          <p:attrName>style.color</p:attrName>
                                        </p:attrNameLst>
                                      </p:cBhvr>
                                      <p:by>
                                        <p:hsl h="7200000" s="0" l="0"/>
                                      </p:by>
                                    </p:animClr>
                                    <p:animClr clrSpc="hsl" dir="cw">
                                      <p:cBhvr>
                                        <p:cTn id="32" dur="500" fill="hold"/>
                                        <p:tgtEl>
                                          <p:spTgt spid="3"/>
                                        </p:tgtEl>
                                        <p:attrNameLst>
                                          <p:attrName>fillcolor</p:attrName>
                                        </p:attrNameLst>
                                      </p:cBhvr>
                                      <p:by>
                                        <p:hsl h="7200000" s="0" l="0"/>
                                      </p:by>
                                    </p:animClr>
                                    <p:animClr clrSpc="hsl" dir="cw">
                                      <p:cBhvr>
                                        <p:cTn id="33" dur="500" fill="hold"/>
                                        <p:tgtEl>
                                          <p:spTgt spid="3"/>
                                        </p:tgtEl>
                                        <p:attrNameLst>
                                          <p:attrName>stroke.color</p:attrName>
                                        </p:attrNameLst>
                                      </p:cBhvr>
                                      <p:by>
                                        <p:hsl h="7200000" s="0" l="0"/>
                                      </p:by>
                                    </p:animClr>
                                    <p:set>
                                      <p:cBhvr>
                                        <p:cTn id="34" dur="500" fill="hold"/>
                                        <p:tgtEl>
                                          <p:spTgt spid="3"/>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6" presetClass="exit" presetSubtype="32" fill="hold" nodeType="clickEffect">
                                  <p:stCondLst>
                                    <p:cond delay="0"/>
                                  </p:stCondLst>
                                  <p:childTnLst>
                                    <p:animEffect transition="out" filter="circle(out)">
                                      <p:cBhvr>
                                        <p:cTn id="38" dur="2000"/>
                                        <p:tgtEl>
                                          <p:spTgt spid="4"/>
                                        </p:tgtEl>
                                      </p:cBhvr>
                                    </p:animEffect>
                                    <p:set>
                                      <p:cBhvr>
                                        <p:cTn id="39" dur="1" fill="hold">
                                          <p:stCondLst>
                                            <p:cond delay="1999"/>
                                          </p:stCondLst>
                                        </p:cTn>
                                        <p:tgtEl>
                                          <p:spTgt spid="4"/>
                                        </p:tgtEl>
                                        <p:attrNameLst>
                                          <p:attrName>style.visibility</p:attrName>
                                        </p:attrNameLst>
                                      </p:cBhvr>
                                      <p:to>
                                        <p:strVal val="hidden"/>
                                      </p:to>
                                    </p:set>
                                  </p:childTnLst>
                                </p:cTn>
                              </p:par>
                              <p:par>
                                <p:cTn id="40" presetID="6" presetClass="exit" presetSubtype="32" fill="hold" nodeType="withEffect">
                                  <p:stCondLst>
                                    <p:cond delay="0"/>
                                  </p:stCondLst>
                                  <p:childTnLst>
                                    <p:animEffect transition="out" filter="circle(out)">
                                      <p:cBhvr>
                                        <p:cTn id="41" dur="2000"/>
                                        <p:tgtEl>
                                          <p:spTgt spid="1038"/>
                                        </p:tgtEl>
                                      </p:cBhvr>
                                    </p:animEffect>
                                    <p:set>
                                      <p:cBhvr>
                                        <p:cTn id="42" dur="1" fill="hold">
                                          <p:stCondLst>
                                            <p:cond delay="1999"/>
                                          </p:stCondLst>
                                        </p:cTn>
                                        <p:tgtEl>
                                          <p:spTgt spid="1038"/>
                                        </p:tgtEl>
                                        <p:attrNameLst>
                                          <p:attrName>style.visibility</p:attrName>
                                        </p:attrNameLst>
                                      </p:cBhvr>
                                      <p:to>
                                        <p:strVal val="hidden"/>
                                      </p:to>
                                    </p:set>
                                  </p:childTnLst>
                                </p:cTn>
                              </p:par>
                              <p:par>
                                <p:cTn id="43" presetID="6" presetClass="exit" presetSubtype="32" fill="hold" grpId="1" nodeType="withEffect">
                                  <p:stCondLst>
                                    <p:cond delay="0"/>
                                  </p:stCondLst>
                                  <p:childTnLst>
                                    <p:animEffect transition="out" filter="circle(out)">
                                      <p:cBhvr>
                                        <p:cTn id="44" dur="2000"/>
                                        <p:tgtEl>
                                          <p:spTgt spid="6"/>
                                        </p:tgtEl>
                                      </p:cBhvr>
                                    </p:animEffect>
                                    <p:set>
                                      <p:cBhvr>
                                        <p:cTn id="4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AE97A0-C6D8-438A-A344-E4333F2FAE33}"/>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7" name="AutoShape 6" descr="Người đàn ông suy nghĩ hoạt hình bằng tay | Công cụ đồ họa PSD Tải xuống  miễn phí - Pikbest">
            <a:extLst>
              <a:ext uri="{FF2B5EF4-FFF2-40B4-BE49-F238E27FC236}">
                <a16:creationId xmlns:a16="http://schemas.microsoft.com/office/drawing/2014/main" id="{68B088FC-7135-4291-A35C-8CB69FBC9C9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Người đàn ông suy nghĩ hoạt hình bằng tay | Công cụ đồ họa PSD Tải xuống  miễn phí - Pikbest">
            <a:extLst>
              <a:ext uri="{FF2B5EF4-FFF2-40B4-BE49-F238E27FC236}">
                <a16:creationId xmlns:a16="http://schemas.microsoft.com/office/drawing/2014/main" id="{6F0AE14C-B397-43E9-B28B-3C69507B164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Người đàn ông suy nghĩ hoạt hình bằng tay | Công cụ đồ họa PSD Tải xuống  miễn phí - Pikbest">
            <a:extLst>
              <a:ext uri="{FF2B5EF4-FFF2-40B4-BE49-F238E27FC236}">
                <a16:creationId xmlns:a16="http://schemas.microsoft.com/office/drawing/2014/main" id="{ADE925DF-E290-4202-8418-CB06F9D8512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25B33D81-8E76-4629-8D8D-22432423CA04}"/>
              </a:ext>
            </a:extLst>
          </p:cNvPr>
          <p:cNvSpPr txBox="1"/>
          <p:nvPr/>
        </p:nvSpPr>
        <p:spPr>
          <a:xfrm>
            <a:off x="3426373" y="6361291"/>
            <a:ext cx="7809186"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HÌNH ẢNH THỰC TẾ BA ĐIỂM THẲNG HÀNG</a:t>
            </a:r>
          </a:p>
        </p:txBody>
      </p:sp>
      <p:sp>
        <p:nvSpPr>
          <p:cNvPr id="13" name="Thought Bubble: Cloud 12">
            <a:extLst>
              <a:ext uri="{FF2B5EF4-FFF2-40B4-BE49-F238E27FC236}">
                <a16:creationId xmlns:a16="http://schemas.microsoft.com/office/drawing/2014/main" id="{03214A25-066D-45B8-B6BE-A6C1E89532F3}"/>
              </a:ext>
            </a:extLst>
          </p:cNvPr>
          <p:cNvSpPr/>
          <p:nvPr/>
        </p:nvSpPr>
        <p:spPr>
          <a:xfrm>
            <a:off x="3810000" y="1252096"/>
            <a:ext cx="5181600" cy="2980945"/>
          </a:xfrm>
          <a:prstGeom prst="cloudCallout">
            <a:avLst>
              <a:gd name="adj1" fmla="val -38312"/>
              <a:gd name="adj2" fmla="val 7010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hãy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lấy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dụ</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thực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điểm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thẳng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hàng</a:t>
            </a:r>
            <a:r>
              <a:rPr lang="en-US" sz="2400" b="1" dirty="0">
                <a:solidFill>
                  <a:srgbClr val="002060"/>
                </a:solidFill>
                <a:latin typeface="Times New Roman" panose="02020603050405020304" pitchFamily="18" charset="0"/>
                <a:cs typeface="Times New Roman" panose="02020603050405020304" pitchFamily="18" charset="0"/>
              </a:rPr>
              <a:t> ?</a:t>
            </a:r>
          </a:p>
        </p:txBody>
      </p:sp>
      <p:pic>
        <p:nvPicPr>
          <p:cNvPr id="14" name="Picture 16" descr="Đáp án bài toán lớp 1 được nâng cấp - VnExpress">
            <a:extLst>
              <a:ext uri="{FF2B5EF4-FFF2-40B4-BE49-F238E27FC236}">
                <a16:creationId xmlns:a16="http://schemas.microsoft.com/office/drawing/2014/main" id="{367CBB72-5DFA-4DE4-9BD4-536BED3C3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0890" y="915685"/>
            <a:ext cx="8190186" cy="5445602"/>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DAE72A72-4119-43A8-B2E5-F5F2B62F3B94}"/>
              </a:ext>
            </a:extLst>
          </p:cNvPr>
          <p:cNvGrpSpPr/>
          <p:nvPr/>
        </p:nvGrpSpPr>
        <p:grpSpPr>
          <a:xfrm>
            <a:off x="983311" y="1252096"/>
            <a:ext cx="10645343" cy="5234163"/>
            <a:chOff x="925728" y="483468"/>
            <a:chExt cx="10645343" cy="5234163"/>
          </a:xfrm>
        </p:grpSpPr>
        <p:grpSp>
          <p:nvGrpSpPr>
            <p:cNvPr id="16" name="Group 15">
              <a:extLst>
                <a:ext uri="{FF2B5EF4-FFF2-40B4-BE49-F238E27FC236}">
                  <a16:creationId xmlns:a16="http://schemas.microsoft.com/office/drawing/2014/main" id="{3A4B8771-A822-45B9-83F0-046B512A055A}"/>
                </a:ext>
              </a:extLst>
            </p:cNvPr>
            <p:cNvGrpSpPr/>
            <p:nvPr/>
          </p:nvGrpSpPr>
          <p:grpSpPr>
            <a:xfrm>
              <a:off x="925728" y="493984"/>
              <a:ext cx="10645343" cy="5223647"/>
              <a:chOff x="-208572" y="599087"/>
              <a:chExt cx="10645343" cy="5223647"/>
            </a:xfrm>
          </p:grpSpPr>
          <p:pic>
            <p:nvPicPr>
              <p:cNvPr id="19" name="Picture 10"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611878AE-0719-41DA-BC00-9374ED6175E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2199" t="8889" r="26705" b="15096"/>
              <a:stretch/>
            </p:blipFill>
            <p:spPr bwMode="auto">
              <a:xfrm>
                <a:off x="5454868" y="609600"/>
                <a:ext cx="4981903"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F605BA71-89D2-494D-958D-4857EB07AAE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188" t="8889" r="61255" b="15096"/>
              <a:stretch/>
            </p:blipFill>
            <p:spPr bwMode="auto">
              <a:xfrm>
                <a:off x="-208572" y="599087"/>
                <a:ext cx="2128346"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8EBA3DC3-EC34-4A9C-8578-AF30D9D2CBD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4632434" y="609599"/>
                <a:ext cx="914400"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E316101C-EBDC-4E0A-BF87-16077ABFE96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3748252" y="609598"/>
                <a:ext cx="914400"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7AE52ABA-E1A2-4EBE-90C5-92395A410DC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2839763" y="609595"/>
                <a:ext cx="914400"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B3C33E54-9596-4877-AF5F-E47B58849B5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1940470" y="609603"/>
                <a:ext cx="914400" cy="5213131"/>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4" descr="男孩坐长凳听音乐向量例证. 插画包括有- 52359073">
              <a:extLst>
                <a:ext uri="{FF2B5EF4-FFF2-40B4-BE49-F238E27FC236}">
                  <a16:creationId xmlns:a16="http://schemas.microsoft.com/office/drawing/2014/main" id="{ABDA37C8-FF98-4892-B5B8-069717D6D98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6187" b="76187" l="34308" r="67308"/>
                      </a14:imgEffect>
                    </a14:imgLayer>
                  </a14:imgProps>
                </a:ext>
                <a:ext uri="{28A0092B-C50C-407E-A947-70E740481C1C}">
                  <a14:useLocalDpi xmlns:a14="http://schemas.microsoft.com/office/drawing/2010/main" val="0"/>
                </a:ext>
              </a:extLst>
            </a:blip>
            <a:srcRect l="28253" t="15386" r="33581" b="22709"/>
            <a:stretch/>
          </p:blipFill>
          <p:spPr bwMode="auto">
            <a:xfrm>
              <a:off x="4532914" y="1008990"/>
              <a:ext cx="2411804" cy="41831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Young Man Sitting On Bench And Using Laptop Royalty Free Cliparts, Vectors,  And Stock Illustration. Image 10203837.">
              <a:extLst>
                <a:ext uri="{FF2B5EF4-FFF2-40B4-BE49-F238E27FC236}">
                  <a16:creationId xmlns:a16="http://schemas.microsoft.com/office/drawing/2014/main" id="{D345B281-83E0-4C6E-AAB1-7917D00B8B0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96915" l="27462" r="64538"/>
                      </a14:imgEffect>
                    </a14:imgLayer>
                  </a14:imgProps>
                </a:ext>
                <a:ext uri="{28A0092B-C50C-407E-A947-70E740481C1C}">
                  <a14:useLocalDpi xmlns:a14="http://schemas.microsoft.com/office/drawing/2010/main" val="0"/>
                </a:ext>
              </a:extLst>
            </a:blip>
            <a:srcRect l="29342" r="38418" b="5441"/>
            <a:stretch/>
          </p:blipFill>
          <p:spPr bwMode="auto">
            <a:xfrm>
              <a:off x="2062004" y="483468"/>
              <a:ext cx="1720415" cy="42777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0528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grpId="1" nodeType="clickEffect">
                                  <p:stCondLst>
                                    <p:cond delay="0"/>
                                  </p:stCondLst>
                                  <p:childTnLst>
                                    <p:animEffect transition="out" filter="circle(out)">
                                      <p:cBhvr>
                                        <p:cTn id="18" dur="1500"/>
                                        <p:tgtEl>
                                          <p:spTgt spid="13"/>
                                        </p:tgtEl>
                                      </p:cBhvr>
                                    </p:animEffect>
                                    <p:set>
                                      <p:cBhvr>
                                        <p:cTn id="19" dur="1" fill="hold">
                                          <p:stCondLst>
                                            <p:cond delay="1499"/>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750"/>
                                        <p:tgtEl>
                                          <p:spTgt spid="1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75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nodeType="clickEffect">
                                  <p:stCondLst>
                                    <p:cond delay="0"/>
                                  </p:stCondLst>
                                  <p:childTnLst>
                                    <p:animEffect transition="out" filter="circle(out)">
                                      <p:cBhvr>
                                        <p:cTn id="31" dur="2000"/>
                                        <p:tgtEl>
                                          <p:spTgt spid="14"/>
                                        </p:tgtEl>
                                      </p:cBhvr>
                                    </p:animEffect>
                                    <p:set>
                                      <p:cBhvr>
                                        <p:cTn id="32" dur="1" fill="hold">
                                          <p:stCondLst>
                                            <p:cond delay="1999"/>
                                          </p:stCondLst>
                                        </p:cTn>
                                        <p:tgtEl>
                                          <p:spTgt spid="14"/>
                                        </p:tgtEl>
                                        <p:attrNameLst>
                                          <p:attrName>style.visibility</p:attrName>
                                        </p:attrNameLst>
                                      </p:cBhvr>
                                      <p:to>
                                        <p:strVal val="hidden"/>
                                      </p:to>
                                    </p:set>
                                  </p:childTnLst>
                                </p:cTn>
                              </p:par>
                              <p:par>
                                <p:cTn id="33" presetID="6"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animBg="1"/>
      <p:bldP spid="1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B19F3A-6F6C-44CB-9ED3-28FF9850BA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519" b="51481" l="63021" r="66615"/>
                    </a14:imgEffect>
                  </a14:imgLayer>
                </a14:imgProps>
              </a:ext>
            </a:extLst>
          </a:blip>
          <a:srcRect l="63276" t="43762" r="33875" b="48242"/>
          <a:stretch/>
        </p:blipFill>
        <p:spPr>
          <a:xfrm>
            <a:off x="7169882" y="380898"/>
            <a:ext cx="1791422" cy="2864851"/>
          </a:xfrm>
          <a:prstGeom prst="rect">
            <a:avLst/>
          </a:prstGeom>
        </p:spPr>
      </p:pic>
      <p:sp>
        <p:nvSpPr>
          <p:cNvPr id="5" name="Oval 4">
            <a:extLst>
              <a:ext uri="{FF2B5EF4-FFF2-40B4-BE49-F238E27FC236}">
                <a16:creationId xmlns:a16="http://schemas.microsoft.com/office/drawing/2014/main" id="{487E8E46-4101-4DB5-99B1-93CDE0C13F85}"/>
              </a:ext>
            </a:extLst>
          </p:cNvPr>
          <p:cNvSpPr/>
          <p:nvPr/>
        </p:nvSpPr>
        <p:spPr>
          <a:xfrm>
            <a:off x="8721128" y="3489953"/>
            <a:ext cx="171040" cy="188021"/>
          </a:xfrm>
          <a:prstGeom prst="ellipse">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39553C8F-5F95-4679-94F9-6AE2C4E0DD5B}"/>
              </a:ext>
            </a:extLst>
          </p:cNvPr>
          <p:cNvSpPr/>
          <p:nvPr/>
        </p:nvSpPr>
        <p:spPr>
          <a:xfrm>
            <a:off x="6880194" y="380898"/>
            <a:ext cx="3852909" cy="392393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descr="Thuoc21">
            <a:extLst>
              <a:ext uri="{FF2B5EF4-FFF2-40B4-BE49-F238E27FC236}">
                <a16:creationId xmlns:a16="http://schemas.microsoft.com/office/drawing/2014/main" id="{D1FF1110-F682-4860-886C-CA9F6C700389}"/>
              </a:ext>
            </a:extLst>
          </p:cNvPr>
          <p:cNvPicPr preferRelativeResize="0">
            <a:picLocks noChangeAspect="1" noChangeArrowheads="1"/>
          </p:cNvPicPr>
          <p:nvPr/>
        </p:nvPicPr>
        <p:blipFill>
          <a:blip r:embed="rId4">
            <a:lum bright="-18000" contrast="30000"/>
            <a:extLst>
              <a:ext uri="{28A0092B-C50C-407E-A947-70E740481C1C}">
                <a14:useLocalDpi xmlns:a14="http://schemas.microsoft.com/office/drawing/2010/main" val="0"/>
              </a:ext>
            </a:extLst>
          </a:blip>
          <a:srcRect/>
          <a:stretch>
            <a:fillRect/>
          </a:stretch>
        </p:blipFill>
        <p:spPr bwMode="auto">
          <a:xfrm>
            <a:off x="578115" y="5321270"/>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Tay cầm bút chì - TOÁN 6 - Trần Thị Thiện Hiền - Châu Tuấn">
            <a:extLst>
              <a:ext uri="{FF2B5EF4-FFF2-40B4-BE49-F238E27FC236}">
                <a16:creationId xmlns:a16="http://schemas.microsoft.com/office/drawing/2014/main" id="{B6A0FA25-1CBF-42F2-B903-C2BC2E4FAF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54" t="24447" r="21180" b="12929"/>
          <a:stretch/>
        </p:blipFill>
        <p:spPr bwMode="auto">
          <a:xfrm rot="19398080">
            <a:off x="736801" y="3670775"/>
            <a:ext cx="2301229" cy="1872304"/>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Oval 11">
            <a:extLst>
              <a:ext uri="{FF2B5EF4-FFF2-40B4-BE49-F238E27FC236}">
                <a16:creationId xmlns:a16="http://schemas.microsoft.com/office/drawing/2014/main" id="{02F7F606-B003-4FC5-BA60-53346EB6CF48}"/>
              </a:ext>
            </a:extLst>
          </p:cNvPr>
          <p:cNvSpPr/>
          <p:nvPr/>
        </p:nvSpPr>
        <p:spPr>
          <a:xfrm>
            <a:off x="9672319" y="1813323"/>
            <a:ext cx="1605281" cy="995680"/>
          </a:xfrm>
          <a:prstGeom prst="wedgeEllipseCallout">
            <a:avLst>
              <a:gd name="adj1" fmla="val -93342"/>
              <a:gd name="adj2" fmla="val 12257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latin typeface="Times New Roman" panose="02020603050405020304" pitchFamily="18" charset="0"/>
                <a:cs typeface="Times New Roman" panose="02020603050405020304" pitchFamily="18" charset="0"/>
              </a:rPr>
              <a:t>ĐIỂM</a:t>
            </a:r>
          </a:p>
        </p:txBody>
      </p:sp>
      <p:sp>
        <p:nvSpPr>
          <p:cNvPr id="18" name="Line 7">
            <a:extLst>
              <a:ext uri="{FF2B5EF4-FFF2-40B4-BE49-F238E27FC236}">
                <a16:creationId xmlns:a16="http://schemas.microsoft.com/office/drawing/2014/main" id="{2533F161-57B2-4980-A90A-160A55CAF286}"/>
              </a:ext>
            </a:extLst>
          </p:cNvPr>
          <p:cNvSpPr>
            <a:spLocks noChangeShapeType="1"/>
          </p:cNvSpPr>
          <p:nvPr/>
        </p:nvSpPr>
        <p:spPr bwMode="auto">
          <a:xfrm>
            <a:off x="1096294" y="5300950"/>
            <a:ext cx="4125946"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9" name="Speech Bubble: Oval 18">
            <a:extLst>
              <a:ext uri="{FF2B5EF4-FFF2-40B4-BE49-F238E27FC236}">
                <a16:creationId xmlns:a16="http://schemas.microsoft.com/office/drawing/2014/main" id="{777B4F6E-65A5-4D5A-93D7-163E43996591}"/>
              </a:ext>
            </a:extLst>
          </p:cNvPr>
          <p:cNvSpPr/>
          <p:nvPr/>
        </p:nvSpPr>
        <p:spPr>
          <a:xfrm>
            <a:off x="68282" y="3045825"/>
            <a:ext cx="3638266" cy="1076275"/>
          </a:xfrm>
          <a:prstGeom prst="wedgeEllipseCallout">
            <a:avLst>
              <a:gd name="adj1" fmla="val 14326"/>
              <a:gd name="adj2" fmla="val 14508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latin typeface="Times New Roman" panose="02020603050405020304" pitchFamily="18" charset="0"/>
                <a:cs typeface="Times New Roman" panose="02020603050405020304" pitchFamily="18" charset="0"/>
              </a:rPr>
              <a:t>ĐƯỜNG THẲNG</a:t>
            </a:r>
          </a:p>
        </p:txBody>
      </p:sp>
      <p:sp>
        <p:nvSpPr>
          <p:cNvPr id="20" name="Oval 19">
            <a:extLst>
              <a:ext uri="{FF2B5EF4-FFF2-40B4-BE49-F238E27FC236}">
                <a16:creationId xmlns:a16="http://schemas.microsoft.com/office/drawing/2014/main" id="{7258A785-9372-4D40-BF48-4FFCF2D03393}"/>
              </a:ext>
            </a:extLst>
          </p:cNvPr>
          <p:cNvSpPr/>
          <p:nvPr/>
        </p:nvSpPr>
        <p:spPr>
          <a:xfrm>
            <a:off x="4680559" y="4576447"/>
            <a:ext cx="1188720" cy="9956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8556A327-13FC-4771-B075-61DD07AA781F}"/>
              </a:ext>
            </a:extLst>
          </p:cNvPr>
          <p:cNvCxnSpPr>
            <a:cxnSpLocks/>
            <a:endCxn id="20" idx="6"/>
          </p:cNvCxnSpPr>
          <p:nvPr/>
        </p:nvCxnSpPr>
        <p:spPr>
          <a:xfrm flipH="1">
            <a:off x="5869279" y="4012938"/>
            <a:ext cx="1782252" cy="1061349"/>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C24A9F2-7066-4558-8081-4837AAF9A269}"/>
              </a:ext>
            </a:extLst>
          </p:cNvPr>
          <p:cNvSpPr/>
          <p:nvPr/>
        </p:nvSpPr>
        <p:spPr>
          <a:xfrm>
            <a:off x="-1699561" y="186685"/>
            <a:ext cx="9144000" cy="923330"/>
          </a:xfrm>
          <a:prstGeom prst="rect">
            <a:avLst/>
          </a:prstGeom>
          <a:noFill/>
        </p:spPr>
        <p:txBody>
          <a:bodyPr wrap="square" lIns="91440" tIns="45720" rIns="91440" bIns="45720">
            <a:spAutoFit/>
          </a:bodyPr>
          <a:lstStyle/>
          <a:p>
            <a:pPr algn="ctr"/>
            <a:r>
              <a:rPr lang="en-US" sz="5400" b="1" dirty="0">
                <a:ln w="12700">
                  <a:solidFill>
                    <a:schemeClr val="accent5"/>
                  </a:solidFill>
                  <a:prstDash val="solid"/>
                </a:ln>
                <a:solidFill>
                  <a:srgbClr val="FF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16947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03919 -0.03981 L 0.03177 0.07732 " pathEditMode="relative" rAng="0" ptsTypes="AA">
                                      <p:cBhvr>
                                        <p:cTn id="12" dur="2000" fill="hold"/>
                                        <p:tgtEl>
                                          <p:spTgt spid="4"/>
                                        </p:tgtEl>
                                        <p:attrNameLst>
                                          <p:attrName>ppt_x</p:attrName>
                                          <p:attrName>ppt_y</p:attrName>
                                        </p:attrNameLst>
                                      </p:cBhvr>
                                      <p:rCtr x="-378" y="5856"/>
                                    </p:animMotion>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6" presetClass="path" presetSubtype="0" accel="50000" decel="50000" fill="hold" nodeType="clickEffect">
                                  <p:stCondLst>
                                    <p:cond delay="0"/>
                                  </p:stCondLst>
                                  <p:childTnLst>
                                    <p:animMotion origin="layout" path="M 0.03177 0.07732 L -4.79167E-6 3.33333E-6 " pathEditMode="relative" rAng="0" ptsTypes="AA">
                                      <p:cBhvr>
                                        <p:cTn id="19" dur="2000" fill="hold"/>
                                        <p:tgtEl>
                                          <p:spTgt spid="4"/>
                                        </p:tgtEl>
                                        <p:attrNameLst>
                                          <p:attrName>ppt_x</p:attrName>
                                          <p:attrName>ppt_y</p:attrName>
                                        </p:attrNameLst>
                                      </p:cBhvr>
                                      <p:rCtr x="-1393" y="-3750"/>
                                    </p:animMotion>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63" presetClass="path" presetSubtype="0" accel="50000" decel="50000" fill="hold" nodeType="clickEffect">
                                  <p:stCondLst>
                                    <p:cond delay="0"/>
                                  </p:stCondLst>
                                  <p:childTnLst>
                                    <p:animMotion origin="layout" path="M -0.01146 7.40741E-7 L 0.33841 7.40741E-7 " pathEditMode="relative" rAng="0" ptsTypes="AA">
                                      <p:cBhvr>
                                        <p:cTn id="36" dur="2000" fill="hold"/>
                                        <p:tgtEl>
                                          <p:spTgt spid="10"/>
                                        </p:tgtEl>
                                        <p:attrNameLst>
                                          <p:attrName>ppt_x</p:attrName>
                                          <p:attrName>ppt_y</p:attrName>
                                        </p:attrNameLst>
                                      </p:cBhvr>
                                      <p:rCtr x="17487" y="0"/>
                                    </p:animMotion>
                                  </p:childTnLst>
                                </p:cTn>
                              </p:par>
                              <p:par>
                                <p:cTn id="37" presetID="22" presetClass="entr" presetSubtype="8"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225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750"/>
                                        <p:tgtEl>
                                          <p:spTgt spid="9"/>
                                        </p:tgtEl>
                                      </p:cBhvr>
                                    </p:animEffect>
                                    <p:set>
                                      <p:cBhvr>
                                        <p:cTn id="44" dur="1" fill="hold">
                                          <p:stCondLst>
                                            <p:cond delay="74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10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circle(in)">
                                      <p:cBhvr>
                                        <p:cTn id="54" dur="750"/>
                                        <p:tgtEl>
                                          <p:spTgt spid="20"/>
                                        </p:tgtEl>
                                      </p:cBhvr>
                                    </p:animEffect>
                                  </p:childTnLst>
                                </p:cTn>
                              </p:par>
                              <p:par>
                                <p:cTn id="55" presetID="6" presetClass="entr" presetSubtype="16"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circle(in)">
                                      <p:cBhvr>
                                        <p:cTn id="5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9" grpId="0" animBg="1"/>
      <p:bldP spid="20"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52EB847-76FF-48BD-A5B0-703DC6D0058A}"/>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14BA3A96-0DA6-45A4-A880-E0544FA66A3A}"/>
              </a:ext>
            </a:extLst>
          </p:cNvPr>
          <p:cNvGrpSpPr/>
          <p:nvPr/>
        </p:nvGrpSpPr>
        <p:grpSpPr>
          <a:xfrm>
            <a:off x="440877" y="872643"/>
            <a:ext cx="11310245" cy="2762664"/>
            <a:chOff x="390524" y="1396452"/>
            <a:chExt cx="11097181" cy="2762664"/>
          </a:xfrm>
        </p:grpSpPr>
        <p:pic>
          <p:nvPicPr>
            <p:cNvPr id="5" name="Picture 4">
              <a:extLst>
                <a:ext uri="{FF2B5EF4-FFF2-40B4-BE49-F238E27FC236}">
                  <a16:creationId xmlns:a16="http://schemas.microsoft.com/office/drawing/2014/main" id="{3F0CC6F5-622A-4FA7-8204-F6EEB180D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4" y="1396452"/>
              <a:ext cx="5379962" cy="23144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DE421350-773F-4CFC-B4CB-A02E9F93C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2641" y="1396452"/>
              <a:ext cx="4785064" cy="23765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A4D12282-7EE6-42A5-8539-7400EA5AD696}"/>
                </a:ext>
              </a:extLst>
            </p:cNvPr>
            <p:cNvSpPr txBox="1"/>
            <p:nvPr/>
          </p:nvSpPr>
          <p:spPr>
            <a:xfrm>
              <a:off x="5079774" y="3697451"/>
              <a:ext cx="2148397" cy="461665"/>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8.6</a:t>
              </a:r>
            </a:p>
          </p:txBody>
        </p:sp>
      </p:grpSp>
      <p:sp>
        <p:nvSpPr>
          <p:cNvPr id="11" name="TextBox 10">
            <a:extLst>
              <a:ext uri="{FF2B5EF4-FFF2-40B4-BE49-F238E27FC236}">
                <a16:creationId xmlns:a16="http://schemas.microsoft.com/office/drawing/2014/main" id="{94952E19-3E62-43C1-9ECC-158CD6C491E9}"/>
              </a:ext>
            </a:extLst>
          </p:cNvPr>
          <p:cNvSpPr txBox="1"/>
          <p:nvPr/>
        </p:nvSpPr>
        <p:spPr>
          <a:xfrm>
            <a:off x="813547" y="3826275"/>
            <a:ext cx="4045309" cy="461665"/>
          </a:xfrm>
          <a:prstGeom prst="rect">
            <a:avLst/>
          </a:prstGeom>
          <a:solidFill>
            <a:schemeClr val="accent5">
              <a:lumMod val="20000"/>
              <a:lumOff val="80000"/>
            </a:schemeClr>
          </a:solidFill>
        </p:spPr>
        <p:txBody>
          <a:bodyPr wrap="square" rtlCol="0">
            <a:spAutoFit/>
          </a:bodyPr>
          <a:lstStyle/>
          <a:p>
            <a:r>
              <a:rPr lang="en-US" sz="2400" b="1" dirty="0">
                <a:latin typeface="Times New Roman" panose="02020603050405020304" pitchFamily="18" charset="0"/>
                <a:cs typeface="Times New Roman" panose="02020603050405020304" pitchFamily="18" charset="0"/>
              </a:rPr>
              <a:t>Ba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 B, C</a:t>
            </a:r>
            <a:r>
              <a:rPr lang="en-US" sz="2400" b="1" dirty="0">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6FE2B5A-31E6-4BE4-80B2-777A6D65EC1E}"/>
              </a:ext>
            </a:extLst>
          </p:cNvPr>
          <p:cNvSpPr txBox="1"/>
          <p:nvPr/>
        </p:nvSpPr>
        <p:spPr>
          <a:xfrm>
            <a:off x="6995236" y="3835152"/>
            <a:ext cx="4876937" cy="461665"/>
          </a:xfrm>
          <a:prstGeom prst="rect">
            <a:avLst/>
          </a:prstGeom>
          <a:solidFill>
            <a:schemeClr val="accent5">
              <a:lumMod val="20000"/>
              <a:lumOff val="80000"/>
            </a:schemeClr>
          </a:solidFill>
        </p:spPr>
        <p:txBody>
          <a:bodyPr wrap="square" rtlCol="0">
            <a:spAutoFit/>
          </a:bodyPr>
          <a:lstStyle/>
          <a:p>
            <a:r>
              <a:rPr lang="en-US" sz="2400" b="1" dirty="0">
                <a:latin typeface="Times New Roman" panose="02020603050405020304" pitchFamily="18" charset="0"/>
                <a:cs typeface="Times New Roman" panose="02020603050405020304" pitchFamily="18" charset="0"/>
              </a:rPr>
              <a:t>Ba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M, N, P</a:t>
            </a:r>
            <a:r>
              <a:rPr lang="en-US" sz="2400" b="1" dirty="0">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3" name="Arrow: Right 12">
            <a:extLst>
              <a:ext uri="{FF2B5EF4-FFF2-40B4-BE49-F238E27FC236}">
                <a16:creationId xmlns:a16="http://schemas.microsoft.com/office/drawing/2014/main" id="{46A0DF91-C9D5-4D73-841F-6F6C218959D4}"/>
              </a:ext>
            </a:extLst>
          </p:cNvPr>
          <p:cNvSpPr/>
          <p:nvPr/>
        </p:nvSpPr>
        <p:spPr>
          <a:xfrm>
            <a:off x="159798" y="5424256"/>
            <a:ext cx="736847" cy="488272"/>
          </a:xfrm>
          <a:prstGeom prst="rightArrow">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E5ECE671-3DFB-442F-9FA7-63FBB4777F6C}"/>
              </a:ext>
            </a:extLst>
          </p:cNvPr>
          <p:cNvSpPr/>
          <p:nvPr/>
        </p:nvSpPr>
        <p:spPr>
          <a:xfrm>
            <a:off x="896645" y="4873891"/>
            <a:ext cx="10836676" cy="1526959"/>
          </a:xfrm>
          <a:prstGeom prst="roundRect">
            <a:avLst/>
          </a:prstGeom>
          <a:solidFill>
            <a:schemeClr val="accent4">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Ba </a:t>
            </a:r>
            <a:r>
              <a:rPr lang="en-US" sz="3200" b="1" dirty="0" err="1">
                <a:solidFill>
                  <a:srgbClr val="0070C0"/>
                </a:solidFill>
                <a:latin typeface="Times New Roman" panose="02020603050405020304" pitchFamily="18" charset="0"/>
                <a:cs typeface="Times New Roman" panose="02020603050405020304" pitchFamily="18" charset="0"/>
              </a:rPr>
              <a:t>điểm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thẳng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hàng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điểm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cùng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thuộc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một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đường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thẳng</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119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2000"/>
                                        <p:tgtEl>
                                          <p:spTgt spid="13"/>
                                        </p:tgtEl>
                                      </p:cBhvr>
                                    </p:animEffect>
                                  </p:childTnLst>
                                </p:cTn>
                              </p:par>
                              <p:par>
                                <p:cTn id="32" presetID="21" presetClass="emph" presetSubtype="0" repeatCount="indefinite" fill="hold" grpId="1" nodeType="withEffect">
                                  <p:stCondLst>
                                    <p:cond delay="0"/>
                                  </p:stCondLst>
                                  <p:childTnLst>
                                    <p:animClr clrSpc="hsl" dir="cw">
                                      <p:cBhvr override="childStyle">
                                        <p:cTn id="33" dur="500" fill="hold"/>
                                        <p:tgtEl>
                                          <p:spTgt spid="13"/>
                                        </p:tgtEl>
                                        <p:attrNameLst>
                                          <p:attrName>style.color</p:attrName>
                                        </p:attrNameLst>
                                      </p:cBhvr>
                                      <p:by>
                                        <p:hsl h="7200000" s="0" l="0"/>
                                      </p:by>
                                    </p:animClr>
                                    <p:animClr clrSpc="hsl" dir="cw">
                                      <p:cBhvr>
                                        <p:cTn id="34" dur="500" fill="hold"/>
                                        <p:tgtEl>
                                          <p:spTgt spid="13"/>
                                        </p:tgtEl>
                                        <p:attrNameLst>
                                          <p:attrName>fillcolor</p:attrName>
                                        </p:attrNameLst>
                                      </p:cBhvr>
                                      <p:by>
                                        <p:hsl h="7200000" s="0" l="0"/>
                                      </p:by>
                                    </p:animClr>
                                    <p:animClr clrSpc="hsl" dir="cw">
                                      <p:cBhvr>
                                        <p:cTn id="35" dur="500" fill="hold"/>
                                        <p:tgtEl>
                                          <p:spTgt spid="13"/>
                                        </p:tgtEl>
                                        <p:attrNameLst>
                                          <p:attrName>stroke.color</p:attrName>
                                        </p:attrNameLst>
                                      </p:cBhvr>
                                      <p:by>
                                        <p:hsl h="7200000" s="0" l="0"/>
                                      </p:by>
                                    </p:animClr>
                                    <p:set>
                                      <p:cBhvr>
                                        <p:cTn id="36" dur="500" fill="hold"/>
                                        <p:tgtEl>
                                          <p:spTgt spid="13"/>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animBg="1"/>
      <p:bldP spid="13" grpId="0" animBg="1"/>
      <p:bldP spid="13" grpId="1"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13FA5C-0E53-423E-ABAD-DD91E0680F18}"/>
              </a:ext>
            </a:extLst>
          </p:cNvPr>
          <p:cNvGrpSpPr/>
          <p:nvPr/>
        </p:nvGrpSpPr>
        <p:grpSpPr>
          <a:xfrm rot="1013353">
            <a:off x="361301" y="633982"/>
            <a:ext cx="1366130" cy="714367"/>
            <a:chOff x="143130" y="1484212"/>
            <a:chExt cx="1853052" cy="1493400"/>
          </a:xfrm>
        </p:grpSpPr>
        <p:sp>
          <p:nvSpPr>
            <p:cNvPr id="5" name="Speech Bubble: Rectangle with Corners Rounded 4">
              <a:extLst>
                <a:ext uri="{FF2B5EF4-FFF2-40B4-BE49-F238E27FC236}">
                  <a16:creationId xmlns:a16="http://schemas.microsoft.com/office/drawing/2014/main" id="{F27B2F4A-DA74-4C94-928E-622E332F4200}"/>
                </a:ext>
              </a:extLst>
            </p:cNvPr>
            <p:cNvSpPr/>
            <p:nvPr/>
          </p:nvSpPr>
          <p:spPr>
            <a:xfrm rot="20647300">
              <a:off x="722355" y="1899187"/>
              <a:ext cx="1273827" cy="1078425"/>
            </a:xfrm>
            <a:prstGeom prst="wedgeRoundRectCallout">
              <a:avLst>
                <a:gd name="adj1" fmla="val -2506"/>
                <a:gd name="adj2" fmla="val 69670"/>
                <a:gd name="adj3" fmla="val 16667"/>
              </a:avLst>
            </a:prstGeom>
            <a:solidFill>
              <a:srgbClr val="FF6600"/>
            </a:solidFill>
            <a:ln>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8" descr="Dấu chấm hỏi màu trắng Biểu tượng cảm xúc ❔">
              <a:extLst>
                <a:ext uri="{FF2B5EF4-FFF2-40B4-BE49-F238E27FC236}">
                  <a16:creationId xmlns:a16="http://schemas.microsoft.com/office/drawing/2014/main" id="{EBD9AE19-C19B-47AE-95CE-B27FAA14DA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55383">
              <a:off x="672089" y="2095261"/>
              <a:ext cx="1047810" cy="8357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15 phát minh của Nhật Bản được cả thế giới ngưỡng mộ - Yêu Nhật Bản">
              <a:extLst>
                <a:ext uri="{FF2B5EF4-FFF2-40B4-BE49-F238E27FC236}">
                  <a16:creationId xmlns:a16="http://schemas.microsoft.com/office/drawing/2014/main" id="{5166A338-4A98-49EA-9680-ADBCBE74C9C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480278">
              <a:off x="244207" y="1639199"/>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15 phát minh của Nhật Bản được cả thế giới ngưỡng mộ - Yêu Nhật Bản">
              <a:extLst>
                <a:ext uri="{FF2B5EF4-FFF2-40B4-BE49-F238E27FC236}">
                  <a16:creationId xmlns:a16="http://schemas.microsoft.com/office/drawing/2014/main" id="{E225D9B7-9FFB-4761-BA70-D96B9E247CC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335948">
              <a:off x="506425" y="1484212"/>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15 phát minh của Nhật Bản được cả thế giới ngưỡng mộ - Yêu Nhật Bản">
              <a:extLst>
                <a:ext uri="{FF2B5EF4-FFF2-40B4-BE49-F238E27FC236}">
                  <a16:creationId xmlns:a16="http://schemas.microsoft.com/office/drawing/2014/main" id="{D6223951-3D68-4AEF-92DE-9CF255DFCDC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0263629">
              <a:off x="143130" y="1885230"/>
              <a:ext cx="496587" cy="60567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A092DDF8-C620-49BC-A7A8-FE17E104EE14}"/>
                </a:ext>
              </a:extLst>
            </p:cNvPr>
            <p:cNvSpPr/>
            <p:nvPr/>
          </p:nvSpPr>
          <p:spPr>
            <a:xfrm rot="20566661">
              <a:off x="773155" y="1964642"/>
              <a:ext cx="1136975" cy="92079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81F9DAE-60C5-40CF-8080-309F94CC14FE}"/>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FE9C40DE-5D53-4FA2-A79B-5E1890355884}"/>
              </a:ext>
            </a:extLst>
          </p:cNvPr>
          <p:cNvSpPr txBox="1"/>
          <p:nvPr/>
        </p:nvSpPr>
        <p:spPr>
          <a:xfrm>
            <a:off x="1209256" y="1354978"/>
            <a:ext cx="9553337" cy="523220"/>
          </a:xfrm>
          <a:prstGeom prst="rect">
            <a:avLst/>
          </a:prstGeom>
          <a:noFill/>
        </p:spPr>
        <p:txBody>
          <a:bodyPr wrap="square" rtlCol="0">
            <a:spAutoFit/>
          </a:bodyPr>
          <a:lstStyle/>
          <a:p>
            <a:r>
              <a:rPr lang="en-US" sz="2800" b="1" dirty="0" err="1">
                <a:solidFill>
                  <a:srgbClr val="3333FF"/>
                </a:solidFill>
                <a:latin typeface="Times New Roman" panose="02020603050405020304" pitchFamily="18" charset="0"/>
                <a:cs typeface="Times New Roman" panose="02020603050405020304" pitchFamily="18" charset="0"/>
              </a:rPr>
              <a:t>Em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hãy</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kể</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tên</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hai</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bộ</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hàng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trong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8.7 </a:t>
            </a:r>
          </a:p>
        </p:txBody>
      </p:sp>
      <p:grpSp>
        <p:nvGrpSpPr>
          <p:cNvPr id="19" name="Group 18">
            <a:extLst>
              <a:ext uri="{FF2B5EF4-FFF2-40B4-BE49-F238E27FC236}">
                <a16:creationId xmlns:a16="http://schemas.microsoft.com/office/drawing/2014/main" id="{190A3069-382C-4E62-9673-14026EC6915A}"/>
              </a:ext>
            </a:extLst>
          </p:cNvPr>
          <p:cNvGrpSpPr/>
          <p:nvPr/>
        </p:nvGrpSpPr>
        <p:grpSpPr>
          <a:xfrm>
            <a:off x="6602056" y="2364828"/>
            <a:ext cx="5430582" cy="4294990"/>
            <a:chOff x="6602056" y="2364828"/>
            <a:chExt cx="5430582" cy="4294990"/>
          </a:xfrm>
        </p:grpSpPr>
        <p:pic>
          <p:nvPicPr>
            <p:cNvPr id="15" name="Picture 14">
              <a:extLst>
                <a:ext uri="{FF2B5EF4-FFF2-40B4-BE49-F238E27FC236}">
                  <a16:creationId xmlns:a16="http://schemas.microsoft.com/office/drawing/2014/main" id="{F6EE0B22-7BF4-4204-8690-2C57AC69B66C}"/>
                </a:ext>
              </a:extLst>
            </p:cNvPr>
            <p:cNvPicPr>
              <a:picLocks noChangeAspect="1"/>
            </p:cNvPicPr>
            <p:nvPr/>
          </p:nvPicPr>
          <p:blipFill rotWithShape="1">
            <a:blip r:embed="rId5">
              <a:extLst>
                <a:ext uri="{28A0092B-C50C-407E-A947-70E740481C1C}">
                  <a14:useLocalDpi xmlns:a14="http://schemas.microsoft.com/office/drawing/2010/main" val="0"/>
                </a:ext>
              </a:extLst>
            </a:blip>
            <a:srcRect l="8631" t="1949" r="6109" b="7231"/>
            <a:stretch/>
          </p:blipFill>
          <p:spPr>
            <a:xfrm>
              <a:off x="6602056" y="2364828"/>
              <a:ext cx="5430582" cy="38338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8730F764-A1DC-4D51-AC0D-F5FF07B19D02}"/>
                </a:ext>
              </a:extLst>
            </p:cNvPr>
            <p:cNvSpPr txBox="1"/>
            <p:nvPr/>
          </p:nvSpPr>
          <p:spPr>
            <a:xfrm>
              <a:off x="8600089" y="6198153"/>
              <a:ext cx="1626477" cy="461665"/>
            </a:xfrm>
            <a:prstGeom prst="rect">
              <a:avLst/>
            </a:prstGeom>
            <a:noFill/>
          </p:spPr>
          <p:txBody>
            <a:bodyPr wrap="square">
              <a:spAutoFit/>
            </a:bodyPr>
            <a:lstStyle/>
            <a:p>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8.7 </a:t>
              </a:r>
              <a:endParaRPr lang="en-US" sz="2400" dirty="0"/>
            </a:p>
          </p:txBody>
        </p:sp>
      </p:grpSp>
      <p:sp>
        <p:nvSpPr>
          <p:cNvPr id="21" name="TextBox 20">
            <a:extLst>
              <a:ext uri="{FF2B5EF4-FFF2-40B4-BE49-F238E27FC236}">
                <a16:creationId xmlns:a16="http://schemas.microsoft.com/office/drawing/2014/main" id="{1AD350A5-FD64-4C71-A19D-7364CB4E1F6F}"/>
              </a:ext>
            </a:extLst>
          </p:cNvPr>
          <p:cNvSpPr txBox="1"/>
          <p:nvPr/>
        </p:nvSpPr>
        <p:spPr>
          <a:xfrm>
            <a:off x="376037" y="3429000"/>
            <a:ext cx="5430582" cy="954107"/>
          </a:xfrm>
          <a:prstGeom prst="rect">
            <a:avLst/>
          </a:prstGeom>
          <a:solidFill>
            <a:schemeClr val="bg1"/>
          </a:solidFill>
        </p:spPr>
        <p:txBody>
          <a:bodyPr wrap="square">
            <a:spAutoFit/>
          </a:bodyPr>
          <a:lstStyle/>
          <a:p>
            <a:pPr algn="ct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a:t>
            </a:r>
          </a:p>
          <a:p>
            <a:pPr algn="ct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D, B, E </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A, B, C</a:t>
            </a:r>
            <a:r>
              <a:rPr lang="en-US" sz="2800" b="1" dirty="0">
                <a:latin typeface="Times New Roman" panose="02020603050405020304" pitchFamily="18" charset="0"/>
                <a:cs typeface="Times New Roman" panose="02020603050405020304" pitchFamily="18" charset="0"/>
              </a:rPr>
              <a:t> </a:t>
            </a:r>
            <a:endParaRPr lang="en-US" sz="2800" dirty="0"/>
          </a:p>
        </p:txBody>
      </p:sp>
    </p:spTree>
    <p:extLst>
      <p:ext uri="{BB962C8B-B14F-4D97-AF65-F5344CB8AC3E}">
        <p14:creationId xmlns:p14="http://schemas.microsoft.com/office/powerpoint/2010/main" val="92495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Line 7">
            <a:extLst>
              <a:ext uri="{FF2B5EF4-FFF2-40B4-BE49-F238E27FC236}">
                <a16:creationId xmlns:a16="http://schemas.microsoft.com/office/drawing/2014/main" id="{4CD90E52-4394-4073-A96B-81910C7D50C9}"/>
              </a:ext>
            </a:extLst>
          </p:cNvPr>
          <p:cNvSpPr>
            <a:spLocks noChangeShapeType="1"/>
          </p:cNvSpPr>
          <p:nvPr/>
        </p:nvSpPr>
        <p:spPr bwMode="auto">
          <a:xfrm flipH="1">
            <a:off x="5055476" y="3006599"/>
            <a:ext cx="3772524" cy="2332656"/>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 name="Line 7">
            <a:extLst>
              <a:ext uri="{FF2B5EF4-FFF2-40B4-BE49-F238E27FC236}">
                <a16:creationId xmlns:a16="http://schemas.microsoft.com/office/drawing/2014/main" id="{04196453-7304-424E-80FD-4616ABCE1497}"/>
              </a:ext>
            </a:extLst>
          </p:cNvPr>
          <p:cNvSpPr>
            <a:spLocks noChangeShapeType="1"/>
          </p:cNvSpPr>
          <p:nvPr/>
        </p:nvSpPr>
        <p:spPr bwMode="auto">
          <a:xfrm flipV="1">
            <a:off x="7136525" y="4456386"/>
            <a:ext cx="3037490" cy="188135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 name="TextBox 3">
            <a:extLst>
              <a:ext uri="{FF2B5EF4-FFF2-40B4-BE49-F238E27FC236}">
                <a16:creationId xmlns:a16="http://schemas.microsoft.com/office/drawing/2014/main" id="{E72AB2BA-2C9B-45AF-A903-779DB1DCA444}"/>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DFF6ABC-5089-4CD5-A956-804F14E0CE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8587" y="2190757"/>
            <a:ext cx="7521459" cy="4576577"/>
          </a:xfrm>
          <a:prstGeom prst="rect">
            <a:avLst/>
          </a:prstGeom>
        </p:spPr>
      </p:pic>
      <p:sp>
        <p:nvSpPr>
          <p:cNvPr id="8" name="TextBox 7">
            <a:extLst>
              <a:ext uri="{FF2B5EF4-FFF2-40B4-BE49-F238E27FC236}">
                <a16:creationId xmlns:a16="http://schemas.microsoft.com/office/drawing/2014/main" id="{CF2650AA-1BC2-42F7-AD74-D8D7145EC894}"/>
              </a:ext>
            </a:extLst>
          </p:cNvPr>
          <p:cNvSpPr txBox="1"/>
          <p:nvPr/>
        </p:nvSpPr>
        <p:spPr>
          <a:xfrm>
            <a:off x="1384254" y="738521"/>
            <a:ext cx="6695089" cy="523220"/>
          </a:xfrm>
          <a:prstGeom prst="rect">
            <a:avLst/>
          </a:prstGeom>
          <a:noFill/>
        </p:spPr>
        <p:txBody>
          <a:bodyPr wrap="square" rtlCol="0">
            <a:spAutoFit/>
          </a:bodyPr>
          <a:lstStyle/>
          <a:p>
            <a:r>
              <a:rPr lang="en-US" sz="2800" b="1" dirty="0" err="1">
                <a:solidFill>
                  <a:srgbClr val="3333FF"/>
                </a:solidFill>
                <a:latin typeface="Times New Roman" panose="02020603050405020304" pitchFamily="18" charset="0"/>
                <a:cs typeface="Times New Roman" panose="02020603050405020304" pitchFamily="18" charset="0"/>
              </a:rPr>
              <a:t>Dùng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thước</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kiểm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trong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8.8</a:t>
            </a:r>
          </a:p>
        </p:txBody>
      </p:sp>
      <p:sp>
        <p:nvSpPr>
          <p:cNvPr id="11" name="Flowchart: Preparation 10">
            <a:extLst>
              <a:ext uri="{FF2B5EF4-FFF2-40B4-BE49-F238E27FC236}">
                <a16:creationId xmlns:a16="http://schemas.microsoft.com/office/drawing/2014/main" id="{3BC9A94E-742F-414F-BE0F-FC9C254E5CCD}"/>
              </a:ext>
            </a:extLst>
          </p:cNvPr>
          <p:cNvSpPr/>
          <p:nvPr/>
        </p:nvSpPr>
        <p:spPr>
          <a:xfrm>
            <a:off x="0" y="1626807"/>
            <a:ext cx="2953407" cy="1177158"/>
          </a:xfrm>
          <a:prstGeom prst="flowChartPreparati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KẾT QUẢ</a:t>
            </a:r>
          </a:p>
        </p:txBody>
      </p:sp>
      <p:grpSp>
        <p:nvGrpSpPr>
          <p:cNvPr id="14" name="Group 13">
            <a:extLst>
              <a:ext uri="{FF2B5EF4-FFF2-40B4-BE49-F238E27FC236}">
                <a16:creationId xmlns:a16="http://schemas.microsoft.com/office/drawing/2014/main" id="{1BEA62A6-1626-49C4-AB6B-E5DF712FB45D}"/>
              </a:ext>
            </a:extLst>
          </p:cNvPr>
          <p:cNvGrpSpPr/>
          <p:nvPr/>
        </p:nvGrpSpPr>
        <p:grpSpPr>
          <a:xfrm>
            <a:off x="-56735" y="3354190"/>
            <a:ext cx="6020284" cy="523220"/>
            <a:chOff x="75716" y="3339830"/>
            <a:chExt cx="6020284" cy="523220"/>
          </a:xfrm>
        </p:grpSpPr>
        <p:sp>
          <p:nvSpPr>
            <p:cNvPr id="9" name="TextBox 8">
              <a:extLst>
                <a:ext uri="{FF2B5EF4-FFF2-40B4-BE49-F238E27FC236}">
                  <a16:creationId xmlns:a16="http://schemas.microsoft.com/office/drawing/2014/main" id="{215E33CF-B0B6-422E-A3DE-0038CE2C1CC4}"/>
                </a:ext>
              </a:extLst>
            </p:cNvPr>
            <p:cNvSpPr txBox="1"/>
            <p:nvPr/>
          </p:nvSpPr>
          <p:spPr>
            <a:xfrm>
              <a:off x="75716" y="3339830"/>
              <a:ext cx="6020284" cy="523220"/>
            </a:xfrm>
            <a:prstGeom prst="rect">
              <a:avLst/>
            </a:prstGeom>
            <a:noFill/>
          </p:spPr>
          <p:txBody>
            <a:bodyPr wrap="square" rtlCol="0">
              <a:spAutoFit/>
            </a:bodyPr>
            <a:lstStyle/>
            <a:p>
              <a:r>
                <a:rPr lang="en-US" sz="2800" b="1" dirty="0">
                  <a:solidFill>
                    <a:srgbClr val="3333FF"/>
                  </a:solidFill>
                  <a:latin typeface="Times New Roman" panose="02020603050405020304" pitchFamily="18" charset="0"/>
                  <a:cs typeface="Times New Roman" panose="02020603050405020304" pitchFamily="18" charset="0"/>
                </a:rPr>
                <a:t>a) Ba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A, B, C</a:t>
              </a:r>
              <a:endParaRPr lang="en-US" sz="2800" b="1" dirty="0">
                <a:solidFill>
                  <a:srgbClr val="3333FF"/>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4ED7762-F353-49B5-87DA-28A5CED454E3}"/>
                </a:ext>
              </a:extLst>
            </p:cNvPr>
            <p:cNvSpPr txBox="1"/>
            <p:nvPr/>
          </p:nvSpPr>
          <p:spPr>
            <a:xfrm>
              <a:off x="2953407" y="3493718"/>
              <a:ext cx="2010052" cy="369332"/>
            </a:xfrm>
            <a:prstGeom prst="rect">
              <a:avLst/>
            </a:prstGeom>
            <a:noFill/>
          </p:spPr>
          <p:txBody>
            <a:bodyPr wrap="square">
              <a:spAutoFit/>
            </a:bodyPr>
            <a:lstStyle/>
            <a:p>
              <a:r>
                <a:rPr lang="en-US" sz="1800" b="1" i="1" dirty="0">
                  <a:solidFill>
                    <a:srgbClr val="3333FF"/>
                  </a:solidFill>
                  <a:latin typeface="Times New Roman" panose="02020603050405020304" pitchFamily="18" charset="0"/>
                  <a:cs typeface="Times New Roman" panose="02020603050405020304" pitchFamily="18" charset="0"/>
                </a:rPr>
                <a:t>………………..</a:t>
              </a:r>
              <a:endParaRPr lang="en-US" dirty="0"/>
            </a:p>
          </p:txBody>
        </p:sp>
      </p:grpSp>
      <p:grpSp>
        <p:nvGrpSpPr>
          <p:cNvPr id="15" name="Group 14">
            <a:extLst>
              <a:ext uri="{FF2B5EF4-FFF2-40B4-BE49-F238E27FC236}">
                <a16:creationId xmlns:a16="http://schemas.microsoft.com/office/drawing/2014/main" id="{42C79B02-E7BA-4F3F-86F8-13A83D5A953D}"/>
              </a:ext>
            </a:extLst>
          </p:cNvPr>
          <p:cNvGrpSpPr/>
          <p:nvPr/>
        </p:nvGrpSpPr>
        <p:grpSpPr>
          <a:xfrm>
            <a:off x="0" y="4620444"/>
            <a:ext cx="6020284" cy="523220"/>
            <a:chOff x="75716" y="3339830"/>
            <a:chExt cx="6020284" cy="523220"/>
          </a:xfrm>
        </p:grpSpPr>
        <p:sp>
          <p:nvSpPr>
            <p:cNvPr id="16" name="TextBox 15">
              <a:extLst>
                <a:ext uri="{FF2B5EF4-FFF2-40B4-BE49-F238E27FC236}">
                  <a16:creationId xmlns:a16="http://schemas.microsoft.com/office/drawing/2014/main" id="{25F6BFB4-2408-46FD-851C-2F9DFCFD44CA}"/>
                </a:ext>
              </a:extLst>
            </p:cNvPr>
            <p:cNvSpPr txBox="1"/>
            <p:nvPr/>
          </p:nvSpPr>
          <p:spPr>
            <a:xfrm>
              <a:off x="75716" y="3339830"/>
              <a:ext cx="6020284" cy="523220"/>
            </a:xfrm>
            <a:prstGeom prst="rect">
              <a:avLst/>
            </a:prstGeom>
            <a:noFill/>
          </p:spPr>
          <p:txBody>
            <a:bodyPr wrap="square" rtlCol="0">
              <a:spAutoFit/>
            </a:bodyPr>
            <a:lstStyle/>
            <a:p>
              <a:r>
                <a:rPr lang="en-US" sz="2800" b="1" dirty="0">
                  <a:solidFill>
                    <a:srgbClr val="3333FF"/>
                  </a:solidFill>
                  <a:latin typeface="Times New Roman" panose="02020603050405020304" pitchFamily="18" charset="0"/>
                  <a:cs typeface="Times New Roman" panose="02020603050405020304" pitchFamily="18" charset="0"/>
                </a:rPr>
                <a:t>b) Ba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M, N, P</a:t>
              </a:r>
              <a:endParaRPr lang="en-US" sz="2800" b="1" dirty="0">
                <a:solidFill>
                  <a:srgbClr val="3333FF"/>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DB12A50A-7D7C-4FD1-B024-B4CA350C4ACE}"/>
                </a:ext>
              </a:extLst>
            </p:cNvPr>
            <p:cNvSpPr txBox="1"/>
            <p:nvPr/>
          </p:nvSpPr>
          <p:spPr>
            <a:xfrm>
              <a:off x="2953407" y="3493718"/>
              <a:ext cx="2010052" cy="369332"/>
            </a:xfrm>
            <a:prstGeom prst="rect">
              <a:avLst/>
            </a:prstGeom>
            <a:noFill/>
          </p:spPr>
          <p:txBody>
            <a:bodyPr wrap="square">
              <a:spAutoFit/>
            </a:bodyPr>
            <a:lstStyle/>
            <a:p>
              <a:r>
                <a:rPr lang="en-US" sz="1800" b="1" i="1" dirty="0">
                  <a:solidFill>
                    <a:srgbClr val="3333FF"/>
                  </a:solidFill>
                  <a:latin typeface="Times New Roman" panose="02020603050405020304" pitchFamily="18" charset="0"/>
                  <a:cs typeface="Times New Roman" panose="02020603050405020304" pitchFamily="18" charset="0"/>
                </a:rPr>
                <a:t>………………..</a:t>
              </a:r>
              <a:endParaRPr lang="en-US" dirty="0"/>
            </a:p>
          </p:txBody>
        </p:sp>
      </p:grpSp>
      <p:pic>
        <p:nvPicPr>
          <p:cNvPr id="12" name="Picture 5" descr="Thuoc21">
            <a:extLst>
              <a:ext uri="{FF2B5EF4-FFF2-40B4-BE49-F238E27FC236}">
                <a16:creationId xmlns:a16="http://schemas.microsoft.com/office/drawing/2014/main" id="{89C6AC0D-3B4B-48AF-AB55-FB0F3010202D}"/>
              </a:ext>
            </a:extLst>
          </p:cNvPr>
          <p:cNvPicPr preferRelativeResize="0">
            <a:picLocks noChangeAspect="1" noChangeArrowheads="1"/>
          </p:cNvPicPr>
          <p:nvPr/>
        </p:nvPicPr>
        <p:blipFill>
          <a:blip r:embed="rId3">
            <a:lum bright="-18000" contrast="30000"/>
            <a:extLst>
              <a:ext uri="{28A0092B-C50C-407E-A947-70E740481C1C}">
                <a14:useLocalDpi xmlns:a14="http://schemas.microsoft.com/office/drawing/2010/main" val="0"/>
              </a:ext>
            </a:extLst>
          </a:blip>
          <a:srcRect/>
          <a:stretch>
            <a:fillRect/>
          </a:stretch>
        </p:blipFill>
        <p:spPr bwMode="auto">
          <a:xfrm rot="19681439">
            <a:off x="3224978" y="4618005"/>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5" descr="Thuoc21">
            <a:extLst>
              <a:ext uri="{FF2B5EF4-FFF2-40B4-BE49-F238E27FC236}">
                <a16:creationId xmlns:a16="http://schemas.microsoft.com/office/drawing/2014/main" id="{F0650AF5-6871-4906-8371-A55CBF97670B}"/>
              </a:ext>
            </a:extLst>
          </p:cNvPr>
          <p:cNvPicPr preferRelativeResize="0">
            <a:picLocks noChangeAspect="1" noChangeArrowheads="1"/>
          </p:cNvPicPr>
          <p:nvPr/>
        </p:nvPicPr>
        <p:blipFill>
          <a:blip r:embed="rId3">
            <a:lum bright="-18000" contrast="30000"/>
            <a:extLst>
              <a:ext uri="{28A0092B-C50C-407E-A947-70E740481C1C}">
                <a14:useLocalDpi xmlns:a14="http://schemas.microsoft.com/office/drawing/2010/main" val="0"/>
              </a:ext>
            </a:extLst>
          </a:blip>
          <a:srcRect/>
          <a:stretch>
            <a:fillRect/>
          </a:stretch>
        </p:blipFill>
        <p:spPr bwMode="auto">
          <a:xfrm rot="19681439">
            <a:off x="6089429" y="5153648"/>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31AF0A9-B475-4ACE-B62D-1A71E9366F5C}"/>
              </a:ext>
            </a:extLst>
          </p:cNvPr>
          <p:cNvSpPr/>
          <p:nvPr/>
        </p:nvSpPr>
        <p:spPr>
          <a:xfrm>
            <a:off x="2877691" y="3366818"/>
            <a:ext cx="2692795"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không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E514BC13-4416-4263-978C-5D117D155E77}"/>
              </a:ext>
            </a:extLst>
          </p:cNvPr>
          <p:cNvSpPr/>
          <p:nvPr/>
        </p:nvSpPr>
        <p:spPr>
          <a:xfrm>
            <a:off x="3033568" y="4654142"/>
            <a:ext cx="1764371"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796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22" presetClass="entr" presetSubtype="8"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225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nodeType="clickEffect">
                                  <p:stCondLst>
                                    <p:cond delay="0"/>
                                  </p:stCondLst>
                                  <p:childTnLst>
                                    <p:animEffect transition="out" filter="barn(inVertical)">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22" presetClass="entr" presetSubtype="8"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225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xit" presetSubtype="21" fill="hold" nodeType="clickEffect">
                                  <p:stCondLst>
                                    <p:cond delay="0"/>
                                  </p:stCondLst>
                                  <p:childTnLst>
                                    <p:animEffect transition="out" filter="barn(inVertical)">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1000"/>
                                        <p:tgtEl>
                                          <p:spTgt spid="2"/>
                                        </p:tgtEl>
                                      </p:cBhvr>
                                    </p:animEffect>
                                    <p:anim calcmode="lin" valueType="num">
                                      <p:cBhvr>
                                        <p:cTn id="61" dur="1000" fill="hold"/>
                                        <p:tgtEl>
                                          <p:spTgt spid="2"/>
                                        </p:tgtEl>
                                        <p:attrNameLst>
                                          <p:attrName>ppt_x</p:attrName>
                                        </p:attrNameLst>
                                      </p:cBhvr>
                                      <p:tavLst>
                                        <p:tav tm="0">
                                          <p:val>
                                            <p:strVal val="#ppt_x"/>
                                          </p:val>
                                        </p:tav>
                                        <p:tav tm="100000">
                                          <p:val>
                                            <p:strVal val="#ppt_x"/>
                                          </p:val>
                                        </p:tav>
                                      </p:tavLst>
                                    </p:anim>
                                    <p:anim calcmode="lin" valueType="num">
                                      <p:cBhvr>
                                        <p:cTn id="6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2"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結構足球場西蒂天空背景, 現代的, 建築, 建築物背景圖片免費下載">
            <a:extLst>
              <a:ext uri="{FF2B5EF4-FFF2-40B4-BE49-F238E27FC236}">
                <a16:creationId xmlns:a16="http://schemas.microsoft.com/office/drawing/2014/main" id="{1ABD839C-FA72-4716-ADEF-4EF278157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38006"/>
            <a:ext cx="12192000" cy="6166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72AB2BA-2C9B-45AF-A903-779DB1DCA444}"/>
              </a:ext>
            </a:extLst>
          </p:cNvPr>
          <p:cNvSpPr txBox="1"/>
          <p:nvPr/>
        </p:nvSpPr>
        <p:spPr>
          <a:xfrm>
            <a:off x="142324" y="53231"/>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2" name="Trapezoid 1">
            <a:extLst>
              <a:ext uri="{FF2B5EF4-FFF2-40B4-BE49-F238E27FC236}">
                <a16:creationId xmlns:a16="http://schemas.microsoft.com/office/drawing/2014/main" id="{B544116B-BEE3-4CE3-BFF4-285B1EDCD426}"/>
              </a:ext>
            </a:extLst>
          </p:cNvPr>
          <p:cNvSpPr/>
          <p:nvPr/>
        </p:nvSpPr>
        <p:spPr>
          <a:xfrm rot="10800000">
            <a:off x="53866" y="4697812"/>
            <a:ext cx="283780" cy="1282262"/>
          </a:xfrm>
          <a:prstGeom prst="trapezoi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Trapezoid 4">
            <a:extLst>
              <a:ext uri="{FF2B5EF4-FFF2-40B4-BE49-F238E27FC236}">
                <a16:creationId xmlns:a16="http://schemas.microsoft.com/office/drawing/2014/main" id="{8DA8C11D-0DB1-47E3-B7BD-08FCD88927C6}"/>
              </a:ext>
            </a:extLst>
          </p:cNvPr>
          <p:cNvSpPr/>
          <p:nvPr/>
        </p:nvSpPr>
        <p:spPr>
          <a:xfrm rot="10800000">
            <a:off x="11887198" y="4703977"/>
            <a:ext cx="283780" cy="1282262"/>
          </a:xfrm>
          <a:prstGeom prst="trapezoi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FDDAEA04-1673-4A20-9222-1C8B7403DBBC}"/>
              </a:ext>
            </a:extLst>
          </p:cNvPr>
          <p:cNvCxnSpPr>
            <a:cxnSpLocks/>
            <a:stCxn id="2" idx="1"/>
            <a:endCxn id="5" idx="3"/>
          </p:cNvCxnSpPr>
          <p:nvPr/>
        </p:nvCxnSpPr>
        <p:spPr>
          <a:xfrm>
            <a:off x="302173" y="5338943"/>
            <a:ext cx="11620497" cy="6165"/>
          </a:xfrm>
          <a:prstGeom prst="line">
            <a:avLst/>
          </a:prstGeom>
          <a:ln w="57150">
            <a:solidFill>
              <a:srgbClr val="ED7D3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8FC4739-6596-44D2-BC3A-FF775EEDCB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750" b="90000" l="5250" r="90000"/>
                    </a14:imgEffect>
                  </a14:imgLayer>
                </a14:imgProps>
              </a:ext>
            </a:extLst>
          </a:blip>
          <a:srcRect l="2797" t="13946" r="10766" b="13870"/>
          <a:stretch/>
        </p:blipFill>
        <p:spPr>
          <a:xfrm rot="20999592" flipV="1">
            <a:off x="-206864" y="3308587"/>
            <a:ext cx="3024922" cy="2526130"/>
          </a:xfrm>
          <a:prstGeom prst="rect">
            <a:avLst/>
          </a:prstGeom>
        </p:spPr>
      </p:pic>
      <p:cxnSp>
        <p:nvCxnSpPr>
          <p:cNvPr id="10" name="Straight Connector 9">
            <a:extLst>
              <a:ext uri="{FF2B5EF4-FFF2-40B4-BE49-F238E27FC236}">
                <a16:creationId xmlns:a16="http://schemas.microsoft.com/office/drawing/2014/main" id="{799AE795-FB3C-4D84-B34B-AB70A27B5737}"/>
              </a:ext>
            </a:extLst>
          </p:cNvPr>
          <p:cNvCxnSpPr>
            <a:cxnSpLocks/>
            <a:stCxn id="2" idx="0"/>
          </p:cNvCxnSpPr>
          <p:nvPr/>
        </p:nvCxnSpPr>
        <p:spPr>
          <a:xfrm>
            <a:off x="195756" y="5980074"/>
            <a:ext cx="11933182" cy="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6418C29E-72CE-4ADE-813C-CAF178F96015}"/>
              </a:ext>
            </a:extLst>
          </p:cNvPr>
          <p:cNvSpPr/>
          <p:nvPr/>
        </p:nvSpPr>
        <p:spPr>
          <a:xfrm>
            <a:off x="4104289" y="880098"/>
            <a:ext cx="3983421" cy="126558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30890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mph" presetSubtype="0" fill="hold" grpId="1" nodeType="clickEffect">
                                  <p:stCondLst>
                                    <p:cond delay="0"/>
                                  </p:stCondLst>
                                  <p:childTnLst>
                                    <p:animClr clrSpc="rgb" dir="cw">
                                      <p:cBhvr override="childStyle">
                                        <p:cTn id="18" dur="500" fill="hold"/>
                                        <p:tgtEl>
                                          <p:spTgt spid="2"/>
                                        </p:tgtEl>
                                        <p:attrNameLst>
                                          <p:attrName>style.color</p:attrName>
                                        </p:attrNameLst>
                                      </p:cBhvr>
                                      <p:to>
                                        <a:schemeClr val="accent2"/>
                                      </p:to>
                                    </p:animClr>
                                    <p:animClr clrSpc="rgb" dir="cw">
                                      <p:cBhvr>
                                        <p:cTn id="19" dur="500" fill="hold"/>
                                        <p:tgtEl>
                                          <p:spTgt spid="2"/>
                                        </p:tgtEl>
                                        <p:attrNameLst>
                                          <p:attrName>fillcolor</p:attrName>
                                        </p:attrNameLst>
                                      </p:cBhvr>
                                      <p:to>
                                        <a:schemeClr val="accent2"/>
                                      </p:to>
                                    </p:animClr>
                                    <p:set>
                                      <p:cBhvr>
                                        <p:cTn id="20" dur="500" fill="hold"/>
                                        <p:tgtEl>
                                          <p:spTgt spid="2"/>
                                        </p:tgtEl>
                                        <p:attrNameLst>
                                          <p:attrName>fill.type</p:attrName>
                                        </p:attrNameLst>
                                      </p:cBhvr>
                                      <p:to>
                                        <p:strVal val="solid"/>
                                      </p:to>
                                    </p:set>
                                    <p:set>
                                      <p:cBhvr>
                                        <p:cTn id="21" dur="500" fill="hold"/>
                                        <p:tgtEl>
                                          <p:spTgt spid="2"/>
                                        </p:tgtEl>
                                        <p:attrNameLst>
                                          <p:attrName>fill.on</p:attrName>
                                        </p:attrNameLst>
                                      </p:cBhvr>
                                      <p:to>
                                        <p:strVal val="true"/>
                                      </p:to>
                                    </p:set>
                                  </p:childTnLst>
                                </p:cTn>
                              </p:par>
                              <p:par>
                                <p:cTn id="22" presetID="19" presetClass="emph" presetSubtype="0" fill="hold" grpId="1" nodeType="withEffect">
                                  <p:stCondLst>
                                    <p:cond delay="0"/>
                                  </p:stCondLst>
                                  <p:childTnLst>
                                    <p:animClr clrSpc="rgb" dir="cw">
                                      <p:cBhvr override="childStyle">
                                        <p:cTn id="23" dur="500" fill="hold"/>
                                        <p:tgtEl>
                                          <p:spTgt spid="5"/>
                                        </p:tgtEl>
                                        <p:attrNameLst>
                                          <p:attrName>style.color</p:attrName>
                                        </p:attrNameLst>
                                      </p:cBhvr>
                                      <p:to>
                                        <a:schemeClr val="accent2"/>
                                      </p:to>
                                    </p:animClr>
                                    <p:animClr clrSpc="rgb" dir="cw">
                                      <p:cBhvr>
                                        <p:cTn id="24" dur="500" fill="hold"/>
                                        <p:tgtEl>
                                          <p:spTgt spid="5"/>
                                        </p:tgtEl>
                                        <p:attrNameLst>
                                          <p:attrName>fillcolor</p:attrName>
                                        </p:attrNameLst>
                                      </p:cBhvr>
                                      <p:to>
                                        <a:schemeClr val="accent2"/>
                                      </p:to>
                                    </p:animClr>
                                    <p:set>
                                      <p:cBhvr>
                                        <p:cTn id="25" dur="500" fill="hold"/>
                                        <p:tgtEl>
                                          <p:spTgt spid="5"/>
                                        </p:tgtEl>
                                        <p:attrNameLst>
                                          <p:attrName>fill.type</p:attrName>
                                        </p:attrNameLst>
                                      </p:cBhvr>
                                      <p:to>
                                        <p:strVal val="solid"/>
                                      </p:to>
                                    </p:set>
                                    <p:set>
                                      <p:cBhvr>
                                        <p:cTn id="26" dur="500" fill="hold"/>
                                        <p:tgtEl>
                                          <p:spTgt spid="5"/>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circle(in)">
                                      <p:cBhvr>
                                        <p:cTn id="36" dur="2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1.25E-6 4.81481E-6 L 0.84518 -0.00764 " pathEditMode="relative" rAng="0" ptsTypes="AA">
                                      <p:cBhvr>
                                        <p:cTn id="40" dur="2000" fill="hold"/>
                                        <p:tgtEl>
                                          <p:spTgt spid="8"/>
                                        </p:tgtEl>
                                        <p:attrNameLst>
                                          <p:attrName>ppt_x</p:attrName>
                                          <p:attrName>ppt_y</p:attrName>
                                        </p:attrNameLst>
                                      </p:cBhvr>
                                      <p:rCtr x="42253" y="-394"/>
                                    </p:animMotion>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2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xit" presetSubtype="32" fill="hold" grpId="2" nodeType="clickEffect">
                                  <p:stCondLst>
                                    <p:cond delay="0"/>
                                  </p:stCondLst>
                                  <p:childTnLst>
                                    <p:animEffect transition="out" filter="circle(out)">
                                      <p:cBhvr>
                                        <p:cTn id="47" dur="2000"/>
                                        <p:tgtEl>
                                          <p:spTgt spid="2"/>
                                        </p:tgtEl>
                                      </p:cBhvr>
                                    </p:animEffect>
                                    <p:set>
                                      <p:cBhvr>
                                        <p:cTn id="48" dur="1" fill="hold">
                                          <p:stCondLst>
                                            <p:cond delay="1999"/>
                                          </p:stCondLst>
                                        </p:cTn>
                                        <p:tgtEl>
                                          <p:spTgt spid="2"/>
                                        </p:tgtEl>
                                        <p:attrNameLst>
                                          <p:attrName>style.visibility</p:attrName>
                                        </p:attrNameLst>
                                      </p:cBhvr>
                                      <p:to>
                                        <p:strVal val="hidden"/>
                                      </p:to>
                                    </p:set>
                                  </p:childTnLst>
                                </p:cTn>
                              </p:par>
                              <p:par>
                                <p:cTn id="49" presetID="6" presetClass="exit" presetSubtype="32" fill="hold" grpId="2" nodeType="withEffect">
                                  <p:stCondLst>
                                    <p:cond delay="0"/>
                                  </p:stCondLst>
                                  <p:childTnLst>
                                    <p:animEffect transition="out" filter="circle(out)">
                                      <p:cBhvr>
                                        <p:cTn id="50" dur="2000"/>
                                        <p:tgtEl>
                                          <p:spTgt spid="5"/>
                                        </p:tgtEl>
                                      </p:cBhvr>
                                    </p:animEffect>
                                    <p:set>
                                      <p:cBhvr>
                                        <p:cTn id="51" dur="1" fill="hold">
                                          <p:stCondLst>
                                            <p:cond delay="1999"/>
                                          </p:stCondLst>
                                        </p:cTn>
                                        <p:tgtEl>
                                          <p:spTgt spid="5"/>
                                        </p:tgtEl>
                                        <p:attrNameLst>
                                          <p:attrName>style.visibility</p:attrName>
                                        </p:attrNameLst>
                                      </p:cBhvr>
                                      <p:to>
                                        <p:strVal val="hidden"/>
                                      </p:to>
                                    </p:set>
                                  </p:childTnLst>
                                </p:cTn>
                              </p:par>
                              <p:par>
                                <p:cTn id="52" presetID="6" presetClass="exit" presetSubtype="32" fill="hold" nodeType="withEffect">
                                  <p:stCondLst>
                                    <p:cond delay="0"/>
                                  </p:stCondLst>
                                  <p:childTnLst>
                                    <p:animEffect transition="out" filter="circle(out)">
                                      <p:cBhvr>
                                        <p:cTn id="53" dur="2000"/>
                                        <p:tgtEl>
                                          <p:spTgt spid="8"/>
                                        </p:tgtEl>
                                      </p:cBhvr>
                                    </p:animEffect>
                                    <p:set>
                                      <p:cBhvr>
                                        <p:cTn id="54" dur="1" fill="hold">
                                          <p:stCondLst>
                                            <p:cond delay="1999"/>
                                          </p:stCondLst>
                                        </p:cTn>
                                        <p:tgtEl>
                                          <p:spTgt spid="8"/>
                                        </p:tgtEl>
                                        <p:attrNameLst>
                                          <p:attrName>style.visibility</p:attrName>
                                        </p:attrNameLst>
                                      </p:cBhvr>
                                      <p:to>
                                        <p:strVal val="hidden"/>
                                      </p:to>
                                    </p:set>
                                  </p:childTnLst>
                                </p:cTn>
                              </p:par>
                              <p:par>
                                <p:cTn id="55" presetID="6" presetClass="exit" presetSubtype="32" fill="hold" nodeType="withEffect">
                                  <p:stCondLst>
                                    <p:cond delay="0"/>
                                  </p:stCondLst>
                                  <p:childTnLst>
                                    <p:animEffect transition="out" filter="circle(out)">
                                      <p:cBhvr>
                                        <p:cTn id="56" dur="2000"/>
                                        <p:tgtEl>
                                          <p:spTgt spid="6"/>
                                        </p:tgtEl>
                                      </p:cBhvr>
                                    </p:animEffect>
                                    <p:set>
                                      <p:cBhvr>
                                        <p:cTn id="5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5" grpId="0" animBg="1"/>
      <p:bldP spid="5" grpId="1" animBg="1"/>
      <p:bldP spid="5"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FB1683-E21C-40D7-81A9-F3B37BE1733C}"/>
              </a:ext>
            </a:extLst>
          </p:cNvPr>
          <p:cNvSpPr txBox="1"/>
          <p:nvPr/>
        </p:nvSpPr>
        <p:spPr>
          <a:xfrm>
            <a:off x="286992" y="941764"/>
            <a:ext cx="4632214" cy="523220"/>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8.2. Quan </a:t>
            </a:r>
            <a:r>
              <a:rPr lang="en-US" sz="2800" b="1" dirty="0" err="1">
                <a:solidFill>
                  <a:srgbClr val="C00000"/>
                </a:solidFill>
                <a:latin typeface="Times New Roman" panose="02020603050405020304" pitchFamily="18" charset="0"/>
                <a:cs typeface="Times New Roman" panose="02020603050405020304" pitchFamily="18" charset="0"/>
              </a:rPr>
              <a:t>sát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Hình</a:t>
            </a:r>
            <a:r>
              <a:rPr lang="en-US" sz="2800" b="1" dirty="0">
                <a:solidFill>
                  <a:srgbClr val="C00000"/>
                </a:solidFill>
                <a:latin typeface="Times New Roman" panose="02020603050405020304" pitchFamily="18" charset="0"/>
                <a:cs typeface="Times New Roman" panose="02020603050405020304" pitchFamily="18" charset="0"/>
              </a:rPr>
              <a:t> 8.12</a:t>
            </a:r>
          </a:p>
        </p:txBody>
      </p:sp>
      <p:sp>
        <p:nvSpPr>
          <p:cNvPr id="29" name="TextBox 28">
            <a:extLst>
              <a:ext uri="{FF2B5EF4-FFF2-40B4-BE49-F238E27FC236}">
                <a16:creationId xmlns:a16="http://schemas.microsoft.com/office/drawing/2014/main" id="{70B68A04-8FF2-4376-9ECE-C893F8ECFE5F}"/>
              </a:ext>
            </a:extLst>
          </p:cNvPr>
          <p:cNvSpPr txBox="1"/>
          <p:nvPr/>
        </p:nvSpPr>
        <p:spPr>
          <a:xfrm>
            <a:off x="1016298" y="1515643"/>
            <a:ext cx="592625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a:t>
            </a:r>
          </a:p>
        </p:txBody>
      </p:sp>
      <p:pic>
        <p:nvPicPr>
          <p:cNvPr id="6146" name="Picture 2" descr="download work png photos 480 - free clipart teamwork PNG image with  transparent background | TOPpng">
            <a:extLst>
              <a:ext uri="{FF2B5EF4-FFF2-40B4-BE49-F238E27FC236}">
                <a16:creationId xmlns:a16="http://schemas.microsoft.com/office/drawing/2014/main" id="{C3F7B4D1-EFEA-4E8F-B375-BE29B87E789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643" b="92952" l="0" r="95946"/>
                    </a14:imgEffect>
                  </a14:imgLayer>
                </a14:imgProps>
              </a:ext>
              <a:ext uri="{28A0092B-C50C-407E-A947-70E740481C1C}">
                <a14:useLocalDpi xmlns:a14="http://schemas.microsoft.com/office/drawing/2010/main" val="0"/>
              </a:ext>
            </a:extLst>
          </a:blip>
          <a:srcRect/>
          <a:stretch>
            <a:fillRect/>
          </a:stretch>
        </p:blipFill>
        <p:spPr bwMode="auto">
          <a:xfrm>
            <a:off x="8751575" y="-578632"/>
            <a:ext cx="3232782" cy="330559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D678AFDB-D7CE-4CD6-BF43-D45503BC5A0C}"/>
              </a:ext>
            </a:extLst>
          </p:cNvPr>
          <p:cNvSpPr txBox="1"/>
          <p:nvPr/>
        </p:nvSpPr>
        <p:spPr>
          <a:xfrm>
            <a:off x="963030" y="3020920"/>
            <a:ext cx="6079900"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a:t>
            </a:r>
          </a:p>
        </p:txBody>
      </p:sp>
      <p:sp>
        <p:nvSpPr>
          <p:cNvPr id="30" name="TextBox 29">
            <a:extLst>
              <a:ext uri="{FF2B5EF4-FFF2-40B4-BE49-F238E27FC236}">
                <a16:creationId xmlns:a16="http://schemas.microsoft.com/office/drawing/2014/main" id="{AC245E67-58F1-4E2F-850F-99FD11176A93}"/>
              </a:ext>
            </a:extLst>
          </p:cNvPr>
          <p:cNvSpPr txBox="1"/>
          <p:nvPr/>
        </p:nvSpPr>
        <p:spPr>
          <a:xfrm>
            <a:off x="220711" y="4137213"/>
            <a:ext cx="7032345" cy="954107"/>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bộ</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S, A,B;</a:t>
            </a:r>
          </a:p>
          <a:p>
            <a:pPr algn="ctr"/>
            <a:r>
              <a:rPr lang="en-US" sz="2800" i="1" dirty="0">
                <a:solidFill>
                  <a:srgbClr val="FF0000"/>
                </a:solidFill>
                <a:latin typeface="Times New Roman" panose="02020603050405020304" pitchFamily="18" charset="0"/>
                <a:cs typeface="Times New Roman" panose="02020603050405020304" pitchFamily="18" charset="0"/>
              </a:rPr>
              <a:t>S, B, C; S,A ,C</a:t>
            </a:r>
          </a:p>
        </p:txBody>
      </p:sp>
      <p:sp>
        <p:nvSpPr>
          <p:cNvPr id="39" name="TextBox 38">
            <a:extLst>
              <a:ext uri="{FF2B5EF4-FFF2-40B4-BE49-F238E27FC236}">
                <a16:creationId xmlns:a16="http://schemas.microsoft.com/office/drawing/2014/main" id="{EB4999CF-4656-420D-A6E2-4DD49560A9D8}"/>
              </a:ext>
            </a:extLst>
          </p:cNvPr>
          <p:cNvSpPr txBox="1"/>
          <p:nvPr/>
        </p:nvSpPr>
        <p:spPr>
          <a:xfrm>
            <a:off x="142324" y="2264895"/>
            <a:ext cx="7526629"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bộ</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 B, C</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C1101E5-6123-469F-991F-0F79AB3E2455}"/>
              </a:ext>
            </a:extLst>
          </p:cNvPr>
          <p:cNvSpPr txBox="1"/>
          <p:nvPr/>
        </p:nvSpPr>
        <p:spPr>
          <a:xfrm>
            <a:off x="142324" y="53231"/>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id="{23652F9F-1CE3-4D06-8A75-8B3091286074}"/>
              </a:ext>
            </a:extLst>
          </p:cNvPr>
          <p:cNvSpPr/>
          <p:nvPr/>
        </p:nvSpPr>
        <p:spPr>
          <a:xfrm>
            <a:off x="16524" y="1515643"/>
            <a:ext cx="1078310" cy="624253"/>
          </a:xfrm>
          <a:prstGeom prst="ellipse">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N 1</a:t>
            </a:r>
          </a:p>
        </p:txBody>
      </p:sp>
      <p:sp>
        <p:nvSpPr>
          <p:cNvPr id="20" name="Oval 19">
            <a:extLst>
              <a:ext uri="{FF2B5EF4-FFF2-40B4-BE49-F238E27FC236}">
                <a16:creationId xmlns:a16="http://schemas.microsoft.com/office/drawing/2014/main" id="{E934F579-035D-42CB-85EF-E1EA182B187E}"/>
              </a:ext>
            </a:extLst>
          </p:cNvPr>
          <p:cNvSpPr/>
          <p:nvPr/>
        </p:nvSpPr>
        <p:spPr>
          <a:xfrm>
            <a:off x="-50332" y="3017533"/>
            <a:ext cx="1078310" cy="624253"/>
          </a:xfrm>
          <a:prstGeom prst="ellipse">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N 2</a:t>
            </a:r>
          </a:p>
        </p:txBody>
      </p:sp>
      <p:sp>
        <p:nvSpPr>
          <p:cNvPr id="22" name="Oval 21">
            <a:extLst>
              <a:ext uri="{FF2B5EF4-FFF2-40B4-BE49-F238E27FC236}">
                <a16:creationId xmlns:a16="http://schemas.microsoft.com/office/drawing/2014/main" id="{41432A16-88E5-4780-BB65-1037A96E824E}"/>
              </a:ext>
            </a:extLst>
          </p:cNvPr>
          <p:cNvSpPr/>
          <p:nvPr/>
        </p:nvSpPr>
        <p:spPr>
          <a:xfrm>
            <a:off x="-4468" y="5016494"/>
            <a:ext cx="1078310" cy="624253"/>
          </a:xfrm>
          <a:prstGeom prst="ellipse">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N 2</a:t>
            </a:r>
          </a:p>
        </p:txBody>
      </p:sp>
      <p:sp>
        <p:nvSpPr>
          <p:cNvPr id="23" name="TextBox 22">
            <a:extLst>
              <a:ext uri="{FF2B5EF4-FFF2-40B4-BE49-F238E27FC236}">
                <a16:creationId xmlns:a16="http://schemas.microsoft.com/office/drawing/2014/main" id="{A0CC4C8C-22B7-46A4-9746-BCB80E5B59F8}"/>
              </a:ext>
            </a:extLst>
          </p:cNvPr>
          <p:cNvSpPr txBox="1"/>
          <p:nvPr/>
        </p:nvSpPr>
        <p:spPr>
          <a:xfrm>
            <a:off x="1004938" y="5016494"/>
            <a:ext cx="6079900"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Bốn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 B, C, S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p>
        </p:txBody>
      </p:sp>
      <p:grpSp>
        <p:nvGrpSpPr>
          <p:cNvPr id="13" name="Group 12">
            <a:extLst>
              <a:ext uri="{FF2B5EF4-FFF2-40B4-BE49-F238E27FC236}">
                <a16:creationId xmlns:a16="http://schemas.microsoft.com/office/drawing/2014/main" id="{F29C99C8-BA0C-4747-A885-A6809F396FD6}"/>
              </a:ext>
            </a:extLst>
          </p:cNvPr>
          <p:cNvGrpSpPr/>
          <p:nvPr/>
        </p:nvGrpSpPr>
        <p:grpSpPr>
          <a:xfrm>
            <a:off x="7390208" y="1759486"/>
            <a:ext cx="4785268" cy="3807026"/>
            <a:chOff x="7390208" y="1759486"/>
            <a:chExt cx="4785268" cy="3807026"/>
          </a:xfrm>
        </p:grpSpPr>
        <p:pic>
          <p:nvPicPr>
            <p:cNvPr id="7" name="Picture 6">
              <a:extLst>
                <a:ext uri="{FF2B5EF4-FFF2-40B4-BE49-F238E27FC236}">
                  <a16:creationId xmlns:a16="http://schemas.microsoft.com/office/drawing/2014/main" id="{446A9019-4F0A-4DA8-85B2-00AB88CD90C7}"/>
                </a:ext>
              </a:extLst>
            </p:cNvPr>
            <p:cNvPicPr>
              <a:picLocks noChangeAspect="1"/>
            </p:cNvPicPr>
            <p:nvPr/>
          </p:nvPicPr>
          <p:blipFill rotWithShape="1">
            <a:blip r:embed="rId4">
              <a:extLst>
                <a:ext uri="{28A0092B-C50C-407E-A947-70E740481C1C}">
                  <a14:useLocalDpi xmlns:a14="http://schemas.microsoft.com/office/drawing/2010/main" val="0"/>
                </a:ext>
              </a:extLst>
            </a:blip>
            <a:srcRect l="4826" t="7845" r="10580" b="9262"/>
            <a:stretch/>
          </p:blipFill>
          <p:spPr>
            <a:xfrm>
              <a:off x="7390208" y="1759486"/>
              <a:ext cx="4785268" cy="3776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3" name="TextBox 32">
              <a:extLst>
                <a:ext uri="{FF2B5EF4-FFF2-40B4-BE49-F238E27FC236}">
                  <a16:creationId xmlns:a16="http://schemas.microsoft.com/office/drawing/2014/main" id="{393E3C8C-C12A-463D-94FE-A2FC5B999659}"/>
                </a:ext>
              </a:extLst>
            </p:cNvPr>
            <p:cNvSpPr txBox="1"/>
            <p:nvPr/>
          </p:nvSpPr>
          <p:spPr>
            <a:xfrm>
              <a:off x="9080396" y="5166402"/>
              <a:ext cx="1404891" cy="400110"/>
            </a:xfrm>
            <a:prstGeom prst="rect">
              <a:avLst/>
            </a:prstGeom>
            <a:noFill/>
          </p:spPr>
          <p:txBody>
            <a:bodyPr wrap="square">
              <a:spAutoFit/>
            </a:bodyPr>
            <a:lstStyle/>
            <a:p>
              <a:r>
                <a:rPr lang="en-US" sz="2000" b="1" dirty="0" err="1">
                  <a:latin typeface="Times New Roman" panose="02020603050405020304" pitchFamily="18" charset="0"/>
                  <a:cs typeface="Times New Roman" panose="02020603050405020304" pitchFamily="18" charset="0"/>
                </a:rPr>
                <a:t>Hình</a:t>
              </a:r>
              <a:r>
                <a:rPr lang="en-US" sz="2000" b="1" dirty="0">
                  <a:latin typeface="Times New Roman" panose="02020603050405020304" pitchFamily="18" charset="0"/>
                  <a:cs typeface="Times New Roman" panose="02020603050405020304" pitchFamily="18" charset="0"/>
                </a:rPr>
                <a:t> 8.12</a:t>
              </a:r>
              <a:endParaRPr lang="en-US" sz="2000" dirty="0"/>
            </a:p>
          </p:txBody>
        </p:sp>
      </p:grpSp>
      <p:sp>
        <p:nvSpPr>
          <p:cNvPr id="36" name="TextBox 35">
            <a:extLst>
              <a:ext uri="{FF2B5EF4-FFF2-40B4-BE49-F238E27FC236}">
                <a16:creationId xmlns:a16="http://schemas.microsoft.com/office/drawing/2014/main" id="{CB35E5AA-7B5C-4705-9B75-2C9930E53CE0}"/>
              </a:ext>
            </a:extLst>
          </p:cNvPr>
          <p:cNvSpPr txBox="1"/>
          <p:nvPr/>
        </p:nvSpPr>
        <p:spPr>
          <a:xfrm>
            <a:off x="250584" y="5850662"/>
            <a:ext cx="6079900"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Bốn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 B, C, S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hàng</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4618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1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1000"/>
                                        <p:tgtEl>
                                          <p:spTgt spid="39"/>
                                        </p:tgtEl>
                                      </p:cBhvr>
                                    </p:animEffect>
                                    <p:anim calcmode="lin" valueType="num">
                                      <p:cBhvr>
                                        <p:cTn id="47" dur="1000" fill="hold"/>
                                        <p:tgtEl>
                                          <p:spTgt spid="39"/>
                                        </p:tgtEl>
                                        <p:attrNameLst>
                                          <p:attrName>ppt_x</p:attrName>
                                        </p:attrNameLst>
                                      </p:cBhvr>
                                      <p:tavLst>
                                        <p:tav tm="0">
                                          <p:val>
                                            <p:strVal val="#ppt_x"/>
                                          </p:val>
                                        </p:tav>
                                        <p:tav tm="100000">
                                          <p:val>
                                            <p:strVal val="#ppt_x"/>
                                          </p:val>
                                        </p:tav>
                                      </p:tavLst>
                                    </p:anim>
                                    <p:anim calcmode="lin" valueType="num">
                                      <p:cBhvr>
                                        <p:cTn id="4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P spid="37" grpId="0"/>
      <p:bldP spid="30" grpId="0"/>
      <p:bldP spid="39" grpId="0"/>
      <p:bldP spid="3" grpId="0" animBg="1"/>
      <p:bldP spid="20" grpId="0" animBg="1"/>
      <p:bldP spid="22" grpId="0" animBg="1"/>
      <p:bldP spid="23" grpId="0"/>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26714" y="1812645"/>
            <a:ext cx="7462620" cy="923330"/>
          </a:xfrm>
          <a:prstGeom prst="rect">
            <a:avLst/>
          </a:prstGeom>
          <a:noFill/>
        </p:spPr>
        <p:txBody>
          <a:bodyPr wrap="none" lIns="91440" tIns="45720" rIns="91440" bIns="45720">
            <a:spAutoFit/>
          </a:bodyPr>
          <a:lstStyle/>
          <a:p>
            <a:pPr algn="ctr"/>
            <a:r>
              <a:rPr lang="vi-VN" sz="5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HƯỚNG DẪN VỀ NHÀ</a:t>
            </a:r>
            <a:endPar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TextBox 2">
            <a:extLst>
              <a:ext uri="{FF2B5EF4-FFF2-40B4-BE49-F238E27FC236}">
                <a16:creationId xmlns:a16="http://schemas.microsoft.com/office/drawing/2014/main" id="{2363E7FE-F4F2-4E9F-9101-8D3D915BAA5F}"/>
              </a:ext>
            </a:extLst>
          </p:cNvPr>
          <p:cNvSpPr txBox="1"/>
          <p:nvPr/>
        </p:nvSpPr>
        <p:spPr>
          <a:xfrm>
            <a:off x="1261241" y="3429000"/>
            <a:ext cx="9963807" cy="1754326"/>
          </a:xfrm>
          <a:prstGeom prst="rect">
            <a:avLst/>
          </a:prstGeom>
          <a:noFill/>
        </p:spPr>
        <p:txBody>
          <a:bodyPr wrap="square" rtlCol="0">
            <a:spAutoFit/>
          </a:bodyPr>
          <a:lstStyle/>
          <a:p>
            <a:pPr marL="285750" indent="-285750">
              <a:buFontTx/>
              <a:buChar char="-"/>
            </a:pPr>
            <a:r>
              <a:rPr lang="en-US" sz="3600" b="1" dirty="0" err="1">
                <a:latin typeface="Times New Roman" panose="02020603050405020304" pitchFamily="18" charset="0"/>
                <a:cs typeface="Times New Roman" panose="02020603050405020304" pitchFamily="18" charset="0"/>
              </a:rPr>
              <a:t>Làm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8.3; 8.4</a:t>
            </a:r>
          </a:p>
          <a:p>
            <a:pPr marL="285750" indent="-285750">
              <a:buFontTx/>
              <a:buChar char="-"/>
            </a:pPr>
            <a:r>
              <a:rPr lang="en-US" sz="3600" b="1" dirty="0" err="1">
                <a:latin typeface="Times New Roman" panose="02020603050405020304" pitchFamily="18" charset="0"/>
                <a:cs typeface="Times New Roman" panose="02020603050405020304" pitchFamily="18" charset="0"/>
              </a:rPr>
              <a:t>Chuẩn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phần</a:t>
            </a:r>
            <a:r>
              <a:rPr lang="en-US" sz="3600" b="1" dirty="0">
                <a:latin typeface="Times New Roman" panose="02020603050405020304" pitchFamily="18" charset="0"/>
                <a:cs typeface="Times New Roman" panose="02020603050405020304" pitchFamily="18" charset="0"/>
              </a:rPr>
              <a:t> 3 “Hai </a:t>
            </a:r>
            <a:r>
              <a:rPr lang="en-US" sz="3600" b="1" dirty="0" err="1">
                <a:latin typeface="Times New Roman" panose="02020603050405020304" pitchFamily="18" charset="0"/>
                <a:cs typeface="Times New Roman" panose="02020603050405020304" pitchFamily="18" charset="0"/>
              </a:rPr>
              <a:t>đường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thẳng</a:t>
            </a:r>
            <a:r>
              <a:rPr lang="en-US" sz="3600" b="1" dirty="0">
                <a:latin typeface="Times New Roman" panose="02020603050405020304" pitchFamily="18" charset="0"/>
                <a:cs typeface="Times New Roman" panose="02020603050405020304" pitchFamily="18" charset="0"/>
              </a:rPr>
              <a:t> song </a:t>
            </a:r>
            <a:r>
              <a:rPr lang="en-US" sz="3600" b="1" dirty="0" err="1">
                <a:latin typeface="Times New Roman" panose="02020603050405020304" pitchFamily="18" charset="0"/>
                <a:cs typeface="Times New Roman" panose="02020603050405020304" pitchFamily="18" charset="0"/>
              </a:rPr>
              <a:t>song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cắt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nhau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trùng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nhau</a:t>
            </a:r>
            <a:r>
              <a:rPr lang="en-US" sz="3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3917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8125"/>
          <a:stretch/>
        </p:blipFill>
        <p:spPr>
          <a:xfrm>
            <a:off x="3809991" y="0"/>
            <a:ext cx="4932242" cy="6840000"/>
          </a:xfrm>
          <a:prstGeom prst="rect">
            <a:avLst/>
          </a:prstGeom>
        </p:spPr>
      </p:pic>
      <p:pic>
        <p:nvPicPr>
          <p:cNvPr id="7" name="Victory-Bond_3wf7x">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27200" y="279400"/>
            <a:ext cx="609600" cy="609600"/>
          </a:xfrm>
          <a:prstGeom prst="rect">
            <a:avLst/>
          </a:prstGeom>
        </p:spPr>
      </p:pic>
    </p:spTree>
    <p:extLst>
      <p:ext uri="{BB962C8B-B14F-4D97-AF65-F5344CB8AC3E}">
        <p14:creationId xmlns:p14="http://schemas.microsoft.com/office/powerpoint/2010/main" val="42821775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childTnLst>
                    </p:cTn>
                  </p:par>
                </p:childTnLst>
              </p:cTn>
              <p:nextCondLst>
                <p:cond evt="onClick" delay="0">
                  <p:tgtEl>
                    <p:spTgt spid="7"/>
                  </p:tgtEl>
                </p:cond>
              </p:nextCondLst>
            </p:seq>
            <p:audio>
              <p:cMediaNode vol="80000" numSld="9">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381001"/>
            <a:ext cx="7315200" cy="584775"/>
          </a:xfrm>
          <a:prstGeom prst="rect">
            <a:avLst/>
          </a:prstGeom>
          <a:noFill/>
        </p:spPr>
        <p:txBody>
          <a:bodyPr wrap="square" rtlCol="0">
            <a:spAutoFit/>
          </a:bodyPr>
          <a:lstStyle/>
          <a:p>
            <a:pPr algn="ctr"/>
            <a:r>
              <a:rPr lang="en-US" sz="3200" b="1">
                <a:solidFill>
                  <a:schemeClr val="accent5"/>
                </a:solidFill>
                <a:latin typeface="Times New Roman" pitchFamily="18" charset="0"/>
                <a:cs typeface="Times New Roman" pitchFamily="18" charset="0"/>
              </a:rPr>
              <a:t>GIỚI THIỆU – LUẬT CHƠI</a:t>
            </a:r>
          </a:p>
        </p:txBody>
      </p:sp>
      <p:sp>
        <p:nvSpPr>
          <p:cNvPr id="6" name="TextBox 5"/>
          <p:cNvSpPr txBox="1"/>
          <p:nvPr/>
        </p:nvSpPr>
        <p:spPr>
          <a:xfrm>
            <a:off x="1828800" y="1371600"/>
            <a:ext cx="8686800" cy="2308324"/>
          </a:xfrm>
          <a:prstGeom prst="rect">
            <a:avLst/>
          </a:prstGeom>
          <a:noFill/>
        </p:spPr>
        <p:txBody>
          <a:bodyPr wrap="square" rtlCol="0">
            <a:spAutoFit/>
          </a:bodyPr>
          <a:lstStyle/>
          <a:p>
            <a:pPr algn="just">
              <a:lnSpc>
                <a:spcPct val="150000"/>
              </a:lnSpc>
            </a:pPr>
            <a:r>
              <a:rPr lang="en-US" sz="2400">
                <a:latin typeface="Times New Roman" pitchFamily="18" charset="0"/>
                <a:cs typeface="Times New Roman" pitchFamily="18" charset="0"/>
              </a:rPr>
              <a:t>Có 5 câu hỏi ứng với thông điệp </a:t>
            </a:r>
            <a:r>
              <a:rPr lang="en-US" sz="2400" b="1">
                <a:solidFill>
                  <a:srgbClr val="FF0000"/>
                </a:solidFill>
                <a:latin typeface="Times New Roman" pitchFamily="18" charset="0"/>
                <a:cs typeface="Times New Roman" pitchFamily="18" charset="0"/>
              </a:rPr>
              <a:t>5K</a:t>
            </a:r>
            <a:r>
              <a:rPr lang="en-US" sz="2400">
                <a:latin typeface="Times New Roman" pitchFamily="18" charset="0"/>
                <a:cs typeface="Times New Roman" pitchFamily="18" charset="0"/>
              </a:rPr>
              <a:t> của Bộ y tế.</a:t>
            </a:r>
          </a:p>
          <a:p>
            <a:pPr algn="just">
              <a:lnSpc>
                <a:spcPct val="150000"/>
              </a:lnSpc>
            </a:pPr>
            <a:r>
              <a:rPr lang="en-US" sz="2400">
                <a:latin typeface="Times New Roman" pitchFamily="18" charset="0"/>
                <a:cs typeface="Times New Roman" pitchFamily="18" charset="0"/>
              </a:rPr>
              <a:t>Mỗi một thông điệp sẽ có một câu hỏi tương ứng.</a:t>
            </a:r>
          </a:p>
          <a:p>
            <a:pPr algn="just">
              <a:lnSpc>
                <a:spcPct val="150000"/>
              </a:lnSpc>
            </a:pPr>
            <a:r>
              <a:rPr lang="en-US" sz="2400">
                <a:latin typeface="Times New Roman" pitchFamily="18" charset="0"/>
                <a:cs typeface="Times New Roman" pitchFamily="18" charset="0"/>
              </a:rPr>
              <a:t>Bằng hiểu biết của mình, em hãy vượt qua câu hỏi để có thêm kiến thức nhé!</a:t>
            </a:r>
          </a:p>
        </p:txBody>
      </p:sp>
      <p:pic>
        <p:nvPicPr>
          <p:cNvPr id="8196" name="Picture 4" descr="Kết quả hình ảnh cho chống covid"/>
          <p:cNvPicPr>
            <a:picLocks noChangeAspect="1" noChangeArrowheads="1"/>
          </p:cNvPicPr>
          <p:nvPr/>
        </p:nvPicPr>
        <p:blipFill rotWithShape="1">
          <a:blip r:embed="rId2">
            <a:extLst>
              <a:ext uri="{28A0092B-C50C-407E-A947-70E740481C1C}">
                <a14:useLocalDpi xmlns:a14="http://schemas.microsoft.com/office/drawing/2010/main" val="0"/>
              </a:ext>
            </a:extLst>
          </a:blip>
          <a:srcRect b="54790"/>
          <a:stretch/>
        </p:blipFill>
        <p:spPr bwMode="auto">
          <a:xfrm>
            <a:off x="1645270" y="4173084"/>
            <a:ext cx="9022730" cy="2684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713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18"/>
          <p:cNvSpPr txBox="1"/>
          <p:nvPr/>
        </p:nvSpPr>
        <p:spPr>
          <a:xfrm>
            <a:off x="2734874" y="78454"/>
            <a:ext cx="1627369" cy="523220"/>
          </a:xfrm>
          <a:prstGeom prst="rect">
            <a:avLst/>
          </a:prstGeom>
          <a:noFill/>
        </p:spPr>
        <p:txBody>
          <a:bodyPr wrap="none" rtlCol="0">
            <a:spAutoFit/>
          </a:bodyPr>
          <a:lstStyle/>
          <a:p>
            <a:r>
              <a:rPr lang="zh-CN" altLang="en-US" sz="2800" b="1" dirty="0">
                <a:solidFill>
                  <a:srgbClr val="FDFDFD"/>
                </a:solidFill>
                <a:latin typeface="Times New Roman" panose="02020603050405020304" pitchFamily="18" charset="0"/>
                <a:ea typeface="幼圆" panose="02010509060101010101" pitchFamily="49" charset="-122"/>
                <a:cs typeface="Times New Roman" panose="02020603050405020304" pitchFamily="18" charset="0"/>
              </a:rPr>
              <a:t>教学方法</a:t>
            </a:r>
          </a:p>
        </p:txBody>
      </p:sp>
      <p:grpSp>
        <p:nvGrpSpPr>
          <p:cNvPr id="33" name="组合 6"/>
          <p:cNvGrpSpPr/>
          <p:nvPr/>
        </p:nvGrpSpPr>
        <p:grpSpPr>
          <a:xfrm>
            <a:off x="5814754" y="2887893"/>
            <a:ext cx="863618" cy="3502696"/>
            <a:chOff x="5633797" y="2887893"/>
            <a:chExt cx="863618" cy="3502696"/>
          </a:xfrm>
        </p:grpSpPr>
        <p:cxnSp>
          <p:nvCxnSpPr>
            <p:cNvPr id="34" name="直接连接符 7"/>
            <p:cNvCxnSpPr/>
            <p:nvPr/>
          </p:nvCxnSpPr>
          <p:spPr>
            <a:xfrm>
              <a:off x="6061687" y="2887893"/>
              <a:ext cx="0" cy="2567863"/>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cxnSp>
          <p:nvCxnSpPr>
            <p:cNvPr id="35" name="直接连接符 8"/>
            <p:cNvCxnSpPr/>
            <p:nvPr/>
          </p:nvCxnSpPr>
          <p:spPr>
            <a:xfrm>
              <a:off x="6260251" y="3329208"/>
              <a:ext cx="0" cy="2296350"/>
            </a:xfrm>
            <a:prstGeom prst="line">
              <a:avLst/>
            </a:prstGeom>
            <a:ln w="38100">
              <a:solidFill>
                <a:srgbClr val="50BE20"/>
              </a:solidFill>
            </a:ln>
          </p:spPr>
          <p:style>
            <a:lnRef idx="1">
              <a:schemeClr val="accent1"/>
            </a:lnRef>
            <a:fillRef idx="0">
              <a:schemeClr val="accent1"/>
            </a:fillRef>
            <a:effectRef idx="0">
              <a:schemeClr val="accent1"/>
            </a:effectRef>
            <a:fontRef idx="minor">
              <a:schemeClr val="tx1"/>
            </a:fontRef>
          </p:style>
        </p:cxnSp>
        <p:cxnSp>
          <p:nvCxnSpPr>
            <p:cNvPr id="36" name="直接连接符 11"/>
            <p:cNvCxnSpPr/>
            <p:nvPr/>
          </p:nvCxnSpPr>
          <p:spPr>
            <a:xfrm>
              <a:off x="6497415" y="4094239"/>
              <a:ext cx="0" cy="2296350"/>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cxnSp>
          <p:nvCxnSpPr>
            <p:cNvPr id="37" name="直接连接符 12"/>
            <p:cNvCxnSpPr/>
            <p:nvPr/>
          </p:nvCxnSpPr>
          <p:spPr>
            <a:xfrm>
              <a:off x="5854735" y="3329208"/>
              <a:ext cx="0" cy="2296350"/>
            </a:xfrm>
            <a:prstGeom prst="line">
              <a:avLst/>
            </a:prstGeom>
            <a:ln w="38100">
              <a:solidFill>
                <a:srgbClr val="50BE20"/>
              </a:solidFill>
            </a:ln>
          </p:spPr>
          <p:style>
            <a:lnRef idx="1">
              <a:schemeClr val="accent1"/>
            </a:lnRef>
            <a:fillRef idx="0">
              <a:schemeClr val="accent1"/>
            </a:fillRef>
            <a:effectRef idx="0">
              <a:schemeClr val="accent1"/>
            </a:effectRef>
            <a:fontRef idx="minor">
              <a:schemeClr val="tx1"/>
            </a:fontRef>
          </p:style>
        </p:cxnSp>
        <p:cxnSp>
          <p:nvCxnSpPr>
            <p:cNvPr id="38" name="直接连接符 13"/>
            <p:cNvCxnSpPr/>
            <p:nvPr/>
          </p:nvCxnSpPr>
          <p:spPr>
            <a:xfrm>
              <a:off x="5633797" y="4094239"/>
              <a:ext cx="0" cy="2296350"/>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grpSp>
      <p:sp>
        <p:nvSpPr>
          <p:cNvPr id="60" name="Rectangle 59"/>
          <p:cNvSpPr/>
          <p:nvPr/>
        </p:nvSpPr>
        <p:spPr>
          <a:xfrm>
            <a:off x="3110726" y="281851"/>
            <a:ext cx="6235618" cy="1323439"/>
          </a:xfrm>
          <a:prstGeom prst="rect">
            <a:avLst/>
          </a:prstGeom>
          <a:noFill/>
        </p:spPr>
        <p:txBody>
          <a:bodyPr wrap="none" lIns="91440" tIns="45720" rIns="91440" bIns="45720">
            <a:spAutoFit/>
          </a:bodyPr>
          <a:lstStyle/>
          <a:p>
            <a:pPr algn="ctr"/>
            <a:r>
              <a:rPr lang="en-US" sz="4000" b="1">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CHUNG SỐNG AN TOÀN </a:t>
            </a:r>
          </a:p>
          <a:p>
            <a:pPr algn="ctr"/>
            <a:r>
              <a:rPr lang="en-US" sz="4000" b="1">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VỚI ĐẠI DỊCH COVID 19</a:t>
            </a:r>
          </a:p>
        </p:txBody>
      </p:sp>
      <p:grpSp>
        <p:nvGrpSpPr>
          <p:cNvPr id="62" name="Group 61"/>
          <p:cNvGrpSpPr/>
          <p:nvPr/>
        </p:nvGrpSpPr>
        <p:grpSpPr>
          <a:xfrm>
            <a:off x="5321145" y="5242415"/>
            <a:ext cx="1988424" cy="1504900"/>
            <a:chOff x="3797145" y="5242415"/>
            <a:chExt cx="1988424" cy="1504900"/>
          </a:xfrm>
        </p:grpSpPr>
        <p:sp>
          <p:nvSpPr>
            <p:cNvPr id="39" name="任意多边形 14"/>
            <p:cNvSpPr>
              <a:spLocks/>
            </p:cNvSpPr>
            <p:nvPr/>
          </p:nvSpPr>
          <p:spPr bwMode="auto">
            <a:xfrm>
              <a:off x="3797145" y="5242415"/>
              <a:ext cx="1988424" cy="1504900"/>
            </a:xfrm>
            <a:custGeom>
              <a:avLst/>
              <a:gdLst>
                <a:gd name="connsiteX0" fmla="*/ 11545 w 1667022"/>
                <a:gd name="connsiteY0" fmla="*/ 0 h 1261653"/>
                <a:gd name="connsiteX1" fmla="*/ 1461805 w 1667022"/>
                <a:gd name="connsiteY1" fmla="*/ 0 h 1261653"/>
                <a:gd name="connsiteX2" fmla="*/ 1469930 w 1667022"/>
                <a:gd name="connsiteY2" fmla="*/ 23627 h 1261653"/>
                <a:gd name="connsiteX3" fmla="*/ 1505166 w 1667022"/>
                <a:gd name="connsiteY3" fmla="*/ 215353 h 1261653"/>
                <a:gd name="connsiteX4" fmla="*/ 1505166 w 1667022"/>
                <a:gd name="connsiteY4" fmla="*/ 219103 h 1261653"/>
                <a:gd name="connsiteX5" fmla="*/ 1501408 w 1667022"/>
                <a:gd name="connsiteY5" fmla="*/ 222854 h 1261653"/>
                <a:gd name="connsiteX6" fmla="*/ 1471340 w 1667022"/>
                <a:gd name="connsiteY6" fmla="*/ 279106 h 1261653"/>
                <a:gd name="connsiteX7" fmla="*/ 1493891 w 1667022"/>
                <a:gd name="connsiteY7" fmla="*/ 335358 h 1261653"/>
                <a:gd name="connsiteX8" fmla="*/ 1659264 w 1667022"/>
                <a:gd name="connsiteY8" fmla="*/ 545367 h 1261653"/>
                <a:gd name="connsiteX9" fmla="*/ 1659264 w 1667022"/>
                <a:gd name="connsiteY9" fmla="*/ 549117 h 1261653"/>
                <a:gd name="connsiteX10" fmla="*/ 1636713 w 1667022"/>
                <a:gd name="connsiteY10" fmla="*/ 624120 h 1261653"/>
                <a:gd name="connsiteX11" fmla="*/ 1587853 w 1667022"/>
                <a:gd name="connsiteY11" fmla="*/ 642870 h 1261653"/>
                <a:gd name="connsiteX12" fmla="*/ 1546510 w 1667022"/>
                <a:gd name="connsiteY12" fmla="*/ 661621 h 1261653"/>
                <a:gd name="connsiteX13" fmla="*/ 1531475 w 1667022"/>
                <a:gd name="connsiteY13" fmla="*/ 680372 h 1261653"/>
                <a:gd name="connsiteX14" fmla="*/ 1542751 w 1667022"/>
                <a:gd name="connsiteY14" fmla="*/ 702873 h 1261653"/>
                <a:gd name="connsiteX15" fmla="*/ 1565302 w 1667022"/>
                <a:gd name="connsiteY15" fmla="*/ 755375 h 1261653"/>
                <a:gd name="connsiteX16" fmla="*/ 1538993 w 1667022"/>
                <a:gd name="connsiteY16" fmla="*/ 800377 h 1261653"/>
                <a:gd name="connsiteX17" fmla="*/ 1523959 w 1667022"/>
                <a:gd name="connsiteY17" fmla="*/ 811627 h 1261653"/>
                <a:gd name="connsiteX18" fmla="*/ 1538993 w 1667022"/>
                <a:gd name="connsiteY18" fmla="*/ 841629 h 1261653"/>
                <a:gd name="connsiteX19" fmla="*/ 1516442 w 1667022"/>
                <a:gd name="connsiteY19" fmla="*/ 886630 h 1261653"/>
                <a:gd name="connsiteX20" fmla="*/ 1490132 w 1667022"/>
                <a:gd name="connsiteY20" fmla="*/ 946633 h 1261653"/>
                <a:gd name="connsiteX21" fmla="*/ 1490132 w 1667022"/>
                <a:gd name="connsiteY21" fmla="*/ 950383 h 1261653"/>
                <a:gd name="connsiteX22" fmla="*/ 1493891 w 1667022"/>
                <a:gd name="connsiteY22" fmla="*/ 972884 h 1261653"/>
                <a:gd name="connsiteX23" fmla="*/ 1497649 w 1667022"/>
                <a:gd name="connsiteY23" fmla="*/ 1044137 h 1261653"/>
                <a:gd name="connsiteX24" fmla="*/ 1369860 w 1667022"/>
                <a:gd name="connsiteY24" fmla="*/ 1119140 h 1261653"/>
                <a:gd name="connsiteX25" fmla="*/ 1366102 w 1667022"/>
                <a:gd name="connsiteY25" fmla="*/ 1119140 h 1261653"/>
                <a:gd name="connsiteX26" fmla="*/ 1230796 w 1667022"/>
                <a:gd name="connsiteY26" fmla="*/ 1115390 h 1261653"/>
                <a:gd name="connsiteX27" fmla="*/ 1155627 w 1667022"/>
                <a:gd name="connsiteY27" fmla="*/ 1119140 h 1261653"/>
                <a:gd name="connsiteX28" fmla="*/ 1151868 w 1667022"/>
                <a:gd name="connsiteY28" fmla="*/ 1119140 h 1261653"/>
                <a:gd name="connsiteX29" fmla="*/ 1118041 w 1667022"/>
                <a:gd name="connsiteY29" fmla="*/ 1126640 h 1261653"/>
                <a:gd name="connsiteX30" fmla="*/ 1054147 w 1667022"/>
                <a:gd name="connsiteY30" fmla="*/ 1239145 h 1261653"/>
                <a:gd name="connsiteX31" fmla="*/ 1049840 w 1667022"/>
                <a:gd name="connsiteY31" fmla="*/ 1261653 h 1261653"/>
                <a:gd name="connsiteX32" fmla="*/ 1025060 w 1667022"/>
                <a:gd name="connsiteY32" fmla="*/ 1248503 h 1261653"/>
                <a:gd name="connsiteX33" fmla="*/ 339355 w 1667022"/>
                <a:gd name="connsiteY33" fmla="*/ 1140445 h 1261653"/>
                <a:gd name="connsiteX34" fmla="*/ 306943 w 1667022"/>
                <a:gd name="connsiteY34" fmla="*/ 1144874 h 1261653"/>
                <a:gd name="connsiteX35" fmla="*/ 311811 w 1667022"/>
                <a:gd name="connsiteY35" fmla="*/ 1129012 h 1261653"/>
                <a:gd name="connsiteX36" fmla="*/ 321241 w 1667022"/>
                <a:gd name="connsiteY36" fmla="*/ 1089139 h 1261653"/>
                <a:gd name="connsiteX37" fmla="*/ 340034 w 1667022"/>
                <a:gd name="connsiteY37" fmla="*/ 909131 h 1261653"/>
                <a:gd name="connsiteX38" fmla="*/ 336275 w 1667022"/>
                <a:gd name="connsiteY38" fmla="*/ 890380 h 1261653"/>
                <a:gd name="connsiteX39" fmla="*/ 272381 w 1667022"/>
                <a:gd name="connsiteY39" fmla="*/ 759125 h 1261653"/>
                <a:gd name="connsiteX40" fmla="*/ 227279 w 1667022"/>
                <a:gd name="connsiteY40" fmla="*/ 695373 h 1261653"/>
                <a:gd name="connsiteX41" fmla="*/ 65664 w 1667022"/>
                <a:gd name="connsiteY41" fmla="*/ 455363 h 1261653"/>
                <a:gd name="connsiteX42" fmla="*/ 54389 w 1667022"/>
                <a:gd name="connsiteY42" fmla="*/ 425362 h 1261653"/>
                <a:gd name="connsiteX43" fmla="*/ 1535 w 1667022"/>
                <a:gd name="connsiteY43" fmla="*/ 78355 h 126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67022" h="1261653">
                  <a:moveTo>
                    <a:pt x="11545" y="0"/>
                  </a:moveTo>
                  <a:lnTo>
                    <a:pt x="1461805" y="0"/>
                  </a:lnTo>
                  <a:lnTo>
                    <a:pt x="1469930" y="23627"/>
                  </a:lnTo>
                  <a:cubicBezTo>
                    <a:pt x="1490132" y="85973"/>
                    <a:pt x="1508925" y="160976"/>
                    <a:pt x="1505166" y="215353"/>
                  </a:cubicBezTo>
                  <a:cubicBezTo>
                    <a:pt x="1505166" y="215353"/>
                    <a:pt x="1505166" y="215353"/>
                    <a:pt x="1505166" y="219103"/>
                  </a:cubicBezTo>
                  <a:cubicBezTo>
                    <a:pt x="1505166" y="219103"/>
                    <a:pt x="1505166" y="219103"/>
                    <a:pt x="1501408" y="222854"/>
                  </a:cubicBezTo>
                  <a:cubicBezTo>
                    <a:pt x="1501408" y="222854"/>
                    <a:pt x="1471340" y="245354"/>
                    <a:pt x="1471340" y="279106"/>
                  </a:cubicBezTo>
                  <a:cubicBezTo>
                    <a:pt x="1471340" y="297857"/>
                    <a:pt x="1478857" y="316607"/>
                    <a:pt x="1493891" y="335358"/>
                  </a:cubicBezTo>
                  <a:cubicBezTo>
                    <a:pt x="1554026" y="402861"/>
                    <a:pt x="1655506" y="541616"/>
                    <a:pt x="1659264" y="545367"/>
                  </a:cubicBezTo>
                  <a:cubicBezTo>
                    <a:pt x="1659264" y="545367"/>
                    <a:pt x="1659264" y="545367"/>
                    <a:pt x="1659264" y="549117"/>
                  </a:cubicBezTo>
                  <a:cubicBezTo>
                    <a:pt x="1670540" y="567867"/>
                    <a:pt x="1674298" y="605369"/>
                    <a:pt x="1636713" y="624120"/>
                  </a:cubicBezTo>
                  <a:cubicBezTo>
                    <a:pt x="1617921" y="635370"/>
                    <a:pt x="1602887" y="639120"/>
                    <a:pt x="1587853" y="642870"/>
                  </a:cubicBezTo>
                  <a:cubicBezTo>
                    <a:pt x="1569061" y="650371"/>
                    <a:pt x="1557785" y="654121"/>
                    <a:pt x="1546510" y="661621"/>
                  </a:cubicBezTo>
                  <a:cubicBezTo>
                    <a:pt x="1535234" y="669122"/>
                    <a:pt x="1531475" y="676622"/>
                    <a:pt x="1531475" y="680372"/>
                  </a:cubicBezTo>
                  <a:cubicBezTo>
                    <a:pt x="1527717" y="687872"/>
                    <a:pt x="1535234" y="695373"/>
                    <a:pt x="1542751" y="702873"/>
                  </a:cubicBezTo>
                  <a:cubicBezTo>
                    <a:pt x="1561543" y="717874"/>
                    <a:pt x="1569061" y="736624"/>
                    <a:pt x="1565302" y="755375"/>
                  </a:cubicBezTo>
                  <a:cubicBezTo>
                    <a:pt x="1565302" y="774126"/>
                    <a:pt x="1554026" y="789126"/>
                    <a:pt x="1538993" y="800377"/>
                  </a:cubicBezTo>
                  <a:cubicBezTo>
                    <a:pt x="1535234" y="804127"/>
                    <a:pt x="1527717" y="807877"/>
                    <a:pt x="1523959" y="811627"/>
                  </a:cubicBezTo>
                  <a:cubicBezTo>
                    <a:pt x="1531475" y="819128"/>
                    <a:pt x="1538993" y="830378"/>
                    <a:pt x="1538993" y="841629"/>
                  </a:cubicBezTo>
                  <a:cubicBezTo>
                    <a:pt x="1538993" y="860379"/>
                    <a:pt x="1531475" y="871630"/>
                    <a:pt x="1516442" y="886630"/>
                  </a:cubicBezTo>
                  <a:cubicBezTo>
                    <a:pt x="1482615" y="912881"/>
                    <a:pt x="1486374" y="927882"/>
                    <a:pt x="1490132" y="946633"/>
                  </a:cubicBezTo>
                  <a:cubicBezTo>
                    <a:pt x="1490132" y="946633"/>
                    <a:pt x="1490132" y="950383"/>
                    <a:pt x="1490132" y="950383"/>
                  </a:cubicBezTo>
                  <a:cubicBezTo>
                    <a:pt x="1490132" y="957883"/>
                    <a:pt x="1493891" y="965384"/>
                    <a:pt x="1493891" y="972884"/>
                  </a:cubicBezTo>
                  <a:cubicBezTo>
                    <a:pt x="1501408" y="991635"/>
                    <a:pt x="1508925" y="1017886"/>
                    <a:pt x="1497649" y="1044137"/>
                  </a:cubicBezTo>
                  <a:cubicBezTo>
                    <a:pt x="1478857" y="1085388"/>
                    <a:pt x="1437513" y="1107889"/>
                    <a:pt x="1369860" y="1119140"/>
                  </a:cubicBezTo>
                  <a:cubicBezTo>
                    <a:pt x="1369860" y="1119140"/>
                    <a:pt x="1369860" y="1119140"/>
                    <a:pt x="1366102" y="1119140"/>
                  </a:cubicBezTo>
                  <a:cubicBezTo>
                    <a:pt x="1366102" y="1119140"/>
                    <a:pt x="1294691" y="1115390"/>
                    <a:pt x="1230796" y="1115390"/>
                  </a:cubicBezTo>
                  <a:cubicBezTo>
                    <a:pt x="1181936" y="1115390"/>
                    <a:pt x="1163143" y="1119140"/>
                    <a:pt x="1155627" y="1119140"/>
                  </a:cubicBezTo>
                  <a:cubicBezTo>
                    <a:pt x="1155627" y="1119140"/>
                    <a:pt x="1155627" y="1119140"/>
                    <a:pt x="1151868" y="1119140"/>
                  </a:cubicBezTo>
                  <a:cubicBezTo>
                    <a:pt x="1125559" y="1122890"/>
                    <a:pt x="1118041" y="1126640"/>
                    <a:pt x="1118041" y="1126640"/>
                  </a:cubicBezTo>
                  <a:cubicBezTo>
                    <a:pt x="1110525" y="1130390"/>
                    <a:pt x="1065423" y="1160391"/>
                    <a:pt x="1054147" y="1239145"/>
                  </a:cubicBezTo>
                  <a:lnTo>
                    <a:pt x="1049840" y="1261653"/>
                  </a:lnTo>
                  <a:lnTo>
                    <a:pt x="1025060" y="1248503"/>
                  </a:lnTo>
                  <a:cubicBezTo>
                    <a:pt x="638270" y="1049159"/>
                    <a:pt x="506393" y="1112949"/>
                    <a:pt x="339355" y="1140445"/>
                  </a:cubicBezTo>
                  <a:lnTo>
                    <a:pt x="306943" y="1144874"/>
                  </a:lnTo>
                  <a:lnTo>
                    <a:pt x="311811" y="1129012"/>
                  </a:lnTo>
                  <a:cubicBezTo>
                    <a:pt x="315486" y="1115580"/>
                    <a:pt x="318657" y="1102264"/>
                    <a:pt x="321241" y="1089139"/>
                  </a:cubicBezTo>
                  <a:cubicBezTo>
                    <a:pt x="321241" y="1089139"/>
                    <a:pt x="351309" y="957883"/>
                    <a:pt x="340034" y="909131"/>
                  </a:cubicBezTo>
                  <a:cubicBezTo>
                    <a:pt x="340034" y="901631"/>
                    <a:pt x="340034" y="897881"/>
                    <a:pt x="336275" y="890380"/>
                  </a:cubicBezTo>
                  <a:cubicBezTo>
                    <a:pt x="332517" y="852879"/>
                    <a:pt x="328759" y="837878"/>
                    <a:pt x="272381" y="759125"/>
                  </a:cubicBezTo>
                  <a:cubicBezTo>
                    <a:pt x="257347" y="740374"/>
                    <a:pt x="242313" y="717874"/>
                    <a:pt x="227279" y="695373"/>
                  </a:cubicBezTo>
                  <a:cubicBezTo>
                    <a:pt x="159626" y="601619"/>
                    <a:pt x="80698" y="492864"/>
                    <a:pt x="65664" y="455363"/>
                  </a:cubicBezTo>
                  <a:cubicBezTo>
                    <a:pt x="65664" y="447863"/>
                    <a:pt x="54389" y="425362"/>
                    <a:pt x="54389" y="425362"/>
                  </a:cubicBezTo>
                  <a:cubicBezTo>
                    <a:pt x="51570" y="422549"/>
                    <a:pt x="-10446" y="272074"/>
                    <a:pt x="1535" y="78355"/>
                  </a:cubicBezTo>
                  <a:close/>
                </a:path>
              </a:pathLst>
            </a:custGeom>
            <a:blipFill>
              <a:blip r:embed="rId2"/>
              <a:stretch>
                <a:fillRect/>
              </a:stretch>
            </a:blipFill>
            <a:ln w="25400">
              <a:noFill/>
            </a:ln>
            <a:effectLst>
              <a:softEdge rad="0"/>
            </a:effectLst>
          </p:spPr>
          <p:txBody>
            <a:bodyPr vert="horz" wrap="square" lIns="91440" tIns="45720" rIns="91440" bIns="45720" numCol="1" anchor="t" anchorCtr="0" compatLnSpc="1">
              <a:prstTxWarp prst="textNoShape">
                <a:avLst/>
              </a:prstTxWarp>
              <a:noAutofit/>
            </a:bodyPr>
            <a:lstStyle/>
            <a:p>
              <a:endParaRPr lang="zh-CN" altLang="en-US" sz="280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1" name="TextBox 60"/>
            <p:cNvSpPr txBox="1"/>
            <p:nvPr/>
          </p:nvSpPr>
          <p:spPr>
            <a:xfrm>
              <a:off x="4252912" y="5390845"/>
              <a:ext cx="1297246" cy="923330"/>
            </a:xfrm>
            <a:prstGeom prst="rect">
              <a:avLst/>
            </a:prstGeom>
            <a:noFill/>
          </p:spPr>
          <p:txBody>
            <a:bodyPr wrap="square" rtlCol="0">
              <a:spAutoFit/>
            </a:bodyPr>
            <a:lstStyle/>
            <a:p>
              <a:r>
                <a:rPr lang="en-US" sz="5400" b="1">
                  <a:solidFill>
                    <a:srgbClr val="FF0000"/>
                  </a:solidFill>
                  <a:latin typeface="Times New Roman" panose="02020603050405020304" pitchFamily="18" charset="0"/>
                  <a:cs typeface="Times New Roman" panose="02020603050405020304" pitchFamily="18" charset="0"/>
                </a:rPr>
                <a:t>5K</a:t>
              </a:r>
            </a:p>
          </p:txBody>
        </p:sp>
      </p:grpSp>
      <p:pic>
        <p:nvPicPr>
          <p:cNvPr id="67" name="Picture 6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3822" y="3244191"/>
            <a:ext cx="3218967" cy="755970"/>
          </a:xfrm>
          <a:prstGeom prst="rect">
            <a:avLst/>
          </a:prstGeom>
        </p:spPr>
      </p:pic>
      <p:pic>
        <p:nvPicPr>
          <p:cNvPr id="68" name="Picture 6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0500" y="2261325"/>
            <a:ext cx="3036071" cy="762066"/>
          </a:xfrm>
          <a:prstGeom prst="rect">
            <a:avLst/>
          </a:prstGeom>
        </p:spPr>
      </p:pic>
      <p:pic>
        <p:nvPicPr>
          <p:cNvPr id="69" name="Picture 68">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7697" y="3249766"/>
            <a:ext cx="3218967" cy="755970"/>
          </a:xfrm>
          <a:prstGeom prst="rect">
            <a:avLst/>
          </a:prstGeom>
        </p:spPr>
      </p:pic>
      <p:pic>
        <p:nvPicPr>
          <p:cNvPr id="70" name="Picture 69">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52201" y="4029082"/>
            <a:ext cx="2548349" cy="762066"/>
          </a:xfrm>
          <a:prstGeom prst="rect">
            <a:avLst/>
          </a:prstGeom>
        </p:spPr>
      </p:pic>
      <p:pic>
        <p:nvPicPr>
          <p:cNvPr id="71" name="Picture 70">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09182" y="4029082"/>
            <a:ext cx="2499577" cy="755970"/>
          </a:xfrm>
          <a:prstGeom prst="rect">
            <a:avLst/>
          </a:prstGeom>
        </p:spPr>
      </p:pic>
    </p:spTree>
    <p:extLst>
      <p:ext uri="{BB962C8B-B14F-4D97-AF65-F5344CB8AC3E}">
        <p14:creationId xmlns:p14="http://schemas.microsoft.com/office/powerpoint/2010/main" val="62985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wipe(down)">
                                      <p:cBhvr>
                                        <p:cTn id="11" dur="500"/>
                                        <p:tgtEl>
                                          <p:spTgt spid="7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down)">
                                      <p:cBhvr>
                                        <p:cTn id="15" dur="500"/>
                                        <p:tgtEl>
                                          <p:spTgt spid="67"/>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wipe(down)">
                                      <p:cBhvr>
                                        <p:cTn id="19" dur="500"/>
                                        <p:tgtEl>
                                          <p:spTgt spid="68"/>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wipe(down)">
                                      <p:cBhvr>
                                        <p:cTn id="23" dur="500"/>
                                        <p:tgtEl>
                                          <p:spTgt spid="69"/>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down)">
                                      <p:cBhvr>
                                        <p:cTn id="2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7" y="193249"/>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549" y="1836968"/>
            <a:ext cx="7469868" cy="21240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400" dirty="0">
              <a:solidFill>
                <a:srgbClr val="FF0000"/>
              </a:solidFill>
            </a:endParaRPr>
          </a:p>
        </p:txBody>
      </p:sp>
      <p:sp>
        <p:nvSpPr>
          <p:cNvPr id="10" name="A"/>
          <p:cNvSpPr/>
          <p:nvPr/>
        </p:nvSpPr>
        <p:spPr>
          <a:xfrm>
            <a:off x="1625605" y="4412977"/>
            <a:ext cx="1874340"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4</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1647376"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8201736" y="4358031"/>
            <a:ext cx="228483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3</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flipH="1">
            <a:off x="8124496" y="5522802"/>
            <a:ext cx="238384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1</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15" name="Picture 14" descr="Kết quả hình ảnh cho virut corona"/>
          <p:cNvPicPr>
            <a:picLocks noChangeAspect="1" noChangeArrowheads="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sp>
        <p:nvSpPr>
          <p:cNvPr id="2" name="TextBox 1"/>
          <p:cNvSpPr txBox="1"/>
          <p:nvPr/>
        </p:nvSpPr>
        <p:spPr>
          <a:xfrm>
            <a:off x="2352621" y="184629"/>
            <a:ext cx="6686605" cy="1200329"/>
          </a:xfrm>
          <a:prstGeom prst="rect">
            <a:avLst/>
          </a:prstGeom>
          <a:noFill/>
        </p:spPr>
        <p:txBody>
          <a:bodyPr wrap="square" rtlCol="0">
            <a:spAutoFit/>
          </a:bodyPr>
          <a:lstStyle/>
          <a:p>
            <a:pPr algn="just"/>
            <a:r>
              <a:rPr lang="en-US" sz="2400" b="1">
                <a:latin typeface="Times New Roman" panose="02020603050405020304" pitchFamily="18" charset="0"/>
                <a:cs typeface="Times New Roman" panose="02020603050405020304" pitchFamily="18" charset="0"/>
              </a:rPr>
              <a:t>KHẨU TRANG: </a:t>
            </a:r>
            <a:r>
              <a:rPr lang="vi-VN" sz="2400">
                <a:latin typeface="Times New Roman" panose="02020603050405020304" pitchFamily="18" charset="0"/>
                <a:cs typeface="Times New Roman" panose="02020603050405020304" pitchFamily="18" charset="0"/>
              </a:rPr>
              <a:t>Đeo </a:t>
            </a:r>
            <a:r>
              <a:rPr lang="vi-VN" sz="2400" b="1">
                <a:latin typeface="Times New Roman" panose="02020603050405020304" pitchFamily="18" charset="0"/>
                <a:cs typeface="Times New Roman" panose="02020603050405020304" pitchFamily="18" charset="0"/>
              </a:rPr>
              <a:t>khẩu trang vải </a:t>
            </a:r>
            <a:r>
              <a:rPr lang="vi-VN" sz="2400">
                <a:latin typeface="Times New Roman" panose="02020603050405020304" pitchFamily="18" charset="0"/>
                <a:cs typeface="Times New Roman" panose="02020603050405020304" pitchFamily="18" charset="0"/>
              </a:rPr>
              <a:t>thường xuyên tại nơi công cộng, nơi tập trung đông người; đeo </a:t>
            </a:r>
            <a:r>
              <a:rPr lang="vi-VN" sz="2400" b="1">
                <a:latin typeface="Times New Roman" panose="02020603050405020304" pitchFamily="18" charset="0"/>
                <a:cs typeface="Times New Roman" panose="02020603050405020304" pitchFamily="18" charset="0"/>
              </a:rPr>
              <a:t>khẩu trang y tế </a:t>
            </a:r>
            <a:r>
              <a:rPr lang="vi-VN" sz="2400">
                <a:latin typeface="Times New Roman" panose="02020603050405020304" pitchFamily="18" charset="0"/>
                <a:cs typeface="Times New Roman" panose="02020603050405020304" pitchFamily="18" charset="0"/>
              </a:rPr>
              <a:t>tại các cơ sở y tế, khu cách ly.</a:t>
            </a:r>
            <a:endParaRPr lang="en-US" sz="2400">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7F98C53C-F47E-4D9A-8962-FC32B5B89DA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7177" y="2388093"/>
            <a:ext cx="5504155" cy="1477203"/>
          </a:xfrm>
          <a:prstGeom prst="rect">
            <a:avLst/>
          </a:prstGeom>
          <a:noFill/>
          <a:ln>
            <a:noFill/>
          </a:ln>
        </p:spPr>
      </p:pic>
      <p:sp>
        <p:nvSpPr>
          <p:cNvPr id="4" name="TextBox 3">
            <a:extLst>
              <a:ext uri="{FF2B5EF4-FFF2-40B4-BE49-F238E27FC236}">
                <a16:creationId xmlns:a16="http://schemas.microsoft.com/office/drawing/2014/main" id="{878F8C8D-F669-4B30-94FE-26451DFC0088}"/>
              </a:ext>
            </a:extLst>
          </p:cNvPr>
          <p:cNvSpPr txBox="1"/>
          <p:nvPr/>
        </p:nvSpPr>
        <p:spPr>
          <a:xfrm>
            <a:off x="3736269" y="1957453"/>
            <a:ext cx="4465468" cy="523220"/>
          </a:xfrm>
          <a:prstGeom prst="rect">
            <a:avLst/>
          </a:prstGeom>
          <a:noFill/>
        </p:spPr>
        <p:txBody>
          <a:bodyPr wrap="square" rtlCol="0">
            <a:spAutoFit/>
          </a:bodyPr>
          <a:lstStyle/>
          <a:p>
            <a:r>
              <a:rPr lang="en-US" sz="2800" b="1" dirty="0" err="1">
                <a:solidFill>
                  <a:srgbClr val="3333FF"/>
                </a:solidFill>
                <a:latin typeface="Times New Roman" panose="02020603050405020304" pitchFamily="18" charset="0"/>
                <a:cs typeface="Times New Roman" panose="02020603050405020304" pitchFamily="18" charset="0"/>
              </a:rPr>
              <a:t>Số</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bộ</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trên</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là</a:t>
            </a:r>
            <a:r>
              <a:rPr lang="en-US" sz="2800" b="1" dirty="0">
                <a:solidFill>
                  <a:srgbClr val="3333FF"/>
                </a:solidFill>
                <a:latin typeface="Times New Roman" panose="02020603050405020304" pitchFamily="18" charset="0"/>
                <a:cs typeface="Times New Roman" panose="02020603050405020304" pitchFamily="18" charset="0"/>
              </a:rPr>
              <a:t>:</a:t>
            </a:r>
          </a:p>
        </p:txBody>
      </p:sp>
      <p:pic>
        <p:nvPicPr>
          <p:cNvPr id="1026"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id="{B37850D7-366F-436E-8003-3C743E51459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709993" y="4165431"/>
            <a:ext cx="935421" cy="9756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X Wing Background">
            <a:extLst>
              <a:ext uri="{FF2B5EF4-FFF2-40B4-BE49-F238E27FC236}">
                <a16:creationId xmlns:a16="http://schemas.microsoft.com/office/drawing/2014/main" id="{C70DB5B0-9364-4616-A2E7-482F979F1D49}"/>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74865" y="4358031"/>
            <a:ext cx="1205201" cy="89078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X Wing Background">
            <a:extLst>
              <a:ext uri="{FF2B5EF4-FFF2-40B4-BE49-F238E27FC236}">
                <a16:creationId xmlns:a16="http://schemas.microsoft.com/office/drawing/2014/main" id="{C9337F0F-1D9E-40B3-BDA8-C6AFCFA5A73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3670005" y="5522802"/>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X Wing Background">
            <a:extLst>
              <a:ext uri="{FF2B5EF4-FFF2-40B4-BE49-F238E27FC236}">
                <a16:creationId xmlns:a16="http://schemas.microsoft.com/office/drawing/2014/main" id="{D825D2E0-42AE-4367-8C21-EBEF1C8CB54B}"/>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56633" y="5413200"/>
            <a:ext cx="1223433" cy="904262"/>
          </a:xfrm>
          <a:prstGeom prst="rect">
            <a:avLst/>
          </a:prstGeom>
          <a:noFill/>
          <a:extLst>
            <a:ext uri="{909E8E84-426E-40DD-AFC4-6F175D3DCCD1}">
              <a14:hiddenFill xmlns:a14="http://schemas.microsoft.com/office/drawing/2010/main">
                <a:solidFill>
                  <a:srgbClr val="FFFFFF"/>
                </a:solidFill>
              </a14:hiddenFill>
            </a:ext>
          </a:extLst>
        </p:spPr>
      </p:pic>
      <p:sp>
        <p:nvSpPr>
          <p:cNvPr id="42" name="A">
            <a:extLst>
              <a:ext uri="{FF2B5EF4-FFF2-40B4-BE49-F238E27FC236}">
                <a16:creationId xmlns:a16="http://schemas.microsoft.com/office/drawing/2014/main" id="{08426F87-3327-488F-B0BF-FF1BE8F5354A}"/>
              </a:ext>
            </a:extLst>
          </p:cNvPr>
          <p:cNvSpPr/>
          <p:nvPr/>
        </p:nvSpPr>
        <p:spPr>
          <a:xfrm>
            <a:off x="1651881" y="4412977"/>
            <a:ext cx="1874340"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4</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43" name="B">
            <a:extLst>
              <a:ext uri="{FF2B5EF4-FFF2-40B4-BE49-F238E27FC236}">
                <a16:creationId xmlns:a16="http://schemas.microsoft.com/office/drawing/2014/main" id="{BE7D389A-266E-4CA7-B506-42DED2D6B5E2}"/>
              </a:ext>
            </a:extLst>
          </p:cNvPr>
          <p:cNvSpPr/>
          <p:nvPr/>
        </p:nvSpPr>
        <p:spPr>
          <a:xfrm>
            <a:off x="1673652"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44"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id="{82DD9027-03EF-4C24-8057-1D1C85EBBFC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736269" y="4165431"/>
            <a:ext cx="935421" cy="975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75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circle(in)">
                                      <p:cBhvr>
                                        <p:cTn id="11" dur="1500"/>
                                        <p:tgtEl>
                                          <p:spTgt spid="38"/>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1000"/>
                                        <p:tgtEl>
                                          <p:spTgt spid="4"/>
                                        </p:tgtEl>
                                      </p:cBhvr>
                                    </p:animEffect>
                                  </p:childTnLst>
                                </p:cTn>
                              </p:par>
                              <p:par>
                                <p:cTn id="15" presetID="6" presetClass="entr" presetSubtype="16" fill="hold" grpId="1"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1" presetClass="entr" presetSubtype="0" fill="hold" grpId="0" nodeType="clickEffect">
                                  <p:stCondLst>
                                    <p:cond delay="0"/>
                                  </p:stCondLst>
                                  <p:childTnLst>
                                    <p:set>
                                      <p:cBhvr>
                                        <p:cTn id="30" dur="1000">
                                          <p:stCondLst>
                                            <p:cond delay="0"/>
                                          </p:stCondLst>
                                        </p:cTn>
                                        <p:tgtEl>
                                          <p:spTgt spid="16"/>
                                        </p:tgtEl>
                                        <p:attrNameLst>
                                          <p:attrName>style.visibility</p:attrName>
                                        </p:attrNameLst>
                                      </p:cBhvr>
                                      <p:to>
                                        <p:strVal val="visible"/>
                                      </p:to>
                                    </p:set>
                                  </p:child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17"/>
                                        </p:tgtEl>
                                        <p:attrNameLst>
                                          <p:attrName>style.visibility</p:attrName>
                                        </p:attrNameLst>
                                      </p:cBhvr>
                                      <p:to>
                                        <p:strVal val="visible"/>
                                      </p:to>
                                    </p:set>
                                  </p:child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18"/>
                                        </p:tgtEl>
                                        <p:attrNameLst>
                                          <p:attrName>style.visibility</p:attrName>
                                        </p:attrNameLst>
                                      </p:cBhvr>
                                      <p:to>
                                        <p:strVal val="visible"/>
                                      </p:to>
                                    </p:set>
                                  </p:child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19"/>
                                        </p:tgtEl>
                                        <p:attrNameLst>
                                          <p:attrName>style.visibility</p:attrName>
                                        </p:attrNameLst>
                                      </p:cBhvr>
                                      <p:to>
                                        <p:strVal val="visible"/>
                                      </p:to>
                                    </p:set>
                                  </p:child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20"/>
                                        </p:tgtEl>
                                        <p:attrNameLst>
                                          <p:attrName>style.visibility</p:attrName>
                                        </p:attrNameLst>
                                      </p:cBhvr>
                                      <p:to>
                                        <p:strVal val="visible"/>
                                      </p:to>
                                    </p:set>
                                  </p:child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21"/>
                                        </p:tgtEl>
                                        <p:attrNameLst>
                                          <p:attrName>style.visibility</p:attrName>
                                        </p:attrNameLst>
                                      </p:cBhvr>
                                      <p:to>
                                        <p:strVal val="visible"/>
                                      </p:to>
                                    </p:set>
                                  </p:child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22"/>
                                        </p:tgtEl>
                                        <p:attrNameLst>
                                          <p:attrName>style.visibility</p:attrName>
                                        </p:attrNameLst>
                                      </p:cBhvr>
                                      <p:to>
                                        <p:strVal val="visible"/>
                                      </p:to>
                                    </p:set>
                                  </p:child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23"/>
                                        </p:tgtEl>
                                        <p:attrNameLst>
                                          <p:attrName>style.visibility</p:attrName>
                                        </p:attrNameLst>
                                      </p:cBhvr>
                                      <p:to>
                                        <p:strVal val="visible"/>
                                      </p:to>
                                    </p:set>
                                  </p:child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24"/>
                                        </p:tgtEl>
                                        <p:attrNameLst>
                                          <p:attrName>style.visibility</p:attrName>
                                        </p:attrNameLst>
                                      </p:cBhvr>
                                      <p:to>
                                        <p:strVal val="visible"/>
                                      </p:to>
                                    </p:set>
                                  </p:child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25"/>
                                        </p:tgtEl>
                                        <p:attrNameLst>
                                          <p:attrName>style.visibility</p:attrName>
                                        </p:attrNameLst>
                                      </p:cBhvr>
                                      <p:to>
                                        <p:strVal val="visible"/>
                                      </p:to>
                                    </p:set>
                                  </p:childTnLst>
                                </p:cTn>
                              </p:par>
                            </p:childTnLst>
                          </p:cTn>
                        </p:par>
                        <p:par>
                          <p:cTn id="58" fill="hold">
                            <p:stCondLst>
                              <p:cond delay="10000"/>
                            </p:stCondLst>
                            <p:childTnLst>
                              <p:par>
                                <p:cTn id="59" presetID="11" presetClass="entr" presetSubtype="0" fill="hold" grpId="0" nodeType="afterEffect">
                                  <p:stCondLst>
                                    <p:cond delay="0"/>
                                  </p:stCondLst>
                                  <p:childTnLst>
                                    <p:set>
                                      <p:cBhvr>
                                        <p:cTn id="60" dur="1000">
                                          <p:stCondLst>
                                            <p:cond delay="0"/>
                                          </p:stCondLst>
                                        </p:cTn>
                                        <p:tgtEl>
                                          <p:spTgt spid="26"/>
                                        </p:tgtEl>
                                        <p:attrNameLst>
                                          <p:attrName>style.visibility</p:attrName>
                                        </p:attrNameLst>
                                      </p:cBhvr>
                                      <p:to>
                                        <p:strVal val="visible"/>
                                      </p:to>
                                    </p:set>
                                  </p:childTnLst>
                                </p:cTn>
                              </p:par>
                            </p:childTnLst>
                          </p:cTn>
                        </p:par>
                        <p:par>
                          <p:cTn id="61" fill="hold">
                            <p:stCondLst>
                              <p:cond delay="11000"/>
                            </p:stCondLst>
                            <p:childTnLst>
                              <p:par>
                                <p:cTn id="62" presetID="11" presetClass="entr" presetSubtype="0" fill="hold" grpId="0" nodeType="afterEffect">
                                  <p:stCondLst>
                                    <p:cond delay="0"/>
                                  </p:stCondLst>
                                  <p:childTnLst>
                                    <p:set>
                                      <p:cBhvr>
                                        <p:cTn id="63" dur="1000">
                                          <p:stCondLst>
                                            <p:cond delay="0"/>
                                          </p:stCondLst>
                                        </p:cTn>
                                        <p:tgtEl>
                                          <p:spTgt spid="27"/>
                                        </p:tgtEl>
                                        <p:attrNameLst>
                                          <p:attrName>style.visibility</p:attrName>
                                        </p:attrNameLst>
                                      </p:cBhvr>
                                      <p:to>
                                        <p:strVal val="visible"/>
                                      </p:to>
                                    </p:set>
                                  </p:childTnLst>
                                </p:cTn>
                              </p:par>
                            </p:childTnLst>
                          </p:cTn>
                        </p:par>
                        <p:par>
                          <p:cTn id="64" fill="hold">
                            <p:stCondLst>
                              <p:cond delay="12000"/>
                            </p:stCondLst>
                            <p:childTnLst>
                              <p:par>
                                <p:cTn id="65" presetID="11" presetClass="entr" presetSubtype="0" fill="hold" grpId="0" nodeType="afterEffect">
                                  <p:stCondLst>
                                    <p:cond delay="0"/>
                                  </p:stCondLst>
                                  <p:childTnLst>
                                    <p:set>
                                      <p:cBhvr>
                                        <p:cTn id="66" dur="1000">
                                          <p:stCondLst>
                                            <p:cond delay="0"/>
                                          </p:stCondLst>
                                        </p:cTn>
                                        <p:tgtEl>
                                          <p:spTgt spid="28"/>
                                        </p:tgtEl>
                                        <p:attrNameLst>
                                          <p:attrName>style.visibility</p:attrName>
                                        </p:attrNameLst>
                                      </p:cBhvr>
                                      <p:to>
                                        <p:strVal val="visible"/>
                                      </p:to>
                                    </p:set>
                                  </p:childTnLst>
                                </p:cTn>
                              </p:par>
                            </p:childTnLst>
                          </p:cTn>
                        </p:par>
                        <p:par>
                          <p:cTn id="67" fill="hold">
                            <p:stCondLst>
                              <p:cond delay="13000"/>
                            </p:stCondLst>
                            <p:childTnLst>
                              <p:par>
                                <p:cTn id="68" presetID="11" presetClass="entr" presetSubtype="0" fill="hold" grpId="0" nodeType="afterEffect">
                                  <p:stCondLst>
                                    <p:cond delay="0"/>
                                  </p:stCondLst>
                                  <p:childTnLst>
                                    <p:set>
                                      <p:cBhvr>
                                        <p:cTn id="69" dur="1000">
                                          <p:stCondLst>
                                            <p:cond delay="0"/>
                                          </p:stCondLst>
                                        </p:cTn>
                                        <p:tgtEl>
                                          <p:spTgt spid="29"/>
                                        </p:tgtEl>
                                        <p:attrNameLst>
                                          <p:attrName>style.visibility</p:attrName>
                                        </p:attrNameLst>
                                      </p:cBhvr>
                                      <p:to>
                                        <p:strVal val="visible"/>
                                      </p:to>
                                    </p:set>
                                  </p:childTnLst>
                                </p:cTn>
                              </p:par>
                            </p:childTnLst>
                          </p:cTn>
                        </p:par>
                        <p:par>
                          <p:cTn id="70" fill="hold">
                            <p:stCondLst>
                              <p:cond delay="14000"/>
                            </p:stCondLst>
                            <p:childTnLst>
                              <p:par>
                                <p:cTn id="71" presetID="11" presetClass="entr" presetSubtype="0" fill="hold" grpId="0" nodeType="afterEffect">
                                  <p:stCondLst>
                                    <p:cond delay="0"/>
                                  </p:stCondLst>
                                  <p:childTnLst>
                                    <p:set>
                                      <p:cBhvr>
                                        <p:cTn id="72" dur="1000">
                                          <p:stCondLst>
                                            <p:cond delay="0"/>
                                          </p:stCondLst>
                                        </p:cTn>
                                        <p:tgtEl>
                                          <p:spTgt spid="30"/>
                                        </p:tgtEl>
                                        <p:attrNameLst>
                                          <p:attrName>style.visibility</p:attrName>
                                        </p:attrNameLst>
                                      </p:cBhvr>
                                      <p:to>
                                        <p:strVal val="visible"/>
                                      </p:to>
                                    </p:set>
                                  </p:childTnLst>
                                </p:cTn>
                              </p:par>
                            </p:childTnLst>
                          </p:cTn>
                        </p:par>
                        <p:par>
                          <p:cTn id="73" fill="hold">
                            <p:stCondLst>
                              <p:cond delay="15000"/>
                            </p:stCondLst>
                            <p:childTnLst>
                              <p:par>
                                <p:cTn id="74" presetID="11" presetClass="entr" presetSubtype="0" fill="hold" grpId="0" nodeType="afterEffect">
                                  <p:stCondLst>
                                    <p:cond delay="0"/>
                                  </p:stCondLst>
                                  <p:childTnLst>
                                    <p:set>
                                      <p:cBhvr>
                                        <p:cTn id="75" dur="1000">
                                          <p:stCondLst>
                                            <p:cond delay="0"/>
                                          </p:stCondLst>
                                        </p:cTn>
                                        <p:tgtEl>
                                          <p:spTgt spid="31"/>
                                        </p:tgtEl>
                                        <p:attrNameLst>
                                          <p:attrName>style.visibility</p:attrName>
                                        </p:attrNameLst>
                                      </p:cBhvr>
                                      <p:to>
                                        <p:strVal val="visible"/>
                                      </p:to>
                                    </p:set>
                                  </p:childTnLst>
                                </p:cTn>
                              </p:par>
                            </p:childTnLst>
                          </p:cTn>
                        </p:par>
                        <p:par>
                          <p:cTn id="76" fill="hold">
                            <p:stCondLst>
                              <p:cond delay="16000"/>
                            </p:stCondLst>
                            <p:childTnLst>
                              <p:par>
                                <p:cTn id="77" presetID="11" presetClass="entr" presetSubtype="0" fill="hold" grpId="0" nodeType="afterEffect">
                                  <p:stCondLst>
                                    <p:cond delay="0"/>
                                  </p:stCondLst>
                                  <p:childTnLst>
                                    <p:set>
                                      <p:cBhvr>
                                        <p:cTn id="78" dur="1000">
                                          <p:stCondLst>
                                            <p:cond delay="0"/>
                                          </p:stCondLst>
                                        </p:cTn>
                                        <p:tgtEl>
                                          <p:spTgt spid="32"/>
                                        </p:tgtEl>
                                        <p:attrNameLst>
                                          <p:attrName>style.visibility</p:attrName>
                                        </p:attrNameLst>
                                      </p:cBhvr>
                                      <p:to>
                                        <p:strVal val="visible"/>
                                      </p:to>
                                    </p:set>
                                  </p:childTnLst>
                                </p:cTn>
                              </p:par>
                            </p:childTnLst>
                          </p:cTn>
                        </p:par>
                        <p:par>
                          <p:cTn id="79" fill="hold">
                            <p:stCondLst>
                              <p:cond delay="17000"/>
                            </p:stCondLst>
                            <p:childTnLst>
                              <p:par>
                                <p:cTn id="80" presetID="11" presetClass="entr" presetSubtype="0" fill="hold" grpId="0" nodeType="afterEffect">
                                  <p:stCondLst>
                                    <p:cond delay="0"/>
                                  </p:stCondLst>
                                  <p:childTnLst>
                                    <p:set>
                                      <p:cBhvr>
                                        <p:cTn id="81" dur="1000">
                                          <p:stCondLst>
                                            <p:cond delay="0"/>
                                          </p:stCondLst>
                                        </p:cTn>
                                        <p:tgtEl>
                                          <p:spTgt spid="33"/>
                                        </p:tgtEl>
                                        <p:attrNameLst>
                                          <p:attrName>style.visibility</p:attrName>
                                        </p:attrNameLst>
                                      </p:cBhvr>
                                      <p:to>
                                        <p:strVal val="visible"/>
                                      </p:to>
                                    </p:set>
                                  </p:childTnLst>
                                </p:cTn>
                              </p:par>
                            </p:childTnLst>
                          </p:cTn>
                        </p:par>
                        <p:par>
                          <p:cTn id="82" fill="hold">
                            <p:stCondLst>
                              <p:cond delay="18000"/>
                            </p:stCondLst>
                            <p:childTnLst>
                              <p:par>
                                <p:cTn id="83" presetID="11" presetClass="entr" presetSubtype="0" fill="hold" grpId="0" nodeType="afterEffect">
                                  <p:stCondLst>
                                    <p:cond delay="0"/>
                                  </p:stCondLst>
                                  <p:childTnLst>
                                    <p:set>
                                      <p:cBhvr>
                                        <p:cTn id="84" dur="1000">
                                          <p:stCondLst>
                                            <p:cond delay="0"/>
                                          </p:stCondLst>
                                        </p:cTn>
                                        <p:tgtEl>
                                          <p:spTgt spid="34"/>
                                        </p:tgtEl>
                                        <p:attrNameLst>
                                          <p:attrName>style.visibility</p:attrName>
                                        </p:attrNameLst>
                                      </p:cBhvr>
                                      <p:to>
                                        <p:strVal val="visible"/>
                                      </p:to>
                                    </p:set>
                                  </p:childTnLst>
                                </p:cTn>
                              </p:par>
                            </p:childTnLst>
                          </p:cTn>
                        </p:par>
                        <p:par>
                          <p:cTn id="85" fill="hold">
                            <p:stCondLst>
                              <p:cond delay="19000"/>
                            </p:stCondLst>
                            <p:childTnLst>
                              <p:par>
                                <p:cTn id="86" presetID="11" presetClass="entr" presetSubtype="0" fill="hold" grpId="0" nodeType="afterEffect">
                                  <p:stCondLst>
                                    <p:cond delay="0"/>
                                  </p:stCondLst>
                                  <p:childTnLst>
                                    <p:set>
                                      <p:cBhvr>
                                        <p:cTn id="87" dur="1000">
                                          <p:stCondLst>
                                            <p:cond delay="0"/>
                                          </p:stCondLst>
                                        </p:cTn>
                                        <p:tgtEl>
                                          <p:spTgt spid="35"/>
                                        </p:tgtEl>
                                        <p:attrNameLst>
                                          <p:attrName>style.visibility</p:attrName>
                                        </p:attrNameLst>
                                      </p:cBhvr>
                                      <p:to>
                                        <p:strVal val="visible"/>
                                      </p:to>
                                    </p:set>
                                  </p:childTnLst>
                                </p:cTn>
                              </p:par>
                            </p:childTnLst>
                          </p:cTn>
                        </p:par>
                        <p:par>
                          <p:cTn id="88" fill="hold">
                            <p:stCondLst>
                              <p:cond delay="20000"/>
                            </p:stCondLst>
                            <p:childTnLst>
                              <p:par>
                                <p:cTn id="89" presetID="11" presetClass="entr" presetSubtype="0" fill="hold" grpId="0" nodeType="afterEffect">
                                  <p:stCondLst>
                                    <p:cond delay="0"/>
                                  </p:stCondLst>
                                  <p:childTnLst>
                                    <p:set>
                                      <p:cBhvr>
                                        <p:cTn id="90"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himes.wav"/>
                                        </p:tgtEl>
                                      </p:cMediaNode>
                                    </p:audio>
                                  </p:subTnLst>
                                </p:cTn>
                              </p:par>
                              <p:par>
                                <p:cTn id="91" presetID="6" presetClass="entr" presetSubtype="16" fill="hold" grpId="0" nodeType="with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circle(in)">
                                      <p:cBhvr>
                                        <p:cTn id="93" dur="2000"/>
                                        <p:tgtEl>
                                          <p:spTgt spid="42"/>
                                        </p:tgtEl>
                                      </p:cBhvr>
                                    </p:animEffect>
                                  </p:childTnLst>
                                </p:cTn>
                              </p:par>
                              <p:par>
                                <p:cTn id="94" presetID="6" presetClass="entr" presetSubtype="16" fill="hold" grpId="0" nodeType="withEffect">
                                  <p:stCondLst>
                                    <p:cond delay="0"/>
                                  </p:stCondLst>
                                  <p:childTnLst>
                                    <p:set>
                                      <p:cBhvr>
                                        <p:cTn id="95" dur="1" fill="hold">
                                          <p:stCondLst>
                                            <p:cond delay="0"/>
                                          </p:stCondLst>
                                        </p:cTn>
                                        <p:tgtEl>
                                          <p:spTgt spid="43"/>
                                        </p:tgtEl>
                                        <p:attrNameLst>
                                          <p:attrName>style.visibility</p:attrName>
                                        </p:attrNameLst>
                                      </p:cBhvr>
                                      <p:to>
                                        <p:strVal val="visible"/>
                                      </p:to>
                                    </p:set>
                                    <p:animEffect transition="in" filter="circle(in)">
                                      <p:cBhvr>
                                        <p:cTn id="96"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7" restart="whenNotActive" fill="hold" evtFilter="cancelBubble" nodeType="interactiveSeq">
                <p:stCondLst>
                  <p:cond evt="onClick" delay="0">
                    <p:tgtEl>
                      <p:spTgt spid="10"/>
                    </p:tgtEl>
                  </p:cond>
                </p:stCondLst>
                <p:endSync evt="end" delay="0">
                  <p:rtn val="all"/>
                </p:endSync>
                <p:childTnLst>
                  <p:par>
                    <p:cTn id="98" fill="hold">
                      <p:stCondLst>
                        <p:cond delay="0"/>
                      </p:stCondLst>
                      <p:childTnLst>
                        <p:par>
                          <p:cTn id="99" fill="hold">
                            <p:stCondLst>
                              <p:cond delay="0"/>
                            </p:stCondLst>
                            <p:childTnLst>
                              <p:par>
                                <p:cTn id="100" presetID="23" presetClass="emph" presetSubtype="0" repeatCount="indefinite" fill="hold" grpId="2" nodeType="clickEffect">
                                  <p:stCondLst>
                                    <p:cond delay="0"/>
                                  </p:stCondLst>
                                  <p:endCondLst>
                                    <p:cond evt="onNext" delay="0">
                                      <p:tgtEl>
                                        <p:sldTgt/>
                                      </p:tgtEl>
                                    </p:cond>
                                  </p:endCondLst>
                                  <p:childTnLst>
                                    <p:animClr clrSpc="hsl" dir="cw">
                                      <p:cBhvr override="childStyle">
                                        <p:cTn id="101" dur="500" fill="hold"/>
                                        <p:tgtEl>
                                          <p:spTgt spid="10"/>
                                        </p:tgtEl>
                                        <p:attrNameLst>
                                          <p:attrName>style.color</p:attrName>
                                        </p:attrNameLst>
                                      </p:cBhvr>
                                      <p:by>
                                        <p:hsl h="10842353" s="0" l="0"/>
                                      </p:by>
                                    </p:animClr>
                                    <p:animClr clrSpc="hsl" dir="cw">
                                      <p:cBhvr>
                                        <p:cTn id="102" dur="500" fill="hold"/>
                                        <p:tgtEl>
                                          <p:spTgt spid="10"/>
                                        </p:tgtEl>
                                        <p:attrNameLst>
                                          <p:attrName>fillcolor</p:attrName>
                                        </p:attrNameLst>
                                      </p:cBhvr>
                                      <p:by>
                                        <p:hsl h="10842353" s="0" l="0"/>
                                      </p:by>
                                    </p:animClr>
                                    <p:animClr clrSpc="hsl" dir="cw">
                                      <p:cBhvr>
                                        <p:cTn id="103" dur="500" fill="hold"/>
                                        <p:tgtEl>
                                          <p:spTgt spid="10"/>
                                        </p:tgtEl>
                                        <p:attrNameLst>
                                          <p:attrName>stroke.color</p:attrName>
                                        </p:attrNameLst>
                                      </p:cBhvr>
                                      <p:by>
                                        <p:hsl h="10842353" s="0" l="0"/>
                                      </p:by>
                                    </p:animClr>
                                    <p:set>
                                      <p:cBhvr>
                                        <p:cTn id="104" dur="500" fill="hold"/>
                                        <p:tgtEl>
                                          <p:spTgt spid="10"/>
                                        </p:tgtEl>
                                        <p:attrNameLst>
                                          <p:attrName>fill.type</p:attrName>
                                        </p:attrNameLst>
                                      </p:cBhvr>
                                      <p:to>
                                        <p:strVal val="solid"/>
                                      </p:to>
                                    </p:set>
                                  </p:childTnLst>
                                </p:cTn>
                              </p:par>
                              <p:par>
                                <p:cTn id="105" presetID="16" presetClass="entr" presetSubtype="21" fill="hold" nodeType="withEffect">
                                  <p:stCondLst>
                                    <p:cond delay="0"/>
                                  </p:stCondLst>
                                  <p:childTnLst>
                                    <p:set>
                                      <p:cBhvr>
                                        <p:cTn id="106" dur="1" fill="hold">
                                          <p:stCondLst>
                                            <p:cond delay="0"/>
                                          </p:stCondLst>
                                        </p:cTn>
                                        <p:tgtEl>
                                          <p:spTgt spid="1026"/>
                                        </p:tgtEl>
                                        <p:attrNameLst>
                                          <p:attrName>style.visibility</p:attrName>
                                        </p:attrNameLst>
                                      </p:cBhvr>
                                      <p:to>
                                        <p:strVal val="visible"/>
                                      </p:to>
                                    </p:set>
                                    <p:animEffect transition="in" filter="barn(inVertical)">
                                      <p:cBhvr>
                                        <p:cTn id="107" dur="500"/>
                                        <p:tgtEl>
                                          <p:spTgt spid="1026"/>
                                        </p:tgtEl>
                                      </p:cBhvr>
                                    </p:animEffect>
                                  </p:childTnLst>
                                </p:cTn>
                              </p:par>
                            </p:childTnLst>
                          </p:cTn>
                        </p:par>
                      </p:childTnLst>
                    </p:cTn>
                  </p:par>
                </p:childTnLst>
              </p:cTn>
              <p:nextCondLst>
                <p:cond evt="onClick" delay="0">
                  <p:tgtEl>
                    <p:spTgt spid="10"/>
                  </p:tgtEl>
                </p:cond>
              </p:nextCondLst>
            </p:seq>
            <p:seq concurrent="1" nextAc="seek">
              <p:cTn id="108" restart="whenNotActive" fill="hold" evtFilter="cancelBubble" nodeType="interactiveSeq">
                <p:stCondLst>
                  <p:cond evt="onClick" delay="0">
                    <p:tgtEl>
                      <p:spTgt spid="11"/>
                    </p:tgtEl>
                  </p:cond>
                </p:stCondLst>
                <p:endSync evt="end" delay="0">
                  <p:rtn val="all"/>
                </p:endSync>
                <p:childTnLst>
                  <p:par>
                    <p:cTn id="109" fill="hold">
                      <p:stCondLst>
                        <p:cond delay="0"/>
                      </p:stCondLst>
                      <p:childTnLst>
                        <p:par>
                          <p:cTn id="110" fill="hold">
                            <p:stCondLst>
                              <p:cond delay="0"/>
                            </p:stCondLst>
                            <p:childTnLst>
                              <p:par>
                                <p:cTn id="111" presetID="16" presetClass="entr" presetSubtype="21" fill="remove" nodeType="click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barn(inVertical)">
                                      <p:cBhvr>
                                        <p:cTn id="113" dur="500"/>
                                        <p:tgtEl>
                                          <p:spTgt spid="40"/>
                                        </p:tgtEl>
                                      </p:cBhvr>
                                    </p:animEffect>
                                  </p:childTnLst>
                                </p:cTn>
                              </p:par>
                            </p:childTnLst>
                          </p:cTn>
                        </p:par>
                      </p:childTnLst>
                    </p:cTn>
                  </p:par>
                </p:childTnLst>
              </p:cTn>
              <p:nextCondLst>
                <p:cond evt="onClick" delay="0">
                  <p:tgtEl>
                    <p:spTgt spid="11"/>
                  </p:tgtEl>
                </p:cond>
              </p:nextCondLst>
            </p:seq>
            <p:seq concurrent="1" nextAc="seek">
              <p:cTn id="114" restart="whenNotActive" fill="hold" evtFilter="cancelBubble" nodeType="interactiveSeq">
                <p:stCondLst>
                  <p:cond evt="onClick" delay="0">
                    <p:tgtEl>
                      <p:spTgt spid="12"/>
                    </p:tgtEl>
                  </p:cond>
                </p:stCondLst>
                <p:endSync evt="end" delay="0">
                  <p:rtn val="all"/>
                </p:endSync>
                <p:childTnLst>
                  <p:par>
                    <p:cTn id="115" fill="hold">
                      <p:stCondLst>
                        <p:cond delay="0"/>
                      </p:stCondLst>
                      <p:childTnLst>
                        <p:par>
                          <p:cTn id="116" fill="hold">
                            <p:stCondLst>
                              <p:cond delay="0"/>
                            </p:stCondLst>
                            <p:childTnLst>
                              <p:par>
                                <p:cTn id="117" presetID="16" presetClass="entr" presetSubtype="21" fill="hold" nodeType="clickEffect">
                                  <p:stCondLst>
                                    <p:cond delay="0"/>
                                  </p:stCondLst>
                                  <p:childTnLst>
                                    <p:set>
                                      <p:cBhvr>
                                        <p:cTn id="118" dur="1" fill="hold">
                                          <p:stCondLst>
                                            <p:cond delay="0"/>
                                          </p:stCondLst>
                                        </p:cTn>
                                        <p:tgtEl>
                                          <p:spTgt spid="1030"/>
                                        </p:tgtEl>
                                        <p:attrNameLst>
                                          <p:attrName>style.visibility</p:attrName>
                                        </p:attrNameLst>
                                      </p:cBhvr>
                                      <p:to>
                                        <p:strVal val="visible"/>
                                      </p:to>
                                    </p:set>
                                    <p:animEffect transition="in" filter="barn(inVertical)">
                                      <p:cBhvr>
                                        <p:cTn id="119" dur="500"/>
                                        <p:tgtEl>
                                          <p:spTgt spid="1030"/>
                                        </p:tgtEl>
                                      </p:cBhvr>
                                    </p:animEffect>
                                  </p:childTnLst>
                                </p:cTn>
                              </p:par>
                            </p:childTnLst>
                          </p:cTn>
                        </p:par>
                      </p:childTnLst>
                    </p:cTn>
                  </p:par>
                </p:childTnLst>
              </p:cTn>
              <p:nextCondLst>
                <p:cond evt="onClick" delay="0">
                  <p:tgtEl>
                    <p:spTgt spid="12"/>
                  </p:tgtEl>
                </p:cond>
              </p:nextCondLst>
            </p:seq>
            <p:seq concurrent="1" nextAc="seek">
              <p:cTn id="120" restart="whenNotActive" fill="hold" evtFilter="cancelBubble" nodeType="interactiveSeq">
                <p:stCondLst>
                  <p:cond evt="onClick" delay="0">
                    <p:tgtEl>
                      <p:spTgt spid="13"/>
                    </p:tgtEl>
                  </p:cond>
                </p:stCondLst>
                <p:endSync evt="end" delay="0">
                  <p:rtn val="all"/>
                </p:endSync>
                <p:childTnLst>
                  <p:par>
                    <p:cTn id="121" fill="hold">
                      <p:stCondLst>
                        <p:cond delay="0"/>
                      </p:stCondLst>
                      <p:childTnLst>
                        <p:par>
                          <p:cTn id="122" fill="hold">
                            <p:stCondLst>
                              <p:cond delay="0"/>
                            </p:stCondLst>
                            <p:childTnLst>
                              <p:par>
                                <p:cTn id="123" presetID="16" presetClass="entr" presetSubtype="21" fill="hold" nodeType="clickEffect">
                                  <p:stCondLst>
                                    <p:cond delay="0"/>
                                  </p:stCondLst>
                                  <p:childTnLst>
                                    <p:set>
                                      <p:cBhvr>
                                        <p:cTn id="124" dur="1" fill="hold">
                                          <p:stCondLst>
                                            <p:cond delay="0"/>
                                          </p:stCondLst>
                                        </p:cTn>
                                        <p:tgtEl>
                                          <p:spTgt spid="41"/>
                                        </p:tgtEl>
                                        <p:attrNameLst>
                                          <p:attrName>style.visibility</p:attrName>
                                        </p:attrNameLst>
                                      </p:cBhvr>
                                      <p:to>
                                        <p:strVal val="visible"/>
                                      </p:to>
                                    </p:set>
                                    <p:animEffect transition="in" filter="barn(inVertical)">
                                      <p:cBhvr>
                                        <p:cTn id="125" dur="500"/>
                                        <p:tgtEl>
                                          <p:spTgt spid="41"/>
                                        </p:tgtEl>
                                      </p:cBhvr>
                                    </p:animEffect>
                                  </p:childTnLst>
                                </p:cTn>
                              </p:par>
                            </p:childTnLst>
                          </p:cTn>
                        </p:par>
                      </p:childTnLst>
                    </p:cTn>
                  </p:par>
                </p:childTnLst>
              </p:cTn>
              <p:nextCondLst>
                <p:cond evt="onClick" delay="0">
                  <p:tgtEl>
                    <p:spTgt spid="13"/>
                  </p:tgtEl>
                </p:cond>
              </p:nextCondLst>
            </p:seq>
            <p:seq concurrent="1" nextAc="seek">
              <p:cTn id="126" restart="whenNotActive" fill="hold" evtFilter="cancelBubble" nodeType="interactiveSeq">
                <p:stCondLst>
                  <p:cond evt="onClick" delay="0">
                    <p:tgtEl>
                      <p:spTgt spid="42"/>
                    </p:tgtEl>
                  </p:cond>
                </p:stCondLst>
                <p:endSync evt="end" delay="0">
                  <p:rtn val="all"/>
                </p:endSync>
                <p:childTnLst>
                  <p:par>
                    <p:cTn id="127" fill="hold">
                      <p:stCondLst>
                        <p:cond delay="0"/>
                      </p:stCondLst>
                      <p:childTnLst>
                        <p:par>
                          <p:cTn id="128" fill="hold">
                            <p:stCondLst>
                              <p:cond delay="0"/>
                            </p:stCondLst>
                            <p:childTnLst>
                              <p:par>
                                <p:cTn id="129" presetID="23" presetClass="emph" presetSubtype="0" repeatCount="indefinite" fill="hold" grpId="1" nodeType="clickEffect">
                                  <p:stCondLst>
                                    <p:cond delay="0"/>
                                  </p:stCondLst>
                                  <p:endCondLst>
                                    <p:cond evt="onNext" delay="0">
                                      <p:tgtEl>
                                        <p:sldTgt/>
                                      </p:tgtEl>
                                    </p:cond>
                                  </p:endCondLst>
                                  <p:childTnLst>
                                    <p:animClr clrSpc="hsl" dir="cw">
                                      <p:cBhvr override="childStyle">
                                        <p:cTn id="130" dur="500" fill="hold"/>
                                        <p:tgtEl>
                                          <p:spTgt spid="42"/>
                                        </p:tgtEl>
                                        <p:attrNameLst>
                                          <p:attrName>style.color</p:attrName>
                                        </p:attrNameLst>
                                      </p:cBhvr>
                                      <p:by>
                                        <p:hsl h="10842353" s="0" l="0"/>
                                      </p:by>
                                    </p:animClr>
                                    <p:animClr clrSpc="hsl" dir="cw">
                                      <p:cBhvr>
                                        <p:cTn id="131" dur="500" fill="hold"/>
                                        <p:tgtEl>
                                          <p:spTgt spid="42"/>
                                        </p:tgtEl>
                                        <p:attrNameLst>
                                          <p:attrName>fillcolor</p:attrName>
                                        </p:attrNameLst>
                                      </p:cBhvr>
                                      <p:by>
                                        <p:hsl h="10842353" s="0" l="0"/>
                                      </p:by>
                                    </p:animClr>
                                    <p:animClr clrSpc="hsl" dir="cw">
                                      <p:cBhvr>
                                        <p:cTn id="132" dur="500" fill="hold"/>
                                        <p:tgtEl>
                                          <p:spTgt spid="42"/>
                                        </p:tgtEl>
                                        <p:attrNameLst>
                                          <p:attrName>stroke.color</p:attrName>
                                        </p:attrNameLst>
                                      </p:cBhvr>
                                      <p:by>
                                        <p:hsl h="10842353" s="0" l="0"/>
                                      </p:by>
                                    </p:animClr>
                                    <p:set>
                                      <p:cBhvr>
                                        <p:cTn id="133" dur="500" fill="hold"/>
                                        <p:tgtEl>
                                          <p:spTgt spid="42"/>
                                        </p:tgtEl>
                                        <p:attrNameLst>
                                          <p:attrName>fill.type</p:attrName>
                                        </p:attrNameLst>
                                      </p:cBhvr>
                                      <p:to>
                                        <p:strVal val="solid"/>
                                      </p:to>
                                    </p:set>
                                  </p:childTnLst>
                                </p:cTn>
                              </p:par>
                              <p:par>
                                <p:cTn id="134" presetID="16" presetClass="entr" presetSubtype="21" fill="hold" nodeType="withEffect">
                                  <p:stCondLst>
                                    <p:cond delay="0"/>
                                  </p:stCondLst>
                                  <p:childTnLst>
                                    <p:set>
                                      <p:cBhvr>
                                        <p:cTn id="135" dur="1" fill="hold">
                                          <p:stCondLst>
                                            <p:cond delay="0"/>
                                          </p:stCondLst>
                                        </p:cTn>
                                        <p:tgtEl>
                                          <p:spTgt spid="44"/>
                                        </p:tgtEl>
                                        <p:attrNameLst>
                                          <p:attrName>style.visibility</p:attrName>
                                        </p:attrNameLst>
                                      </p:cBhvr>
                                      <p:to>
                                        <p:strVal val="visible"/>
                                      </p:to>
                                    </p:set>
                                    <p:animEffect transition="in" filter="barn(inVertical)">
                                      <p:cBhvr>
                                        <p:cTn id="136" dur="500"/>
                                        <p:tgtEl>
                                          <p:spTgt spid="44"/>
                                        </p:tgtEl>
                                      </p:cBhvr>
                                    </p:animEffect>
                                  </p:childTnLst>
                                </p:cTn>
                              </p:par>
                            </p:childTnLst>
                          </p:cTn>
                        </p:par>
                      </p:childTnLst>
                    </p:cTn>
                  </p:par>
                </p:childTnLst>
              </p:cTn>
              <p:nextCondLst>
                <p:cond evt="onClick" delay="0">
                  <p:tgtEl>
                    <p:spTgt spid="42"/>
                  </p:tgtEl>
                </p:cond>
              </p:nextCondLst>
            </p:seq>
          </p:childTnLst>
        </p:cTn>
      </p:par>
    </p:tnLst>
    <p:bldLst>
      <p:bldP spid="10" grpId="1" animBg="1"/>
      <p:bldP spid="10" grpId="2"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 grpId="0"/>
      <p:bldP spid="42" grpId="0" animBg="1"/>
      <p:bldP spid="42" grpId="1" animBg="1"/>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191327" y="3413948"/>
            <a:ext cx="5359402" cy="2648191"/>
            <a:chOff x="1667327" y="4551868"/>
            <a:chExt cx="5359402" cy="2648191"/>
          </a:xfrm>
        </p:grpSpPr>
        <p:pic>
          <p:nvPicPr>
            <p:cNvPr id="8196" name="Picture 4" descr="Cách đặt câu hỏi trong tiếng Anh “đỉnh cao” bạn biết chưa?"/>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9853" y="5187291"/>
              <a:ext cx="3354614" cy="20127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667327" y="4551868"/>
              <a:ext cx="5359402" cy="461665"/>
            </a:xfrm>
            <a:prstGeom prst="rect">
              <a:avLst/>
            </a:prstGeom>
            <a:noFill/>
          </p:spPr>
          <p:txBody>
            <a:bodyPr wrap="squar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Mối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quan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hệ</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giữa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chúng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như</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nào</a:t>
              </a:r>
              <a:r>
                <a:rPr lang="en-US" sz="2400" b="1" dirty="0">
                  <a:solidFill>
                    <a:srgbClr val="002060"/>
                  </a:solidFill>
                  <a:latin typeface="Times New Roman" panose="02020603050405020304" pitchFamily="18" charset="0"/>
                  <a:cs typeface="Times New Roman" panose="02020603050405020304" pitchFamily="18" charset="0"/>
                </a:rPr>
                <a:t>?</a:t>
              </a:r>
            </a:p>
          </p:txBody>
        </p:sp>
      </p:grpSp>
      <p:grpSp>
        <p:nvGrpSpPr>
          <p:cNvPr id="4" name="Group 3">
            <a:extLst>
              <a:ext uri="{FF2B5EF4-FFF2-40B4-BE49-F238E27FC236}">
                <a16:creationId xmlns:a16="http://schemas.microsoft.com/office/drawing/2014/main" id="{A716C156-5827-45C4-9F7B-0D481C554E35}"/>
              </a:ext>
            </a:extLst>
          </p:cNvPr>
          <p:cNvGrpSpPr/>
          <p:nvPr/>
        </p:nvGrpSpPr>
        <p:grpSpPr>
          <a:xfrm>
            <a:off x="1727200" y="954683"/>
            <a:ext cx="2928255" cy="1349828"/>
            <a:chOff x="1727200" y="954683"/>
            <a:chExt cx="2928255" cy="1349828"/>
          </a:xfrm>
        </p:grpSpPr>
        <p:grpSp>
          <p:nvGrpSpPr>
            <p:cNvPr id="15" name="Group 14"/>
            <p:cNvGrpSpPr/>
            <p:nvPr/>
          </p:nvGrpSpPr>
          <p:grpSpPr>
            <a:xfrm>
              <a:off x="1727200" y="954683"/>
              <a:ext cx="2928255" cy="1349828"/>
              <a:chOff x="366489" y="2341592"/>
              <a:chExt cx="2928255" cy="1349828"/>
            </a:xfrm>
          </p:grpSpPr>
          <p:sp>
            <p:nvSpPr>
              <p:cNvPr id="10" name="Rounded Rectangular Callout 9"/>
              <p:cNvSpPr/>
              <p:nvPr/>
            </p:nvSpPr>
            <p:spPr>
              <a:xfrm>
                <a:off x="366489" y="2341592"/>
                <a:ext cx="2928255" cy="1349828"/>
              </a:xfrm>
              <a:prstGeom prst="wedgeRoundRectCallout">
                <a:avLst>
                  <a:gd name="adj1" fmla="val 41034"/>
                  <a:gd name="adj2" fmla="val 133038"/>
                  <a:gd name="adj3" fmla="val 16667"/>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Oval 13"/>
              <p:cNvSpPr/>
              <p:nvPr/>
            </p:nvSpPr>
            <p:spPr>
              <a:xfrm>
                <a:off x="1554213" y="3291149"/>
                <a:ext cx="175437" cy="18556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Times New Roman" panose="02020603050405020304" pitchFamily="18" charset="0"/>
                  <a:cs typeface="Times New Roman" panose="02020603050405020304" pitchFamily="18" charset="0"/>
                </a:endParaRPr>
              </a:p>
            </p:txBody>
          </p:sp>
        </p:grpSp>
        <p:sp>
          <p:nvSpPr>
            <p:cNvPr id="18" name="TextBox 17"/>
            <p:cNvSpPr txBox="1"/>
            <p:nvPr/>
          </p:nvSpPr>
          <p:spPr>
            <a:xfrm>
              <a:off x="2368176" y="1208409"/>
              <a:ext cx="191081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ĐIỂM</a:t>
              </a:r>
            </a:p>
          </p:txBody>
        </p:sp>
      </p:grpSp>
      <p:grpSp>
        <p:nvGrpSpPr>
          <p:cNvPr id="2" name="Group 1">
            <a:extLst>
              <a:ext uri="{FF2B5EF4-FFF2-40B4-BE49-F238E27FC236}">
                <a16:creationId xmlns:a16="http://schemas.microsoft.com/office/drawing/2014/main" id="{26456924-F932-44DA-916D-EF4A119E81F0}"/>
              </a:ext>
            </a:extLst>
          </p:cNvPr>
          <p:cNvGrpSpPr/>
          <p:nvPr/>
        </p:nvGrpSpPr>
        <p:grpSpPr>
          <a:xfrm>
            <a:off x="6977746" y="877656"/>
            <a:ext cx="3903614" cy="1431175"/>
            <a:chOff x="6977746" y="877656"/>
            <a:chExt cx="3903614" cy="1431175"/>
          </a:xfrm>
        </p:grpSpPr>
        <p:sp>
          <p:nvSpPr>
            <p:cNvPr id="9" name="Rounded Rectangular Callout 8"/>
            <p:cNvSpPr/>
            <p:nvPr/>
          </p:nvSpPr>
          <p:spPr>
            <a:xfrm>
              <a:off x="6977746" y="877656"/>
              <a:ext cx="3903614" cy="1431175"/>
            </a:xfrm>
            <a:prstGeom prst="wedgeRoundRectCallout">
              <a:avLst>
                <a:gd name="adj1" fmla="val -53798"/>
                <a:gd name="adj2" fmla="val 123311"/>
                <a:gd name="adj3" fmla="val 16667"/>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p:cNvSpPr txBox="1"/>
            <p:nvPr/>
          </p:nvSpPr>
          <p:spPr>
            <a:xfrm>
              <a:off x="7514788" y="1231486"/>
              <a:ext cx="298085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ĐƯỜNG THẲNG</a:t>
              </a:r>
            </a:p>
          </p:txBody>
        </p:sp>
        <p:cxnSp>
          <p:nvCxnSpPr>
            <p:cNvPr id="3" name="Straight Connector 2">
              <a:extLst>
                <a:ext uri="{FF2B5EF4-FFF2-40B4-BE49-F238E27FC236}">
                  <a16:creationId xmlns:a16="http://schemas.microsoft.com/office/drawing/2014/main" id="{50E603E0-248F-42B1-95F6-6A71E55ED499}"/>
                </a:ext>
              </a:extLst>
            </p:cNvPr>
            <p:cNvCxnSpPr/>
            <p:nvPr/>
          </p:nvCxnSpPr>
          <p:spPr>
            <a:xfrm>
              <a:off x="7514788" y="1904240"/>
              <a:ext cx="29808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950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2357489" y="1380792"/>
            <a:ext cx="8347120" cy="94593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90170" indent="-90170">
              <a:lnSpc>
                <a:spcPct val="150000"/>
              </a:lnSpc>
              <a:spcBef>
                <a:spcPts val="600"/>
              </a:spcBef>
              <a:spcAft>
                <a:spcPts val="1000"/>
              </a:spcAft>
            </a:pPr>
            <a:r>
              <a:rPr lang="en-US" sz="2800" b="1" dirty="0" err="1">
                <a:solidFill>
                  <a:srgbClr val="3333FF"/>
                </a:solidFill>
                <a:effectLst/>
                <a:latin typeface="Times New Roman" panose="02020603050405020304" pitchFamily="18" charset="0"/>
                <a:ea typeface="Times New Roman" panose="02020603050405020304" pitchFamily="18" charset="0"/>
              </a:rPr>
              <a:t>Số</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điểm</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chung</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của</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hai</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đường</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thẳng</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cắt</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nhau</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là</a:t>
            </a:r>
            <a:r>
              <a:rPr lang="en-US" sz="2800" b="1" dirty="0">
                <a:solidFill>
                  <a:srgbClr val="3333FF"/>
                </a:solidFill>
                <a:effectLst/>
                <a:latin typeface="Times New Roman" panose="02020603050405020304" pitchFamily="18" charset="0"/>
                <a:ea typeface="Times New Roman" panose="02020603050405020304" pitchFamily="18" charset="0"/>
              </a:rPr>
              <a:t>: </a:t>
            </a:r>
          </a:p>
        </p:txBody>
      </p:sp>
      <p:pic>
        <p:nvPicPr>
          <p:cNvPr id="40" name="Picture 39" descr="Kết quả hình ảnh cho virut corona"/>
          <p:cNvPicPr>
            <a:picLocks noChangeAspect="1" noChangeArrowheads="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12549" y="520771"/>
            <a:ext cx="4118500" cy="461665"/>
          </a:xfrm>
          <a:prstGeom prst="rect">
            <a:avLst/>
          </a:prstGeom>
        </p:spPr>
        <p:txBody>
          <a:bodyPr wrap="none">
            <a:spAutoFit/>
          </a:bodyPr>
          <a:lstStyle/>
          <a:p>
            <a:r>
              <a:rPr lang="vi-VN" sz="2400" b="1">
                <a:solidFill>
                  <a:srgbClr val="292929"/>
                </a:solidFill>
                <a:latin typeface="+mj-lt"/>
              </a:rPr>
              <a:t>KHÔNG TỤ TẬP</a:t>
            </a:r>
            <a:r>
              <a:rPr lang="vi-VN" sz="2400">
                <a:solidFill>
                  <a:srgbClr val="292929"/>
                </a:solidFill>
                <a:latin typeface="+mj-lt"/>
              </a:rPr>
              <a:t> đông người.</a:t>
            </a:r>
            <a:endParaRPr lang="en-US" sz="2400">
              <a:latin typeface="+mj-lt"/>
            </a:endParaRPr>
          </a:p>
        </p:txBody>
      </p:sp>
      <p:sp>
        <p:nvSpPr>
          <p:cNvPr id="37" name="C">
            <a:extLst>
              <a:ext uri="{FF2B5EF4-FFF2-40B4-BE49-F238E27FC236}">
                <a16:creationId xmlns:a16="http://schemas.microsoft.com/office/drawing/2014/main" id="{87ECEB2C-7B20-443A-8367-35AEF0FACFF7}"/>
              </a:ext>
            </a:extLst>
          </p:cNvPr>
          <p:cNvSpPr/>
          <p:nvPr/>
        </p:nvSpPr>
        <p:spPr>
          <a:xfrm flipH="1">
            <a:off x="8201736" y="4358031"/>
            <a:ext cx="228483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41" name="D">
            <a:extLst>
              <a:ext uri="{FF2B5EF4-FFF2-40B4-BE49-F238E27FC236}">
                <a16:creationId xmlns:a16="http://schemas.microsoft.com/office/drawing/2014/main" id="{B3D6F502-75CA-4B4C-AB80-F0AA86FDF464}"/>
              </a:ext>
            </a:extLst>
          </p:cNvPr>
          <p:cNvSpPr/>
          <p:nvPr/>
        </p:nvSpPr>
        <p:spPr>
          <a:xfrm flipH="1">
            <a:off x="8124496" y="5522802"/>
            <a:ext cx="238384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Vô</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số</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42" name="Picture 6" descr="X Wing Background">
            <a:extLst>
              <a:ext uri="{FF2B5EF4-FFF2-40B4-BE49-F238E27FC236}">
                <a16:creationId xmlns:a16="http://schemas.microsoft.com/office/drawing/2014/main" id="{15D912A5-18B1-4285-B569-83C5FFD52E4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74865" y="4358031"/>
            <a:ext cx="1205201" cy="89078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X Wing Background">
            <a:extLst>
              <a:ext uri="{FF2B5EF4-FFF2-40B4-BE49-F238E27FC236}">
                <a16:creationId xmlns:a16="http://schemas.microsoft.com/office/drawing/2014/main" id="{367E8651-6A6F-4500-B24A-27002BC5DC0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3575827" y="4244666"/>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X Wing Background">
            <a:extLst>
              <a:ext uri="{FF2B5EF4-FFF2-40B4-BE49-F238E27FC236}">
                <a16:creationId xmlns:a16="http://schemas.microsoft.com/office/drawing/2014/main" id="{0DF4B49B-C63A-4638-8A66-DA5BDE04A69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56633" y="5413200"/>
            <a:ext cx="1223433" cy="904262"/>
          </a:xfrm>
          <a:prstGeom prst="rect">
            <a:avLst/>
          </a:prstGeom>
          <a:noFill/>
          <a:extLst>
            <a:ext uri="{909E8E84-426E-40DD-AFC4-6F175D3DCCD1}">
              <a14:hiddenFill xmlns:a14="http://schemas.microsoft.com/office/drawing/2010/main">
                <a:solidFill>
                  <a:srgbClr val="FFFFFF"/>
                </a:solidFill>
              </a14:hiddenFill>
            </a:ext>
          </a:extLst>
        </p:spPr>
      </p:pic>
      <p:sp>
        <p:nvSpPr>
          <p:cNvPr id="45" name="A">
            <a:extLst>
              <a:ext uri="{FF2B5EF4-FFF2-40B4-BE49-F238E27FC236}">
                <a16:creationId xmlns:a16="http://schemas.microsoft.com/office/drawing/2014/main" id="{D6064D05-B4D7-4F24-B5D3-9A7A1F97526C}"/>
              </a:ext>
            </a:extLst>
          </p:cNvPr>
          <p:cNvSpPr/>
          <p:nvPr/>
        </p:nvSpPr>
        <p:spPr>
          <a:xfrm>
            <a:off x="1651881" y="4412977"/>
            <a:ext cx="1874340"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0</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46" name="B">
            <a:extLst>
              <a:ext uri="{FF2B5EF4-FFF2-40B4-BE49-F238E27FC236}">
                <a16:creationId xmlns:a16="http://schemas.microsoft.com/office/drawing/2014/main" id="{5F9F0579-456E-40A7-AE31-DFCE5FAF629E}"/>
              </a:ext>
            </a:extLst>
          </p:cNvPr>
          <p:cNvSpPr/>
          <p:nvPr/>
        </p:nvSpPr>
        <p:spPr>
          <a:xfrm>
            <a:off x="1673652"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1</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47"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id="{993C4419-8B83-4CD5-B164-8B0E27C8BB97}"/>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634755" y="5377482"/>
            <a:ext cx="935421" cy="97569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8772B1ED-669E-4983-B1FF-F35F81124EF6}"/>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02465" y="2026787"/>
            <a:ext cx="3427806" cy="2103602"/>
          </a:xfrm>
          <a:prstGeom prst="rect">
            <a:avLst/>
          </a:prstGeom>
          <a:noFill/>
          <a:ln>
            <a:noFill/>
          </a:ln>
        </p:spPr>
      </p:pic>
    </p:spTree>
    <p:extLst>
      <p:ext uri="{BB962C8B-B14F-4D97-AF65-F5344CB8AC3E}">
        <p14:creationId xmlns:p14="http://schemas.microsoft.com/office/powerpoint/2010/main" val="308302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circle(in)">
                                      <p:cBhvr>
                                        <p:cTn id="10" dur="2000"/>
                                        <p:tgtEl>
                                          <p:spTgt spid="4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circle(in)">
                                      <p:cBhvr>
                                        <p:cTn id="13" dur="2000"/>
                                        <p:tgtEl>
                                          <p:spTgt spid="4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circle(in)">
                                      <p:cBhvr>
                                        <p:cTn id="16" dur="20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11" presetClass="entr" presetSubtype="0" fill="hold" grpId="0" nodeType="clickEffect">
                                  <p:stCondLst>
                                    <p:cond delay="0"/>
                                  </p:stCondLst>
                                  <p:childTnLst>
                                    <p:set>
                                      <p:cBhvr>
                                        <p:cTn id="20" dur="1000">
                                          <p:stCondLst>
                                            <p:cond delay="0"/>
                                          </p:stCondLst>
                                        </p:cTn>
                                        <p:tgtEl>
                                          <p:spTgt spid="16"/>
                                        </p:tgtEl>
                                        <p:attrNameLst>
                                          <p:attrName>style.visibility</p:attrName>
                                        </p:attrNameLst>
                                      </p:cBhvr>
                                      <p:to>
                                        <p:strVal val="visible"/>
                                      </p:to>
                                    </p:set>
                                  </p:childTnLst>
                                </p:cTn>
                              </p:par>
                            </p:childTnLst>
                          </p:cTn>
                        </p:par>
                        <p:par>
                          <p:cTn id="21" fill="hold">
                            <p:stCondLst>
                              <p:cond delay="1000"/>
                            </p:stCondLst>
                            <p:childTnLst>
                              <p:par>
                                <p:cTn id="22" presetID="11" presetClass="entr" presetSubtype="0" fill="hold" grpId="0" nodeType="afterEffect">
                                  <p:stCondLst>
                                    <p:cond delay="0"/>
                                  </p:stCondLst>
                                  <p:childTnLst>
                                    <p:set>
                                      <p:cBhvr>
                                        <p:cTn id="23" dur="1000">
                                          <p:stCondLst>
                                            <p:cond delay="0"/>
                                          </p:stCondLst>
                                        </p:cTn>
                                        <p:tgtEl>
                                          <p:spTgt spid="17"/>
                                        </p:tgtEl>
                                        <p:attrNameLst>
                                          <p:attrName>style.visibility</p:attrName>
                                        </p:attrNameLst>
                                      </p:cBhvr>
                                      <p:to>
                                        <p:strVal val="visible"/>
                                      </p:to>
                                    </p:set>
                                  </p:childTnLst>
                                </p:cTn>
                              </p:par>
                            </p:childTnLst>
                          </p:cTn>
                        </p:par>
                        <p:par>
                          <p:cTn id="24" fill="hold">
                            <p:stCondLst>
                              <p:cond delay="2000"/>
                            </p:stCondLst>
                            <p:childTnLst>
                              <p:par>
                                <p:cTn id="25" presetID="11" presetClass="entr" presetSubtype="0" fill="hold" grpId="0" nodeType="afterEffect">
                                  <p:stCondLst>
                                    <p:cond delay="0"/>
                                  </p:stCondLst>
                                  <p:childTnLst>
                                    <p:set>
                                      <p:cBhvr>
                                        <p:cTn id="26" dur="1000">
                                          <p:stCondLst>
                                            <p:cond delay="0"/>
                                          </p:stCondLst>
                                        </p:cTn>
                                        <p:tgtEl>
                                          <p:spTgt spid="18"/>
                                        </p:tgtEl>
                                        <p:attrNameLst>
                                          <p:attrName>style.visibility</p:attrName>
                                        </p:attrNameLst>
                                      </p:cBhvr>
                                      <p:to>
                                        <p:strVal val="visible"/>
                                      </p:to>
                                    </p:set>
                                  </p:childTnLst>
                                </p:cTn>
                              </p:par>
                            </p:childTnLst>
                          </p:cTn>
                        </p:par>
                        <p:par>
                          <p:cTn id="27" fill="hold">
                            <p:stCondLst>
                              <p:cond delay="3000"/>
                            </p:stCondLst>
                            <p:childTnLst>
                              <p:par>
                                <p:cTn id="28" presetID="11" presetClass="entr" presetSubtype="0" fill="hold" grpId="0" nodeType="afterEffect">
                                  <p:stCondLst>
                                    <p:cond delay="0"/>
                                  </p:stCondLst>
                                  <p:childTnLst>
                                    <p:set>
                                      <p:cBhvr>
                                        <p:cTn id="29" dur="1000">
                                          <p:stCondLst>
                                            <p:cond delay="0"/>
                                          </p:stCondLst>
                                        </p:cTn>
                                        <p:tgtEl>
                                          <p:spTgt spid="19"/>
                                        </p:tgtEl>
                                        <p:attrNameLst>
                                          <p:attrName>style.visibility</p:attrName>
                                        </p:attrNameLst>
                                      </p:cBhvr>
                                      <p:to>
                                        <p:strVal val="visible"/>
                                      </p:to>
                                    </p:set>
                                  </p:childTnLst>
                                </p:cTn>
                              </p:par>
                            </p:childTnLst>
                          </p:cTn>
                        </p:par>
                        <p:par>
                          <p:cTn id="30" fill="hold">
                            <p:stCondLst>
                              <p:cond delay="4000"/>
                            </p:stCondLst>
                            <p:childTnLst>
                              <p:par>
                                <p:cTn id="31" presetID="11" presetClass="entr" presetSubtype="0" fill="hold" grpId="0" nodeType="afterEffect">
                                  <p:stCondLst>
                                    <p:cond delay="0"/>
                                  </p:stCondLst>
                                  <p:childTnLst>
                                    <p:set>
                                      <p:cBhvr>
                                        <p:cTn id="32" dur="1000">
                                          <p:stCondLst>
                                            <p:cond delay="0"/>
                                          </p:stCondLst>
                                        </p:cTn>
                                        <p:tgtEl>
                                          <p:spTgt spid="20"/>
                                        </p:tgtEl>
                                        <p:attrNameLst>
                                          <p:attrName>style.visibility</p:attrName>
                                        </p:attrNameLst>
                                      </p:cBhvr>
                                      <p:to>
                                        <p:strVal val="visible"/>
                                      </p:to>
                                    </p:set>
                                  </p:childTnLst>
                                </p:cTn>
                              </p:par>
                            </p:childTnLst>
                          </p:cTn>
                        </p:par>
                        <p:par>
                          <p:cTn id="33" fill="hold">
                            <p:stCondLst>
                              <p:cond delay="5000"/>
                            </p:stCondLst>
                            <p:childTnLst>
                              <p:par>
                                <p:cTn id="34" presetID="11" presetClass="entr" presetSubtype="0" fill="hold" grpId="0" nodeType="afterEffect">
                                  <p:stCondLst>
                                    <p:cond delay="0"/>
                                  </p:stCondLst>
                                  <p:childTnLst>
                                    <p:set>
                                      <p:cBhvr>
                                        <p:cTn id="35" dur="1000">
                                          <p:stCondLst>
                                            <p:cond delay="0"/>
                                          </p:stCondLst>
                                        </p:cTn>
                                        <p:tgtEl>
                                          <p:spTgt spid="21"/>
                                        </p:tgtEl>
                                        <p:attrNameLst>
                                          <p:attrName>style.visibility</p:attrName>
                                        </p:attrNameLst>
                                      </p:cBhvr>
                                      <p:to>
                                        <p:strVal val="visible"/>
                                      </p:to>
                                    </p:set>
                                  </p:childTnLst>
                                </p:cTn>
                              </p:par>
                            </p:childTnLst>
                          </p:cTn>
                        </p:par>
                        <p:par>
                          <p:cTn id="36" fill="hold">
                            <p:stCondLst>
                              <p:cond delay="6000"/>
                            </p:stCondLst>
                            <p:childTnLst>
                              <p:par>
                                <p:cTn id="37" presetID="11" presetClass="entr" presetSubtype="0" fill="hold" grpId="0" nodeType="afterEffect">
                                  <p:stCondLst>
                                    <p:cond delay="0"/>
                                  </p:stCondLst>
                                  <p:childTnLst>
                                    <p:set>
                                      <p:cBhvr>
                                        <p:cTn id="38" dur="1000">
                                          <p:stCondLst>
                                            <p:cond delay="0"/>
                                          </p:stCondLst>
                                        </p:cTn>
                                        <p:tgtEl>
                                          <p:spTgt spid="22"/>
                                        </p:tgtEl>
                                        <p:attrNameLst>
                                          <p:attrName>style.visibility</p:attrName>
                                        </p:attrNameLst>
                                      </p:cBhvr>
                                      <p:to>
                                        <p:strVal val="visible"/>
                                      </p:to>
                                    </p:set>
                                  </p:childTnLst>
                                </p:cTn>
                              </p:par>
                            </p:childTnLst>
                          </p:cTn>
                        </p:par>
                        <p:par>
                          <p:cTn id="39" fill="hold">
                            <p:stCondLst>
                              <p:cond delay="7000"/>
                            </p:stCondLst>
                            <p:childTnLst>
                              <p:par>
                                <p:cTn id="40" presetID="11" presetClass="entr" presetSubtype="0" fill="hold" grpId="0" nodeType="afterEffect">
                                  <p:stCondLst>
                                    <p:cond delay="0"/>
                                  </p:stCondLst>
                                  <p:childTnLst>
                                    <p:set>
                                      <p:cBhvr>
                                        <p:cTn id="41" dur="1000">
                                          <p:stCondLst>
                                            <p:cond delay="0"/>
                                          </p:stCondLst>
                                        </p:cTn>
                                        <p:tgtEl>
                                          <p:spTgt spid="23"/>
                                        </p:tgtEl>
                                        <p:attrNameLst>
                                          <p:attrName>style.visibility</p:attrName>
                                        </p:attrNameLst>
                                      </p:cBhvr>
                                      <p:to>
                                        <p:strVal val="visible"/>
                                      </p:to>
                                    </p:set>
                                  </p:childTnLst>
                                </p:cTn>
                              </p:par>
                            </p:childTnLst>
                          </p:cTn>
                        </p:par>
                        <p:par>
                          <p:cTn id="42" fill="hold">
                            <p:stCondLst>
                              <p:cond delay="8000"/>
                            </p:stCondLst>
                            <p:childTnLst>
                              <p:par>
                                <p:cTn id="43" presetID="11" presetClass="entr" presetSubtype="0" fill="hold" grpId="0" nodeType="afterEffect">
                                  <p:stCondLst>
                                    <p:cond delay="0"/>
                                  </p:stCondLst>
                                  <p:childTnLst>
                                    <p:set>
                                      <p:cBhvr>
                                        <p:cTn id="44" dur="1000">
                                          <p:stCondLst>
                                            <p:cond delay="0"/>
                                          </p:stCondLst>
                                        </p:cTn>
                                        <p:tgtEl>
                                          <p:spTgt spid="24"/>
                                        </p:tgtEl>
                                        <p:attrNameLst>
                                          <p:attrName>style.visibility</p:attrName>
                                        </p:attrNameLst>
                                      </p:cBhvr>
                                      <p:to>
                                        <p:strVal val="visible"/>
                                      </p:to>
                                    </p:set>
                                  </p:childTnLst>
                                </p:cTn>
                              </p:par>
                            </p:childTnLst>
                          </p:cTn>
                        </p:par>
                        <p:par>
                          <p:cTn id="45" fill="hold">
                            <p:stCondLst>
                              <p:cond delay="9000"/>
                            </p:stCondLst>
                            <p:childTnLst>
                              <p:par>
                                <p:cTn id="46" presetID="11" presetClass="entr" presetSubtype="0" fill="hold" grpId="0" nodeType="afterEffect">
                                  <p:stCondLst>
                                    <p:cond delay="0"/>
                                  </p:stCondLst>
                                  <p:childTnLst>
                                    <p:set>
                                      <p:cBhvr>
                                        <p:cTn id="47" dur="1000">
                                          <p:stCondLst>
                                            <p:cond delay="0"/>
                                          </p:stCondLst>
                                        </p:cTn>
                                        <p:tgtEl>
                                          <p:spTgt spid="25"/>
                                        </p:tgtEl>
                                        <p:attrNameLst>
                                          <p:attrName>style.visibility</p:attrName>
                                        </p:attrNameLst>
                                      </p:cBhvr>
                                      <p:to>
                                        <p:strVal val="visible"/>
                                      </p:to>
                                    </p:set>
                                  </p:childTnLst>
                                </p:cTn>
                              </p:par>
                            </p:childTnLst>
                          </p:cTn>
                        </p:par>
                        <p:par>
                          <p:cTn id="48" fill="hold">
                            <p:stCondLst>
                              <p:cond delay="10000"/>
                            </p:stCondLst>
                            <p:childTnLst>
                              <p:par>
                                <p:cTn id="49" presetID="11" presetClass="entr" presetSubtype="0" fill="hold" grpId="0" nodeType="afterEffect">
                                  <p:stCondLst>
                                    <p:cond delay="0"/>
                                  </p:stCondLst>
                                  <p:childTnLst>
                                    <p:set>
                                      <p:cBhvr>
                                        <p:cTn id="50" dur="1000">
                                          <p:stCondLst>
                                            <p:cond delay="0"/>
                                          </p:stCondLst>
                                        </p:cTn>
                                        <p:tgtEl>
                                          <p:spTgt spid="26"/>
                                        </p:tgtEl>
                                        <p:attrNameLst>
                                          <p:attrName>style.visibility</p:attrName>
                                        </p:attrNameLst>
                                      </p:cBhvr>
                                      <p:to>
                                        <p:strVal val="visible"/>
                                      </p:to>
                                    </p:set>
                                  </p:childTnLst>
                                </p:cTn>
                              </p:par>
                            </p:childTnLst>
                          </p:cTn>
                        </p:par>
                        <p:par>
                          <p:cTn id="51" fill="hold">
                            <p:stCondLst>
                              <p:cond delay="11000"/>
                            </p:stCondLst>
                            <p:childTnLst>
                              <p:par>
                                <p:cTn id="52" presetID="11" presetClass="entr" presetSubtype="0" fill="hold" grpId="0" nodeType="afterEffect">
                                  <p:stCondLst>
                                    <p:cond delay="0"/>
                                  </p:stCondLst>
                                  <p:childTnLst>
                                    <p:set>
                                      <p:cBhvr>
                                        <p:cTn id="53" dur="1000">
                                          <p:stCondLst>
                                            <p:cond delay="0"/>
                                          </p:stCondLst>
                                        </p:cTn>
                                        <p:tgtEl>
                                          <p:spTgt spid="27"/>
                                        </p:tgtEl>
                                        <p:attrNameLst>
                                          <p:attrName>style.visibility</p:attrName>
                                        </p:attrNameLst>
                                      </p:cBhvr>
                                      <p:to>
                                        <p:strVal val="visible"/>
                                      </p:to>
                                    </p:set>
                                  </p:childTnLst>
                                </p:cTn>
                              </p:par>
                            </p:childTnLst>
                          </p:cTn>
                        </p:par>
                        <p:par>
                          <p:cTn id="54" fill="hold">
                            <p:stCondLst>
                              <p:cond delay="12000"/>
                            </p:stCondLst>
                            <p:childTnLst>
                              <p:par>
                                <p:cTn id="55" presetID="11" presetClass="entr" presetSubtype="0" fill="hold" grpId="0" nodeType="afterEffect">
                                  <p:stCondLst>
                                    <p:cond delay="0"/>
                                  </p:stCondLst>
                                  <p:childTnLst>
                                    <p:set>
                                      <p:cBhvr>
                                        <p:cTn id="56" dur="1000">
                                          <p:stCondLst>
                                            <p:cond delay="0"/>
                                          </p:stCondLst>
                                        </p:cTn>
                                        <p:tgtEl>
                                          <p:spTgt spid="28"/>
                                        </p:tgtEl>
                                        <p:attrNameLst>
                                          <p:attrName>style.visibility</p:attrName>
                                        </p:attrNameLst>
                                      </p:cBhvr>
                                      <p:to>
                                        <p:strVal val="visible"/>
                                      </p:to>
                                    </p:set>
                                  </p:childTnLst>
                                </p:cTn>
                              </p:par>
                            </p:childTnLst>
                          </p:cTn>
                        </p:par>
                        <p:par>
                          <p:cTn id="57" fill="hold">
                            <p:stCondLst>
                              <p:cond delay="13000"/>
                            </p:stCondLst>
                            <p:childTnLst>
                              <p:par>
                                <p:cTn id="58" presetID="11" presetClass="entr" presetSubtype="0" fill="hold" grpId="0" nodeType="afterEffect">
                                  <p:stCondLst>
                                    <p:cond delay="0"/>
                                  </p:stCondLst>
                                  <p:childTnLst>
                                    <p:set>
                                      <p:cBhvr>
                                        <p:cTn id="59" dur="1000">
                                          <p:stCondLst>
                                            <p:cond delay="0"/>
                                          </p:stCondLst>
                                        </p:cTn>
                                        <p:tgtEl>
                                          <p:spTgt spid="29"/>
                                        </p:tgtEl>
                                        <p:attrNameLst>
                                          <p:attrName>style.visibility</p:attrName>
                                        </p:attrNameLst>
                                      </p:cBhvr>
                                      <p:to>
                                        <p:strVal val="visible"/>
                                      </p:to>
                                    </p:set>
                                  </p:childTnLst>
                                </p:cTn>
                              </p:par>
                            </p:childTnLst>
                          </p:cTn>
                        </p:par>
                        <p:par>
                          <p:cTn id="60" fill="hold">
                            <p:stCondLst>
                              <p:cond delay="14000"/>
                            </p:stCondLst>
                            <p:childTnLst>
                              <p:par>
                                <p:cTn id="61" presetID="11" presetClass="entr" presetSubtype="0" fill="hold" grpId="0" nodeType="afterEffect">
                                  <p:stCondLst>
                                    <p:cond delay="0"/>
                                  </p:stCondLst>
                                  <p:childTnLst>
                                    <p:set>
                                      <p:cBhvr>
                                        <p:cTn id="62" dur="1000">
                                          <p:stCondLst>
                                            <p:cond delay="0"/>
                                          </p:stCondLst>
                                        </p:cTn>
                                        <p:tgtEl>
                                          <p:spTgt spid="30"/>
                                        </p:tgtEl>
                                        <p:attrNameLst>
                                          <p:attrName>style.visibility</p:attrName>
                                        </p:attrNameLst>
                                      </p:cBhvr>
                                      <p:to>
                                        <p:strVal val="visible"/>
                                      </p:to>
                                    </p:set>
                                  </p:childTnLst>
                                </p:cTn>
                              </p:par>
                            </p:childTnLst>
                          </p:cTn>
                        </p:par>
                        <p:par>
                          <p:cTn id="63" fill="hold">
                            <p:stCondLst>
                              <p:cond delay="15000"/>
                            </p:stCondLst>
                            <p:childTnLst>
                              <p:par>
                                <p:cTn id="64" presetID="11" presetClass="entr" presetSubtype="0" fill="hold" grpId="0" nodeType="afterEffect">
                                  <p:stCondLst>
                                    <p:cond delay="0"/>
                                  </p:stCondLst>
                                  <p:childTnLst>
                                    <p:set>
                                      <p:cBhvr>
                                        <p:cTn id="65" dur="1000">
                                          <p:stCondLst>
                                            <p:cond delay="0"/>
                                          </p:stCondLst>
                                        </p:cTn>
                                        <p:tgtEl>
                                          <p:spTgt spid="31"/>
                                        </p:tgtEl>
                                        <p:attrNameLst>
                                          <p:attrName>style.visibility</p:attrName>
                                        </p:attrNameLst>
                                      </p:cBhvr>
                                      <p:to>
                                        <p:strVal val="visible"/>
                                      </p:to>
                                    </p:set>
                                  </p:childTnLst>
                                </p:cTn>
                              </p:par>
                            </p:childTnLst>
                          </p:cTn>
                        </p:par>
                        <p:par>
                          <p:cTn id="66" fill="hold">
                            <p:stCondLst>
                              <p:cond delay="16000"/>
                            </p:stCondLst>
                            <p:childTnLst>
                              <p:par>
                                <p:cTn id="67" presetID="11" presetClass="entr" presetSubtype="0" fill="hold" grpId="0" nodeType="afterEffect">
                                  <p:stCondLst>
                                    <p:cond delay="0"/>
                                  </p:stCondLst>
                                  <p:childTnLst>
                                    <p:set>
                                      <p:cBhvr>
                                        <p:cTn id="68" dur="1000">
                                          <p:stCondLst>
                                            <p:cond delay="0"/>
                                          </p:stCondLst>
                                        </p:cTn>
                                        <p:tgtEl>
                                          <p:spTgt spid="32"/>
                                        </p:tgtEl>
                                        <p:attrNameLst>
                                          <p:attrName>style.visibility</p:attrName>
                                        </p:attrNameLst>
                                      </p:cBhvr>
                                      <p:to>
                                        <p:strVal val="visible"/>
                                      </p:to>
                                    </p:set>
                                  </p:childTnLst>
                                </p:cTn>
                              </p:par>
                            </p:childTnLst>
                          </p:cTn>
                        </p:par>
                        <p:par>
                          <p:cTn id="69" fill="hold">
                            <p:stCondLst>
                              <p:cond delay="17000"/>
                            </p:stCondLst>
                            <p:childTnLst>
                              <p:par>
                                <p:cTn id="70" presetID="11" presetClass="entr" presetSubtype="0" fill="hold" grpId="0" nodeType="afterEffect">
                                  <p:stCondLst>
                                    <p:cond delay="0"/>
                                  </p:stCondLst>
                                  <p:childTnLst>
                                    <p:set>
                                      <p:cBhvr>
                                        <p:cTn id="71" dur="1000">
                                          <p:stCondLst>
                                            <p:cond delay="0"/>
                                          </p:stCondLst>
                                        </p:cTn>
                                        <p:tgtEl>
                                          <p:spTgt spid="33"/>
                                        </p:tgtEl>
                                        <p:attrNameLst>
                                          <p:attrName>style.visibility</p:attrName>
                                        </p:attrNameLst>
                                      </p:cBhvr>
                                      <p:to>
                                        <p:strVal val="visible"/>
                                      </p:to>
                                    </p:set>
                                  </p:childTnLst>
                                </p:cTn>
                              </p:par>
                            </p:childTnLst>
                          </p:cTn>
                        </p:par>
                        <p:par>
                          <p:cTn id="72" fill="hold">
                            <p:stCondLst>
                              <p:cond delay="18000"/>
                            </p:stCondLst>
                            <p:childTnLst>
                              <p:par>
                                <p:cTn id="73" presetID="11" presetClass="entr" presetSubtype="0" fill="hold" grpId="0" nodeType="afterEffect">
                                  <p:stCondLst>
                                    <p:cond delay="0"/>
                                  </p:stCondLst>
                                  <p:childTnLst>
                                    <p:set>
                                      <p:cBhvr>
                                        <p:cTn id="74" dur="1000">
                                          <p:stCondLst>
                                            <p:cond delay="0"/>
                                          </p:stCondLst>
                                        </p:cTn>
                                        <p:tgtEl>
                                          <p:spTgt spid="34"/>
                                        </p:tgtEl>
                                        <p:attrNameLst>
                                          <p:attrName>style.visibility</p:attrName>
                                        </p:attrNameLst>
                                      </p:cBhvr>
                                      <p:to>
                                        <p:strVal val="visible"/>
                                      </p:to>
                                    </p:set>
                                  </p:childTnLst>
                                </p:cTn>
                              </p:par>
                            </p:childTnLst>
                          </p:cTn>
                        </p:par>
                        <p:par>
                          <p:cTn id="75" fill="hold">
                            <p:stCondLst>
                              <p:cond delay="19000"/>
                            </p:stCondLst>
                            <p:childTnLst>
                              <p:par>
                                <p:cTn id="76" presetID="11" presetClass="entr" presetSubtype="0" fill="hold" grpId="0" nodeType="afterEffect">
                                  <p:stCondLst>
                                    <p:cond delay="0"/>
                                  </p:stCondLst>
                                  <p:childTnLst>
                                    <p:set>
                                      <p:cBhvr>
                                        <p:cTn id="77" dur="1000">
                                          <p:stCondLst>
                                            <p:cond delay="0"/>
                                          </p:stCondLst>
                                        </p:cTn>
                                        <p:tgtEl>
                                          <p:spTgt spid="35"/>
                                        </p:tgtEl>
                                        <p:attrNameLst>
                                          <p:attrName>style.visibility</p:attrName>
                                        </p:attrNameLst>
                                      </p:cBhvr>
                                      <p:to>
                                        <p:strVal val="visible"/>
                                      </p:to>
                                    </p:set>
                                  </p:childTnLst>
                                </p:cTn>
                              </p:par>
                            </p:childTnLst>
                          </p:cTn>
                        </p:par>
                        <p:par>
                          <p:cTn id="78" fill="hold">
                            <p:stCondLst>
                              <p:cond delay="20000"/>
                            </p:stCondLst>
                            <p:childTnLst>
                              <p:par>
                                <p:cTn id="79" presetID="11" presetClass="entr" presetSubtype="0" fill="hold" grpId="0" nodeType="afterEffect">
                                  <p:stCondLst>
                                    <p:cond delay="0"/>
                                  </p:stCondLst>
                                  <p:childTnLst>
                                    <p:set>
                                      <p:cBhvr>
                                        <p:cTn id="80"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chimes.wav"/>
                                        </p:tgtEl>
                                      </p:cMediaNode>
                                    </p:audio>
                                  </p:subTnLst>
                                </p:cTn>
                              </p:par>
                              <p:par>
                                <p:cTn id="81" presetID="8" presetClass="emph" presetSubtype="0" fill="hold" nodeType="withEffect">
                                  <p:stCondLst>
                                    <p:cond delay="0"/>
                                  </p:stCondLst>
                                  <p:childTnLst>
                                    <p:animRot by="21600000">
                                      <p:cBhvr>
                                        <p:cTn id="82" dur="5000" fill="hold"/>
                                        <p:tgtEl>
                                          <p:spTgt spid="40"/>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circle(in)">
                                      <p:cBhvr>
                                        <p:cTn id="87"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46"/>
                    </p:tgtEl>
                  </p:cond>
                </p:stCondLst>
                <p:endSync evt="end" delay="0">
                  <p:rtn val="all"/>
                </p:endSync>
                <p:childTnLst>
                  <p:par>
                    <p:cTn id="89" fill="hold">
                      <p:stCondLst>
                        <p:cond delay="0"/>
                      </p:stCondLst>
                      <p:childTnLst>
                        <p:par>
                          <p:cTn id="90" fill="hold">
                            <p:stCondLst>
                              <p:cond delay="0"/>
                            </p:stCondLst>
                            <p:childTnLst>
                              <p:par>
                                <p:cTn id="91" presetID="23" presetClass="emph" presetSubtype="0" fill="hold" grpId="1" nodeType="clickEffect">
                                  <p:stCondLst>
                                    <p:cond delay="0"/>
                                  </p:stCondLst>
                                  <p:childTnLst>
                                    <p:animClr clrSpc="hsl" dir="cw">
                                      <p:cBhvr override="childStyle">
                                        <p:cTn id="92" dur="500" fill="hold"/>
                                        <p:tgtEl>
                                          <p:spTgt spid="46"/>
                                        </p:tgtEl>
                                        <p:attrNameLst>
                                          <p:attrName>style.color</p:attrName>
                                        </p:attrNameLst>
                                      </p:cBhvr>
                                      <p:by>
                                        <p:hsl h="10842353" s="0" l="0"/>
                                      </p:by>
                                    </p:animClr>
                                    <p:animClr clrSpc="hsl" dir="cw">
                                      <p:cBhvr>
                                        <p:cTn id="93" dur="500" fill="hold"/>
                                        <p:tgtEl>
                                          <p:spTgt spid="46"/>
                                        </p:tgtEl>
                                        <p:attrNameLst>
                                          <p:attrName>fillcolor</p:attrName>
                                        </p:attrNameLst>
                                      </p:cBhvr>
                                      <p:by>
                                        <p:hsl h="10842353" s="0" l="0"/>
                                      </p:by>
                                    </p:animClr>
                                    <p:animClr clrSpc="hsl" dir="cw">
                                      <p:cBhvr>
                                        <p:cTn id="94" dur="500" fill="hold"/>
                                        <p:tgtEl>
                                          <p:spTgt spid="46"/>
                                        </p:tgtEl>
                                        <p:attrNameLst>
                                          <p:attrName>stroke.color</p:attrName>
                                        </p:attrNameLst>
                                      </p:cBhvr>
                                      <p:by>
                                        <p:hsl h="10842353" s="0" l="0"/>
                                      </p:by>
                                    </p:animClr>
                                    <p:set>
                                      <p:cBhvr>
                                        <p:cTn id="95" dur="500" fill="hold"/>
                                        <p:tgtEl>
                                          <p:spTgt spid="46"/>
                                        </p:tgtEl>
                                        <p:attrNameLst>
                                          <p:attrName>fill.type</p:attrName>
                                        </p:attrNameLst>
                                      </p:cBhvr>
                                      <p:to>
                                        <p:strVal val="solid"/>
                                      </p:to>
                                    </p:set>
                                  </p:childTnLst>
                                </p:cTn>
                              </p:par>
                              <p:par>
                                <p:cTn id="96" presetID="6" presetClass="entr" presetSubtype="16" fill="hold" nodeType="withEffect">
                                  <p:stCondLst>
                                    <p:cond delay="0"/>
                                  </p:stCondLst>
                                  <p:childTnLst>
                                    <p:set>
                                      <p:cBhvr>
                                        <p:cTn id="97" dur="1" fill="hold">
                                          <p:stCondLst>
                                            <p:cond delay="0"/>
                                          </p:stCondLst>
                                        </p:cTn>
                                        <p:tgtEl>
                                          <p:spTgt spid="47"/>
                                        </p:tgtEl>
                                        <p:attrNameLst>
                                          <p:attrName>style.visibility</p:attrName>
                                        </p:attrNameLst>
                                      </p:cBhvr>
                                      <p:to>
                                        <p:strVal val="visible"/>
                                      </p:to>
                                    </p:set>
                                    <p:animEffect transition="in" filter="circle(in)">
                                      <p:cBhvr>
                                        <p:cTn id="98" dur="1500"/>
                                        <p:tgtEl>
                                          <p:spTgt spid="47"/>
                                        </p:tgtEl>
                                      </p:cBhvr>
                                    </p:animEffect>
                                  </p:childTnLst>
                                </p:cTn>
                              </p:par>
                            </p:childTnLst>
                          </p:cTn>
                        </p:par>
                      </p:childTnLst>
                    </p:cTn>
                  </p:par>
                </p:childTnLst>
              </p:cTn>
              <p:nextCondLst>
                <p:cond evt="onClick" delay="0">
                  <p:tgtEl>
                    <p:spTgt spid="46"/>
                  </p:tgtEl>
                </p:cond>
              </p:nextCondLst>
            </p:seq>
            <p:seq concurrent="1" nextAc="seek">
              <p:cTn id="99" restart="whenNotActive" fill="hold" evtFilter="cancelBubble" nodeType="interactiveSeq">
                <p:stCondLst>
                  <p:cond evt="onClick" delay="0">
                    <p:tgtEl>
                      <p:spTgt spid="37"/>
                    </p:tgtEl>
                  </p:cond>
                </p:stCondLst>
                <p:endSync evt="end" delay="0">
                  <p:rtn val="all"/>
                </p:endSync>
                <p:childTnLst>
                  <p:par>
                    <p:cTn id="100" fill="hold">
                      <p:stCondLst>
                        <p:cond delay="0"/>
                      </p:stCondLst>
                      <p:childTnLst>
                        <p:par>
                          <p:cTn id="101" fill="hold">
                            <p:stCondLst>
                              <p:cond delay="0"/>
                            </p:stCondLst>
                            <p:childTnLst>
                              <p:par>
                                <p:cTn id="102" presetID="6" presetClass="entr" presetSubtype="16" fill="hold" nodeType="click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circle(in)">
                                      <p:cBhvr>
                                        <p:cTn id="104" dur="1000"/>
                                        <p:tgtEl>
                                          <p:spTgt spid="42"/>
                                        </p:tgtEl>
                                      </p:cBhvr>
                                    </p:animEffect>
                                  </p:childTnLst>
                                </p:cTn>
                              </p:par>
                            </p:childTnLst>
                          </p:cTn>
                        </p:par>
                      </p:childTnLst>
                    </p:cTn>
                  </p:par>
                </p:childTnLst>
              </p:cTn>
              <p:nextCondLst>
                <p:cond evt="onClick" delay="0">
                  <p:tgtEl>
                    <p:spTgt spid="37"/>
                  </p:tgtEl>
                </p:cond>
              </p:nextCondLst>
            </p:seq>
            <p:seq concurrent="1" nextAc="seek">
              <p:cTn id="105" restart="whenNotActive" fill="hold" evtFilter="cancelBubble" nodeType="interactiveSeq">
                <p:stCondLst>
                  <p:cond evt="onClick" delay="0">
                    <p:tgtEl>
                      <p:spTgt spid="41"/>
                    </p:tgtEl>
                  </p:cond>
                </p:stCondLst>
                <p:endSync evt="end" delay="0">
                  <p:rtn val="all"/>
                </p:endSync>
                <p:childTnLst>
                  <p:par>
                    <p:cTn id="106" fill="hold">
                      <p:stCondLst>
                        <p:cond delay="0"/>
                      </p:stCondLst>
                      <p:childTnLst>
                        <p:par>
                          <p:cTn id="107" fill="hold">
                            <p:stCondLst>
                              <p:cond delay="0"/>
                            </p:stCondLst>
                            <p:childTnLst>
                              <p:par>
                                <p:cTn id="108" presetID="6" presetClass="entr" presetSubtype="16" fill="hold" nodeType="clickEffect">
                                  <p:stCondLst>
                                    <p:cond delay="0"/>
                                  </p:stCondLst>
                                  <p:childTnLst>
                                    <p:set>
                                      <p:cBhvr>
                                        <p:cTn id="109" dur="1" fill="hold">
                                          <p:stCondLst>
                                            <p:cond delay="0"/>
                                          </p:stCondLst>
                                        </p:cTn>
                                        <p:tgtEl>
                                          <p:spTgt spid="44"/>
                                        </p:tgtEl>
                                        <p:attrNameLst>
                                          <p:attrName>style.visibility</p:attrName>
                                        </p:attrNameLst>
                                      </p:cBhvr>
                                      <p:to>
                                        <p:strVal val="visible"/>
                                      </p:to>
                                    </p:set>
                                    <p:animEffect transition="in" filter="circle(in)">
                                      <p:cBhvr>
                                        <p:cTn id="110" dur="1000"/>
                                        <p:tgtEl>
                                          <p:spTgt spid="44"/>
                                        </p:tgtEl>
                                      </p:cBhvr>
                                    </p:animEffect>
                                  </p:childTnLst>
                                </p:cTn>
                              </p:par>
                            </p:childTnLst>
                          </p:cTn>
                        </p:par>
                      </p:childTnLst>
                    </p:cTn>
                  </p:par>
                </p:childTnLst>
              </p:cTn>
              <p:nextCondLst>
                <p:cond evt="onClick" delay="0">
                  <p:tgtEl>
                    <p:spTgt spid="41"/>
                  </p:tgtEl>
                </p:cond>
              </p:nextCondLst>
            </p:seq>
            <p:seq concurrent="1" nextAc="seek">
              <p:cTn id="111" restart="whenNotActive" fill="hold" evtFilter="cancelBubble" nodeType="interactiveSeq">
                <p:stCondLst>
                  <p:cond evt="onClick" delay="0">
                    <p:tgtEl>
                      <p:spTgt spid="45"/>
                    </p:tgtEl>
                  </p:cond>
                </p:stCondLst>
                <p:endSync evt="end" delay="0">
                  <p:rtn val="all"/>
                </p:endSync>
                <p:childTnLst>
                  <p:par>
                    <p:cTn id="112" fill="hold">
                      <p:stCondLst>
                        <p:cond delay="0"/>
                      </p:stCondLst>
                      <p:childTnLst>
                        <p:par>
                          <p:cTn id="113" fill="hold">
                            <p:stCondLst>
                              <p:cond delay="0"/>
                            </p:stCondLst>
                            <p:childTnLst>
                              <p:par>
                                <p:cTn id="114" presetID="6" presetClass="entr" presetSubtype="16" fill="hold" nodeType="clickEffect">
                                  <p:stCondLst>
                                    <p:cond delay="0"/>
                                  </p:stCondLst>
                                  <p:childTnLst>
                                    <p:set>
                                      <p:cBhvr>
                                        <p:cTn id="115" dur="1" fill="hold">
                                          <p:stCondLst>
                                            <p:cond delay="0"/>
                                          </p:stCondLst>
                                        </p:cTn>
                                        <p:tgtEl>
                                          <p:spTgt spid="43"/>
                                        </p:tgtEl>
                                        <p:attrNameLst>
                                          <p:attrName>style.visibility</p:attrName>
                                        </p:attrNameLst>
                                      </p:cBhvr>
                                      <p:to>
                                        <p:strVal val="visible"/>
                                      </p:to>
                                    </p:set>
                                    <p:animEffect transition="in" filter="circle(in)">
                                      <p:cBhvr>
                                        <p:cTn id="116" dur="1500"/>
                                        <p:tgtEl>
                                          <p:spTgt spid="43"/>
                                        </p:tgtEl>
                                      </p:cBhvr>
                                    </p:animEffect>
                                  </p:childTnLst>
                                </p:cTn>
                              </p:par>
                            </p:childTnLst>
                          </p:cTn>
                        </p:par>
                      </p:childTnLst>
                    </p:cTn>
                  </p:par>
                </p:childTnLst>
              </p:cTn>
              <p:nextCondLst>
                <p:cond evt="onClick" delay="0">
                  <p:tgtEl>
                    <p:spTgt spid="45"/>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1" grpId="0" animBg="1"/>
      <p:bldP spid="45" grpId="0" animBg="1"/>
      <p:bldP spid="46" grpId="0" animBg="1"/>
      <p:bldP spid="4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2307549" y="1779203"/>
            <a:ext cx="7469868" cy="93776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3333FF"/>
                </a:solidFill>
                <a:latin typeface="Times New Roman" panose="02020603050405020304" pitchFamily="18" charset="0"/>
                <a:cs typeface="Times New Roman" panose="02020603050405020304" pitchFamily="18" charset="0"/>
              </a:rPr>
              <a:t>Hai </a:t>
            </a:r>
            <a:r>
              <a:rPr lang="en-US" sz="2800" b="1" dirty="0" err="1">
                <a:solidFill>
                  <a:srgbClr val="3333FF"/>
                </a:solidFill>
                <a:latin typeface="Times New Roman" panose="02020603050405020304" pitchFamily="18" charset="0"/>
                <a:cs typeface="Times New Roman" panose="02020603050405020304" pitchFamily="18" charset="0"/>
              </a:rPr>
              <a:t>đường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a, b </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cắt</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nhau</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tại</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P</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thì</a:t>
            </a:r>
            <a:r>
              <a:rPr lang="en-US" sz="2800" b="1" dirty="0">
                <a:solidFill>
                  <a:srgbClr val="3333FF"/>
                </a:solidFill>
                <a:latin typeface="Times New Roman" panose="02020603050405020304" pitchFamily="18" charset="0"/>
                <a:cs typeface="Times New Roman" panose="02020603050405020304" pitchFamily="18" charset="0"/>
              </a:rPr>
              <a:t> ta </a:t>
            </a:r>
            <a:r>
              <a:rPr lang="en-US" sz="2800" b="1" dirty="0" err="1">
                <a:solidFill>
                  <a:srgbClr val="3333FF"/>
                </a:solidFill>
                <a:latin typeface="Times New Roman" panose="02020603050405020304" pitchFamily="18" charset="0"/>
                <a:cs typeface="Times New Roman" panose="02020603050405020304" pitchFamily="18" charset="0"/>
              </a:rPr>
              <a:t>có</a:t>
            </a:r>
            <a:r>
              <a:rPr lang="en-US" sz="2800" b="1" dirty="0">
                <a:solidFill>
                  <a:srgbClr val="3333FF"/>
                </a:solidFill>
                <a:latin typeface="Times New Roman" panose="02020603050405020304" pitchFamily="18" charset="0"/>
                <a:cs typeface="Times New Roman" panose="02020603050405020304" pitchFamily="18" charset="0"/>
              </a:rPr>
              <a:t>:</a:t>
            </a:r>
            <a:endParaRPr lang="vi-VN" sz="2800" b="1" dirty="0">
              <a:solidFill>
                <a:srgbClr val="3333FF"/>
              </a:solidFill>
              <a:latin typeface="Times New Roman" panose="02020603050405020304" pitchFamily="18" charset="0"/>
              <a:cs typeface="Times New Roman" panose="02020603050405020304" pitchFamily="18" charset="0"/>
            </a:endParaRPr>
          </a:p>
        </p:txBody>
      </p:sp>
      <p:pic>
        <p:nvPicPr>
          <p:cNvPr id="40" name="Picture 39" descr="Kết quả hình ảnh cho virut corona"/>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23863" y="217713"/>
            <a:ext cx="7196140" cy="1446550"/>
          </a:xfrm>
          <a:prstGeom prst="rect">
            <a:avLst/>
          </a:prstGeom>
        </p:spPr>
        <p:txBody>
          <a:bodyPr wrap="square">
            <a:spAutoFit/>
          </a:bodyPr>
          <a:lstStyle/>
          <a:p>
            <a:r>
              <a:rPr lang="vi-VN" sz="2200" b="1">
                <a:solidFill>
                  <a:srgbClr val="292929"/>
                </a:solidFill>
                <a:latin typeface="+mj-lt"/>
              </a:rPr>
              <a:t>KHỬ KHUẨN</a:t>
            </a:r>
            <a:r>
              <a:rPr lang="vi-VN" sz="2200">
                <a:solidFill>
                  <a:srgbClr val="292929"/>
                </a:solidFill>
                <a:latin typeface="+mj-lt"/>
              </a:rPr>
              <a:t>: Rửa tay thường xuyên bằng xà phòng hoặc dung dịch sát khuẩn tay. Vệ sinh các bề mặt/ vật dụng thường xuyên tiếp xúc (tay nắm cửa, điện thoại, máy tính bảng, mặt bàn, ghế…). Giữ vệ sinh, lau rửa và để nhà cửa thông thoáng.</a:t>
            </a:r>
            <a:endParaRPr lang="en-US" sz="2200">
              <a:latin typeface="+mj-lt"/>
            </a:endParaRPr>
          </a:p>
        </p:txBody>
      </p:sp>
      <p:pic>
        <p:nvPicPr>
          <p:cNvPr id="42" name="Picture 2" descr="Kết quả hình ảnh cho home 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61517" y="193249"/>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43" name="Rounded Rectangle 4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44" name="Rounded Rectangle 4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45" name="Rounded Rectangle 4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46" name="Rounded Rectangle 4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47" name="Rounded Rectangle 4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48" name="Rounded Rectangle 4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49" name="Rounded Rectangle 4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0" name="Rounded Rectangle 4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1" name="Rounded Rectangle 5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2" name="Rounded Rectangle 5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53" name="Rounded Rectangle 5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54" name="Rounded Rectangle 5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55" name="Rounded Rectangle 5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56" name="Rounded Rectangle 5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57" name="Rounded Rectangle 5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58" name="Rounded Rectangle 5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59" name="Rounded Rectangle 5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0" name="Rounded Rectangle 5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1" name="Rounded Rectangle 6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2" name="Rounded Rectangle 6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63" name="Rounded Rectangle 6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mc:AlternateContent xmlns:mc="http://schemas.openxmlformats.org/markup-compatibility/2006">
        <mc:Choice xmlns:a14="http://schemas.microsoft.com/office/drawing/2010/main" Requires="a14">
          <p:sp>
            <p:nvSpPr>
              <p:cNvPr id="72" name="C">
                <a:extLst>
                  <a:ext uri="{FF2B5EF4-FFF2-40B4-BE49-F238E27FC236}">
                    <a16:creationId xmlns:a16="http://schemas.microsoft.com/office/drawing/2014/main" id="{B856A570-99A5-4B34-B7A5-2B06FCC2FBC3}"/>
                  </a:ext>
                </a:extLst>
              </p:cNvPr>
              <p:cNvSpPr/>
              <p:nvPr/>
            </p:nvSpPr>
            <p:spPr>
              <a:xfrm flipH="1">
                <a:off x="7692578" y="4358031"/>
                <a:ext cx="2793996"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i="1" dirty="0">
                    <a:solidFill>
                      <a:schemeClr val="tx1"/>
                    </a:solidFill>
                    <a:latin typeface="Times New Roman" panose="02020603050405020304" pitchFamily="18" charset="0"/>
                    <a:cs typeface="Times New Roman" panose="02020603050405020304" pitchFamily="18" charset="0"/>
                  </a:rPr>
                  <a:t> P </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p:sp>
            <p:nvSpPr>
              <p:cNvPr id="72" name="C">
                <a:extLst>
                  <a:ext uri="{FF2B5EF4-FFF2-40B4-BE49-F238E27FC236}">
                    <a16:creationId xmlns:a16="http://schemas.microsoft.com/office/drawing/2014/main" id="{B856A570-99A5-4B34-B7A5-2B06FCC2FBC3}"/>
                  </a:ext>
                </a:extLst>
              </p:cNvPr>
              <p:cNvSpPr>
                <a:spLocks noRot="1" noChangeAspect="1" noMove="1" noResize="1" noEditPoints="1" noAdjustHandles="1" noChangeArrowheads="1" noChangeShapeType="1" noTextEdit="1"/>
              </p:cNvSpPr>
              <p:nvPr/>
            </p:nvSpPr>
            <p:spPr>
              <a:xfrm flipH="1">
                <a:off x="7692578" y="4358031"/>
                <a:ext cx="2793996"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6"/>
                <a:stretch>
                  <a:fillRect/>
                </a:stretch>
              </a:blipFill>
            </p:spPr>
            <p:txBody>
              <a:bodyPr/>
              <a:lstStyle/>
              <a:p>
                <a:r>
                  <a:rPr lang="en-US">
                    <a:noFill/>
                  </a:rPr>
                  <a:t> </a:t>
                </a:r>
              </a:p>
            </p:txBody>
          </p:sp>
        </mc:Fallback>
      </mc:AlternateContent>
      <p:pic>
        <p:nvPicPr>
          <p:cNvPr id="74" name="Picture 6" descr="X Wing Background">
            <a:extLst>
              <a:ext uri="{FF2B5EF4-FFF2-40B4-BE49-F238E27FC236}">
                <a16:creationId xmlns:a16="http://schemas.microsoft.com/office/drawing/2014/main" id="{0880F7F3-39EE-49A0-B7C6-8F98CD53A7F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4475525" y="5480762"/>
            <a:ext cx="1205201" cy="89078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descr="X Wing Background">
            <a:extLst>
              <a:ext uri="{FF2B5EF4-FFF2-40B4-BE49-F238E27FC236}">
                <a16:creationId xmlns:a16="http://schemas.microsoft.com/office/drawing/2014/main" id="{9255897B-E781-4A76-8643-C347FCEBFD2C}"/>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4475525" y="4206388"/>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X Wing Background">
            <a:extLst>
              <a:ext uri="{FF2B5EF4-FFF2-40B4-BE49-F238E27FC236}">
                <a16:creationId xmlns:a16="http://schemas.microsoft.com/office/drawing/2014/main" id="{EECB85E8-21F6-498D-8C30-1471F7BB7A4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56633" y="5371160"/>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id="{4C439B2C-D60D-48CE-81F5-BBDCF679D98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10800638" y="4114560"/>
            <a:ext cx="935421" cy="975697"/>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1AF81FE8-A867-4AE0-87D2-8B4527D84BC7}"/>
              </a:ext>
            </a:extLst>
          </p:cNvPr>
          <p:cNvGrpSpPr/>
          <p:nvPr/>
        </p:nvGrpSpPr>
        <p:grpSpPr>
          <a:xfrm>
            <a:off x="1651880" y="5480762"/>
            <a:ext cx="2772223" cy="794660"/>
            <a:chOff x="1651880" y="5480762"/>
            <a:chExt cx="2772223" cy="794660"/>
          </a:xfrm>
        </p:grpSpPr>
        <mc:AlternateContent xmlns:mc="http://schemas.openxmlformats.org/markup-compatibility/2006">
          <mc:Choice xmlns:a14="http://schemas.microsoft.com/office/drawing/2010/main" Requires="a14">
            <p:sp>
              <p:nvSpPr>
                <p:cNvPr id="78" name="B">
                  <a:extLst>
                    <a:ext uri="{FF2B5EF4-FFF2-40B4-BE49-F238E27FC236}">
                      <a16:creationId xmlns:a16="http://schemas.microsoft.com/office/drawing/2014/main" id="{816F3458-1DAE-4D32-A7B0-CD2F55DA55B8}"/>
                    </a:ext>
                  </a:extLst>
                </p:cNvPr>
                <p:cNvSpPr/>
                <p:nvPr/>
              </p:nvSpPr>
              <p:spPr>
                <a:xfrm>
                  <a:off x="1651880" y="5480762"/>
                  <a:ext cx="2772223"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p:sp>
              <p:nvSpPr>
                <p:cNvPr id="78" name="B">
                  <a:extLst>
                    <a:ext uri="{FF2B5EF4-FFF2-40B4-BE49-F238E27FC236}">
                      <a16:creationId xmlns:a16="http://schemas.microsoft.com/office/drawing/2014/main" id="{816F3458-1DAE-4D32-A7B0-CD2F55DA55B8}"/>
                    </a:ext>
                  </a:extLst>
                </p:cNvPr>
                <p:cNvSpPr>
                  <a:spLocks noRot="1" noChangeAspect="1" noMove="1" noResize="1" noEditPoints="1" noAdjustHandles="1" noChangeArrowheads="1" noChangeShapeType="1" noTextEdit="1"/>
                </p:cNvSpPr>
                <p:nvPr/>
              </p:nvSpPr>
              <p:spPr>
                <a:xfrm>
                  <a:off x="1651880" y="5480762"/>
                  <a:ext cx="2772223"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1"/>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33" name="Object 32">
                  <a:extLst>
                    <a:ext uri="{FF2B5EF4-FFF2-40B4-BE49-F238E27FC236}">
                      <a16:creationId xmlns:a16="http://schemas.microsoft.com/office/drawing/2014/main" id="{107126C2-9693-4A5E-865C-1F3E85C76194}"/>
                    </a:ext>
                  </a:extLst>
                </p:cNvPr>
                <p:cNvGraphicFramePr>
                  <a:graphicFrameLocks noChangeAspect="1"/>
                </p:cNvGraphicFramePr>
                <p:nvPr>
                  <p:extLst>
                    <p:ext uri="{D42A27DB-BD31-4B8C-83A1-F6EECF244321}">
                      <p14:modId xmlns:p14="http://schemas.microsoft.com/office/powerpoint/2010/main" val="2605685406"/>
                    </p:ext>
                  </p:extLst>
                </p:nvPr>
              </p:nvGraphicFramePr>
              <p:xfrm>
                <a:off x="2389034" y="5785661"/>
                <a:ext cx="215900" cy="280987"/>
              </p:xfrm>
              <a:graphic>
                <a:graphicData uri="http://schemas.openxmlformats.org/presentationml/2006/ole">
                  <mc:AlternateContent>
                    <mc:Choice xmlns:v="urn:schemas-microsoft-com:vml" Requires="v">
                      <p:oleObj name="Equation" r:id="rId12" imgW="215180" imgH="280482" progId="Equation.DSMT4">
                        <p:embed/>
                      </p:oleObj>
                    </mc:Choice>
                    <mc:Fallback>
                      <p:oleObj name="Equation" r:id="rId12" imgW="215180" imgH="280482" progId="Equation.DSMT4">
                        <p:embed/>
                        <p:pic>
                          <p:nvPicPr>
                            <p:cNvPr id="0" name=""/>
                            <p:cNvPicPr/>
                            <p:nvPr/>
                          </p:nvPicPr>
                          <p:blipFill>
                            <a:blip r:embed="rId13"/>
                            <a:stretch>
                              <a:fillRect/>
                            </a:stretch>
                          </p:blipFill>
                          <p:spPr>
                            <a:xfrm>
                              <a:off x="2389034" y="5785661"/>
                              <a:ext cx="215900" cy="280987"/>
                            </a:xfrm>
                            <a:prstGeom prst="rect">
                              <a:avLst/>
                            </a:prstGeom>
                          </p:spPr>
                        </p:pic>
                      </p:oleObj>
                    </mc:Fallback>
                  </mc:AlternateContent>
                </a:graphicData>
              </a:graphic>
            </p:graphicFrame>
          </mc:Choice>
          <mc:Fallback>
            <p:graphicFrame>
              <p:nvGraphicFramePr>
                <p:cNvPr id="33" name="Object 32">
                  <a:extLst>
                    <a:ext uri="{FF2B5EF4-FFF2-40B4-BE49-F238E27FC236}">
                      <a16:creationId xmlns:a16="http://schemas.microsoft.com/office/drawing/2014/main" id="{107126C2-9693-4A5E-865C-1F3E85C76194}"/>
                    </a:ext>
                  </a:extLst>
                </p:cNvPr>
                <p:cNvGraphicFramePr>
                  <a:graphicFrameLocks noChangeAspect="1"/>
                </p:cNvGraphicFramePr>
                <p:nvPr>
                  <p:extLst>
                    <p:ext uri="{D42A27DB-BD31-4B8C-83A1-F6EECF244321}">
                      <p14:modId xmlns:p14="http://schemas.microsoft.com/office/powerpoint/2010/main" val="2605685406"/>
                    </p:ext>
                  </p:extLst>
                </p:nvPr>
              </p:nvGraphicFramePr>
              <p:xfrm>
                <a:off x="2389034" y="5785661"/>
                <a:ext cx="215900" cy="280987"/>
              </p:xfrm>
              <a:graphic>
                <a:graphicData uri="http://schemas.openxmlformats.org/presentationml/2006/ole">
                  <mc:AlternateContent>
                    <mc:Choice xmlns:v="urn:schemas-microsoft-com:vml" Requires="v">
                      <p:oleObj name="Equation" r:id="rId12" imgW="215180" imgH="280482" progId="Equation.DSMT4">
                        <p:embed/>
                      </p:oleObj>
                    </mc:Choice>
                    <mc:Fallback>
                      <p:oleObj name="Equation" r:id="rId12" imgW="215180" imgH="280482" progId="Equation.DSMT4">
                        <p:embed/>
                        <p:pic>
                          <p:nvPicPr>
                            <p:cNvPr id="0" name=""/>
                            <p:cNvPicPr/>
                            <p:nvPr/>
                          </p:nvPicPr>
                          <p:blipFill>
                            <a:blip r:embed="rId13"/>
                            <a:stretch>
                              <a:fillRect/>
                            </a:stretch>
                          </p:blipFill>
                          <p:spPr>
                            <a:xfrm>
                              <a:off x="2389034" y="5785661"/>
                              <a:ext cx="215900" cy="280987"/>
                            </a:xfrm>
                            <a:prstGeom prst="rect">
                              <a:avLst/>
                            </a:prstGeom>
                          </p:spPr>
                        </p:pic>
                      </p:oleObj>
                    </mc:Fallback>
                  </mc:AlternateContent>
                </a:graphicData>
              </a:graphic>
            </p:graphicFrame>
          </mc:Fallback>
        </mc:AlternateContent>
      </p:grpSp>
      <p:grpSp>
        <p:nvGrpSpPr>
          <p:cNvPr id="38" name="Group 37">
            <a:extLst>
              <a:ext uri="{FF2B5EF4-FFF2-40B4-BE49-F238E27FC236}">
                <a16:creationId xmlns:a16="http://schemas.microsoft.com/office/drawing/2014/main" id="{B020EA90-C4ED-426A-A718-228A5B93BD8D}"/>
              </a:ext>
            </a:extLst>
          </p:cNvPr>
          <p:cNvGrpSpPr/>
          <p:nvPr/>
        </p:nvGrpSpPr>
        <p:grpSpPr>
          <a:xfrm>
            <a:off x="7692578" y="5464358"/>
            <a:ext cx="2793995" cy="794660"/>
            <a:chOff x="7692578" y="5464358"/>
            <a:chExt cx="2793995" cy="794660"/>
          </a:xfrm>
        </p:grpSpPr>
        <mc:AlternateContent xmlns:mc="http://schemas.openxmlformats.org/markup-compatibility/2006">
          <mc:Choice xmlns:a14="http://schemas.microsoft.com/office/drawing/2010/main" Requires="a14">
            <p:sp>
              <p:nvSpPr>
                <p:cNvPr id="73" name="D">
                  <a:extLst>
                    <a:ext uri="{FF2B5EF4-FFF2-40B4-BE49-F238E27FC236}">
                      <a16:creationId xmlns:a16="http://schemas.microsoft.com/office/drawing/2014/main" id="{3D8D8E2D-357F-47BC-ABB5-64735788DE71}"/>
                    </a:ext>
                  </a:extLst>
                </p:cNvPr>
                <p:cNvSpPr/>
                <p:nvPr/>
              </p:nvSpPr>
              <p:spPr>
                <a:xfrm flipH="1">
                  <a:off x="7692578" y="5464358"/>
                  <a:ext cx="2793995"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    </a:t>
                  </a:r>
                  <a14:m>
                    <m:oMath xmlns:m="http://schemas.openxmlformats.org/officeDocument/2006/math">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p:sp>
              <p:nvSpPr>
                <p:cNvPr id="73" name="D">
                  <a:extLst>
                    <a:ext uri="{FF2B5EF4-FFF2-40B4-BE49-F238E27FC236}">
                      <a16:creationId xmlns:a16="http://schemas.microsoft.com/office/drawing/2014/main" id="{3D8D8E2D-357F-47BC-ABB5-64735788DE71}"/>
                    </a:ext>
                  </a:extLst>
                </p:cNvPr>
                <p:cNvSpPr>
                  <a:spLocks noRot="1" noChangeAspect="1" noMove="1" noResize="1" noEditPoints="1" noAdjustHandles="1" noChangeArrowheads="1" noChangeShapeType="1" noTextEdit="1"/>
                </p:cNvSpPr>
                <p:nvPr/>
              </p:nvSpPr>
              <p:spPr>
                <a:xfrm flipH="1">
                  <a:off x="7692578" y="5464358"/>
                  <a:ext cx="2793995"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32" name="Object 31">
                  <a:extLst>
                    <a:ext uri="{FF2B5EF4-FFF2-40B4-BE49-F238E27FC236}">
                      <a16:creationId xmlns:a16="http://schemas.microsoft.com/office/drawing/2014/main" id="{5ADC3577-82BA-4D67-B67C-A62E6AC89A8B}"/>
                    </a:ext>
                  </a:extLst>
                </p:cNvPr>
                <p:cNvGraphicFramePr>
                  <a:graphicFrameLocks noChangeAspect="1"/>
                </p:cNvGraphicFramePr>
                <p:nvPr>
                  <p:extLst>
                    <p:ext uri="{D42A27DB-BD31-4B8C-83A1-F6EECF244321}">
                      <p14:modId xmlns:p14="http://schemas.microsoft.com/office/powerpoint/2010/main" val="3842801293"/>
                    </p:ext>
                  </p:extLst>
                </p:nvPr>
              </p:nvGraphicFramePr>
              <p:xfrm>
                <a:off x="8408932" y="5754925"/>
                <a:ext cx="215900" cy="279400"/>
              </p:xfrm>
              <a:graphic>
                <a:graphicData uri="http://schemas.openxmlformats.org/presentationml/2006/ole">
                  <mc:AlternateContent>
                    <mc:Choice xmlns:v="urn:schemas-microsoft-com:vml" Requires="v">
                      <p:oleObj name="Equation" r:id="rId15" imgW="215640" imgH="279360" progId="Equation.DSMT4">
                        <p:embed/>
                      </p:oleObj>
                    </mc:Choice>
                    <mc:Fallback>
                      <p:oleObj name="Equation" r:id="rId15" imgW="215640" imgH="279360" progId="Equation.DSMT4">
                        <p:embed/>
                        <p:pic>
                          <p:nvPicPr>
                            <p:cNvPr id="0" name=""/>
                            <p:cNvPicPr/>
                            <p:nvPr/>
                          </p:nvPicPr>
                          <p:blipFill>
                            <a:blip r:embed="rId16"/>
                            <a:stretch>
                              <a:fillRect/>
                            </a:stretch>
                          </p:blipFill>
                          <p:spPr>
                            <a:xfrm>
                              <a:off x="8408932" y="5754925"/>
                              <a:ext cx="215900" cy="279400"/>
                            </a:xfrm>
                            <a:prstGeom prst="rect">
                              <a:avLst/>
                            </a:prstGeom>
                          </p:spPr>
                        </p:pic>
                      </p:oleObj>
                    </mc:Fallback>
                  </mc:AlternateContent>
                </a:graphicData>
              </a:graphic>
            </p:graphicFrame>
          </mc:Choice>
          <mc:Fallback>
            <p:graphicFrame>
              <p:nvGraphicFramePr>
                <p:cNvPr id="32" name="Object 31">
                  <a:extLst>
                    <a:ext uri="{FF2B5EF4-FFF2-40B4-BE49-F238E27FC236}">
                      <a16:creationId xmlns:a16="http://schemas.microsoft.com/office/drawing/2014/main" id="{5ADC3577-82BA-4D67-B67C-A62E6AC89A8B}"/>
                    </a:ext>
                  </a:extLst>
                </p:cNvPr>
                <p:cNvGraphicFramePr>
                  <a:graphicFrameLocks noChangeAspect="1"/>
                </p:cNvGraphicFramePr>
                <p:nvPr>
                  <p:extLst>
                    <p:ext uri="{D42A27DB-BD31-4B8C-83A1-F6EECF244321}">
                      <p14:modId xmlns:p14="http://schemas.microsoft.com/office/powerpoint/2010/main" val="3842801293"/>
                    </p:ext>
                  </p:extLst>
                </p:nvPr>
              </p:nvGraphicFramePr>
              <p:xfrm>
                <a:off x="8408932" y="5754925"/>
                <a:ext cx="215900" cy="279400"/>
              </p:xfrm>
              <a:graphic>
                <a:graphicData uri="http://schemas.openxmlformats.org/presentationml/2006/ole">
                  <mc:AlternateContent>
                    <mc:Choice xmlns:v="urn:schemas-microsoft-com:vml" Requires="v">
                      <p:oleObj name="Equation" r:id="rId15" imgW="215640" imgH="279360" progId="Equation.DSMT4">
                        <p:embed/>
                      </p:oleObj>
                    </mc:Choice>
                    <mc:Fallback>
                      <p:oleObj name="Equation" r:id="rId15" imgW="215640" imgH="279360" progId="Equation.DSMT4">
                        <p:embed/>
                        <p:pic>
                          <p:nvPicPr>
                            <p:cNvPr id="0" name=""/>
                            <p:cNvPicPr/>
                            <p:nvPr/>
                          </p:nvPicPr>
                          <p:blipFill>
                            <a:blip r:embed="rId16"/>
                            <a:stretch>
                              <a:fillRect/>
                            </a:stretch>
                          </p:blipFill>
                          <p:spPr>
                            <a:xfrm>
                              <a:off x="8408932" y="5754925"/>
                              <a:ext cx="215900" cy="279400"/>
                            </a:xfrm>
                            <a:prstGeom prst="rect">
                              <a:avLst/>
                            </a:prstGeom>
                          </p:spPr>
                        </p:pic>
                      </p:oleObj>
                    </mc:Fallback>
                  </mc:AlternateContent>
                </a:graphicData>
              </a:graphic>
            </p:graphicFrame>
          </mc:Fallback>
        </mc:AlternateContent>
        <mc:AlternateContent xmlns:mc="http://schemas.openxmlformats.org/markup-compatibility/2006">
          <mc:Choice xmlns:a14="http://schemas.microsoft.com/office/drawing/2010/main" Requires="a14">
            <p:graphicFrame>
              <p:nvGraphicFramePr>
                <p:cNvPr id="34" name="Object 33">
                  <a:extLst>
                    <a:ext uri="{FF2B5EF4-FFF2-40B4-BE49-F238E27FC236}">
                      <a16:creationId xmlns:a16="http://schemas.microsoft.com/office/drawing/2014/main" id="{D726418E-F337-49F3-B5F2-3D12AB7921C8}"/>
                    </a:ext>
                  </a:extLst>
                </p:cNvPr>
                <p:cNvGraphicFramePr>
                  <a:graphicFrameLocks noChangeAspect="1"/>
                </p:cNvGraphicFramePr>
                <p:nvPr>
                  <p:extLst>
                    <p:ext uri="{D42A27DB-BD31-4B8C-83A1-F6EECF244321}">
                      <p14:modId xmlns:p14="http://schemas.microsoft.com/office/powerpoint/2010/main" val="222311779"/>
                    </p:ext>
                  </p:extLst>
                </p:nvPr>
              </p:nvGraphicFramePr>
              <p:xfrm>
                <a:off x="9561517" y="5731704"/>
                <a:ext cx="215900" cy="280987"/>
              </p:xfrm>
              <a:graphic>
                <a:graphicData uri="http://schemas.openxmlformats.org/presentationml/2006/ole">
                  <mc:AlternateContent>
                    <mc:Choice xmlns:v="urn:schemas-microsoft-com:vml" Requires="v">
                      <p:oleObj name="Equation" r:id="rId17" imgW="215180" imgH="280482" progId="Equation.DSMT4">
                        <p:embed/>
                      </p:oleObj>
                    </mc:Choice>
                    <mc:Fallback>
                      <p:oleObj name="Equation" r:id="rId17" imgW="215180" imgH="280482" progId="Equation.DSMT4">
                        <p:embed/>
                        <p:pic>
                          <p:nvPicPr>
                            <p:cNvPr id="0" name=""/>
                            <p:cNvPicPr/>
                            <p:nvPr/>
                          </p:nvPicPr>
                          <p:blipFill>
                            <a:blip r:embed="rId18"/>
                            <a:stretch>
                              <a:fillRect/>
                            </a:stretch>
                          </p:blipFill>
                          <p:spPr>
                            <a:xfrm>
                              <a:off x="9561517" y="5731704"/>
                              <a:ext cx="215900" cy="280987"/>
                            </a:xfrm>
                            <a:prstGeom prst="rect">
                              <a:avLst/>
                            </a:prstGeom>
                          </p:spPr>
                        </p:pic>
                      </p:oleObj>
                    </mc:Fallback>
                  </mc:AlternateContent>
                </a:graphicData>
              </a:graphic>
            </p:graphicFrame>
          </mc:Choice>
          <mc:Fallback>
            <p:graphicFrame>
              <p:nvGraphicFramePr>
                <p:cNvPr id="34" name="Object 33">
                  <a:extLst>
                    <a:ext uri="{FF2B5EF4-FFF2-40B4-BE49-F238E27FC236}">
                      <a16:creationId xmlns:a16="http://schemas.microsoft.com/office/drawing/2014/main" id="{D726418E-F337-49F3-B5F2-3D12AB7921C8}"/>
                    </a:ext>
                  </a:extLst>
                </p:cNvPr>
                <p:cNvGraphicFramePr>
                  <a:graphicFrameLocks noChangeAspect="1"/>
                </p:cNvGraphicFramePr>
                <p:nvPr>
                  <p:extLst>
                    <p:ext uri="{D42A27DB-BD31-4B8C-83A1-F6EECF244321}">
                      <p14:modId xmlns:p14="http://schemas.microsoft.com/office/powerpoint/2010/main" val="222311779"/>
                    </p:ext>
                  </p:extLst>
                </p:nvPr>
              </p:nvGraphicFramePr>
              <p:xfrm>
                <a:off x="9561517" y="5731704"/>
                <a:ext cx="215900" cy="280987"/>
              </p:xfrm>
              <a:graphic>
                <a:graphicData uri="http://schemas.openxmlformats.org/presentationml/2006/ole">
                  <mc:AlternateContent>
                    <mc:Choice xmlns:v="urn:schemas-microsoft-com:vml" Requires="v">
                      <p:oleObj name="Equation" r:id="rId17" imgW="215180" imgH="280482" progId="Equation.DSMT4">
                        <p:embed/>
                      </p:oleObj>
                    </mc:Choice>
                    <mc:Fallback>
                      <p:oleObj name="Equation" r:id="rId17" imgW="215180" imgH="280482" progId="Equation.DSMT4">
                        <p:embed/>
                        <p:pic>
                          <p:nvPicPr>
                            <p:cNvPr id="0" name=""/>
                            <p:cNvPicPr/>
                            <p:nvPr/>
                          </p:nvPicPr>
                          <p:blipFill>
                            <a:blip r:embed="rId18"/>
                            <a:stretch>
                              <a:fillRect/>
                            </a:stretch>
                          </p:blipFill>
                          <p:spPr>
                            <a:xfrm>
                              <a:off x="9561517" y="5731704"/>
                              <a:ext cx="215900" cy="280987"/>
                            </a:xfrm>
                            <a:prstGeom prst="rect">
                              <a:avLst/>
                            </a:prstGeom>
                          </p:spPr>
                        </p:pic>
                      </p:oleObj>
                    </mc:Fallback>
                  </mc:AlternateContent>
                </a:graphicData>
              </a:graphic>
            </p:graphicFrame>
          </mc:Fallback>
        </mc:AlternateContent>
      </p:grpSp>
      <p:grpSp>
        <p:nvGrpSpPr>
          <p:cNvPr id="36" name="Group 35">
            <a:extLst>
              <a:ext uri="{FF2B5EF4-FFF2-40B4-BE49-F238E27FC236}">
                <a16:creationId xmlns:a16="http://schemas.microsoft.com/office/drawing/2014/main" id="{F4610722-2759-4826-82FE-A4B9354379C5}"/>
              </a:ext>
            </a:extLst>
          </p:cNvPr>
          <p:cNvGrpSpPr/>
          <p:nvPr/>
        </p:nvGrpSpPr>
        <p:grpSpPr>
          <a:xfrm>
            <a:off x="1651880" y="4370937"/>
            <a:ext cx="2793995" cy="739713"/>
            <a:chOff x="1651880" y="4370937"/>
            <a:chExt cx="2793995" cy="739713"/>
          </a:xfrm>
        </p:grpSpPr>
        <mc:AlternateContent xmlns:mc="http://schemas.openxmlformats.org/markup-compatibility/2006">
          <mc:Choice xmlns:a14="http://schemas.microsoft.com/office/drawing/2010/main" Requires="a14">
            <p:sp>
              <p:nvSpPr>
                <p:cNvPr id="77" name="A">
                  <a:extLst>
                    <a:ext uri="{FF2B5EF4-FFF2-40B4-BE49-F238E27FC236}">
                      <a16:creationId xmlns:a16="http://schemas.microsoft.com/office/drawing/2014/main" id="{33104A64-1977-45D5-BADA-C53690375D66}"/>
                    </a:ext>
                  </a:extLst>
                </p:cNvPr>
                <p:cNvSpPr/>
                <p:nvPr/>
              </p:nvSpPr>
              <p:spPr>
                <a:xfrm>
                  <a:off x="1651880" y="4370937"/>
                  <a:ext cx="2793995"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 </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p:sp>
              <p:nvSpPr>
                <p:cNvPr id="77" name="A">
                  <a:extLst>
                    <a:ext uri="{FF2B5EF4-FFF2-40B4-BE49-F238E27FC236}">
                      <a16:creationId xmlns:a16="http://schemas.microsoft.com/office/drawing/2014/main" id="{33104A64-1977-45D5-BADA-C53690375D66}"/>
                    </a:ext>
                  </a:extLst>
                </p:cNvPr>
                <p:cNvSpPr>
                  <a:spLocks noRot="1" noChangeAspect="1" noMove="1" noResize="1" noEditPoints="1" noAdjustHandles="1" noChangeArrowheads="1" noChangeShapeType="1" noTextEdit="1"/>
                </p:cNvSpPr>
                <p:nvPr/>
              </p:nvSpPr>
              <p:spPr>
                <a:xfrm>
                  <a:off x="1651880" y="4370937"/>
                  <a:ext cx="2793995"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35" name="Object 34">
                  <a:extLst>
                    <a:ext uri="{FF2B5EF4-FFF2-40B4-BE49-F238E27FC236}">
                      <a16:creationId xmlns:a16="http://schemas.microsoft.com/office/drawing/2014/main" id="{242FA673-5E57-4844-ADB3-57E6DB25329D}"/>
                    </a:ext>
                  </a:extLst>
                </p:cNvPr>
                <p:cNvGraphicFramePr>
                  <a:graphicFrameLocks noChangeAspect="1"/>
                </p:cNvGraphicFramePr>
                <p:nvPr>
                  <p:extLst>
                    <p:ext uri="{D42A27DB-BD31-4B8C-83A1-F6EECF244321}">
                      <p14:modId xmlns:p14="http://schemas.microsoft.com/office/powerpoint/2010/main" val="2423313799"/>
                    </p:ext>
                  </p:extLst>
                </p:nvPr>
              </p:nvGraphicFramePr>
              <p:xfrm>
                <a:off x="3528629" y="4633454"/>
                <a:ext cx="215900" cy="280987"/>
              </p:xfrm>
              <a:graphic>
                <a:graphicData uri="http://schemas.openxmlformats.org/presentationml/2006/ole">
                  <mc:AlternateContent>
                    <mc:Choice xmlns:v="urn:schemas-microsoft-com:vml" Requires="v">
                      <p:oleObj name="Equation" r:id="rId20" imgW="215180" imgH="280482" progId="Equation.DSMT4">
                        <p:embed/>
                      </p:oleObj>
                    </mc:Choice>
                    <mc:Fallback>
                      <p:oleObj name="Equation" r:id="rId20" imgW="215180" imgH="280482" progId="Equation.DSMT4">
                        <p:embed/>
                        <p:pic>
                          <p:nvPicPr>
                            <p:cNvPr id="0" name=""/>
                            <p:cNvPicPr/>
                            <p:nvPr/>
                          </p:nvPicPr>
                          <p:blipFill>
                            <a:blip r:embed="rId21"/>
                            <a:stretch>
                              <a:fillRect/>
                            </a:stretch>
                          </p:blipFill>
                          <p:spPr>
                            <a:xfrm>
                              <a:off x="3528629" y="4633454"/>
                              <a:ext cx="215900" cy="280987"/>
                            </a:xfrm>
                            <a:prstGeom prst="rect">
                              <a:avLst/>
                            </a:prstGeom>
                          </p:spPr>
                        </p:pic>
                      </p:oleObj>
                    </mc:Fallback>
                  </mc:AlternateContent>
                </a:graphicData>
              </a:graphic>
            </p:graphicFrame>
          </mc:Choice>
          <mc:Fallback>
            <p:graphicFrame>
              <p:nvGraphicFramePr>
                <p:cNvPr id="35" name="Object 34">
                  <a:extLst>
                    <a:ext uri="{FF2B5EF4-FFF2-40B4-BE49-F238E27FC236}">
                      <a16:creationId xmlns:a16="http://schemas.microsoft.com/office/drawing/2014/main" id="{242FA673-5E57-4844-ADB3-57E6DB25329D}"/>
                    </a:ext>
                  </a:extLst>
                </p:cNvPr>
                <p:cNvGraphicFramePr>
                  <a:graphicFrameLocks noChangeAspect="1"/>
                </p:cNvGraphicFramePr>
                <p:nvPr>
                  <p:extLst>
                    <p:ext uri="{D42A27DB-BD31-4B8C-83A1-F6EECF244321}">
                      <p14:modId xmlns:p14="http://schemas.microsoft.com/office/powerpoint/2010/main" val="2423313799"/>
                    </p:ext>
                  </p:extLst>
                </p:nvPr>
              </p:nvGraphicFramePr>
              <p:xfrm>
                <a:off x="3528629" y="4633454"/>
                <a:ext cx="215900" cy="280987"/>
              </p:xfrm>
              <a:graphic>
                <a:graphicData uri="http://schemas.openxmlformats.org/presentationml/2006/ole">
                  <mc:AlternateContent>
                    <mc:Choice xmlns:v="urn:schemas-microsoft-com:vml" Requires="v">
                      <p:oleObj name="Equation" r:id="rId20" imgW="215180" imgH="280482" progId="Equation.DSMT4">
                        <p:embed/>
                      </p:oleObj>
                    </mc:Choice>
                    <mc:Fallback>
                      <p:oleObj name="Equation" r:id="rId20" imgW="215180" imgH="280482" progId="Equation.DSMT4">
                        <p:embed/>
                        <p:pic>
                          <p:nvPicPr>
                            <p:cNvPr id="0" name=""/>
                            <p:cNvPicPr/>
                            <p:nvPr/>
                          </p:nvPicPr>
                          <p:blipFill>
                            <a:blip r:embed="rId21"/>
                            <a:stretch>
                              <a:fillRect/>
                            </a:stretch>
                          </p:blipFill>
                          <p:spPr>
                            <a:xfrm>
                              <a:off x="3528629" y="4633454"/>
                              <a:ext cx="215900" cy="280987"/>
                            </a:xfrm>
                            <a:prstGeom prst="rect">
                              <a:avLst/>
                            </a:prstGeom>
                          </p:spPr>
                        </p:pic>
                      </p:oleObj>
                    </mc:Fallback>
                  </mc:AlternateContent>
                </a:graphicData>
              </a:graphic>
            </p:graphicFrame>
          </mc:Fallback>
        </mc:AlternateContent>
      </p:grpSp>
      <p:pic>
        <p:nvPicPr>
          <p:cNvPr id="80" name="Picture 79">
            <a:extLst>
              <a:ext uri="{FF2B5EF4-FFF2-40B4-BE49-F238E27FC236}">
                <a16:creationId xmlns:a16="http://schemas.microsoft.com/office/drawing/2014/main" id="{AC5F83A2-2940-4E8F-AD84-00F3E307DC34}"/>
              </a:ext>
            </a:extLst>
          </p:cNvPr>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205405" y="2387781"/>
            <a:ext cx="2793995" cy="1860905"/>
          </a:xfrm>
          <a:prstGeom prst="rect">
            <a:avLst/>
          </a:prstGeom>
          <a:noFill/>
          <a:ln>
            <a:noFill/>
          </a:ln>
        </p:spPr>
      </p:pic>
    </p:spTree>
    <p:extLst>
      <p:ext uri="{BB962C8B-B14F-4D97-AF65-F5344CB8AC3E}">
        <p14:creationId xmlns:p14="http://schemas.microsoft.com/office/powerpoint/2010/main" val="272801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40"/>
                                        </p:tgtEl>
                                        <p:attrNameLst>
                                          <p:attrName>r</p:attrName>
                                        </p:attrNameLst>
                                      </p:cBhvr>
                                    </p:animRot>
                                  </p:childTnLst>
                                </p:cTn>
                              </p:par>
                              <p:par>
                                <p:cTn id="7" presetID="16" presetClass="entr" presetSubtype="21" fill="hold" nodeType="withEffect">
                                  <p:stCondLst>
                                    <p:cond delay="0"/>
                                  </p:stCondLst>
                                  <p:childTnLst>
                                    <p:set>
                                      <p:cBhvr>
                                        <p:cTn id="8" dur="1" fill="hold">
                                          <p:stCondLst>
                                            <p:cond delay="0"/>
                                          </p:stCondLst>
                                        </p:cTn>
                                        <p:tgtEl>
                                          <p:spTgt spid="36"/>
                                        </p:tgtEl>
                                        <p:attrNameLst>
                                          <p:attrName>style.visibility</p:attrName>
                                        </p:attrNameLst>
                                      </p:cBhvr>
                                      <p:to>
                                        <p:strVal val="visible"/>
                                      </p:to>
                                    </p:set>
                                    <p:animEffect transition="in" filter="barn(inVertical)">
                                      <p:cBhvr>
                                        <p:cTn id="9" dur="500"/>
                                        <p:tgtEl>
                                          <p:spTgt spid="36"/>
                                        </p:tgtEl>
                                      </p:cBhvr>
                                    </p:animEffect>
                                  </p:childTnLst>
                                </p:cTn>
                              </p:par>
                              <p:par>
                                <p:cTn id="10" presetID="6" presetClass="entr" presetSubtype="16"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circle(in)">
                                      <p:cBhvr>
                                        <p:cTn id="12" dur="2000"/>
                                        <p:tgtEl>
                                          <p:spTgt spid="3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circle(in)">
                                      <p:cBhvr>
                                        <p:cTn id="15" dur="2000"/>
                                        <p:tgtEl>
                                          <p:spTgt spid="72"/>
                                        </p:tgtEl>
                                      </p:cBhvr>
                                    </p:animEffect>
                                  </p:childTnLst>
                                </p:cTn>
                              </p:par>
                              <p:par>
                                <p:cTn id="16" presetID="16" presetClass="entr" presetSubtype="21"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1" presetClass="entr" presetSubtype="0" fill="hold" grpId="0" nodeType="clickEffect">
                                  <p:stCondLst>
                                    <p:cond delay="0"/>
                                  </p:stCondLst>
                                  <p:childTnLst>
                                    <p:set>
                                      <p:cBhvr>
                                        <p:cTn id="22" dur="1000">
                                          <p:stCondLst>
                                            <p:cond delay="0"/>
                                          </p:stCondLst>
                                        </p:cTn>
                                        <p:tgtEl>
                                          <p:spTgt spid="43"/>
                                        </p:tgtEl>
                                        <p:attrNameLst>
                                          <p:attrName>style.visibility</p:attrName>
                                        </p:attrNameLst>
                                      </p:cBhvr>
                                      <p:to>
                                        <p:strVal val="visible"/>
                                      </p:to>
                                    </p:set>
                                  </p:childTnLst>
                                </p:cTn>
                              </p:par>
                            </p:childTnLst>
                          </p:cTn>
                        </p:par>
                        <p:par>
                          <p:cTn id="23" fill="hold">
                            <p:stCondLst>
                              <p:cond delay="1000"/>
                            </p:stCondLst>
                            <p:childTnLst>
                              <p:par>
                                <p:cTn id="24" presetID="11" presetClass="entr" presetSubtype="0" fill="hold" grpId="0" nodeType="afterEffect">
                                  <p:stCondLst>
                                    <p:cond delay="0"/>
                                  </p:stCondLst>
                                  <p:childTnLst>
                                    <p:set>
                                      <p:cBhvr>
                                        <p:cTn id="25" dur="1000">
                                          <p:stCondLst>
                                            <p:cond delay="0"/>
                                          </p:stCondLst>
                                        </p:cTn>
                                        <p:tgtEl>
                                          <p:spTgt spid="44"/>
                                        </p:tgtEl>
                                        <p:attrNameLst>
                                          <p:attrName>style.visibility</p:attrName>
                                        </p:attrNameLst>
                                      </p:cBhvr>
                                      <p:to>
                                        <p:strVal val="visible"/>
                                      </p:to>
                                    </p:set>
                                  </p:childTnLst>
                                </p:cTn>
                              </p:par>
                            </p:childTnLst>
                          </p:cTn>
                        </p:par>
                        <p:par>
                          <p:cTn id="26" fill="hold">
                            <p:stCondLst>
                              <p:cond delay="2000"/>
                            </p:stCondLst>
                            <p:childTnLst>
                              <p:par>
                                <p:cTn id="27" presetID="11" presetClass="entr" presetSubtype="0" fill="hold" grpId="0" nodeType="afterEffect">
                                  <p:stCondLst>
                                    <p:cond delay="0"/>
                                  </p:stCondLst>
                                  <p:childTnLst>
                                    <p:set>
                                      <p:cBhvr>
                                        <p:cTn id="28" dur="1000">
                                          <p:stCondLst>
                                            <p:cond delay="0"/>
                                          </p:stCondLst>
                                        </p:cTn>
                                        <p:tgtEl>
                                          <p:spTgt spid="45"/>
                                        </p:tgtEl>
                                        <p:attrNameLst>
                                          <p:attrName>style.visibility</p:attrName>
                                        </p:attrNameLst>
                                      </p:cBhvr>
                                      <p:to>
                                        <p:strVal val="visible"/>
                                      </p:to>
                                    </p:set>
                                  </p:childTnLst>
                                </p:cTn>
                              </p:par>
                            </p:childTnLst>
                          </p:cTn>
                        </p:par>
                        <p:par>
                          <p:cTn id="29" fill="hold">
                            <p:stCondLst>
                              <p:cond delay="3000"/>
                            </p:stCondLst>
                            <p:childTnLst>
                              <p:par>
                                <p:cTn id="30" presetID="11" presetClass="entr" presetSubtype="0" fill="hold" grpId="0" nodeType="afterEffect">
                                  <p:stCondLst>
                                    <p:cond delay="0"/>
                                  </p:stCondLst>
                                  <p:childTnLst>
                                    <p:set>
                                      <p:cBhvr>
                                        <p:cTn id="31" dur="1000">
                                          <p:stCondLst>
                                            <p:cond delay="0"/>
                                          </p:stCondLst>
                                        </p:cTn>
                                        <p:tgtEl>
                                          <p:spTgt spid="46"/>
                                        </p:tgtEl>
                                        <p:attrNameLst>
                                          <p:attrName>style.visibility</p:attrName>
                                        </p:attrNameLst>
                                      </p:cBhvr>
                                      <p:to>
                                        <p:strVal val="visible"/>
                                      </p:to>
                                    </p:set>
                                  </p:childTnLst>
                                </p:cTn>
                              </p:par>
                            </p:childTnLst>
                          </p:cTn>
                        </p:par>
                        <p:par>
                          <p:cTn id="32" fill="hold">
                            <p:stCondLst>
                              <p:cond delay="4000"/>
                            </p:stCondLst>
                            <p:childTnLst>
                              <p:par>
                                <p:cTn id="33" presetID="11" presetClass="entr" presetSubtype="0" fill="hold" grpId="0" nodeType="afterEffect">
                                  <p:stCondLst>
                                    <p:cond delay="0"/>
                                  </p:stCondLst>
                                  <p:childTnLst>
                                    <p:set>
                                      <p:cBhvr>
                                        <p:cTn id="34" dur="1000">
                                          <p:stCondLst>
                                            <p:cond delay="0"/>
                                          </p:stCondLst>
                                        </p:cTn>
                                        <p:tgtEl>
                                          <p:spTgt spid="47"/>
                                        </p:tgtEl>
                                        <p:attrNameLst>
                                          <p:attrName>style.visibility</p:attrName>
                                        </p:attrNameLst>
                                      </p:cBhvr>
                                      <p:to>
                                        <p:strVal val="visible"/>
                                      </p:to>
                                    </p:set>
                                  </p:childTnLst>
                                </p:cTn>
                              </p:par>
                            </p:childTnLst>
                          </p:cTn>
                        </p:par>
                        <p:par>
                          <p:cTn id="35" fill="hold">
                            <p:stCondLst>
                              <p:cond delay="5000"/>
                            </p:stCondLst>
                            <p:childTnLst>
                              <p:par>
                                <p:cTn id="36" presetID="11" presetClass="entr" presetSubtype="0" fill="hold" grpId="0" nodeType="afterEffect">
                                  <p:stCondLst>
                                    <p:cond delay="0"/>
                                  </p:stCondLst>
                                  <p:childTnLst>
                                    <p:set>
                                      <p:cBhvr>
                                        <p:cTn id="37" dur="1000">
                                          <p:stCondLst>
                                            <p:cond delay="0"/>
                                          </p:stCondLst>
                                        </p:cTn>
                                        <p:tgtEl>
                                          <p:spTgt spid="48"/>
                                        </p:tgtEl>
                                        <p:attrNameLst>
                                          <p:attrName>style.visibility</p:attrName>
                                        </p:attrNameLst>
                                      </p:cBhvr>
                                      <p:to>
                                        <p:strVal val="visible"/>
                                      </p:to>
                                    </p:set>
                                  </p:childTnLst>
                                </p:cTn>
                              </p:par>
                            </p:childTnLst>
                          </p:cTn>
                        </p:par>
                        <p:par>
                          <p:cTn id="38" fill="hold">
                            <p:stCondLst>
                              <p:cond delay="6000"/>
                            </p:stCondLst>
                            <p:childTnLst>
                              <p:par>
                                <p:cTn id="39" presetID="11" presetClass="entr" presetSubtype="0" fill="hold" grpId="0" nodeType="afterEffect">
                                  <p:stCondLst>
                                    <p:cond delay="0"/>
                                  </p:stCondLst>
                                  <p:childTnLst>
                                    <p:set>
                                      <p:cBhvr>
                                        <p:cTn id="40" dur="1000">
                                          <p:stCondLst>
                                            <p:cond delay="0"/>
                                          </p:stCondLst>
                                        </p:cTn>
                                        <p:tgtEl>
                                          <p:spTgt spid="49"/>
                                        </p:tgtEl>
                                        <p:attrNameLst>
                                          <p:attrName>style.visibility</p:attrName>
                                        </p:attrNameLst>
                                      </p:cBhvr>
                                      <p:to>
                                        <p:strVal val="visible"/>
                                      </p:to>
                                    </p:set>
                                  </p:childTnLst>
                                </p:cTn>
                              </p:par>
                            </p:childTnLst>
                          </p:cTn>
                        </p:par>
                        <p:par>
                          <p:cTn id="41" fill="hold">
                            <p:stCondLst>
                              <p:cond delay="7000"/>
                            </p:stCondLst>
                            <p:childTnLst>
                              <p:par>
                                <p:cTn id="42" presetID="11" presetClass="entr" presetSubtype="0" fill="hold" grpId="0" nodeType="afterEffect">
                                  <p:stCondLst>
                                    <p:cond delay="0"/>
                                  </p:stCondLst>
                                  <p:childTnLst>
                                    <p:set>
                                      <p:cBhvr>
                                        <p:cTn id="43" dur="1000">
                                          <p:stCondLst>
                                            <p:cond delay="0"/>
                                          </p:stCondLst>
                                        </p:cTn>
                                        <p:tgtEl>
                                          <p:spTgt spid="50"/>
                                        </p:tgtEl>
                                        <p:attrNameLst>
                                          <p:attrName>style.visibility</p:attrName>
                                        </p:attrNameLst>
                                      </p:cBhvr>
                                      <p:to>
                                        <p:strVal val="visible"/>
                                      </p:to>
                                    </p:set>
                                  </p:childTnLst>
                                </p:cTn>
                              </p:par>
                            </p:childTnLst>
                          </p:cTn>
                        </p:par>
                        <p:par>
                          <p:cTn id="44" fill="hold">
                            <p:stCondLst>
                              <p:cond delay="8000"/>
                            </p:stCondLst>
                            <p:childTnLst>
                              <p:par>
                                <p:cTn id="45" presetID="11" presetClass="entr" presetSubtype="0" fill="hold" grpId="0" nodeType="afterEffect">
                                  <p:stCondLst>
                                    <p:cond delay="0"/>
                                  </p:stCondLst>
                                  <p:childTnLst>
                                    <p:set>
                                      <p:cBhvr>
                                        <p:cTn id="46" dur="1000">
                                          <p:stCondLst>
                                            <p:cond delay="0"/>
                                          </p:stCondLst>
                                        </p:cTn>
                                        <p:tgtEl>
                                          <p:spTgt spid="51"/>
                                        </p:tgtEl>
                                        <p:attrNameLst>
                                          <p:attrName>style.visibility</p:attrName>
                                        </p:attrNameLst>
                                      </p:cBhvr>
                                      <p:to>
                                        <p:strVal val="visible"/>
                                      </p:to>
                                    </p:set>
                                  </p:childTnLst>
                                </p:cTn>
                              </p:par>
                            </p:childTnLst>
                          </p:cTn>
                        </p:par>
                        <p:par>
                          <p:cTn id="47" fill="hold">
                            <p:stCondLst>
                              <p:cond delay="9000"/>
                            </p:stCondLst>
                            <p:childTnLst>
                              <p:par>
                                <p:cTn id="48" presetID="11" presetClass="entr" presetSubtype="0" fill="hold" grpId="0" nodeType="afterEffect">
                                  <p:stCondLst>
                                    <p:cond delay="0"/>
                                  </p:stCondLst>
                                  <p:childTnLst>
                                    <p:set>
                                      <p:cBhvr>
                                        <p:cTn id="49" dur="1000">
                                          <p:stCondLst>
                                            <p:cond delay="0"/>
                                          </p:stCondLst>
                                        </p:cTn>
                                        <p:tgtEl>
                                          <p:spTgt spid="52"/>
                                        </p:tgtEl>
                                        <p:attrNameLst>
                                          <p:attrName>style.visibility</p:attrName>
                                        </p:attrNameLst>
                                      </p:cBhvr>
                                      <p:to>
                                        <p:strVal val="visible"/>
                                      </p:to>
                                    </p:set>
                                  </p:childTnLst>
                                </p:cTn>
                              </p:par>
                            </p:childTnLst>
                          </p:cTn>
                        </p:par>
                        <p:par>
                          <p:cTn id="50" fill="hold">
                            <p:stCondLst>
                              <p:cond delay="10000"/>
                            </p:stCondLst>
                            <p:childTnLst>
                              <p:par>
                                <p:cTn id="51" presetID="11" presetClass="entr" presetSubtype="0" fill="hold" grpId="0" nodeType="afterEffect">
                                  <p:stCondLst>
                                    <p:cond delay="0"/>
                                  </p:stCondLst>
                                  <p:childTnLst>
                                    <p:set>
                                      <p:cBhvr>
                                        <p:cTn id="52" dur="1000">
                                          <p:stCondLst>
                                            <p:cond delay="0"/>
                                          </p:stCondLst>
                                        </p:cTn>
                                        <p:tgtEl>
                                          <p:spTgt spid="53"/>
                                        </p:tgtEl>
                                        <p:attrNameLst>
                                          <p:attrName>style.visibility</p:attrName>
                                        </p:attrNameLst>
                                      </p:cBhvr>
                                      <p:to>
                                        <p:strVal val="visible"/>
                                      </p:to>
                                    </p:set>
                                  </p:childTnLst>
                                </p:cTn>
                              </p:par>
                            </p:childTnLst>
                          </p:cTn>
                        </p:par>
                        <p:par>
                          <p:cTn id="53" fill="hold">
                            <p:stCondLst>
                              <p:cond delay="11000"/>
                            </p:stCondLst>
                            <p:childTnLst>
                              <p:par>
                                <p:cTn id="54" presetID="11" presetClass="entr" presetSubtype="0" fill="hold" grpId="0" nodeType="afterEffect">
                                  <p:stCondLst>
                                    <p:cond delay="0"/>
                                  </p:stCondLst>
                                  <p:childTnLst>
                                    <p:set>
                                      <p:cBhvr>
                                        <p:cTn id="55" dur="1000">
                                          <p:stCondLst>
                                            <p:cond delay="0"/>
                                          </p:stCondLst>
                                        </p:cTn>
                                        <p:tgtEl>
                                          <p:spTgt spid="54"/>
                                        </p:tgtEl>
                                        <p:attrNameLst>
                                          <p:attrName>style.visibility</p:attrName>
                                        </p:attrNameLst>
                                      </p:cBhvr>
                                      <p:to>
                                        <p:strVal val="visible"/>
                                      </p:to>
                                    </p:set>
                                  </p:childTnLst>
                                </p:cTn>
                              </p:par>
                            </p:childTnLst>
                          </p:cTn>
                        </p:par>
                        <p:par>
                          <p:cTn id="56" fill="hold">
                            <p:stCondLst>
                              <p:cond delay="12000"/>
                            </p:stCondLst>
                            <p:childTnLst>
                              <p:par>
                                <p:cTn id="57" presetID="11" presetClass="entr" presetSubtype="0" fill="hold" grpId="0" nodeType="afterEffect">
                                  <p:stCondLst>
                                    <p:cond delay="0"/>
                                  </p:stCondLst>
                                  <p:childTnLst>
                                    <p:set>
                                      <p:cBhvr>
                                        <p:cTn id="58" dur="1000">
                                          <p:stCondLst>
                                            <p:cond delay="0"/>
                                          </p:stCondLst>
                                        </p:cTn>
                                        <p:tgtEl>
                                          <p:spTgt spid="55"/>
                                        </p:tgtEl>
                                        <p:attrNameLst>
                                          <p:attrName>style.visibility</p:attrName>
                                        </p:attrNameLst>
                                      </p:cBhvr>
                                      <p:to>
                                        <p:strVal val="visible"/>
                                      </p:to>
                                    </p:set>
                                  </p:childTnLst>
                                </p:cTn>
                              </p:par>
                            </p:childTnLst>
                          </p:cTn>
                        </p:par>
                        <p:par>
                          <p:cTn id="59" fill="hold">
                            <p:stCondLst>
                              <p:cond delay="13000"/>
                            </p:stCondLst>
                            <p:childTnLst>
                              <p:par>
                                <p:cTn id="60" presetID="11" presetClass="entr" presetSubtype="0" fill="hold" grpId="0" nodeType="afterEffect">
                                  <p:stCondLst>
                                    <p:cond delay="0"/>
                                  </p:stCondLst>
                                  <p:childTnLst>
                                    <p:set>
                                      <p:cBhvr>
                                        <p:cTn id="61" dur="1000">
                                          <p:stCondLst>
                                            <p:cond delay="0"/>
                                          </p:stCondLst>
                                        </p:cTn>
                                        <p:tgtEl>
                                          <p:spTgt spid="56"/>
                                        </p:tgtEl>
                                        <p:attrNameLst>
                                          <p:attrName>style.visibility</p:attrName>
                                        </p:attrNameLst>
                                      </p:cBhvr>
                                      <p:to>
                                        <p:strVal val="visible"/>
                                      </p:to>
                                    </p:set>
                                  </p:childTnLst>
                                </p:cTn>
                              </p:par>
                            </p:childTnLst>
                          </p:cTn>
                        </p:par>
                        <p:par>
                          <p:cTn id="62" fill="hold">
                            <p:stCondLst>
                              <p:cond delay="14000"/>
                            </p:stCondLst>
                            <p:childTnLst>
                              <p:par>
                                <p:cTn id="63" presetID="11" presetClass="entr" presetSubtype="0" fill="hold" grpId="0" nodeType="afterEffect">
                                  <p:stCondLst>
                                    <p:cond delay="0"/>
                                  </p:stCondLst>
                                  <p:childTnLst>
                                    <p:set>
                                      <p:cBhvr>
                                        <p:cTn id="64" dur="1000">
                                          <p:stCondLst>
                                            <p:cond delay="0"/>
                                          </p:stCondLst>
                                        </p:cTn>
                                        <p:tgtEl>
                                          <p:spTgt spid="57"/>
                                        </p:tgtEl>
                                        <p:attrNameLst>
                                          <p:attrName>style.visibility</p:attrName>
                                        </p:attrNameLst>
                                      </p:cBhvr>
                                      <p:to>
                                        <p:strVal val="visible"/>
                                      </p:to>
                                    </p:set>
                                  </p:childTnLst>
                                </p:cTn>
                              </p:par>
                            </p:childTnLst>
                          </p:cTn>
                        </p:par>
                        <p:par>
                          <p:cTn id="65" fill="hold">
                            <p:stCondLst>
                              <p:cond delay="15000"/>
                            </p:stCondLst>
                            <p:childTnLst>
                              <p:par>
                                <p:cTn id="66" presetID="11" presetClass="entr" presetSubtype="0" fill="hold" grpId="0" nodeType="afterEffect">
                                  <p:stCondLst>
                                    <p:cond delay="0"/>
                                  </p:stCondLst>
                                  <p:childTnLst>
                                    <p:set>
                                      <p:cBhvr>
                                        <p:cTn id="67" dur="1000">
                                          <p:stCondLst>
                                            <p:cond delay="0"/>
                                          </p:stCondLst>
                                        </p:cTn>
                                        <p:tgtEl>
                                          <p:spTgt spid="58"/>
                                        </p:tgtEl>
                                        <p:attrNameLst>
                                          <p:attrName>style.visibility</p:attrName>
                                        </p:attrNameLst>
                                      </p:cBhvr>
                                      <p:to>
                                        <p:strVal val="visible"/>
                                      </p:to>
                                    </p:set>
                                  </p:childTnLst>
                                </p:cTn>
                              </p:par>
                            </p:childTnLst>
                          </p:cTn>
                        </p:par>
                        <p:par>
                          <p:cTn id="68" fill="hold">
                            <p:stCondLst>
                              <p:cond delay="16000"/>
                            </p:stCondLst>
                            <p:childTnLst>
                              <p:par>
                                <p:cTn id="69" presetID="11" presetClass="entr" presetSubtype="0" fill="hold" grpId="0" nodeType="afterEffect">
                                  <p:stCondLst>
                                    <p:cond delay="0"/>
                                  </p:stCondLst>
                                  <p:childTnLst>
                                    <p:set>
                                      <p:cBhvr>
                                        <p:cTn id="70" dur="1000">
                                          <p:stCondLst>
                                            <p:cond delay="0"/>
                                          </p:stCondLst>
                                        </p:cTn>
                                        <p:tgtEl>
                                          <p:spTgt spid="59"/>
                                        </p:tgtEl>
                                        <p:attrNameLst>
                                          <p:attrName>style.visibility</p:attrName>
                                        </p:attrNameLst>
                                      </p:cBhvr>
                                      <p:to>
                                        <p:strVal val="visible"/>
                                      </p:to>
                                    </p:set>
                                  </p:childTnLst>
                                </p:cTn>
                              </p:par>
                            </p:childTnLst>
                          </p:cTn>
                        </p:par>
                        <p:par>
                          <p:cTn id="71" fill="hold">
                            <p:stCondLst>
                              <p:cond delay="17000"/>
                            </p:stCondLst>
                            <p:childTnLst>
                              <p:par>
                                <p:cTn id="72" presetID="11" presetClass="entr" presetSubtype="0" fill="hold" grpId="0" nodeType="afterEffect">
                                  <p:stCondLst>
                                    <p:cond delay="0"/>
                                  </p:stCondLst>
                                  <p:childTnLst>
                                    <p:set>
                                      <p:cBhvr>
                                        <p:cTn id="73" dur="1000">
                                          <p:stCondLst>
                                            <p:cond delay="0"/>
                                          </p:stCondLst>
                                        </p:cTn>
                                        <p:tgtEl>
                                          <p:spTgt spid="60"/>
                                        </p:tgtEl>
                                        <p:attrNameLst>
                                          <p:attrName>style.visibility</p:attrName>
                                        </p:attrNameLst>
                                      </p:cBhvr>
                                      <p:to>
                                        <p:strVal val="visible"/>
                                      </p:to>
                                    </p:set>
                                  </p:childTnLst>
                                </p:cTn>
                              </p:par>
                            </p:childTnLst>
                          </p:cTn>
                        </p:par>
                        <p:par>
                          <p:cTn id="74" fill="hold">
                            <p:stCondLst>
                              <p:cond delay="18000"/>
                            </p:stCondLst>
                            <p:childTnLst>
                              <p:par>
                                <p:cTn id="75" presetID="11" presetClass="entr" presetSubtype="0" fill="hold" grpId="0" nodeType="afterEffect">
                                  <p:stCondLst>
                                    <p:cond delay="0"/>
                                  </p:stCondLst>
                                  <p:childTnLst>
                                    <p:set>
                                      <p:cBhvr>
                                        <p:cTn id="76" dur="1000">
                                          <p:stCondLst>
                                            <p:cond delay="0"/>
                                          </p:stCondLst>
                                        </p:cTn>
                                        <p:tgtEl>
                                          <p:spTgt spid="61"/>
                                        </p:tgtEl>
                                        <p:attrNameLst>
                                          <p:attrName>style.visibility</p:attrName>
                                        </p:attrNameLst>
                                      </p:cBhvr>
                                      <p:to>
                                        <p:strVal val="visible"/>
                                      </p:to>
                                    </p:set>
                                  </p:childTnLst>
                                </p:cTn>
                              </p:par>
                            </p:childTnLst>
                          </p:cTn>
                        </p:par>
                        <p:par>
                          <p:cTn id="77" fill="hold">
                            <p:stCondLst>
                              <p:cond delay="19000"/>
                            </p:stCondLst>
                            <p:childTnLst>
                              <p:par>
                                <p:cTn id="78" presetID="11" presetClass="entr" presetSubtype="0" fill="hold" grpId="0" nodeType="afterEffect">
                                  <p:stCondLst>
                                    <p:cond delay="0"/>
                                  </p:stCondLst>
                                  <p:childTnLst>
                                    <p:set>
                                      <p:cBhvr>
                                        <p:cTn id="79" dur="1000">
                                          <p:stCondLst>
                                            <p:cond delay="0"/>
                                          </p:stCondLst>
                                        </p:cTn>
                                        <p:tgtEl>
                                          <p:spTgt spid="62"/>
                                        </p:tgtEl>
                                        <p:attrNameLst>
                                          <p:attrName>style.visibility</p:attrName>
                                        </p:attrNameLst>
                                      </p:cBhvr>
                                      <p:to>
                                        <p:strVal val="visible"/>
                                      </p:to>
                                    </p:set>
                                  </p:childTnLst>
                                </p:cTn>
                              </p:par>
                            </p:childTnLst>
                          </p:cTn>
                        </p:par>
                        <p:par>
                          <p:cTn id="80" fill="hold">
                            <p:stCondLst>
                              <p:cond delay="20000"/>
                            </p:stCondLst>
                            <p:childTnLst>
                              <p:par>
                                <p:cTn id="81" presetID="11" presetClass="entr" presetSubtype="0" fill="hold" grpId="0" nodeType="afterEffect">
                                  <p:stCondLst>
                                    <p:cond delay="0"/>
                                  </p:stCondLst>
                                  <p:childTnLst>
                                    <p:set>
                                      <p:cBhvr>
                                        <p:cTn id="82" dur="1000">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 name="chimes.wav"/>
                                        </p:tgtEl>
                                      </p:cMediaNode>
                                    </p:audio>
                                  </p:sub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80"/>
                                        </p:tgtEl>
                                        <p:attrNameLst>
                                          <p:attrName>style.visibility</p:attrName>
                                        </p:attrNameLst>
                                      </p:cBhvr>
                                      <p:to>
                                        <p:strVal val="visible"/>
                                      </p:to>
                                    </p:set>
                                    <p:animEffect transition="in" filter="barn(inVertical)">
                                      <p:cBhvr>
                                        <p:cTn id="8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36"/>
                    </p:tgtEl>
                  </p:cond>
                </p:stCondLst>
                <p:endSync evt="end" delay="0">
                  <p:rtn val="all"/>
                </p:endSync>
                <p:childTnLst>
                  <p:par>
                    <p:cTn id="89" fill="hold">
                      <p:stCondLst>
                        <p:cond delay="0"/>
                      </p:stCondLst>
                      <p:childTnLst>
                        <p:par>
                          <p:cTn id="90" fill="hold">
                            <p:stCondLst>
                              <p:cond delay="0"/>
                            </p:stCondLst>
                            <p:childTnLst>
                              <p:par>
                                <p:cTn id="91" presetID="6" presetClass="entr" presetSubtype="16" fill="hold" nodeType="clickEffect">
                                  <p:stCondLst>
                                    <p:cond delay="0"/>
                                  </p:stCondLst>
                                  <p:childTnLst>
                                    <p:set>
                                      <p:cBhvr>
                                        <p:cTn id="92" dur="1" fill="hold">
                                          <p:stCondLst>
                                            <p:cond delay="0"/>
                                          </p:stCondLst>
                                        </p:cTn>
                                        <p:tgtEl>
                                          <p:spTgt spid="75"/>
                                        </p:tgtEl>
                                        <p:attrNameLst>
                                          <p:attrName>style.visibility</p:attrName>
                                        </p:attrNameLst>
                                      </p:cBhvr>
                                      <p:to>
                                        <p:strVal val="visible"/>
                                      </p:to>
                                    </p:set>
                                    <p:animEffect transition="in" filter="circle(in)">
                                      <p:cBhvr>
                                        <p:cTn id="93" dur="1500"/>
                                        <p:tgtEl>
                                          <p:spTgt spid="75"/>
                                        </p:tgtEl>
                                      </p:cBhvr>
                                    </p:animEffect>
                                  </p:childTnLst>
                                </p:cTn>
                              </p:par>
                            </p:childTnLst>
                          </p:cTn>
                        </p:par>
                      </p:childTnLst>
                    </p:cTn>
                  </p:par>
                </p:childTnLst>
              </p:cTn>
              <p:nextCondLst>
                <p:cond evt="onClick" delay="0">
                  <p:tgtEl>
                    <p:spTgt spid="36"/>
                  </p:tgtEl>
                </p:cond>
              </p:nextCondLst>
            </p:seq>
            <p:seq concurrent="1" nextAc="seek">
              <p:cTn id="94" restart="whenNotActive" fill="hold" evtFilter="cancelBubble" nodeType="interactiveSeq">
                <p:stCondLst>
                  <p:cond evt="onClick" delay="0">
                    <p:tgtEl>
                      <p:spTgt spid="37"/>
                    </p:tgtEl>
                  </p:cond>
                </p:stCondLst>
                <p:endSync evt="end" delay="0">
                  <p:rtn val="all"/>
                </p:endSync>
                <p:childTnLst>
                  <p:par>
                    <p:cTn id="95" fill="hold">
                      <p:stCondLst>
                        <p:cond delay="0"/>
                      </p:stCondLst>
                      <p:childTnLst>
                        <p:par>
                          <p:cTn id="96" fill="hold">
                            <p:stCondLst>
                              <p:cond delay="0"/>
                            </p:stCondLst>
                            <p:childTnLst>
                              <p:par>
                                <p:cTn id="97" presetID="6" presetClass="entr" presetSubtype="16" fill="hold" nodeType="clickEffect">
                                  <p:stCondLst>
                                    <p:cond delay="0"/>
                                  </p:stCondLst>
                                  <p:childTnLst>
                                    <p:set>
                                      <p:cBhvr>
                                        <p:cTn id="98" dur="1" fill="hold">
                                          <p:stCondLst>
                                            <p:cond delay="0"/>
                                          </p:stCondLst>
                                        </p:cTn>
                                        <p:tgtEl>
                                          <p:spTgt spid="74"/>
                                        </p:tgtEl>
                                        <p:attrNameLst>
                                          <p:attrName>style.visibility</p:attrName>
                                        </p:attrNameLst>
                                      </p:cBhvr>
                                      <p:to>
                                        <p:strVal val="visible"/>
                                      </p:to>
                                    </p:set>
                                    <p:animEffect transition="in" filter="circle(in)">
                                      <p:cBhvr>
                                        <p:cTn id="99" dur="1000"/>
                                        <p:tgtEl>
                                          <p:spTgt spid="74"/>
                                        </p:tgtEl>
                                      </p:cBhvr>
                                    </p:animEffect>
                                  </p:childTnLst>
                                </p:cTn>
                              </p:par>
                            </p:childTnLst>
                          </p:cTn>
                        </p:par>
                      </p:childTnLst>
                    </p:cTn>
                  </p:par>
                </p:childTnLst>
              </p:cTn>
              <p:nextCondLst>
                <p:cond evt="onClick" delay="0">
                  <p:tgtEl>
                    <p:spTgt spid="37"/>
                  </p:tgtEl>
                </p:cond>
              </p:nextCondLst>
            </p:seq>
            <p:seq concurrent="1" nextAc="seek">
              <p:cTn id="100" restart="whenNotActive" fill="hold" evtFilter="cancelBubble" nodeType="interactiveSeq">
                <p:stCondLst>
                  <p:cond evt="onClick" delay="0">
                    <p:tgtEl>
                      <p:spTgt spid="72"/>
                    </p:tgtEl>
                  </p:cond>
                </p:stCondLst>
                <p:endSync evt="end" delay="0">
                  <p:rtn val="all"/>
                </p:endSync>
                <p:childTnLst>
                  <p:par>
                    <p:cTn id="101" fill="hold">
                      <p:stCondLst>
                        <p:cond delay="0"/>
                      </p:stCondLst>
                      <p:childTnLst>
                        <p:par>
                          <p:cTn id="102" fill="hold">
                            <p:stCondLst>
                              <p:cond delay="0"/>
                            </p:stCondLst>
                            <p:childTnLst>
                              <p:par>
                                <p:cTn id="103" presetID="6" presetClass="entr" presetSubtype="16" fill="hold" nodeType="clickEffect">
                                  <p:stCondLst>
                                    <p:cond delay="0"/>
                                  </p:stCondLst>
                                  <p:childTnLst>
                                    <p:set>
                                      <p:cBhvr>
                                        <p:cTn id="104" dur="1" fill="hold">
                                          <p:stCondLst>
                                            <p:cond delay="0"/>
                                          </p:stCondLst>
                                        </p:cTn>
                                        <p:tgtEl>
                                          <p:spTgt spid="79"/>
                                        </p:tgtEl>
                                        <p:attrNameLst>
                                          <p:attrName>style.visibility</p:attrName>
                                        </p:attrNameLst>
                                      </p:cBhvr>
                                      <p:to>
                                        <p:strVal val="visible"/>
                                      </p:to>
                                    </p:set>
                                    <p:animEffect transition="in" filter="circle(in)">
                                      <p:cBhvr>
                                        <p:cTn id="105" dur="1500"/>
                                        <p:tgtEl>
                                          <p:spTgt spid="79"/>
                                        </p:tgtEl>
                                      </p:cBhvr>
                                    </p:animEffect>
                                  </p:childTnLst>
                                </p:cTn>
                              </p:par>
                              <p:par>
                                <p:cTn id="106" presetID="23" presetClass="emph" presetSubtype="0" fill="hold" grpId="1" nodeType="withEffect">
                                  <p:stCondLst>
                                    <p:cond delay="0"/>
                                  </p:stCondLst>
                                  <p:childTnLst>
                                    <p:animClr clrSpc="hsl" dir="cw">
                                      <p:cBhvr override="childStyle">
                                        <p:cTn id="107" dur="500" fill="hold"/>
                                        <p:tgtEl>
                                          <p:spTgt spid="72"/>
                                        </p:tgtEl>
                                        <p:attrNameLst>
                                          <p:attrName>style.color</p:attrName>
                                        </p:attrNameLst>
                                      </p:cBhvr>
                                      <p:by>
                                        <p:hsl h="10842353" s="0" l="0"/>
                                      </p:by>
                                    </p:animClr>
                                    <p:animClr clrSpc="hsl" dir="cw">
                                      <p:cBhvr>
                                        <p:cTn id="108" dur="500" fill="hold"/>
                                        <p:tgtEl>
                                          <p:spTgt spid="72"/>
                                        </p:tgtEl>
                                        <p:attrNameLst>
                                          <p:attrName>fillcolor</p:attrName>
                                        </p:attrNameLst>
                                      </p:cBhvr>
                                      <p:by>
                                        <p:hsl h="10842353" s="0" l="0"/>
                                      </p:by>
                                    </p:animClr>
                                    <p:animClr clrSpc="hsl" dir="cw">
                                      <p:cBhvr>
                                        <p:cTn id="109" dur="500" fill="hold"/>
                                        <p:tgtEl>
                                          <p:spTgt spid="72"/>
                                        </p:tgtEl>
                                        <p:attrNameLst>
                                          <p:attrName>stroke.color</p:attrName>
                                        </p:attrNameLst>
                                      </p:cBhvr>
                                      <p:by>
                                        <p:hsl h="10842353" s="0" l="0"/>
                                      </p:by>
                                    </p:animClr>
                                    <p:set>
                                      <p:cBhvr>
                                        <p:cTn id="110" dur="500" fill="hold"/>
                                        <p:tgtEl>
                                          <p:spTgt spid="72"/>
                                        </p:tgtEl>
                                        <p:attrNameLst>
                                          <p:attrName>fill.type</p:attrName>
                                        </p:attrNameLst>
                                      </p:cBhvr>
                                      <p:to>
                                        <p:strVal val="solid"/>
                                      </p:to>
                                    </p:set>
                                  </p:childTnLst>
                                </p:cTn>
                              </p:par>
                            </p:childTnLst>
                          </p:cTn>
                        </p:par>
                      </p:childTnLst>
                    </p:cTn>
                  </p:par>
                </p:childTnLst>
              </p:cTn>
              <p:nextCondLst>
                <p:cond evt="onClick" delay="0">
                  <p:tgtEl>
                    <p:spTgt spid="72"/>
                  </p:tgtEl>
                </p:cond>
              </p:nextCondLst>
            </p:seq>
            <p:seq concurrent="1" nextAc="seek">
              <p:cTn id="111" restart="whenNotActive" fill="hold" evtFilter="cancelBubble" nodeType="interactiveSeq">
                <p:stCondLst>
                  <p:cond evt="onClick" delay="0">
                    <p:tgtEl>
                      <p:spTgt spid="38"/>
                    </p:tgtEl>
                  </p:cond>
                </p:stCondLst>
                <p:endSync evt="end" delay="0">
                  <p:rtn val="all"/>
                </p:endSync>
                <p:childTnLst>
                  <p:par>
                    <p:cTn id="112" fill="hold">
                      <p:stCondLst>
                        <p:cond delay="0"/>
                      </p:stCondLst>
                      <p:childTnLst>
                        <p:par>
                          <p:cTn id="113" fill="hold">
                            <p:stCondLst>
                              <p:cond delay="0"/>
                            </p:stCondLst>
                            <p:childTnLst>
                              <p:par>
                                <p:cTn id="114" presetID="6" presetClass="entr" presetSubtype="16" fill="hold" nodeType="clickEffect">
                                  <p:stCondLst>
                                    <p:cond delay="0"/>
                                  </p:stCondLst>
                                  <p:childTnLst>
                                    <p:set>
                                      <p:cBhvr>
                                        <p:cTn id="115" dur="1" fill="hold">
                                          <p:stCondLst>
                                            <p:cond delay="0"/>
                                          </p:stCondLst>
                                        </p:cTn>
                                        <p:tgtEl>
                                          <p:spTgt spid="76"/>
                                        </p:tgtEl>
                                        <p:attrNameLst>
                                          <p:attrName>style.visibility</p:attrName>
                                        </p:attrNameLst>
                                      </p:cBhvr>
                                      <p:to>
                                        <p:strVal val="visible"/>
                                      </p:to>
                                    </p:set>
                                    <p:animEffect transition="in" filter="circle(in)">
                                      <p:cBhvr>
                                        <p:cTn id="116" dur="1000"/>
                                        <p:tgtEl>
                                          <p:spTgt spid="76"/>
                                        </p:tgtEl>
                                      </p:cBhvr>
                                    </p:animEffect>
                                  </p:childTnLst>
                                </p:cTn>
                              </p:par>
                            </p:childTnLst>
                          </p:cTn>
                        </p:par>
                      </p:childTnLst>
                    </p:cTn>
                  </p:par>
                </p:childTnLst>
              </p:cTn>
              <p:nextCondLst>
                <p:cond evt="onClick" delay="0">
                  <p:tgtEl>
                    <p:spTgt spid="38"/>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72" grpId="0" animBg="1"/>
      <p:bldP spid="7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
          <p:cNvSpPr/>
          <p:nvPr/>
        </p:nvSpPr>
        <p:spPr>
          <a:xfrm flipH="1">
            <a:off x="8237229" y="4372778"/>
            <a:ext cx="292297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1</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817998" y="4372778"/>
            <a:ext cx="279639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8231043" y="5511150"/>
            <a:ext cx="292297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3</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a:off x="742416" y="5506295"/>
            <a:ext cx="2796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4</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ết quả hình ảnh cho home 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2361066" y="1149618"/>
            <a:ext cx="7469868"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a:solidFill>
                  <a:srgbClr val="3333FF"/>
                </a:solidFill>
                <a:latin typeface="Times New Roman" panose="02020603050405020304" pitchFamily="18" charset="0"/>
                <a:cs typeface="Times New Roman" panose="02020603050405020304" pitchFamily="18" charset="0"/>
              </a:rPr>
              <a:t>Số</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bộ</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hàng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trên</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là</a:t>
            </a:r>
            <a:endParaRPr lang="vi-VN" sz="2800" b="1" dirty="0">
              <a:solidFill>
                <a:srgbClr val="3333FF"/>
              </a:solidFill>
              <a:latin typeface="Times New Roman" panose="02020603050405020304" pitchFamily="18" charset="0"/>
              <a:cs typeface="Times New Roman" panose="02020603050405020304" pitchFamily="18" charset="0"/>
            </a:endParaRPr>
          </a:p>
        </p:txBody>
      </p:sp>
      <p:pic>
        <p:nvPicPr>
          <p:cNvPr id="40" name="Picture 39"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70646" y="286434"/>
            <a:ext cx="5652371" cy="830997"/>
          </a:xfrm>
          <a:prstGeom prst="rect">
            <a:avLst/>
          </a:prstGeom>
        </p:spPr>
        <p:txBody>
          <a:bodyPr wrap="square">
            <a:spAutoFit/>
          </a:bodyPr>
          <a:lstStyle/>
          <a:p>
            <a:r>
              <a:rPr lang="vi-VN" sz="2400" b="1">
                <a:solidFill>
                  <a:srgbClr val="292929"/>
                </a:solidFill>
                <a:latin typeface="+mj-lt"/>
              </a:rPr>
              <a:t>KHOẢNG CÁCH</a:t>
            </a:r>
            <a:r>
              <a:rPr lang="vi-VN" sz="2400">
                <a:solidFill>
                  <a:srgbClr val="292929"/>
                </a:solidFill>
                <a:latin typeface="+mj-lt"/>
              </a:rPr>
              <a:t>: Giữ khoảng cách khi tiếp xúc với người khác.</a:t>
            </a:r>
            <a:endParaRPr lang="en-US" sz="2400">
              <a:latin typeface="+mj-lt"/>
            </a:endParaRPr>
          </a:p>
        </p:txBody>
      </p:sp>
      <p:pic>
        <p:nvPicPr>
          <p:cNvPr id="42" name="Picture 41">
            <a:extLst>
              <a:ext uri="{FF2B5EF4-FFF2-40B4-BE49-F238E27FC236}">
                <a16:creationId xmlns:a16="http://schemas.microsoft.com/office/drawing/2014/main" id="{A5CF2F36-DC8F-4961-B562-4BC17E3A67A8}"/>
              </a:ext>
            </a:extLst>
          </p:cNvPr>
          <p:cNvPicPr>
            <a:picLocks noChangeAspect="1"/>
          </p:cNvPicPr>
          <p:nvPr/>
        </p:nvPicPr>
        <p:blipFill rotWithShape="1">
          <a:blip r:embed="rId8">
            <a:extLst>
              <a:ext uri="{28A0092B-C50C-407E-A947-70E740481C1C}">
                <a14:useLocalDpi xmlns:a14="http://schemas.microsoft.com/office/drawing/2010/main" val="0"/>
              </a:ext>
            </a:extLst>
          </a:blip>
          <a:srcRect t="9016"/>
          <a:stretch/>
        </p:blipFill>
        <p:spPr bwMode="auto">
          <a:xfrm>
            <a:off x="3818178" y="1681311"/>
            <a:ext cx="4412865" cy="29907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114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par>
                                <p:cTn id="67" presetID="8" presetClass="emph" presetSubtype="0" fill="hold" nodeType="withEffect">
                                  <p:stCondLst>
                                    <p:cond delay="0"/>
                                  </p:stCondLst>
                                  <p:childTnLst>
                                    <p:animRot by="21600000">
                                      <p:cBhvr>
                                        <p:cTn id="68" dur="5000" fill="hold"/>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10"/>
                    </p:tgtEl>
                  </p:cond>
                </p:stCondLst>
                <p:endSync evt="end" delay="0">
                  <p:rtn val="all"/>
                </p:endSync>
                <p:childTnLst>
                  <p:par>
                    <p:cTn id="70" fill="hold">
                      <p:stCondLst>
                        <p:cond delay="0"/>
                      </p:stCondLst>
                      <p:childTnLst>
                        <p:par>
                          <p:cTn id="71" fill="hold">
                            <p:stCondLst>
                              <p:cond delay="0"/>
                            </p:stCondLst>
                            <p:childTnLst>
                              <p:par>
                                <p:cTn id="72" presetID="30" presetClass="emph" presetSubtype="0" fill="hold" grpId="0" nodeType="clickEffect">
                                  <p:stCondLst>
                                    <p:cond delay="0"/>
                                  </p:stCondLst>
                                  <p:childTnLst>
                                    <p:animClr clrSpc="hsl" dir="cw">
                                      <p:cBhvr override="childStyle">
                                        <p:cTn id="73" dur="500" fill="hold"/>
                                        <p:tgtEl>
                                          <p:spTgt spid="10"/>
                                        </p:tgtEl>
                                        <p:attrNameLst>
                                          <p:attrName>style.color</p:attrName>
                                        </p:attrNameLst>
                                      </p:cBhvr>
                                      <p:by>
                                        <p:hsl h="0" s="12549" l="25098"/>
                                      </p:by>
                                    </p:animClr>
                                    <p:animClr clrSpc="hsl" dir="cw">
                                      <p:cBhvr>
                                        <p:cTn id="74" dur="500" fill="hold"/>
                                        <p:tgtEl>
                                          <p:spTgt spid="10"/>
                                        </p:tgtEl>
                                        <p:attrNameLst>
                                          <p:attrName>fillcolor</p:attrName>
                                        </p:attrNameLst>
                                      </p:cBhvr>
                                      <p:by>
                                        <p:hsl h="0" s="12549" l="25098"/>
                                      </p:by>
                                    </p:animClr>
                                    <p:animClr clrSpc="hsl" dir="cw">
                                      <p:cBhvr>
                                        <p:cTn id="75" dur="500" fill="hold"/>
                                        <p:tgtEl>
                                          <p:spTgt spid="10"/>
                                        </p:tgtEl>
                                        <p:attrNameLst>
                                          <p:attrName>stroke.color</p:attrName>
                                        </p:attrNameLst>
                                      </p:cBhvr>
                                      <p:by>
                                        <p:hsl h="0" s="12549" l="25098"/>
                                      </p:by>
                                    </p:animClr>
                                    <p:set>
                                      <p:cBhvr>
                                        <p:cTn id="76"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1"/>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11"/>
                                        </p:tgtEl>
                                      </p:cBhvr>
                                    </p:animEffect>
                                    <p:animScale>
                                      <p:cBhvr>
                                        <p:cTn id="82" dur="250" autoRev="1" fill="hold"/>
                                        <p:tgtEl>
                                          <p:spTgt spid="11"/>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3" restart="whenNotActive" fill="hold" evtFilter="cancelBubble" nodeType="interactiveSeq">
                <p:stCondLst>
                  <p:cond evt="onClick" delay="0">
                    <p:tgtEl>
                      <p:spTgt spid="12"/>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12"/>
                                        </p:tgtEl>
                                      </p:cBhvr>
                                    </p:animEffect>
                                    <p:animScale>
                                      <p:cBhvr>
                                        <p:cTn id="88" dur="250" autoRev="1" fill="hold"/>
                                        <p:tgtEl>
                                          <p:spTgt spid="12"/>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4" name="bomb.wav"/>
                                        </p:tgtEl>
                                      </p:cMediaNode>
                                    </p:audio>
                                  </p:subTnLst>
                                </p:cTn>
                              </p:par>
                              <p:par>
                                <p:cTn id="89" presetID="23" presetClass="emph" presetSubtype="0" fill="hold" grpId="1" nodeType="withEffect">
                                  <p:stCondLst>
                                    <p:cond delay="0"/>
                                  </p:stCondLst>
                                  <p:childTnLst>
                                    <p:animClr clrSpc="hsl" dir="cw">
                                      <p:cBhvr override="childStyle">
                                        <p:cTn id="90" dur="500" fill="hold"/>
                                        <p:tgtEl>
                                          <p:spTgt spid="12"/>
                                        </p:tgtEl>
                                        <p:attrNameLst>
                                          <p:attrName>style.color</p:attrName>
                                        </p:attrNameLst>
                                      </p:cBhvr>
                                      <p:by>
                                        <p:hsl h="10842353" s="0" l="0"/>
                                      </p:by>
                                    </p:animClr>
                                    <p:animClr clrSpc="hsl" dir="cw">
                                      <p:cBhvr>
                                        <p:cTn id="91" dur="500" fill="hold"/>
                                        <p:tgtEl>
                                          <p:spTgt spid="12"/>
                                        </p:tgtEl>
                                        <p:attrNameLst>
                                          <p:attrName>fillcolor</p:attrName>
                                        </p:attrNameLst>
                                      </p:cBhvr>
                                      <p:by>
                                        <p:hsl h="10842353" s="0" l="0"/>
                                      </p:by>
                                    </p:animClr>
                                    <p:animClr clrSpc="hsl" dir="cw">
                                      <p:cBhvr>
                                        <p:cTn id="92" dur="500" fill="hold"/>
                                        <p:tgtEl>
                                          <p:spTgt spid="12"/>
                                        </p:tgtEl>
                                        <p:attrNameLst>
                                          <p:attrName>stroke.color</p:attrName>
                                        </p:attrNameLst>
                                      </p:cBhvr>
                                      <p:by>
                                        <p:hsl h="10842353" s="0" l="0"/>
                                      </p:by>
                                    </p:animClr>
                                    <p:set>
                                      <p:cBhvr>
                                        <p:cTn id="93" dur="500" fill="hold"/>
                                        <p:tgtEl>
                                          <p:spTgt spid="12"/>
                                        </p:tgtEl>
                                        <p:attrNameLst>
                                          <p:attrName>fill.type</p:attrName>
                                        </p:attrNameLst>
                                      </p:cBhvr>
                                      <p:to>
                                        <p:strVal val="solid"/>
                                      </p:to>
                                    </p:set>
                                  </p:child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2" grpId="1"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
          <p:cNvSpPr/>
          <p:nvPr/>
        </p:nvSpPr>
        <p:spPr>
          <a:xfrm>
            <a:off x="236544" y="5901664"/>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X, Y, T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236544" y="46237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X, Y, U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7607754" y="46237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U, V, T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flipH="1">
            <a:off x="7612059" y="5901664"/>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X, V, U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3586872" y="1543032"/>
            <a:ext cx="5013952" cy="61322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a:solidFill>
                  <a:srgbClr val="3333FF"/>
                </a:solidFill>
                <a:latin typeface="Times New Roman" panose="02020603050405020304" pitchFamily="18" charset="0"/>
                <a:cs typeface="Times New Roman" panose="02020603050405020304" pitchFamily="18" charset="0"/>
              </a:rPr>
              <a:t>Cho </a:t>
            </a:r>
            <a:r>
              <a:rPr lang="en-US" sz="2400" b="1" dirty="0" err="1">
                <a:solidFill>
                  <a:srgbClr val="3333FF"/>
                </a:solidFill>
                <a:latin typeface="Times New Roman" panose="02020603050405020304" pitchFamily="18" charset="0"/>
                <a:cs typeface="Times New Roman" panose="02020603050405020304" pitchFamily="18" charset="0"/>
              </a:rPr>
              <a:t>hình</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vẽ</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Chọn</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đáp</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án</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đúng</a:t>
            </a:r>
            <a:endParaRPr lang="vi-VN" sz="2400" b="1" dirty="0">
              <a:solidFill>
                <a:srgbClr val="3333FF"/>
              </a:solidFill>
              <a:latin typeface="Times New Roman" panose="02020603050405020304" pitchFamily="18" charset="0"/>
              <a:cs typeface="Times New Roman" panose="02020603050405020304" pitchFamily="18" charset="0"/>
            </a:endParaRPr>
          </a:p>
        </p:txBody>
      </p:sp>
      <p:pic>
        <p:nvPicPr>
          <p:cNvPr id="40" name="Picture 39" descr="Kết quả hình ảnh cho virut corona"/>
          <p:cNvPicPr>
            <a:picLocks noChangeAspect="1" noChangeArrowheads="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12550" y="292552"/>
            <a:ext cx="6673394" cy="1200329"/>
          </a:xfrm>
          <a:prstGeom prst="rect">
            <a:avLst/>
          </a:prstGeom>
          <a:ln>
            <a:solidFill>
              <a:srgbClr val="C00000"/>
            </a:solidFill>
          </a:ln>
        </p:spPr>
        <p:txBody>
          <a:bodyPr wrap="square">
            <a:spAutoFit/>
          </a:bodyPr>
          <a:lstStyle/>
          <a:p>
            <a:pPr algn="just"/>
            <a:r>
              <a:rPr lang="vi-VN" sz="2400" b="1" dirty="0">
                <a:solidFill>
                  <a:srgbClr val="292929"/>
                </a:solidFill>
                <a:latin typeface="+mj-lt"/>
              </a:rPr>
              <a:t>KHAI BÁO Y TẾ</a:t>
            </a:r>
            <a:r>
              <a:rPr lang="vi-VN" sz="2400" dirty="0">
                <a:solidFill>
                  <a:srgbClr val="292929"/>
                </a:solidFill>
                <a:latin typeface="+mj-lt"/>
              </a:rPr>
              <a:t>: thực hiện khai báo y tế trên App NCOVI; cài đặt ứng dụng BlueZone để được cảnh báo nguy cơ lây nhiễm COVID-19.</a:t>
            </a:r>
            <a:endParaRPr lang="en-US" sz="2400" dirty="0">
              <a:latin typeface="+mj-lt"/>
            </a:endParaRPr>
          </a:p>
        </p:txBody>
      </p:sp>
      <p:pic>
        <p:nvPicPr>
          <p:cNvPr id="41" name="Picture 2" descr="Kết quả hình ảnh cho home 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61517" y="193249"/>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42" name="Rounded Rectangle 4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43" name="Rounded Rectangle 4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44" name="Rounded Rectangle 4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45" name="Rounded Rectangle 4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46" name="Rounded Rectangle 4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47" name="Rounded Rectangle 4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48" name="Rounded Rectangle 4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49" name="Rounded Rectangle 4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0" name="Rounded Rectangle 4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1" name="Rounded Rectangle 5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52" name="Rounded Rectangle 5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53" name="Rounded Rectangle 5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54" name="Rounded Rectangle 5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55" name="Rounded Rectangle 5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56" name="Rounded Rectangle 5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57" name="Rounded Rectangle 5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58" name="Rounded Rectangle 5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59" name="Rounded Rectangle 5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0" name="Rounded Rectangle 5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1" name="Rounded Rectangle 6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62" name="Rounded Rectangle 6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grpSp>
        <p:nvGrpSpPr>
          <p:cNvPr id="31" name="Group 30">
            <a:extLst>
              <a:ext uri="{FF2B5EF4-FFF2-40B4-BE49-F238E27FC236}">
                <a16:creationId xmlns:a16="http://schemas.microsoft.com/office/drawing/2014/main" id="{563A9941-531D-433A-B9D8-B512B2F008AD}"/>
              </a:ext>
            </a:extLst>
          </p:cNvPr>
          <p:cNvGrpSpPr/>
          <p:nvPr/>
        </p:nvGrpSpPr>
        <p:grpSpPr>
          <a:xfrm>
            <a:off x="4079147" y="1976183"/>
            <a:ext cx="4029403" cy="2941959"/>
            <a:chOff x="0" y="0"/>
            <a:chExt cx="2971800" cy="2011680"/>
          </a:xfrm>
        </p:grpSpPr>
        <p:pic>
          <p:nvPicPr>
            <p:cNvPr id="32" name="Picture 31">
              <a:extLst>
                <a:ext uri="{FF2B5EF4-FFF2-40B4-BE49-F238E27FC236}">
                  <a16:creationId xmlns:a16="http://schemas.microsoft.com/office/drawing/2014/main" id="{41F0A13E-1B0F-47A8-AE88-A3B7BAB27B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03" t="12139" r="8246" b="11560"/>
            <a:stretch/>
          </p:blipFill>
          <p:spPr bwMode="auto">
            <a:xfrm>
              <a:off x="0" y="0"/>
              <a:ext cx="2971800" cy="2011680"/>
            </a:xfrm>
            <a:prstGeom prst="rect">
              <a:avLst/>
            </a:prstGeom>
            <a:noFill/>
            <a:ln>
              <a:noFill/>
            </a:ln>
            <a:extLst>
              <a:ext uri="{53640926-AAD7-44D8-BBD7-CCE9431645EC}">
                <a14:shadowObscured xmlns:a14="http://schemas.microsoft.com/office/drawing/2010/main"/>
              </a:ext>
            </a:extLst>
          </p:spPr>
        </p:pic>
        <p:sp>
          <p:nvSpPr>
            <p:cNvPr id="33" name="Rectangle 32">
              <a:extLst>
                <a:ext uri="{FF2B5EF4-FFF2-40B4-BE49-F238E27FC236}">
                  <a16:creationId xmlns:a16="http://schemas.microsoft.com/office/drawing/2014/main" id="{B010EF05-2ACC-4FF7-8B6D-E81C5C833304}"/>
                </a:ext>
              </a:extLst>
            </p:cNvPr>
            <p:cNvSpPr/>
            <p:nvPr/>
          </p:nvSpPr>
          <p:spPr>
            <a:xfrm>
              <a:off x="632460" y="373380"/>
              <a:ext cx="1046398" cy="1454632"/>
            </a:xfrm>
            <a:prstGeom prst="rect">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Tree>
    <p:extLst>
      <p:ext uri="{BB962C8B-B14F-4D97-AF65-F5344CB8AC3E}">
        <p14:creationId xmlns:p14="http://schemas.microsoft.com/office/powerpoint/2010/main" val="427414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4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1" presetClass="entr" presetSubtype="0" fill="hold" grpId="0" nodeType="clickEffect">
                                  <p:stCondLst>
                                    <p:cond delay="0"/>
                                  </p:stCondLst>
                                  <p:childTnLst>
                                    <p:set>
                                      <p:cBhvr>
                                        <p:cTn id="10" dur="1000">
                                          <p:stCondLst>
                                            <p:cond delay="0"/>
                                          </p:stCondLst>
                                        </p:cTn>
                                        <p:tgtEl>
                                          <p:spTgt spid="42"/>
                                        </p:tgtEl>
                                        <p:attrNameLst>
                                          <p:attrName>style.visibility</p:attrName>
                                        </p:attrNameLst>
                                      </p:cBhvr>
                                      <p:to>
                                        <p:strVal val="visible"/>
                                      </p:to>
                                    </p:set>
                                  </p:childTnLst>
                                </p:cTn>
                              </p:par>
                            </p:childTnLst>
                          </p:cTn>
                        </p:par>
                        <p:par>
                          <p:cTn id="11" fill="hold">
                            <p:stCondLst>
                              <p:cond delay="1000"/>
                            </p:stCondLst>
                            <p:childTnLst>
                              <p:par>
                                <p:cTn id="12" presetID="11" presetClass="entr" presetSubtype="0" fill="hold" grpId="0" nodeType="afterEffect">
                                  <p:stCondLst>
                                    <p:cond delay="0"/>
                                  </p:stCondLst>
                                  <p:childTnLst>
                                    <p:set>
                                      <p:cBhvr>
                                        <p:cTn id="13" dur="1000">
                                          <p:stCondLst>
                                            <p:cond delay="0"/>
                                          </p:stCondLst>
                                        </p:cTn>
                                        <p:tgtEl>
                                          <p:spTgt spid="43"/>
                                        </p:tgtEl>
                                        <p:attrNameLst>
                                          <p:attrName>style.visibility</p:attrName>
                                        </p:attrNameLst>
                                      </p:cBhvr>
                                      <p:to>
                                        <p:strVal val="visible"/>
                                      </p:to>
                                    </p:set>
                                  </p:childTnLst>
                                </p:cTn>
                              </p:par>
                            </p:childTnLst>
                          </p:cTn>
                        </p:par>
                        <p:par>
                          <p:cTn id="14" fill="hold">
                            <p:stCondLst>
                              <p:cond delay="2000"/>
                            </p:stCondLst>
                            <p:childTnLst>
                              <p:par>
                                <p:cTn id="15" presetID="11" presetClass="entr" presetSubtype="0" fill="hold" grpId="0" nodeType="afterEffect">
                                  <p:stCondLst>
                                    <p:cond delay="0"/>
                                  </p:stCondLst>
                                  <p:childTnLst>
                                    <p:set>
                                      <p:cBhvr>
                                        <p:cTn id="16" dur="1000">
                                          <p:stCondLst>
                                            <p:cond delay="0"/>
                                          </p:stCondLst>
                                        </p:cTn>
                                        <p:tgtEl>
                                          <p:spTgt spid="44"/>
                                        </p:tgtEl>
                                        <p:attrNameLst>
                                          <p:attrName>style.visibility</p:attrName>
                                        </p:attrNameLst>
                                      </p:cBhvr>
                                      <p:to>
                                        <p:strVal val="visible"/>
                                      </p:to>
                                    </p:set>
                                  </p:childTnLst>
                                </p:cTn>
                              </p:par>
                            </p:childTnLst>
                          </p:cTn>
                        </p:par>
                        <p:par>
                          <p:cTn id="17" fill="hold">
                            <p:stCondLst>
                              <p:cond delay="3000"/>
                            </p:stCondLst>
                            <p:childTnLst>
                              <p:par>
                                <p:cTn id="18" presetID="11" presetClass="entr" presetSubtype="0" fill="hold" grpId="0" nodeType="afterEffect">
                                  <p:stCondLst>
                                    <p:cond delay="0"/>
                                  </p:stCondLst>
                                  <p:childTnLst>
                                    <p:set>
                                      <p:cBhvr>
                                        <p:cTn id="19" dur="1000">
                                          <p:stCondLst>
                                            <p:cond delay="0"/>
                                          </p:stCondLst>
                                        </p:cTn>
                                        <p:tgtEl>
                                          <p:spTgt spid="45"/>
                                        </p:tgtEl>
                                        <p:attrNameLst>
                                          <p:attrName>style.visibility</p:attrName>
                                        </p:attrNameLst>
                                      </p:cBhvr>
                                      <p:to>
                                        <p:strVal val="visible"/>
                                      </p:to>
                                    </p:set>
                                  </p:childTnLst>
                                </p:cTn>
                              </p:par>
                            </p:childTnLst>
                          </p:cTn>
                        </p:par>
                        <p:par>
                          <p:cTn id="20" fill="hold">
                            <p:stCondLst>
                              <p:cond delay="4000"/>
                            </p:stCondLst>
                            <p:childTnLst>
                              <p:par>
                                <p:cTn id="21" presetID="11" presetClass="entr" presetSubtype="0" fill="hold" grpId="0" nodeType="afterEffect">
                                  <p:stCondLst>
                                    <p:cond delay="0"/>
                                  </p:stCondLst>
                                  <p:childTnLst>
                                    <p:set>
                                      <p:cBhvr>
                                        <p:cTn id="22" dur="1000">
                                          <p:stCondLst>
                                            <p:cond delay="0"/>
                                          </p:stCondLst>
                                        </p:cTn>
                                        <p:tgtEl>
                                          <p:spTgt spid="46"/>
                                        </p:tgtEl>
                                        <p:attrNameLst>
                                          <p:attrName>style.visibility</p:attrName>
                                        </p:attrNameLst>
                                      </p:cBhvr>
                                      <p:to>
                                        <p:strVal val="visible"/>
                                      </p:to>
                                    </p:set>
                                  </p:childTnLst>
                                </p:cTn>
                              </p:par>
                            </p:childTnLst>
                          </p:cTn>
                        </p:par>
                        <p:par>
                          <p:cTn id="23" fill="hold">
                            <p:stCondLst>
                              <p:cond delay="5000"/>
                            </p:stCondLst>
                            <p:childTnLst>
                              <p:par>
                                <p:cTn id="24" presetID="11" presetClass="entr" presetSubtype="0" fill="hold" grpId="0" nodeType="afterEffect">
                                  <p:stCondLst>
                                    <p:cond delay="0"/>
                                  </p:stCondLst>
                                  <p:childTnLst>
                                    <p:set>
                                      <p:cBhvr>
                                        <p:cTn id="25" dur="1000">
                                          <p:stCondLst>
                                            <p:cond delay="0"/>
                                          </p:stCondLst>
                                        </p:cTn>
                                        <p:tgtEl>
                                          <p:spTgt spid="47"/>
                                        </p:tgtEl>
                                        <p:attrNameLst>
                                          <p:attrName>style.visibility</p:attrName>
                                        </p:attrNameLst>
                                      </p:cBhvr>
                                      <p:to>
                                        <p:strVal val="visible"/>
                                      </p:to>
                                    </p:set>
                                  </p:childTnLst>
                                </p:cTn>
                              </p:par>
                            </p:childTnLst>
                          </p:cTn>
                        </p:par>
                        <p:par>
                          <p:cTn id="26" fill="hold">
                            <p:stCondLst>
                              <p:cond delay="6000"/>
                            </p:stCondLst>
                            <p:childTnLst>
                              <p:par>
                                <p:cTn id="27" presetID="11" presetClass="entr" presetSubtype="0" fill="hold" grpId="0" nodeType="afterEffect">
                                  <p:stCondLst>
                                    <p:cond delay="0"/>
                                  </p:stCondLst>
                                  <p:childTnLst>
                                    <p:set>
                                      <p:cBhvr>
                                        <p:cTn id="28" dur="1000">
                                          <p:stCondLst>
                                            <p:cond delay="0"/>
                                          </p:stCondLst>
                                        </p:cTn>
                                        <p:tgtEl>
                                          <p:spTgt spid="48"/>
                                        </p:tgtEl>
                                        <p:attrNameLst>
                                          <p:attrName>style.visibility</p:attrName>
                                        </p:attrNameLst>
                                      </p:cBhvr>
                                      <p:to>
                                        <p:strVal val="visible"/>
                                      </p:to>
                                    </p:set>
                                  </p:childTnLst>
                                </p:cTn>
                              </p:par>
                            </p:childTnLst>
                          </p:cTn>
                        </p:par>
                        <p:par>
                          <p:cTn id="29" fill="hold">
                            <p:stCondLst>
                              <p:cond delay="7000"/>
                            </p:stCondLst>
                            <p:childTnLst>
                              <p:par>
                                <p:cTn id="30" presetID="11" presetClass="entr" presetSubtype="0" fill="hold" grpId="0" nodeType="afterEffect">
                                  <p:stCondLst>
                                    <p:cond delay="0"/>
                                  </p:stCondLst>
                                  <p:childTnLst>
                                    <p:set>
                                      <p:cBhvr>
                                        <p:cTn id="31" dur="1000">
                                          <p:stCondLst>
                                            <p:cond delay="0"/>
                                          </p:stCondLst>
                                        </p:cTn>
                                        <p:tgtEl>
                                          <p:spTgt spid="49"/>
                                        </p:tgtEl>
                                        <p:attrNameLst>
                                          <p:attrName>style.visibility</p:attrName>
                                        </p:attrNameLst>
                                      </p:cBhvr>
                                      <p:to>
                                        <p:strVal val="visible"/>
                                      </p:to>
                                    </p:set>
                                  </p:childTnLst>
                                </p:cTn>
                              </p:par>
                            </p:childTnLst>
                          </p:cTn>
                        </p:par>
                        <p:par>
                          <p:cTn id="32" fill="hold">
                            <p:stCondLst>
                              <p:cond delay="8000"/>
                            </p:stCondLst>
                            <p:childTnLst>
                              <p:par>
                                <p:cTn id="33" presetID="11" presetClass="entr" presetSubtype="0" fill="hold" grpId="0" nodeType="afterEffect">
                                  <p:stCondLst>
                                    <p:cond delay="0"/>
                                  </p:stCondLst>
                                  <p:childTnLst>
                                    <p:set>
                                      <p:cBhvr>
                                        <p:cTn id="34" dur="1000">
                                          <p:stCondLst>
                                            <p:cond delay="0"/>
                                          </p:stCondLst>
                                        </p:cTn>
                                        <p:tgtEl>
                                          <p:spTgt spid="50"/>
                                        </p:tgtEl>
                                        <p:attrNameLst>
                                          <p:attrName>style.visibility</p:attrName>
                                        </p:attrNameLst>
                                      </p:cBhvr>
                                      <p:to>
                                        <p:strVal val="visible"/>
                                      </p:to>
                                    </p:set>
                                  </p:childTnLst>
                                </p:cTn>
                              </p:par>
                            </p:childTnLst>
                          </p:cTn>
                        </p:par>
                        <p:par>
                          <p:cTn id="35" fill="hold">
                            <p:stCondLst>
                              <p:cond delay="9000"/>
                            </p:stCondLst>
                            <p:childTnLst>
                              <p:par>
                                <p:cTn id="36" presetID="11" presetClass="entr" presetSubtype="0" fill="hold" grpId="0" nodeType="afterEffect">
                                  <p:stCondLst>
                                    <p:cond delay="0"/>
                                  </p:stCondLst>
                                  <p:childTnLst>
                                    <p:set>
                                      <p:cBhvr>
                                        <p:cTn id="37" dur="1000">
                                          <p:stCondLst>
                                            <p:cond delay="0"/>
                                          </p:stCondLst>
                                        </p:cTn>
                                        <p:tgtEl>
                                          <p:spTgt spid="51"/>
                                        </p:tgtEl>
                                        <p:attrNameLst>
                                          <p:attrName>style.visibility</p:attrName>
                                        </p:attrNameLst>
                                      </p:cBhvr>
                                      <p:to>
                                        <p:strVal val="visible"/>
                                      </p:to>
                                    </p:set>
                                  </p:childTnLst>
                                </p:cTn>
                              </p:par>
                            </p:childTnLst>
                          </p:cTn>
                        </p:par>
                        <p:par>
                          <p:cTn id="38" fill="hold">
                            <p:stCondLst>
                              <p:cond delay="10000"/>
                            </p:stCondLst>
                            <p:childTnLst>
                              <p:par>
                                <p:cTn id="39" presetID="11" presetClass="entr" presetSubtype="0" fill="hold" grpId="0" nodeType="afterEffect">
                                  <p:stCondLst>
                                    <p:cond delay="0"/>
                                  </p:stCondLst>
                                  <p:childTnLst>
                                    <p:set>
                                      <p:cBhvr>
                                        <p:cTn id="40" dur="1000">
                                          <p:stCondLst>
                                            <p:cond delay="0"/>
                                          </p:stCondLst>
                                        </p:cTn>
                                        <p:tgtEl>
                                          <p:spTgt spid="52"/>
                                        </p:tgtEl>
                                        <p:attrNameLst>
                                          <p:attrName>style.visibility</p:attrName>
                                        </p:attrNameLst>
                                      </p:cBhvr>
                                      <p:to>
                                        <p:strVal val="visible"/>
                                      </p:to>
                                    </p:set>
                                  </p:childTnLst>
                                </p:cTn>
                              </p:par>
                            </p:childTnLst>
                          </p:cTn>
                        </p:par>
                        <p:par>
                          <p:cTn id="41" fill="hold">
                            <p:stCondLst>
                              <p:cond delay="11000"/>
                            </p:stCondLst>
                            <p:childTnLst>
                              <p:par>
                                <p:cTn id="42" presetID="11" presetClass="entr" presetSubtype="0" fill="hold" grpId="0" nodeType="afterEffect">
                                  <p:stCondLst>
                                    <p:cond delay="0"/>
                                  </p:stCondLst>
                                  <p:childTnLst>
                                    <p:set>
                                      <p:cBhvr>
                                        <p:cTn id="43" dur="1000">
                                          <p:stCondLst>
                                            <p:cond delay="0"/>
                                          </p:stCondLst>
                                        </p:cTn>
                                        <p:tgtEl>
                                          <p:spTgt spid="53"/>
                                        </p:tgtEl>
                                        <p:attrNameLst>
                                          <p:attrName>style.visibility</p:attrName>
                                        </p:attrNameLst>
                                      </p:cBhvr>
                                      <p:to>
                                        <p:strVal val="visible"/>
                                      </p:to>
                                    </p:set>
                                  </p:childTnLst>
                                </p:cTn>
                              </p:par>
                            </p:childTnLst>
                          </p:cTn>
                        </p:par>
                        <p:par>
                          <p:cTn id="44" fill="hold">
                            <p:stCondLst>
                              <p:cond delay="12000"/>
                            </p:stCondLst>
                            <p:childTnLst>
                              <p:par>
                                <p:cTn id="45" presetID="11" presetClass="entr" presetSubtype="0" fill="hold" grpId="0" nodeType="afterEffect">
                                  <p:stCondLst>
                                    <p:cond delay="0"/>
                                  </p:stCondLst>
                                  <p:childTnLst>
                                    <p:set>
                                      <p:cBhvr>
                                        <p:cTn id="46" dur="1000">
                                          <p:stCondLst>
                                            <p:cond delay="0"/>
                                          </p:stCondLst>
                                        </p:cTn>
                                        <p:tgtEl>
                                          <p:spTgt spid="54"/>
                                        </p:tgtEl>
                                        <p:attrNameLst>
                                          <p:attrName>style.visibility</p:attrName>
                                        </p:attrNameLst>
                                      </p:cBhvr>
                                      <p:to>
                                        <p:strVal val="visible"/>
                                      </p:to>
                                    </p:set>
                                  </p:childTnLst>
                                </p:cTn>
                              </p:par>
                            </p:childTnLst>
                          </p:cTn>
                        </p:par>
                        <p:par>
                          <p:cTn id="47" fill="hold">
                            <p:stCondLst>
                              <p:cond delay="13000"/>
                            </p:stCondLst>
                            <p:childTnLst>
                              <p:par>
                                <p:cTn id="48" presetID="11" presetClass="entr" presetSubtype="0" fill="hold" grpId="0" nodeType="afterEffect">
                                  <p:stCondLst>
                                    <p:cond delay="0"/>
                                  </p:stCondLst>
                                  <p:childTnLst>
                                    <p:set>
                                      <p:cBhvr>
                                        <p:cTn id="49" dur="1000">
                                          <p:stCondLst>
                                            <p:cond delay="0"/>
                                          </p:stCondLst>
                                        </p:cTn>
                                        <p:tgtEl>
                                          <p:spTgt spid="55"/>
                                        </p:tgtEl>
                                        <p:attrNameLst>
                                          <p:attrName>style.visibility</p:attrName>
                                        </p:attrNameLst>
                                      </p:cBhvr>
                                      <p:to>
                                        <p:strVal val="visible"/>
                                      </p:to>
                                    </p:set>
                                  </p:childTnLst>
                                </p:cTn>
                              </p:par>
                            </p:childTnLst>
                          </p:cTn>
                        </p:par>
                        <p:par>
                          <p:cTn id="50" fill="hold">
                            <p:stCondLst>
                              <p:cond delay="14000"/>
                            </p:stCondLst>
                            <p:childTnLst>
                              <p:par>
                                <p:cTn id="51" presetID="11" presetClass="entr" presetSubtype="0" fill="hold" grpId="0" nodeType="afterEffect">
                                  <p:stCondLst>
                                    <p:cond delay="0"/>
                                  </p:stCondLst>
                                  <p:childTnLst>
                                    <p:set>
                                      <p:cBhvr>
                                        <p:cTn id="52" dur="1000">
                                          <p:stCondLst>
                                            <p:cond delay="0"/>
                                          </p:stCondLst>
                                        </p:cTn>
                                        <p:tgtEl>
                                          <p:spTgt spid="56"/>
                                        </p:tgtEl>
                                        <p:attrNameLst>
                                          <p:attrName>style.visibility</p:attrName>
                                        </p:attrNameLst>
                                      </p:cBhvr>
                                      <p:to>
                                        <p:strVal val="visible"/>
                                      </p:to>
                                    </p:set>
                                  </p:childTnLst>
                                </p:cTn>
                              </p:par>
                            </p:childTnLst>
                          </p:cTn>
                        </p:par>
                        <p:par>
                          <p:cTn id="53" fill="hold">
                            <p:stCondLst>
                              <p:cond delay="15000"/>
                            </p:stCondLst>
                            <p:childTnLst>
                              <p:par>
                                <p:cTn id="54" presetID="11" presetClass="entr" presetSubtype="0" fill="hold" grpId="0" nodeType="afterEffect">
                                  <p:stCondLst>
                                    <p:cond delay="0"/>
                                  </p:stCondLst>
                                  <p:childTnLst>
                                    <p:set>
                                      <p:cBhvr>
                                        <p:cTn id="55" dur="1000">
                                          <p:stCondLst>
                                            <p:cond delay="0"/>
                                          </p:stCondLst>
                                        </p:cTn>
                                        <p:tgtEl>
                                          <p:spTgt spid="57"/>
                                        </p:tgtEl>
                                        <p:attrNameLst>
                                          <p:attrName>style.visibility</p:attrName>
                                        </p:attrNameLst>
                                      </p:cBhvr>
                                      <p:to>
                                        <p:strVal val="visible"/>
                                      </p:to>
                                    </p:set>
                                  </p:childTnLst>
                                </p:cTn>
                              </p:par>
                            </p:childTnLst>
                          </p:cTn>
                        </p:par>
                        <p:par>
                          <p:cTn id="56" fill="hold">
                            <p:stCondLst>
                              <p:cond delay="16000"/>
                            </p:stCondLst>
                            <p:childTnLst>
                              <p:par>
                                <p:cTn id="57" presetID="11" presetClass="entr" presetSubtype="0" fill="hold" grpId="0" nodeType="afterEffect">
                                  <p:stCondLst>
                                    <p:cond delay="0"/>
                                  </p:stCondLst>
                                  <p:childTnLst>
                                    <p:set>
                                      <p:cBhvr>
                                        <p:cTn id="58" dur="1000">
                                          <p:stCondLst>
                                            <p:cond delay="0"/>
                                          </p:stCondLst>
                                        </p:cTn>
                                        <p:tgtEl>
                                          <p:spTgt spid="58"/>
                                        </p:tgtEl>
                                        <p:attrNameLst>
                                          <p:attrName>style.visibility</p:attrName>
                                        </p:attrNameLst>
                                      </p:cBhvr>
                                      <p:to>
                                        <p:strVal val="visible"/>
                                      </p:to>
                                    </p:set>
                                  </p:childTnLst>
                                </p:cTn>
                              </p:par>
                            </p:childTnLst>
                          </p:cTn>
                        </p:par>
                        <p:par>
                          <p:cTn id="59" fill="hold">
                            <p:stCondLst>
                              <p:cond delay="17000"/>
                            </p:stCondLst>
                            <p:childTnLst>
                              <p:par>
                                <p:cTn id="60" presetID="11" presetClass="entr" presetSubtype="0" fill="hold" grpId="0" nodeType="afterEffect">
                                  <p:stCondLst>
                                    <p:cond delay="0"/>
                                  </p:stCondLst>
                                  <p:childTnLst>
                                    <p:set>
                                      <p:cBhvr>
                                        <p:cTn id="61" dur="1000">
                                          <p:stCondLst>
                                            <p:cond delay="0"/>
                                          </p:stCondLst>
                                        </p:cTn>
                                        <p:tgtEl>
                                          <p:spTgt spid="59"/>
                                        </p:tgtEl>
                                        <p:attrNameLst>
                                          <p:attrName>style.visibility</p:attrName>
                                        </p:attrNameLst>
                                      </p:cBhvr>
                                      <p:to>
                                        <p:strVal val="visible"/>
                                      </p:to>
                                    </p:set>
                                  </p:childTnLst>
                                </p:cTn>
                              </p:par>
                            </p:childTnLst>
                          </p:cTn>
                        </p:par>
                        <p:par>
                          <p:cTn id="62" fill="hold">
                            <p:stCondLst>
                              <p:cond delay="18000"/>
                            </p:stCondLst>
                            <p:childTnLst>
                              <p:par>
                                <p:cTn id="63" presetID="11" presetClass="entr" presetSubtype="0" fill="hold" grpId="0" nodeType="afterEffect">
                                  <p:stCondLst>
                                    <p:cond delay="0"/>
                                  </p:stCondLst>
                                  <p:childTnLst>
                                    <p:set>
                                      <p:cBhvr>
                                        <p:cTn id="64" dur="1000">
                                          <p:stCondLst>
                                            <p:cond delay="0"/>
                                          </p:stCondLst>
                                        </p:cTn>
                                        <p:tgtEl>
                                          <p:spTgt spid="60"/>
                                        </p:tgtEl>
                                        <p:attrNameLst>
                                          <p:attrName>style.visibility</p:attrName>
                                        </p:attrNameLst>
                                      </p:cBhvr>
                                      <p:to>
                                        <p:strVal val="visible"/>
                                      </p:to>
                                    </p:set>
                                  </p:childTnLst>
                                </p:cTn>
                              </p:par>
                            </p:childTnLst>
                          </p:cTn>
                        </p:par>
                        <p:par>
                          <p:cTn id="65" fill="hold">
                            <p:stCondLst>
                              <p:cond delay="19000"/>
                            </p:stCondLst>
                            <p:childTnLst>
                              <p:par>
                                <p:cTn id="66" presetID="11" presetClass="entr" presetSubtype="0" fill="hold" grpId="0" nodeType="afterEffect">
                                  <p:stCondLst>
                                    <p:cond delay="0"/>
                                  </p:stCondLst>
                                  <p:childTnLst>
                                    <p:set>
                                      <p:cBhvr>
                                        <p:cTn id="67" dur="1000">
                                          <p:stCondLst>
                                            <p:cond delay="0"/>
                                          </p:stCondLst>
                                        </p:cTn>
                                        <p:tgtEl>
                                          <p:spTgt spid="61"/>
                                        </p:tgtEl>
                                        <p:attrNameLst>
                                          <p:attrName>style.visibility</p:attrName>
                                        </p:attrNameLst>
                                      </p:cBhvr>
                                      <p:to>
                                        <p:strVal val="visible"/>
                                      </p:to>
                                    </p:set>
                                  </p:childTnLst>
                                </p:cTn>
                              </p:par>
                            </p:childTnLst>
                          </p:cTn>
                        </p:par>
                        <p:par>
                          <p:cTn id="68" fill="hold">
                            <p:stCondLst>
                              <p:cond delay="20000"/>
                            </p:stCondLst>
                            <p:childTnLst>
                              <p:par>
                                <p:cTn id="69" presetID="11" presetClass="entr" presetSubtype="0" fill="hold" grpId="0" nodeType="afterEffect">
                                  <p:stCondLst>
                                    <p:cond delay="0"/>
                                  </p:stCondLst>
                                  <p:childTnLst>
                                    <p:set>
                                      <p:cBhvr>
                                        <p:cTn id="70" dur="1000">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30" presetClass="emph" presetSubtype="0" fill="hold" grpId="0" nodeType="clickEffect">
                                  <p:stCondLst>
                                    <p:cond delay="0"/>
                                  </p:stCondLst>
                                  <p:childTnLst>
                                    <p:animClr clrSpc="hsl" dir="cw">
                                      <p:cBhvr override="childStyle">
                                        <p:cTn id="75" dur="500" fill="hold"/>
                                        <p:tgtEl>
                                          <p:spTgt spid="10"/>
                                        </p:tgtEl>
                                        <p:attrNameLst>
                                          <p:attrName>style.color</p:attrName>
                                        </p:attrNameLst>
                                      </p:cBhvr>
                                      <p:by>
                                        <p:hsl h="0" s="12549" l="25098"/>
                                      </p:by>
                                    </p:animClr>
                                    <p:animClr clrSpc="hsl" dir="cw">
                                      <p:cBhvr>
                                        <p:cTn id="76" dur="500" fill="hold"/>
                                        <p:tgtEl>
                                          <p:spTgt spid="10"/>
                                        </p:tgtEl>
                                        <p:attrNameLst>
                                          <p:attrName>fillcolor</p:attrName>
                                        </p:attrNameLst>
                                      </p:cBhvr>
                                      <p:by>
                                        <p:hsl h="0" s="12549" l="25098"/>
                                      </p:by>
                                    </p:animClr>
                                    <p:animClr clrSpc="hsl" dir="cw">
                                      <p:cBhvr>
                                        <p:cTn id="77" dur="500" fill="hold"/>
                                        <p:tgtEl>
                                          <p:spTgt spid="10"/>
                                        </p:tgtEl>
                                        <p:attrNameLst>
                                          <p:attrName>stroke.color</p:attrName>
                                        </p:attrNameLst>
                                      </p:cBhvr>
                                      <p:by>
                                        <p:hsl h="0" s="12549" l="25098"/>
                                      </p:by>
                                    </p:animClr>
                                    <p:set>
                                      <p:cBhvr>
                                        <p:cTn id="78"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9" restart="whenNotActive" fill="hold" evtFilter="cancelBubble" nodeType="interactiveSeq">
                <p:stCondLst>
                  <p:cond evt="onClick" delay="0">
                    <p:tgtEl>
                      <p:spTgt spid="11"/>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grpId="0" nodeType="clickEffect">
                                  <p:stCondLst>
                                    <p:cond delay="0"/>
                                  </p:stCondLst>
                                  <p:childTnLst>
                                    <p:animEffect transition="out" filter="fade">
                                      <p:cBhvr>
                                        <p:cTn id="83" dur="500" tmFilter="0, 0; .2, .5; .8, .5; 1, 0"/>
                                        <p:tgtEl>
                                          <p:spTgt spid="11"/>
                                        </p:tgtEl>
                                      </p:cBhvr>
                                    </p:animEffect>
                                    <p:animScale>
                                      <p:cBhvr>
                                        <p:cTn id="84" dur="250" autoRev="1" fill="hold"/>
                                        <p:tgtEl>
                                          <p:spTgt spid="11"/>
                                        </p:tgtEl>
                                      </p:cBhvr>
                                      <p:by x="105000" y="105000"/>
                                    </p:animScale>
                                  </p:childTnLst>
                                  <p:subTnLst>
                                    <p:audio>
                                      <p:cMediaNode>
                                        <p:cTn display="0" masterRel="sameClick">
                                          <p:stCondLst>
                                            <p:cond evt="begin" delay="0">
                                              <p:tn val="82"/>
                                            </p:cond>
                                          </p:stCondLst>
                                          <p:endCondLst>
                                            <p:cond evt="onStopAudio" delay="0">
                                              <p:tgtEl>
                                                <p:sldTgt/>
                                              </p:tgtEl>
                                            </p:cond>
                                          </p:endCondLst>
                                        </p:cTn>
                                        <p:tgtEl>
                                          <p:sndTgt r:embed="rId4" name="bomb.wav"/>
                                        </p:tgtEl>
                                      </p:cMediaNode>
                                    </p:audio>
                                  </p:subTnLst>
                                </p:cTn>
                              </p:par>
                              <p:par>
                                <p:cTn id="85" presetID="23" presetClass="emph" presetSubtype="0" fill="hold" grpId="1" nodeType="withEffect">
                                  <p:stCondLst>
                                    <p:cond delay="0"/>
                                  </p:stCondLst>
                                  <p:childTnLst>
                                    <p:animClr clrSpc="hsl" dir="cw">
                                      <p:cBhvr override="childStyle">
                                        <p:cTn id="86" dur="500" fill="hold"/>
                                        <p:tgtEl>
                                          <p:spTgt spid="10"/>
                                        </p:tgtEl>
                                        <p:attrNameLst>
                                          <p:attrName>style.color</p:attrName>
                                        </p:attrNameLst>
                                      </p:cBhvr>
                                      <p:by>
                                        <p:hsl h="10842353" s="0" l="0"/>
                                      </p:by>
                                    </p:animClr>
                                    <p:animClr clrSpc="hsl" dir="cw">
                                      <p:cBhvr>
                                        <p:cTn id="87" dur="500" fill="hold"/>
                                        <p:tgtEl>
                                          <p:spTgt spid="10"/>
                                        </p:tgtEl>
                                        <p:attrNameLst>
                                          <p:attrName>fillcolor</p:attrName>
                                        </p:attrNameLst>
                                      </p:cBhvr>
                                      <p:by>
                                        <p:hsl h="10842353" s="0" l="0"/>
                                      </p:by>
                                    </p:animClr>
                                    <p:animClr clrSpc="hsl" dir="cw">
                                      <p:cBhvr>
                                        <p:cTn id="88" dur="500" fill="hold"/>
                                        <p:tgtEl>
                                          <p:spTgt spid="10"/>
                                        </p:tgtEl>
                                        <p:attrNameLst>
                                          <p:attrName>stroke.color</p:attrName>
                                        </p:attrNameLst>
                                      </p:cBhvr>
                                      <p:by>
                                        <p:hsl h="10842353" s="0" l="0"/>
                                      </p:by>
                                    </p:animClr>
                                    <p:set>
                                      <p:cBhvr>
                                        <p:cTn id="89"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90" restart="whenNotActive" fill="hold" evtFilter="cancelBubble" nodeType="interactiveSeq">
                <p:stCondLst>
                  <p:cond evt="onClick" delay="0">
                    <p:tgtEl>
                      <p:spTgt spid="12"/>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grpId="0" nodeType="clickEffect">
                                  <p:stCondLst>
                                    <p:cond delay="0"/>
                                  </p:stCondLst>
                                  <p:childTnLst>
                                    <p:animEffect transition="out" filter="fade">
                                      <p:cBhvr>
                                        <p:cTn id="94" dur="500" tmFilter="0, 0; .2, .5; .8, .5; 1, 0"/>
                                        <p:tgtEl>
                                          <p:spTgt spid="12"/>
                                        </p:tgtEl>
                                      </p:cBhvr>
                                    </p:animEffect>
                                    <p:animScale>
                                      <p:cBhvr>
                                        <p:cTn id="95" dur="250" autoRev="1" fill="hold"/>
                                        <p:tgtEl>
                                          <p:spTgt spid="12"/>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6" restart="whenNotActive" fill="hold" evtFilter="cancelBubble" nodeType="interactiveSeq">
                <p:stCondLst>
                  <p:cond evt="onClick" delay="0">
                    <p:tgtEl>
                      <p:spTgt spid="13"/>
                    </p:tgtEl>
                  </p:cond>
                </p:stCondLst>
                <p:endSync evt="end" delay="0">
                  <p:rtn val="all"/>
                </p:endSync>
                <p:childTnLst>
                  <p:par>
                    <p:cTn id="97" fill="hold">
                      <p:stCondLst>
                        <p:cond delay="0"/>
                      </p:stCondLst>
                      <p:childTnLst>
                        <p:par>
                          <p:cTn id="98" fill="hold">
                            <p:stCondLst>
                              <p:cond delay="0"/>
                            </p:stCondLst>
                            <p:childTnLst>
                              <p:par>
                                <p:cTn id="99" presetID="26" presetClass="emph" presetSubtype="0" fill="hold" grpId="0" nodeType="clickEffect">
                                  <p:stCondLst>
                                    <p:cond delay="0"/>
                                  </p:stCondLst>
                                  <p:childTnLst>
                                    <p:animEffect transition="out" filter="fade">
                                      <p:cBhvr>
                                        <p:cTn id="100" dur="500" tmFilter="0, 0; .2, .5; .8, .5; 1, 0"/>
                                        <p:tgtEl>
                                          <p:spTgt spid="13"/>
                                        </p:tgtEl>
                                      </p:cBhvr>
                                    </p:animEffect>
                                    <p:animScale>
                                      <p:cBhvr>
                                        <p:cTn id="101" dur="250" autoRev="1" fill="hold"/>
                                        <p:tgtEl>
                                          <p:spTgt spid="13"/>
                                        </p:tgtEl>
                                      </p:cBhvr>
                                      <p:by x="105000" y="105000"/>
                                    </p:animScale>
                                  </p:childTnLst>
                                  <p:subTnLst>
                                    <p:audio>
                                      <p:cMediaNode>
                                        <p:cTn display="0" masterRel="sameClick">
                                          <p:stCondLst>
                                            <p:cond evt="begin" delay="0">
                                              <p:tn val="9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0" grpId="1" animBg="1"/>
      <p:bldP spid="11" grpId="0" animBg="1"/>
      <p:bldP spid="12" grpId="0" animBg="1"/>
      <p:bldP spid="13"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5969" y="378219"/>
            <a:ext cx="11960772" cy="2175596"/>
          </a:xfrm>
          <a:prstGeom prst="rect">
            <a:avLst/>
          </a:prstGeom>
          <a:noFill/>
        </p:spPr>
        <p:txBody>
          <a:bodyPr wrap="square">
            <a:spAutoFit/>
          </a:bodyPr>
          <a:lstStyle/>
          <a:p>
            <a:pPr algn="ctr" eaLnBrk="1" hangingPunct="1">
              <a:lnSpc>
                <a:spcPct val="150000"/>
              </a:lnSpc>
              <a:defRPr/>
            </a:pP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3. HAI ĐƯỜNG THẲNG SONG </a:t>
            </a:r>
            <a:r>
              <a:rPr lang="en-US" sz="48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SONG</a:t>
            </a: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CẮT NHAU, TRÙNG NHAU</a:t>
            </a:r>
          </a:p>
        </p:txBody>
      </p:sp>
      <p:pic>
        <p:nvPicPr>
          <p:cNvPr id="2050" name="Picture 2" descr="Phép cộng trừ nhân chia Tiếng Anh - X2 Tiếng An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18" b="96176" l="800" r="99800"/>
                    </a14:imgEffect>
                  </a14:imgLayer>
                </a14:imgProps>
              </a:ext>
              <a:ext uri="{28A0092B-C50C-407E-A947-70E740481C1C}">
                <a14:useLocalDpi xmlns:a14="http://schemas.microsoft.com/office/drawing/2010/main" val="0"/>
              </a:ext>
            </a:extLst>
          </a:blip>
          <a:srcRect/>
          <a:stretch>
            <a:fillRect/>
          </a:stretch>
        </p:blipFill>
        <p:spPr bwMode="auto">
          <a:xfrm>
            <a:off x="3945105" y="2553815"/>
            <a:ext cx="47625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24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2AB2BA-2C9B-45AF-A903-779DB1DCA444}"/>
              </a:ext>
            </a:extLst>
          </p:cNvPr>
          <p:cNvSpPr txBox="1"/>
          <p:nvPr/>
        </p:nvSpPr>
        <p:spPr>
          <a:xfrm>
            <a:off x="286993" y="70449"/>
            <a:ext cx="9540588"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3. Hai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song </a:t>
            </a:r>
            <a:r>
              <a:rPr lang="en-US" sz="3200" b="1" dirty="0" err="1">
                <a:latin typeface="Times New Roman" panose="02020603050405020304" pitchFamily="18" charset="0"/>
                <a:cs typeface="Times New Roman" panose="02020603050405020304" pitchFamily="18" charset="0"/>
              </a:rPr>
              <a:t>song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C6C1E71C-C06D-45EF-9EC0-F63F747DBCE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2870" b="76389" l="50938" r="70625"/>
                    </a14:imgEffect>
                  </a14:imgLayer>
                </a14:imgProps>
              </a:ext>
            </a:extLst>
          </a:blip>
          <a:srcRect l="52593" t="55316" r="30223" b="26774"/>
          <a:stretch/>
        </p:blipFill>
        <p:spPr>
          <a:xfrm>
            <a:off x="0" y="894851"/>
            <a:ext cx="5712002" cy="3580659"/>
          </a:xfrm>
          <a:prstGeom prst="rect">
            <a:avLst/>
          </a:prstGeom>
        </p:spPr>
      </p:pic>
      <p:pic>
        <p:nvPicPr>
          <p:cNvPr id="3" name="Picture 2">
            <a:extLst>
              <a:ext uri="{FF2B5EF4-FFF2-40B4-BE49-F238E27FC236}">
                <a16:creationId xmlns:a16="http://schemas.microsoft.com/office/drawing/2014/main" id="{5F69B636-F500-49D6-8EB6-B44BC141750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1521" b="65179" l="32447" r="64252"/>
                    </a14:imgEffect>
                  </a14:imgLayer>
                </a14:imgProps>
              </a:ext>
            </a:extLst>
          </a:blip>
          <a:srcRect l="33131" t="31199" r="34976" b="33823"/>
          <a:stretch/>
        </p:blipFill>
        <p:spPr>
          <a:xfrm>
            <a:off x="6295247" y="809701"/>
            <a:ext cx="5755675" cy="3665809"/>
          </a:xfrm>
          <a:prstGeom prst="rect">
            <a:avLst/>
          </a:prstGeom>
        </p:spPr>
      </p:pic>
      <p:sp>
        <p:nvSpPr>
          <p:cNvPr id="6" name="Thought Bubble: Cloud 5">
            <a:extLst>
              <a:ext uri="{FF2B5EF4-FFF2-40B4-BE49-F238E27FC236}">
                <a16:creationId xmlns:a16="http://schemas.microsoft.com/office/drawing/2014/main" id="{464442DA-2923-4BFF-8AB1-2F1119094E90}"/>
              </a:ext>
            </a:extLst>
          </p:cNvPr>
          <p:cNvSpPr/>
          <p:nvPr/>
        </p:nvSpPr>
        <p:spPr>
          <a:xfrm>
            <a:off x="2976962" y="4367340"/>
            <a:ext cx="7003617" cy="1877817"/>
          </a:xfrm>
          <a:prstGeom prst="cloudCallout">
            <a:avLst>
              <a:gd name="adj1" fmla="val -54662"/>
              <a:gd name="adj2" fmla="val 500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Chúng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có</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điểm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chung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không</a:t>
            </a:r>
            <a:r>
              <a:rPr lang="en-US" sz="3600" b="1" dirty="0">
                <a:solidFill>
                  <a:schemeClr val="tx1"/>
                </a:solidFill>
                <a:latin typeface="Times New Roman" panose="02020603050405020304" pitchFamily="18" charset="0"/>
                <a:cs typeface="Times New Roman" panose="02020603050405020304" pitchFamily="18" charset="0"/>
              </a:rPr>
              <a:t>?</a:t>
            </a:r>
          </a:p>
        </p:txBody>
      </p:sp>
      <p:pic>
        <p:nvPicPr>
          <p:cNvPr id="7" name="Picture 6" descr="Kết quả hình ảnh cho hoạt động nhóm">
            <a:extLst>
              <a:ext uri="{FF2B5EF4-FFF2-40B4-BE49-F238E27FC236}">
                <a16:creationId xmlns:a16="http://schemas.microsoft.com/office/drawing/2014/main" id="{5ECE785E-3CF0-477D-A288-7143DF5C66A9}"/>
              </a:ext>
            </a:extLst>
          </p:cNvPr>
          <p:cNvPicPr>
            <a:picLocks noChangeAspect="1" noChangeArrowheads="1"/>
          </p:cNvPicPr>
          <p:nvPr/>
        </p:nvPicPr>
        <p:blipFill>
          <a:blip r:embed="rId6">
            <a:clrChange>
              <a:clrFrom>
                <a:srgbClr val="E2EFE5"/>
              </a:clrFrom>
              <a:clrTo>
                <a:srgbClr val="E2EFE5">
                  <a:alpha val="0"/>
                </a:srgbClr>
              </a:clrTo>
            </a:clrChange>
            <a:extLst>
              <a:ext uri="{28A0092B-C50C-407E-A947-70E740481C1C}">
                <a14:useLocalDpi xmlns:a14="http://schemas.microsoft.com/office/drawing/2010/main" val="0"/>
              </a:ext>
            </a:extLst>
          </a:blip>
          <a:srcRect/>
          <a:stretch>
            <a:fillRect/>
          </a:stretch>
        </p:blipFill>
        <p:spPr bwMode="auto">
          <a:xfrm>
            <a:off x="0" y="5106541"/>
            <a:ext cx="2653725" cy="175145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09FC16A6-4818-4C0E-94C8-97F0D23890A9}"/>
              </a:ext>
            </a:extLst>
          </p:cNvPr>
          <p:cNvCxnSpPr/>
          <p:nvPr/>
        </p:nvCxnSpPr>
        <p:spPr>
          <a:xfrm>
            <a:off x="906619" y="2908570"/>
            <a:ext cx="4608964" cy="0"/>
          </a:xfrm>
          <a:prstGeom prst="line">
            <a:avLst/>
          </a:prstGeom>
          <a:ln w="571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2F85F9A-331D-44C2-88F6-21D4C82FB9DE}"/>
              </a:ext>
            </a:extLst>
          </p:cNvPr>
          <p:cNvCxnSpPr/>
          <p:nvPr/>
        </p:nvCxnSpPr>
        <p:spPr>
          <a:xfrm>
            <a:off x="918901" y="2428672"/>
            <a:ext cx="4608964" cy="0"/>
          </a:xfrm>
          <a:prstGeom prst="line">
            <a:avLst/>
          </a:prstGeom>
          <a:ln w="571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8B1CDE9-7EB0-4EA5-90EB-F5E66F13EBE4}"/>
              </a:ext>
            </a:extLst>
          </p:cNvPr>
          <p:cNvCxnSpPr>
            <a:cxnSpLocks/>
          </p:cNvCxnSpPr>
          <p:nvPr/>
        </p:nvCxnSpPr>
        <p:spPr>
          <a:xfrm>
            <a:off x="6965004" y="1488332"/>
            <a:ext cx="4308095" cy="17120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F237378-4E0A-4C50-B5FF-5BCDBE91005C}"/>
              </a:ext>
            </a:extLst>
          </p:cNvPr>
          <p:cNvCxnSpPr>
            <a:cxnSpLocks/>
          </p:cNvCxnSpPr>
          <p:nvPr/>
        </p:nvCxnSpPr>
        <p:spPr>
          <a:xfrm flipV="1">
            <a:off x="6877455" y="1314198"/>
            <a:ext cx="3842426" cy="242122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46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6D1E55-62E9-4C6D-8AD6-08214FD9A4E8}"/>
              </a:ext>
            </a:extLst>
          </p:cNvPr>
          <p:cNvSpPr txBox="1"/>
          <p:nvPr/>
        </p:nvSpPr>
        <p:spPr>
          <a:xfrm>
            <a:off x="170261" y="167726"/>
            <a:ext cx="9540588"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3. Hai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song </a:t>
            </a:r>
            <a:r>
              <a:rPr lang="en-US" sz="3200" b="1" dirty="0" err="1">
                <a:latin typeface="Times New Roman" panose="02020603050405020304" pitchFamily="18" charset="0"/>
                <a:cs typeface="Times New Roman" panose="02020603050405020304" pitchFamily="18" charset="0"/>
              </a:rPr>
              <a:t>song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E8BC7D2E-9329-49EE-92FB-83E05D6C1118}"/>
              </a:ext>
            </a:extLst>
          </p:cNvPr>
          <p:cNvCxnSpPr/>
          <p:nvPr/>
        </p:nvCxnSpPr>
        <p:spPr>
          <a:xfrm>
            <a:off x="3849538" y="1031132"/>
            <a:ext cx="0" cy="58268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FCF9096-F431-4AFD-B2FA-3C8F29EF2B1C}"/>
              </a:ext>
            </a:extLst>
          </p:cNvPr>
          <p:cNvCxnSpPr/>
          <p:nvPr/>
        </p:nvCxnSpPr>
        <p:spPr>
          <a:xfrm>
            <a:off x="8119353" y="858834"/>
            <a:ext cx="0" cy="58268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B568A26-CCCC-4594-AB32-B09EC226FF5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9058" y="2668179"/>
            <a:ext cx="3440981" cy="2374073"/>
          </a:xfrm>
          <a:prstGeom prst="rect">
            <a:avLst/>
          </a:prstGeom>
          <a:noFill/>
          <a:ln>
            <a:noFill/>
          </a:ln>
        </p:spPr>
      </p:pic>
      <p:pic>
        <p:nvPicPr>
          <p:cNvPr id="9" name="Picture 8">
            <a:extLst>
              <a:ext uri="{FF2B5EF4-FFF2-40B4-BE49-F238E27FC236}">
                <a16:creationId xmlns:a16="http://schemas.microsoft.com/office/drawing/2014/main" id="{C1263464-C20F-4B94-AAE5-86BD6F66669C}"/>
              </a:ext>
            </a:extLst>
          </p:cNvPr>
          <p:cNvPicPr/>
          <p:nvPr/>
        </p:nvPicPr>
        <p:blipFill rotWithShape="1">
          <a:blip r:embed="rId3" cstate="print">
            <a:extLst>
              <a:ext uri="{28A0092B-C50C-407E-A947-70E740481C1C}">
                <a14:useLocalDpi xmlns:a14="http://schemas.microsoft.com/office/drawing/2010/main" val="0"/>
              </a:ext>
            </a:extLst>
          </a:blip>
          <a:srcRect l="4643" t="13246" r="5618" b="9909"/>
          <a:stretch/>
        </p:blipFill>
        <p:spPr bwMode="auto">
          <a:xfrm>
            <a:off x="0" y="2577830"/>
            <a:ext cx="3907906" cy="2225201"/>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E1696CA9-EF35-4C03-90BF-48B205DE2381}"/>
              </a:ext>
            </a:extLst>
          </p:cNvPr>
          <p:cNvPicPr/>
          <p:nvPr/>
        </p:nvPicPr>
        <p:blipFill rotWithShape="1">
          <a:blip r:embed="rId4" cstate="print">
            <a:extLst>
              <a:ext uri="{28A0092B-C50C-407E-A947-70E740481C1C}">
                <a14:useLocalDpi xmlns:a14="http://schemas.microsoft.com/office/drawing/2010/main" val="0"/>
              </a:ext>
            </a:extLst>
          </a:blip>
          <a:srcRect l="8895" t="21774"/>
          <a:stretch/>
        </p:blipFill>
        <p:spPr bwMode="auto">
          <a:xfrm>
            <a:off x="8754893" y="2997787"/>
            <a:ext cx="3100497" cy="1596384"/>
          </a:xfrm>
          <a:prstGeom prst="rect">
            <a:avLst/>
          </a:prstGeom>
          <a:noFill/>
          <a:ln>
            <a:noFill/>
          </a:ln>
          <a:extLst>
            <a:ext uri="{53640926-AAD7-44D8-BBD7-CCE9431645EC}">
              <a14:shadowObscured xmlns:a14="http://schemas.microsoft.com/office/drawing/2010/main"/>
            </a:ext>
          </a:extLst>
        </p:spPr>
      </p:pic>
      <p:grpSp>
        <p:nvGrpSpPr>
          <p:cNvPr id="29" name="Group 28">
            <a:extLst>
              <a:ext uri="{FF2B5EF4-FFF2-40B4-BE49-F238E27FC236}">
                <a16:creationId xmlns:a16="http://schemas.microsoft.com/office/drawing/2014/main" id="{EACE9C8D-4BEE-4DD7-9D11-F8E46AD5DFD7}"/>
              </a:ext>
            </a:extLst>
          </p:cNvPr>
          <p:cNvGrpSpPr/>
          <p:nvPr/>
        </p:nvGrpSpPr>
        <p:grpSpPr>
          <a:xfrm>
            <a:off x="-29858" y="1119626"/>
            <a:ext cx="3821029" cy="1407372"/>
            <a:chOff x="-29858" y="1119626"/>
            <a:chExt cx="3821029" cy="1407372"/>
          </a:xfrm>
        </p:grpSpPr>
        <p:sp>
          <p:nvSpPr>
            <p:cNvPr id="11" name="Oval 10">
              <a:extLst>
                <a:ext uri="{FF2B5EF4-FFF2-40B4-BE49-F238E27FC236}">
                  <a16:creationId xmlns:a16="http://schemas.microsoft.com/office/drawing/2014/main" id="{590A75C3-CC2A-4CFA-9737-7250A0E9ECC9}"/>
                </a:ext>
              </a:extLst>
            </p:cNvPr>
            <p:cNvSpPr/>
            <p:nvPr/>
          </p:nvSpPr>
          <p:spPr>
            <a:xfrm>
              <a:off x="1478582" y="1119626"/>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1</a:t>
              </a:r>
            </a:p>
          </p:txBody>
        </p:sp>
        <p:grpSp>
          <p:nvGrpSpPr>
            <p:cNvPr id="27" name="Group 26">
              <a:extLst>
                <a:ext uri="{FF2B5EF4-FFF2-40B4-BE49-F238E27FC236}">
                  <a16:creationId xmlns:a16="http://schemas.microsoft.com/office/drawing/2014/main" id="{842C9D32-02EA-4390-90AC-7360B4BC5E83}"/>
                </a:ext>
              </a:extLst>
            </p:cNvPr>
            <p:cNvGrpSpPr/>
            <p:nvPr/>
          </p:nvGrpSpPr>
          <p:grpSpPr>
            <a:xfrm>
              <a:off x="-29858" y="1685242"/>
              <a:ext cx="3821029" cy="841756"/>
              <a:chOff x="-29858" y="1685242"/>
              <a:chExt cx="3821029" cy="841756"/>
            </a:xfrm>
          </p:grpSpPr>
          <p:sp>
            <p:nvSpPr>
              <p:cNvPr id="13" name="Rectangle: Rounded Corners 12">
                <a:extLst>
                  <a:ext uri="{FF2B5EF4-FFF2-40B4-BE49-F238E27FC236}">
                    <a16:creationId xmlns:a16="http://schemas.microsoft.com/office/drawing/2014/main" id="{6FCDBFEC-A577-453C-A77F-940CDE717194}"/>
                  </a:ext>
                </a:extLst>
              </p:cNvPr>
              <p:cNvSpPr/>
              <p:nvPr/>
            </p:nvSpPr>
            <p:spPr>
              <a:xfrm>
                <a:off x="39653" y="1685242"/>
                <a:ext cx="3697960" cy="841756"/>
              </a:xfrm>
              <a:prstGeom prst="round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F0BE670-D5DD-43E8-8790-99100755196E}"/>
                  </a:ext>
                </a:extLst>
              </p:cNvPr>
              <p:cNvSpPr txBox="1"/>
              <p:nvPr/>
            </p:nvSpPr>
            <p:spPr>
              <a:xfrm>
                <a:off x="-29858" y="1854562"/>
                <a:ext cx="3821029" cy="461665"/>
              </a:xfrm>
              <a:prstGeom prst="rect">
                <a:avLst/>
              </a:prstGeom>
              <a:noFill/>
            </p:spPr>
            <p:txBody>
              <a:bodyPr wrap="square" rtlCol="0">
                <a:spAutoFit/>
              </a:bodyPr>
              <a:lstStyle/>
              <a:p>
                <a:r>
                  <a:rPr lang="en-US" sz="2400" b="1" i="1" dirty="0">
                    <a:solidFill>
                      <a:srgbClr val="7030A0"/>
                    </a:solidFill>
                    <a:latin typeface="Times New Roman" panose="02020603050405020304" pitchFamily="18" charset="0"/>
                    <a:cs typeface="Times New Roman" panose="02020603050405020304" pitchFamily="18" charset="0"/>
                  </a:rPr>
                  <a:t>a </a:t>
                </a:r>
                <a:r>
                  <a:rPr lang="en-US" sz="2400" b="1" dirty="0" err="1">
                    <a:solidFill>
                      <a:srgbClr val="7030A0"/>
                    </a:solidFill>
                    <a:latin typeface="Times New Roman" panose="02020603050405020304" pitchFamily="18" charset="0"/>
                    <a:cs typeface="Times New Roman" panose="02020603050405020304" pitchFamily="18" charset="0"/>
                  </a:rPr>
                  <a:t>và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b </a:t>
                </a:r>
                <a:r>
                  <a:rPr lang="en-US" sz="2400" b="1" dirty="0" err="1">
                    <a:solidFill>
                      <a:srgbClr val="7030A0"/>
                    </a:solidFill>
                    <a:latin typeface="Times New Roman" panose="02020603050405020304" pitchFamily="18" charset="0"/>
                    <a:cs typeface="Times New Roman" panose="02020603050405020304" pitchFamily="18" charset="0"/>
                  </a:rPr>
                  <a:t>không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có</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điểm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chung</a:t>
                </a:r>
                <a:endParaRPr lang="en-US" sz="2400" b="1" i="1" dirty="0">
                  <a:solidFill>
                    <a:srgbClr val="7030A0"/>
                  </a:solidFill>
                  <a:latin typeface="Times New Roman" panose="02020603050405020304" pitchFamily="18" charset="0"/>
                  <a:cs typeface="Times New Roman" panose="02020603050405020304" pitchFamily="18" charset="0"/>
                </a:endParaRPr>
              </a:p>
            </p:txBody>
          </p:sp>
        </p:grpSp>
      </p:grpSp>
      <p:grpSp>
        <p:nvGrpSpPr>
          <p:cNvPr id="30" name="Group 29">
            <a:extLst>
              <a:ext uri="{FF2B5EF4-FFF2-40B4-BE49-F238E27FC236}">
                <a16:creationId xmlns:a16="http://schemas.microsoft.com/office/drawing/2014/main" id="{5E41AB6D-1E00-4D06-B335-211301206643}"/>
              </a:ext>
            </a:extLst>
          </p:cNvPr>
          <p:cNvGrpSpPr/>
          <p:nvPr/>
        </p:nvGrpSpPr>
        <p:grpSpPr>
          <a:xfrm>
            <a:off x="3987951" y="1098465"/>
            <a:ext cx="4021152" cy="1467782"/>
            <a:chOff x="3987951" y="1098465"/>
            <a:chExt cx="4021152" cy="1467782"/>
          </a:xfrm>
        </p:grpSpPr>
        <p:sp>
          <p:nvSpPr>
            <p:cNvPr id="16" name="Oval 15">
              <a:extLst>
                <a:ext uri="{FF2B5EF4-FFF2-40B4-BE49-F238E27FC236}">
                  <a16:creationId xmlns:a16="http://schemas.microsoft.com/office/drawing/2014/main" id="{0EDD15F9-52A7-47D2-903A-95E34183308F}"/>
                </a:ext>
              </a:extLst>
            </p:cNvPr>
            <p:cNvSpPr/>
            <p:nvPr/>
          </p:nvSpPr>
          <p:spPr>
            <a:xfrm>
              <a:off x="5848914" y="1098465"/>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2</a:t>
              </a:r>
            </a:p>
          </p:txBody>
        </p:sp>
        <p:grpSp>
          <p:nvGrpSpPr>
            <p:cNvPr id="24" name="Group 23">
              <a:extLst>
                <a:ext uri="{FF2B5EF4-FFF2-40B4-BE49-F238E27FC236}">
                  <a16:creationId xmlns:a16="http://schemas.microsoft.com/office/drawing/2014/main" id="{A798975B-9517-4142-BE1F-F35C181A9145}"/>
                </a:ext>
              </a:extLst>
            </p:cNvPr>
            <p:cNvGrpSpPr/>
            <p:nvPr/>
          </p:nvGrpSpPr>
          <p:grpSpPr>
            <a:xfrm>
              <a:off x="3987951" y="1623759"/>
              <a:ext cx="4021152" cy="942488"/>
              <a:chOff x="3922552" y="1635342"/>
              <a:chExt cx="4193995" cy="942488"/>
            </a:xfrm>
          </p:grpSpPr>
          <p:sp>
            <p:nvSpPr>
              <p:cNvPr id="18" name="Rectangle: Rounded Corners 17">
                <a:extLst>
                  <a:ext uri="{FF2B5EF4-FFF2-40B4-BE49-F238E27FC236}">
                    <a16:creationId xmlns:a16="http://schemas.microsoft.com/office/drawing/2014/main" id="{23D621E7-5162-4606-A7E8-83A41221D035}"/>
                  </a:ext>
                </a:extLst>
              </p:cNvPr>
              <p:cNvSpPr/>
              <p:nvPr/>
            </p:nvSpPr>
            <p:spPr>
              <a:xfrm>
                <a:off x="3922552" y="1635342"/>
                <a:ext cx="4193995" cy="942488"/>
              </a:xfrm>
              <a:prstGeom prst="roundRect">
                <a:avLst/>
              </a:prstGeom>
              <a:solidFill>
                <a:schemeClr val="accent6">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91E7FF0-5203-43FD-B12A-89D5CEF4CD06}"/>
                  </a:ext>
                </a:extLst>
              </p:cNvPr>
              <p:cNvSpPr txBox="1"/>
              <p:nvPr/>
            </p:nvSpPr>
            <p:spPr>
              <a:xfrm>
                <a:off x="3982050" y="1682082"/>
                <a:ext cx="3970191" cy="830997"/>
              </a:xfrm>
              <a:prstGeom prst="rect">
                <a:avLst/>
              </a:prstGeom>
              <a:solidFill>
                <a:schemeClr val="accent6">
                  <a:lumMod val="20000"/>
                  <a:lumOff val="80000"/>
                </a:schemeClr>
              </a:solidFill>
            </p:spPr>
            <p:txBody>
              <a:bodyPr wrap="square" rtlCol="0">
                <a:spAutoFit/>
              </a:bodyPr>
              <a:lstStyle/>
              <a:p>
                <a:pPr algn="ctr"/>
                <a:r>
                  <a:rPr lang="en-US" sz="2400" b="1" i="1" dirty="0">
                    <a:solidFill>
                      <a:srgbClr val="7030A0"/>
                    </a:solidFill>
                    <a:latin typeface="Times New Roman" panose="02020603050405020304" pitchFamily="18" charset="0"/>
                    <a:cs typeface="Times New Roman" panose="02020603050405020304" pitchFamily="18" charset="0"/>
                  </a:rPr>
                  <a:t>a </a:t>
                </a:r>
                <a:r>
                  <a:rPr lang="en-US" sz="2400" b="1" dirty="0" err="1">
                    <a:solidFill>
                      <a:srgbClr val="7030A0"/>
                    </a:solidFill>
                    <a:latin typeface="Times New Roman" panose="02020603050405020304" pitchFamily="18" charset="0"/>
                    <a:cs typeface="Times New Roman" panose="02020603050405020304" pitchFamily="18" charset="0"/>
                  </a:rPr>
                  <a:t>và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b </a:t>
                </a:r>
                <a:r>
                  <a:rPr lang="en-US" sz="2400" b="1" dirty="0" err="1">
                    <a:solidFill>
                      <a:srgbClr val="7030A0"/>
                    </a:solidFill>
                    <a:latin typeface="Times New Roman" panose="02020603050405020304" pitchFamily="18" charset="0"/>
                    <a:cs typeface="Times New Roman" panose="02020603050405020304" pitchFamily="18" charset="0"/>
                  </a:rPr>
                  <a:t>có</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đúng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một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điểm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chung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P</a:t>
                </a:r>
              </a:p>
            </p:txBody>
          </p:sp>
        </p:grpSp>
      </p:grpSp>
      <p:grpSp>
        <p:nvGrpSpPr>
          <p:cNvPr id="31" name="Group 30">
            <a:extLst>
              <a:ext uri="{FF2B5EF4-FFF2-40B4-BE49-F238E27FC236}">
                <a16:creationId xmlns:a16="http://schemas.microsoft.com/office/drawing/2014/main" id="{9E3A4958-10A1-49ED-908D-65093372A3AB}"/>
              </a:ext>
            </a:extLst>
          </p:cNvPr>
          <p:cNvGrpSpPr/>
          <p:nvPr/>
        </p:nvGrpSpPr>
        <p:grpSpPr>
          <a:xfrm>
            <a:off x="8295241" y="1156788"/>
            <a:ext cx="3822903" cy="1511391"/>
            <a:chOff x="8295241" y="1156788"/>
            <a:chExt cx="3822903" cy="1511391"/>
          </a:xfrm>
        </p:grpSpPr>
        <p:sp>
          <p:nvSpPr>
            <p:cNvPr id="20" name="Oval 19">
              <a:extLst>
                <a:ext uri="{FF2B5EF4-FFF2-40B4-BE49-F238E27FC236}">
                  <a16:creationId xmlns:a16="http://schemas.microsoft.com/office/drawing/2014/main" id="{1DF64E66-4FB5-4F1F-8BC6-82B803B83949}"/>
                </a:ext>
              </a:extLst>
            </p:cNvPr>
            <p:cNvSpPr/>
            <p:nvPr/>
          </p:nvSpPr>
          <p:spPr>
            <a:xfrm>
              <a:off x="10118728" y="1156788"/>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3</a:t>
              </a:r>
            </a:p>
          </p:txBody>
        </p:sp>
        <p:grpSp>
          <p:nvGrpSpPr>
            <p:cNvPr id="26" name="Group 25">
              <a:extLst>
                <a:ext uri="{FF2B5EF4-FFF2-40B4-BE49-F238E27FC236}">
                  <a16:creationId xmlns:a16="http://schemas.microsoft.com/office/drawing/2014/main" id="{C8AB3508-7B12-4FEB-A4F6-52FBB56CA16D}"/>
                </a:ext>
              </a:extLst>
            </p:cNvPr>
            <p:cNvGrpSpPr/>
            <p:nvPr/>
          </p:nvGrpSpPr>
          <p:grpSpPr>
            <a:xfrm>
              <a:off x="8295241" y="1682082"/>
              <a:ext cx="3822903" cy="986097"/>
              <a:chOff x="8295241" y="1682082"/>
              <a:chExt cx="3822903" cy="986097"/>
            </a:xfrm>
            <a:solidFill>
              <a:srgbClr val="FFCCFF"/>
            </a:solidFill>
          </p:grpSpPr>
          <p:sp>
            <p:nvSpPr>
              <p:cNvPr id="22" name="Rectangle: Rounded Corners 21">
                <a:extLst>
                  <a:ext uri="{FF2B5EF4-FFF2-40B4-BE49-F238E27FC236}">
                    <a16:creationId xmlns:a16="http://schemas.microsoft.com/office/drawing/2014/main" id="{215D0C10-95E0-40C0-82C8-D22F8275BBC0}"/>
                  </a:ext>
                </a:extLst>
              </p:cNvPr>
              <p:cNvSpPr/>
              <p:nvPr/>
            </p:nvSpPr>
            <p:spPr>
              <a:xfrm>
                <a:off x="8295241" y="1682082"/>
                <a:ext cx="3822903" cy="986097"/>
              </a:xfrm>
              <a:prstGeom prst="roundRect">
                <a:avLst/>
              </a:prstGeom>
              <a:grp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EA979AE-A712-4000-A28D-00A75ABA0916}"/>
                  </a:ext>
                </a:extLst>
              </p:cNvPr>
              <p:cNvSpPr txBox="1"/>
              <p:nvPr/>
            </p:nvSpPr>
            <p:spPr>
              <a:xfrm>
                <a:off x="8395814" y="1696001"/>
                <a:ext cx="3722330" cy="830997"/>
              </a:xfrm>
              <a:prstGeom prst="rect">
                <a:avLst/>
              </a:prstGeom>
              <a:grp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AB</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nhau</a:t>
                </a:r>
                <a:endParaRPr lang="en-US" sz="2400" b="1" dirty="0">
                  <a:latin typeface="Times New Roman" panose="02020603050405020304" pitchFamily="18" charset="0"/>
                  <a:cs typeface="Times New Roman" panose="02020603050405020304" pitchFamily="18" charset="0"/>
                </a:endParaRPr>
              </a:p>
            </p:txBody>
          </p:sp>
        </p:grpSp>
      </p:grpSp>
      <p:sp>
        <p:nvSpPr>
          <p:cNvPr id="28" name="TextBox 27">
            <a:extLst>
              <a:ext uri="{FF2B5EF4-FFF2-40B4-BE49-F238E27FC236}">
                <a16:creationId xmlns:a16="http://schemas.microsoft.com/office/drawing/2014/main" id="{2CD0FD49-BFED-4ED1-BF10-EE07A5168B11}"/>
              </a:ext>
            </a:extLst>
          </p:cNvPr>
          <p:cNvSpPr txBox="1"/>
          <p:nvPr/>
        </p:nvSpPr>
        <p:spPr>
          <a:xfrm>
            <a:off x="39653" y="5525311"/>
            <a:ext cx="3751518" cy="830997"/>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 </a:t>
            </a:r>
            <a:r>
              <a:rPr lang="en-US" sz="2400" b="1" dirty="0">
                <a:solidFill>
                  <a:srgbClr val="FF0000"/>
                </a:solidFill>
                <a:latin typeface="Times New Roman" panose="02020603050405020304" pitchFamily="18" charset="0"/>
                <a:cs typeface="Times New Roman" panose="02020603050405020304" pitchFamily="18" charset="0"/>
              </a:rPr>
              <a:t>song </a:t>
            </a:r>
            <a:r>
              <a:rPr lang="en-US" sz="2400" b="1" dirty="0" err="1">
                <a:solidFill>
                  <a:srgbClr val="FF0000"/>
                </a:solidFill>
                <a:latin typeface="Times New Roman" panose="02020603050405020304" pitchFamily="18" charset="0"/>
                <a:cs typeface="Times New Roman" panose="02020603050405020304" pitchFamily="18" charset="0"/>
              </a:rPr>
              <a:t>song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nhau</a:t>
            </a:r>
            <a:r>
              <a:rPr lang="en-US" sz="2400" b="1" dirty="0">
                <a:latin typeface="Times New Roman" panose="02020603050405020304" pitchFamily="18" charset="0"/>
                <a:cs typeface="Times New Roman" panose="02020603050405020304" pitchFamily="18" charset="0"/>
              </a:rPr>
              <a:t>.</a:t>
            </a:r>
          </a:p>
          <a:p>
            <a:r>
              <a:rPr lang="en-US" sz="2400" b="1" dirty="0" err="1">
                <a:latin typeface="Times New Roman" panose="02020603050405020304" pitchFamily="18" charset="0"/>
                <a:cs typeface="Times New Roman" panose="02020603050405020304" pitchFamily="18" charset="0"/>
              </a:rPr>
              <a:t>Kí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hiệu</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 </a:t>
            </a:r>
            <a:r>
              <a:rPr lang="en-US" sz="2400" b="1" i="1" dirty="0">
                <a:latin typeface="Times New Roman" panose="02020603050405020304" pitchFamily="18" charset="0"/>
                <a:cs typeface="Times New Roman" panose="02020603050405020304" pitchFamily="18" charset="0"/>
              </a:rPr>
              <a:t>b</a:t>
            </a:r>
          </a:p>
        </p:txBody>
      </p:sp>
      <p:sp>
        <p:nvSpPr>
          <p:cNvPr id="32" name="TextBox 31">
            <a:extLst>
              <a:ext uri="{FF2B5EF4-FFF2-40B4-BE49-F238E27FC236}">
                <a16:creationId xmlns:a16="http://schemas.microsoft.com/office/drawing/2014/main" id="{8721DFE9-A5D3-4914-B193-326664DC20D5}"/>
              </a:ext>
            </a:extLst>
          </p:cNvPr>
          <p:cNvSpPr txBox="1"/>
          <p:nvPr/>
        </p:nvSpPr>
        <p:spPr>
          <a:xfrm>
            <a:off x="4190913" y="5730354"/>
            <a:ext cx="3751518" cy="46166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 </a:t>
            </a:r>
            <a:r>
              <a:rPr lang="en-US" sz="2400" b="1" dirty="0" err="1">
                <a:solidFill>
                  <a:srgbClr val="FF0000"/>
                </a:solidFill>
                <a:latin typeface="Times New Roman" panose="02020603050405020304" pitchFamily="18" charset="0"/>
                <a:cs typeface="Times New Roman" panose="02020603050405020304" pitchFamily="18" charset="0"/>
              </a:rPr>
              <a:t>cắt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nhau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P</a:t>
            </a:r>
            <a:r>
              <a:rPr lang="en-US" sz="2400" b="1" dirty="0">
                <a:latin typeface="Times New Roman" panose="02020603050405020304" pitchFamily="18" charset="0"/>
                <a:cs typeface="Times New Roman" panose="02020603050405020304" pitchFamily="18" charset="0"/>
              </a:rPr>
              <a:t>.</a:t>
            </a:r>
          </a:p>
        </p:txBody>
      </p:sp>
      <p:cxnSp>
        <p:nvCxnSpPr>
          <p:cNvPr id="36" name="Straight Arrow Connector 35">
            <a:extLst>
              <a:ext uri="{FF2B5EF4-FFF2-40B4-BE49-F238E27FC236}">
                <a16:creationId xmlns:a16="http://schemas.microsoft.com/office/drawing/2014/main" id="{15329825-C020-406D-B578-2E2C7C659574}"/>
              </a:ext>
            </a:extLst>
          </p:cNvPr>
          <p:cNvCxnSpPr>
            <a:cxnSpLocks/>
          </p:cNvCxnSpPr>
          <p:nvPr/>
        </p:nvCxnSpPr>
        <p:spPr>
          <a:xfrm flipH="1" flipV="1">
            <a:off x="6190130" y="3915671"/>
            <a:ext cx="560294" cy="8335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Star: 12 Points 38">
            <a:extLst>
              <a:ext uri="{FF2B5EF4-FFF2-40B4-BE49-F238E27FC236}">
                <a16:creationId xmlns:a16="http://schemas.microsoft.com/office/drawing/2014/main" id="{95B76DAA-4DB1-4C8D-87D4-EE0439B1A125}"/>
              </a:ext>
            </a:extLst>
          </p:cNvPr>
          <p:cNvSpPr/>
          <p:nvPr/>
        </p:nvSpPr>
        <p:spPr>
          <a:xfrm>
            <a:off x="5476974" y="4757471"/>
            <a:ext cx="2546899" cy="862572"/>
          </a:xfrm>
          <a:prstGeom prst="star1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3333FF"/>
                </a:solidFill>
                <a:latin typeface="Times New Roman" panose="02020603050405020304" pitchFamily="18" charset="0"/>
                <a:cs typeface="Times New Roman" panose="02020603050405020304" pitchFamily="18" charset="0"/>
              </a:rPr>
              <a:t>Giao </a:t>
            </a:r>
            <a:r>
              <a:rPr lang="en-US" sz="2000" b="1" dirty="0" err="1">
                <a:solidFill>
                  <a:srgbClr val="3333FF"/>
                </a:solidFill>
                <a:latin typeface="Times New Roman" panose="02020603050405020304" pitchFamily="18" charset="0"/>
                <a:cs typeface="Times New Roman" panose="02020603050405020304" pitchFamily="18" charset="0"/>
              </a:rPr>
              <a:t>điểm</a:t>
            </a:r>
            <a:endParaRPr lang="en-US" sz="2000" b="1"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455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heel(1)">
                                      <p:cBhvr>
                                        <p:cTn id="19" dur="20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circle(in)">
                                      <p:cBhvr>
                                        <p:cTn id="43" dur="2000"/>
                                        <p:tgtEl>
                                          <p:spTgt spid="36"/>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circle(in)">
                                      <p:cBhvr>
                                        <p:cTn id="46" dur="20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1+#ppt_h/2"/>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3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749ED2-8CAC-4D89-9257-386B7110A39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651" b="59294" l="9325" r="28929"/>
                    </a14:imgEffect>
                  </a14:imgLayer>
                </a14:imgProps>
              </a:ext>
            </a:extLst>
          </a:blip>
          <a:srcRect l="13094" t="46658" r="81990" b="44149"/>
          <a:stretch/>
        </p:blipFill>
        <p:spPr>
          <a:xfrm>
            <a:off x="472965" y="199697"/>
            <a:ext cx="1418896" cy="1492469"/>
          </a:xfrm>
          <a:prstGeom prst="rect">
            <a:avLst/>
          </a:prstGeom>
        </p:spPr>
      </p:pic>
      <p:sp>
        <p:nvSpPr>
          <p:cNvPr id="5" name="TextBox 4">
            <a:extLst>
              <a:ext uri="{FF2B5EF4-FFF2-40B4-BE49-F238E27FC236}">
                <a16:creationId xmlns:a16="http://schemas.microsoft.com/office/drawing/2014/main" id="{80220550-8775-4BA6-B9C6-B635448F1367}"/>
              </a:ext>
            </a:extLst>
          </p:cNvPr>
          <p:cNvSpPr txBox="1"/>
          <p:nvPr/>
        </p:nvSpPr>
        <p:spPr>
          <a:xfrm>
            <a:off x="1182412" y="1618593"/>
            <a:ext cx="10105697" cy="1200329"/>
          </a:xfrm>
          <a:prstGeom prst="rect">
            <a:avLst/>
          </a:prstGeom>
          <a:noFill/>
        </p:spPr>
        <p:txBody>
          <a:bodyPr wrap="square" rtlCol="0">
            <a:spAutoFit/>
          </a:bodyPr>
          <a:lstStyle/>
          <a:p>
            <a:pPr algn="ctr"/>
            <a:r>
              <a:rPr lang="en-US" sz="3600" b="1" dirty="0" err="1">
                <a:solidFill>
                  <a:srgbClr val="3333FF"/>
                </a:solidFill>
                <a:latin typeface="Times New Roman" panose="02020603050405020304" pitchFamily="18" charset="0"/>
                <a:cs typeface="Times New Roman" panose="02020603050405020304" pitchFamily="18" charset="0"/>
              </a:rPr>
              <a:t>Hãy</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tìm</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một</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số</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hình</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ảnh</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hai</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đường</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thẳng</a:t>
            </a:r>
            <a:r>
              <a:rPr lang="en-US" sz="3600" b="1" dirty="0">
                <a:solidFill>
                  <a:srgbClr val="3333FF"/>
                </a:solidFill>
                <a:latin typeface="Times New Roman" panose="02020603050405020304" pitchFamily="18" charset="0"/>
                <a:cs typeface="Times New Roman" panose="02020603050405020304" pitchFamily="18" charset="0"/>
              </a:rPr>
              <a:t> song </a:t>
            </a:r>
            <a:r>
              <a:rPr lang="en-US" sz="3600" b="1" dirty="0" err="1">
                <a:solidFill>
                  <a:srgbClr val="3333FF"/>
                </a:solidFill>
                <a:latin typeface="Times New Roman" panose="02020603050405020304" pitchFamily="18" charset="0"/>
                <a:cs typeface="Times New Roman" panose="02020603050405020304" pitchFamily="18" charset="0"/>
              </a:rPr>
              <a:t>song</a:t>
            </a:r>
            <a:r>
              <a:rPr lang="en-US" sz="3600" b="1" dirty="0">
                <a:solidFill>
                  <a:srgbClr val="3333FF"/>
                </a:solidFill>
                <a:latin typeface="Times New Roman" panose="02020603050405020304" pitchFamily="18" charset="0"/>
                <a:cs typeface="Times New Roman" panose="02020603050405020304" pitchFamily="18" charset="0"/>
              </a:rPr>
              <a:t> hay </a:t>
            </a:r>
            <a:r>
              <a:rPr lang="en-US" sz="3600" b="1" dirty="0" err="1">
                <a:solidFill>
                  <a:srgbClr val="3333FF"/>
                </a:solidFill>
                <a:latin typeface="Times New Roman" panose="02020603050405020304" pitchFamily="18" charset="0"/>
                <a:cs typeface="Times New Roman" panose="02020603050405020304" pitchFamily="18" charset="0"/>
              </a:rPr>
              <a:t>cắt</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nhau</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trong</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thực</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tế</a:t>
            </a:r>
            <a:r>
              <a:rPr lang="en-US" sz="3600" b="1" dirty="0">
                <a:solidFill>
                  <a:srgbClr val="3333FF"/>
                </a:solidFill>
                <a:latin typeface="Times New Roman" panose="02020603050405020304" pitchFamily="18" charset="0"/>
                <a:cs typeface="Times New Roman" panose="02020603050405020304" pitchFamily="18" charset="0"/>
              </a:rPr>
              <a:t> ?</a:t>
            </a:r>
          </a:p>
        </p:txBody>
      </p:sp>
      <p:pic>
        <p:nvPicPr>
          <p:cNvPr id="1026" name="Picture 2" descr="Vạch kẻ đường – nhiều tài xế bị phạt vì còn mơ hồ?">
            <a:extLst>
              <a:ext uri="{FF2B5EF4-FFF2-40B4-BE49-F238E27FC236}">
                <a16:creationId xmlns:a16="http://schemas.microsoft.com/office/drawing/2014/main" id="{72A49D8C-74E3-4D15-9A0B-06A771698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4166" y="1381301"/>
            <a:ext cx="8302187" cy="53155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0DFD16-13C1-415A-937D-BAD862BD0FD8}"/>
              </a:ext>
            </a:extLst>
          </p:cNvPr>
          <p:cNvSpPr txBox="1"/>
          <p:nvPr/>
        </p:nvSpPr>
        <p:spPr>
          <a:xfrm>
            <a:off x="2840416" y="298393"/>
            <a:ext cx="8584329"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hai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thẳng</a:t>
            </a:r>
            <a:r>
              <a:rPr lang="en-US" sz="3200" b="1" dirty="0">
                <a:solidFill>
                  <a:srgbClr val="FF0000"/>
                </a:solidFill>
                <a:latin typeface="Times New Roman" panose="02020603050405020304" pitchFamily="18" charset="0"/>
                <a:cs typeface="Times New Roman" panose="02020603050405020304" pitchFamily="18" charset="0"/>
              </a:rPr>
              <a:t> song </a:t>
            </a:r>
            <a:r>
              <a:rPr lang="en-US" sz="3200" b="1" dirty="0" err="1">
                <a:solidFill>
                  <a:srgbClr val="FF0000"/>
                </a:solidFill>
                <a:latin typeface="Times New Roman" panose="02020603050405020304" pitchFamily="18" charset="0"/>
                <a:cs typeface="Times New Roman" panose="02020603050405020304" pitchFamily="18" charset="0"/>
              </a:rPr>
              <a:t>song</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7D9F509-1F61-489A-B54B-09D9FA24B3C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426" b="79167" l="50208" r="72500"/>
                    </a14:imgEffect>
                  </a14:imgLayer>
                </a14:imgProps>
              </a:ext>
            </a:extLst>
          </a:blip>
          <a:srcRect l="50836" t="55488" r="28449" b="21808"/>
          <a:stretch/>
        </p:blipFill>
        <p:spPr>
          <a:xfrm>
            <a:off x="1891861" y="1237488"/>
            <a:ext cx="8839200" cy="5459369"/>
          </a:xfrm>
          <a:prstGeom prst="rect">
            <a:avLst/>
          </a:prstGeom>
        </p:spPr>
      </p:pic>
      <p:pic>
        <p:nvPicPr>
          <p:cNvPr id="9" name="Picture 8">
            <a:extLst>
              <a:ext uri="{FF2B5EF4-FFF2-40B4-BE49-F238E27FC236}">
                <a16:creationId xmlns:a16="http://schemas.microsoft.com/office/drawing/2014/main" id="{8D01E2E4-4FCA-420A-8546-61BD8E10ACD5}"/>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45556" b="79167" l="74427" r="96667"/>
                    </a14:imgEffect>
                  </a14:imgLayer>
                </a14:imgProps>
              </a:ext>
            </a:extLst>
          </a:blip>
          <a:srcRect l="74192" t="55980" r="4590" b="20869"/>
          <a:stretch/>
        </p:blipFill>
        <p:spPr>
          <a:xfrm>
            <a:off x="1739461" y="1257436"/>
            <a:ext cx="9144000" cy="5612077"/>
          </a:xfrm>
          <a:prstGeom prst="rect">
            <a:avLst/>
          </a:prstGeom>
        </p:spPr>
      </p:pic>
    </p:spTree>
    <p:extLst>
      <p:ext uri="{BB962C8B-B14F-4D97-AF65-F5344CB8AC3E}">
        <p14:creationId xmlns:p14="http://schemas.microsoft.com/office/powerpoint/2010/main" val="388749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grpId="1" nodeType="clickEffect">
                                  <p:stCondLst>
                                    <p:cond delay="0"/>
                                  </p:stCondLst>
                                  <p:childTnLst>
                                    <p:animEffect transition="out" filter="circle(out)">
                                      <p:cBhvr>
                                        <p:cTn id="18" dur="2000"/>
                                        <p:tgtEl>
                                          <p:spTgt spid="5"/>
                                        </p:tgtEl>
                                      </p:cBhvr>
                                    </p:animEffect>
                                    <p:set>
                                      <p:cBhvr>
                                        <p:cTn id="19" dur="1" fill="hold">
                                          <p:stCondLst>
                                            <p:cond delay="19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500" fill="hold"/>
                                        <p:tgtEl>
                                          <p:spTgt spid="1026"/>
                                        </p:tgtEl>
                                        <p:attrNameLst>
                                          <p:attrName>ppt_x</p:attrName>
                                        </p:attrNameLst>
                                      </p:cBhvr>
                                      <p:tavLst>
                                        <p:tav tm="0">
                                          <p:val>
                                            <p:strVal val="#ppt_x"/>
                                          </p:val>
                                        </p:tav>
                                        <p:tav tm="100000">
                                          <p:val>
                                            <p:strVal val="#ppt_x"/>
                                          </p:val>
                                        </p:tav>
                                      </p:tavLst>
                                    </p:anim>
                                    <p:anim calcmode="lin" valueType="num">
                                      <p:cBhvr additive="base">
                                        <p:cTn id="25"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026"/>
                                        </p:tgtEl>
                                      </p:cBhvr>
                                    </p:animEffect>
                                    <p:set>
                                      <p:cBhvr>
                                        <p:cTn id="36" dur="1" fill="hold">
                                          <p:stCondLst>
                                            <p:cond delay="1999"/>
                                          </p:stCondLst>
                                        </p:cTn>
                                        <p:tgtEl>
                                          <p:spTgt spid="102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xit" presetSubtype="32" fill="hold" nodeType="clickEffect">
                                  <p:stCondLst>
                                    <p:cond delay="0"/>
                                  </p:stCondLst>
                                  <p:childTnLst>
                                    <p:animEffect transition="out" filter="circle(out)">
                                      <p:cBhvr>
                                        <p:cTn id="46" dur="2000"/>
                                        <p:tgtEl>
                                          <p:spTgt spid="8"/>
                                        </p:tgtEl>
                                      </p:cBhvr>
                                    </p:animEffect>
                                    <p:set>
                                      <p:cBhvr>
                                        <p:cTn id="47" dur="1" fill="hold">
                                          <p:stCondLst>
                                            <p:cond delay="1999"/>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nodeType="clickEffect">
                                  <p:stCondLst>
                                    <p:cond delay="0"/>
                                  </p:stCondLst>
                                  <p:childTnLst>
                                    <p:animEffect transition="out" filter="circle(out)">
                                      <p:cBhvr>
                                        <p:cTn id="56" dur="2000"/>
                                        <p:tgtEl>
                                          <p:spTgt spid="9"/>
                                        </p:tgtEl>
                                      </p:cBhvr>
                                    </p:animEffect>
                                    <p:set>
                                      <p:cBhvr>
                                        <p:cTn id="57"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ong ty Cong Nghe Tin hoc Nha truong | CDROM | Toán 11 - Chương II - Bài 1.  Đường thẳng và mặt phẳng trong không gian. Quan hệ song song.">
            <a:extLst>
              <a:ext uri="{FF2B5EF4-FFF2-40B4-BE49-F238E27FC236}">
                <a16:creationId xmlns:a16="http://schemas.microsoft.com/office/drawing/2014/main" id="{8D519B50-95C1-4BFD-8BFE-025639345F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124" y="211506"/>
            <a:ext cx="6085490" cy="60617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05A2D30-E350-4499-87B8-FC4ACEF14896}"/>
              </a:ext>
            </a:extLst>
          </p:cNvPr>
          <p:cNvSpPr txBox="1"/>
          <p:nvPr/>
        </p:nvSpPr>
        <p:spPr>
          <a:xfrm>
            <a:off x="2525108" y="6273225"/>
            <a:ext cx="7806562"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hai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thẳng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cắt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nhau</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ED8AC7F-7D7C-4390-81ED-E22EA51869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651" b="59294" l="9325" r="28929"/>
                    </a14:imgEffect>
                  </a14:imgLayer>
                </a14:imgProps>
              </a:ext>
            </a:extLst>
          </a:blip>
          <a:srcRect l="13094" t="46658" r="81990" b="44149"/>
          <a:stretch/>
        </p:blipFill>
        <p:spPr>
          <a:xfrm>
            <a:off x="472965" y="157655"/>
            <a:ext cx="1418896" cy="1492469"/>
          </a:xfrm>
          <a:prstGeom prst="rect">
            <a:avLst/>
          </a:prstGeom>
        </p:spPr>
      </p:pic>
      <p:pic>
        <p:nvPicPr>
          <p:cNvPr id="2050" name="Picture 2" descr="Các góc tạo bởi một đường thẳng cắt hai đường thẳng">
            <a:extLst>
              <a:ext uri="{FF2B5EF4-FFF2-40B4-BE49-F238E27FC236}">
                <a16:creationId xmlns:a16="http://schemas.microsoft.com/office/drawing/2014/main" id="{4FDB7EE5-D698-4AED-81BC-A0D39B8A3F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8632" y="157655"/>
            <a:ext cx="4354735" cy="570954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E1FC1772-24D8-4C25-910F-6276827E15C6}"/>
              </a:ext>
            </a:extLst>
          </p:cNvPr>
          <p:cNvCxnSpPr>
            <a:cxnSpLocks/>
          </p:cNvCxnSpPr>
          <p:nvPr/>
        </p:nvCxnSpPr>
        <p:spPr>
          <a:xfrm flipV="1">
            <a:off x="5406007" y="2175641"/>
            <a:ext cx="0" cy="24741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4BABF7C-E428-498A-B563-10A28E9DD04F}"/>
              </a:ext>
            </a:extLst>
          </p:cNvPr>
          <p:cNvCxnSpPr>
            <a:cxnSpLocks/>
          </p:cNvCxnSpPr>
          <p:nvPr/>
        </p:nvCxnSpPr>
        <p:spPr>
          <a:xfrm flipV="1">
            <a:off x="4864781" y="3100552"/>
            <a:ext cx="2023401" cy="6310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1D5B7F1-C163-40CC-9CBB-249BE0F06D82}"/>
              </a:ext>
            </a:extLst>
          </p:cNvPr>
          <p:cNvCxnSpPr>
            <a:cxnSpLocks/>
          </p:cNvCxnSpPr>
          <p:nvPr/>
        </p:nvCxnSpPr>
        <p:spPr>
          <a:xfrm>
            <a:off x="5947234" y="1282262"/>
            <a:ext cx="1375234" cy="17301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1CF20C9-A3D2-48CC-A16B-242B631CEB4F}"/>
              </a:ext>
            </a:extLst>
          </p:cNvPr>
          <p:cNvCxnSpPr>
            <a:cxnSpLocks/>
          </p:cNvCxnSpPr>
          <p:nvPr/>
        </p:nvCxnSpPr>
        <p:spPr>
          <a:xfrm flipV="1">
            <a:off x="6535869" y="1282262"/>
            <a:ext cx="0" cy="196010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40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barn(inVertical)">
                                      <p:cBhvr>
                                        <p:cTn id="18" dur="5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xit" presetSubtype="32" fill="hold" nodeType="clickEffect">
                                  <p:stCondLst>
                                    <p:cond delay="0"/>
                                  </p:stCondLst>
                                  <p:childTnLst>
                                    <p:animEffect transition="out" filter="circle(out)">
                                      <p:cBhvr>
                                        <p:cTn id="30" dur="2000"/>
                                        <p:tgtEl>
                                          <p:spTgt spid="2052"/>
                                        </p:tgtEl>
                                      </p:cBhvr>
                                    </p:animEffect>
                                    <p:set>
                                      <p:cBhvr>
                                        <p:cTn id="31" dur="1" fill="hold">
                                          <p:stCondLst>
                                            <p:cond delay="1999"/>
                                          </p:stCondLst>
                                        </p:cTn>
                                        <p:tgtEl>
                                          <p:spTgt spid="2052"/>
                                        </p:tgtEl>
                                        <p:attrNameLst>
                                          <p:attrName>style.visibility</p:attrName>
                                        </p:attrNameLst>
                                      </p:cBhvr>
                                      <p:to>
                                        <p:strVal val="hidden"/>
                                      </p:to>
                                    </p:set>
                                  </p:childTnLst>
                                </p:cTn>
                              </p:par>
                              <p:par>
                                <p:cTn id="32" presetID="6" presetClass="exit" presetSubtype="32" fill="hold" nodeType="withEffect">
                                  <p:stCondLst>
                                    <p:cond delay="0"/>
                                  </p:stCondLst>
                                  <p:childTnLst>
                                    <p:animEffect transition="out" filter="circle(out)">
                                      <p:cBhvr>
                                        <p:cTn id="33" dur="2000"/>
                                        <p:tgtEl>
                                          <p:spTgt spid="9"/>
                                        </p:tgtEl>
                                      </p:cBhvr>
                                    </p:animEffect>
                                    <p:set>
                                      <p:cBhvr>
                                        <p:cTn id="34" dur="1" fill="hold">
                                          <p:stCondLst>
                                            <p:cond delay="1999"/>
                                          </p:stCondLst>
                                        </p:cTn>
                                        <p:tgtEl>
                                          <p:spTgt spid="9"/>
                                        </p:tgtEl>
                                        <p:attrNameLst>
                                          <p:attrName>style.visibility</p:attrName>
                                        </p:attrNameLst>
                                      </p:cBhvr>
                                      <p:to>
                                        <p:strVal val="hidden"/>
                                      </p:to>
                                    </p:set>
                                  </p:childTnLst>
                                </p:cTn>
                              </p:par>
                              <p:par>
                                <p:cTn id="35" presetID="6" presetClass="exit" presetSubtype="32" fill="hold" nodeType="withEffect">
                                  <p:stCondLst>
                                    <p:cond delay="0"/>
                                  </p:stCondLst>
                                  <p:childTnLst>
                                    <p:animEffect transition="out" filter="circle(out)">
                                      <p:cBhvr>
                                        <p:cTn id="36" dur="2000"/>
                                        <p:tgtEl>
                                          <p:spTgt spid="6"/>
                                        </p:tgtEl>
                                      </p:cBhvr>
                                    </p:animEffect>
                                    <p:set>
                                      <p:cBhvr>
                                        <p:cTn id="37" dur="1" fill="hold">
                                          <p:stCondLst>
                                            <p:cond delay="1999"/>
                                          </p:stCondLst>
                                        </p:cTn>
                                        <p:tgtEl>
                                          <p:spTgt spid="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50"/>
                                        </p:tgtEl>
                                        <p:attrNameLst>
                                          <p:attrName>style.visibility</p:attrName>
                                        </p:attrNameLst>
                                      </p:cBhvr>
                                      <p:to>
                                        <p:strVal val="visible"/>
                                      </p:to>
                                    </p:set>
                                    <p:animEffect transition="in" filter="fade">
                                      <p:cBhvr>
                                        <p:cTn id="42" dur="1000"/>
                                        <p:tgtEl>
                                          <p:spTgt spid="2050"/>
                                        </p:tgtEl>
                                      </p:cBhvr>
                                    </p:animEffect>
                                    <p:anim calcmode="lin" valueType="num">
                                      <p:cBhvr>
                                        <p:cTn id="43" dur="1000" fill="hold"/>
                                        <p:tgtEl>
                                          <p:spTgt spid="2050"/>
                                        </p:tgtEl>
                                        <p:attrNameLst>
                                          <p:attrName>ppt_x</p:attrName>
                                        </p:attrNameLst>
                                      </p:cBhvr>
                                      <p:tavLst>
                                        <p:tav tm="0">
                                          <p:val>
                                            <p:strVal val="#ppt_x"/>
                                          </p:val>
                                        </p:tav>
                                        <p:tav tm="100000">
                                          <p:val>
                                            <p:strVal val="#ppt_x"/>
                                          </p:val>
                                        </p:tav>
                                      </p:tavLst>
                                    </p:anim>
                                    <p:anim calcmode="lin" valueType="num">
                                      <p:cBhvr>
                                        <p:cTn id="4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par>
                                <p:cTn id="50" presetID="16" presetClass="entr" presetSubtype="21"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Line 7">
            <a:extLst>
              <a:ext uri="{FF2B5EF4-FFF2-40B4-BE49-F238E27FC236}">
                <a16:creationId xmlns:a16="http://schemas.microsoft.com/office/drawing/2014/main" id="{6C5B7480-D09B-4AD0-BDBC-814E5F6168F3}"/>
              </a:ext>
            </a:extLst>
          </p:cNvPr>
          <p:cNvSpPr>
            <a:spLocks noChangeShapeType="1"/>
          </p:cNvSpPr>
          <p:nvPr/>
        </p:nvSpPr>
        <p:spPr bwMode="auto">
          <a:xfrm>
            <a:off x="6600497" y="2070538"/>
            <a:ext cx="4909412" cy="100899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2" name="Line 7">
            <a:extLst>
              <a:ext uri="{FF2B5EF4-FFF2-40B4-BE49-F238E27FC236}">
                <a16:creationId xmlns:a16="http://schemas.microsoft.com/office/drawing/2014/main" id="{4A8FF49B-BB33-4D38-8594-0BC20A51E121}"/>
              </a:ext>
            </a:extLst>
          </p:cNvPr>
          <p:cNvSpPr>
            <a:spLocks noChangeShapeType="1"/>
          </p:cNvSpPr>
          <p:nvPr/>
        </p:nvSpPr>
        <p:spPr bwMode="auto">
          <a:xfrm flipH="1">
            <a:off x="7746124" y="2049516"/>
            <a:ext cx="3930868" cy="2669629"/>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1" name="Line 7">
            <a:extLst>
              <a:ext uri="{FF2B5EF4-FFF2-40B4-BE49-F238E27FC236}">
                <a16:creationId xmlns:a16="http://schemas.microsoft.com/office/drawing/2014/main" id="{93AD9622-A5D0-4599-9725-BB1CB7F92642}"/>
              </a:ext>
            </a:extLst>
          </p:cNvPr>
          <p:cNvSpPr>
            <a:spLocks noChangeShapeType="1"/>
          </p:cNvSpPr>
          <p:nvPr/>
        </p:nvSpPr>
        <p:spPr bwMode="auto">
          <a:xfrm>
            <a:off x="6757070" y="1124607"/>
            <a:ext cx="2356836" cy="353415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3" name="Picture 2">
            <a:extLst>
              <a:ext uri="{FF2B5EF4-FFF2-40B4-BE49-F238E27FC236}">
                <a16:creationId xmlns:a16="http://schemas.microsoft.com/office/drawing/2014/main" id="{79E8B69B-988D-4CB3-992C-FCC0CEEBCE7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1852" b="52130" l="34375" r="41354"/>
                    </a14:imgEffect>
                  </a14:imgLayer>
                </a14:imgProps>
              </a:ext>
            </a:extLst>
          </a:blip>
          <a:srcRect l="34369" t="41943" r="59077" b="48404"/>
          <a:stretch/>
        </p:blipFill>
        <p:spPr>
          <a:xfrm>
            <a:off x="-315831" y="5050047"/>
            <a:ext cx="2071058" cy="1716037"/>
          </a:xfrm>
          <a:prstGeom prst="rect">
            <a:avLst/>
          </a:prstGeom>
        </p:spPr>
      </p:pic>
      <p:sp>
        <p:nvSpPr>
          <p:cNvPr id="8" name="Rectangle 7">
            <a:extLst>
              <a:ext uri="{FF2B5EF4-FFF2-40B4-BE49-F238E27FC236}">
                <a16:creationId xmlns:a16="http://schemas.microsoft.com/office/drawing/2014/main" id="{CCD28B56-8A39-457C-A95A-219AADC70F9D}"/>
              </a:ext>
            </a:extLst>
          </p:cNvPr>
          <p:cNvSpPr/>
          <p:nvPr/>
        </p:nvSpPr>
        <p:spPr>
          <a:xfrm>
            <a:off x="3682440" y="46303"/>
            <a:ext cx="3502818" cy="923330"/>
          </a:xfrm>
          <a:prstGeom prst="rect">
            <a:avLst/>
          </a:prstGeom>
          <a:noFill/>
        </p:spPr>
        <p:txBody>
          <a:bodyPr wrap="none" lIns="91440" tIns="45720" rIns="91440" bIns="45720">
            <a:spAutoFit/>
          </a:bodyPr>
          <a:lstStyle/>
          <a:p>
            <a:pPr algn="ctr"/>
            <a:r>
              <a:rPr lang="en-US" sz="5400" b="1" cap="none" spc="0" dirty="0" err="1">
                <a:ln w="12700" cmpd="sng">
                  <a:solidFill>
                    <a:schemeClr val="accent6"/>
                  </a:solidFill>
                  <a:prstDash val="solid"/>
                </a:ln>
                <a:solidFill>
                  <a:srgbClr val="008000"/>
                </a:solidFill>
                <a:effectLst/>
              </a:rPr>
              <a:t>Luyện</a:t>
            </a:r>
            <a:r>
              <a:rPr lang="en-US" sz="5400" b="1" cap="none" spc="0" dirty="0">
                <a:ln w="12700" cmpd="sng">
                  <a:solidFill>
                    <a:schemeClr val="accent6"/>
                  </a:solidFill>
                  <a:prstDash val="solid"/>
                </a:ln>
                <a:solidFill>
                  <a:srgbClr val="008000"/>
                </a:solidFill>
                <a:effectLst/>
              </a:rPr>
              <a:t> </a:t>
            </a:r>
            <a:r>
              <a:rPr lang="en-US" sz="5400" b="1" cap="none" spc="0" dirty="0" err="1">
                <a:ln w="12700" cmpd="sng">
                  <a:solidFill>
                    <a:schemeClr val="accent6"/>
                  </a:solidFill>
                  <a:prstDash val="solid"/>
                </a:ln>
                <a:solidFill>
                  <a:srgbClr val="008000"/>
                </a:solidFill>
                <a:effectLst/>
              </a:rPr>
              <a:t>tập</a:t>
            </a:r>
            <a:r>
              <a:rPr lang="en-US" sz="5400" b="1" cap="none" spc="0" dirty="0">
                <a:ln w="12700" cmpd="sng">
                  <a:solidFill>
                    <a:schemeClr val="accent6"/>
                  </a:solidFill>
                  <a:prstDash val="solid"/>
                </a:ln>
                <a:solidFill>
                  <a:srgbClr val="008000"/>
                </a:solidFill>
                <a:effectLst/>
              </a:rPr>
              <a:t> 2</a:t>
            </a:r>
          </a:p>
        </p:txBody>
      </p:sp>
      <p:sp>
        <p:nvSpPr>
          <p:cNvPr id="9" name="TextBox 8">
            <a:extLst>
              <a:ext uri="{FF2B5EF4-FFF2-40B4-BE49-F238E27FC236}">
                <a16:creationId xmlns:a16="http://schemas.microsoft.com/office/drawing/2014/main" id="{CBF20EA8-5C3A-4A48-A371-A37B5AFCEFA0}"/>
              </a:ext>
            </a:extLst>
          </p:cNvPr>
          <p:cNvSpPr txBox="1"/>
          <p:nvPr/>
        </p:nvSpPr>
        <p:spPr>
          <a:xfrm>
            <a:off x="157654" y="1156138"/>
            <a:ext cx="5812221" cy="1292662"/>
          </a:xfrm>
          <a:prstGeom prst="rect">
            <a:avLst/>
          </a:prstGeom>
          <a:noFill/>
        </p:spPr>
        <p:txBody>
          <a:bodyPr wrap="square" rtlCol="0">
            <a:spAutoFit/>
          </a:bodyPr>
          <a:lstStyle/>
          <a:p>
            <a:pPr algn="just"/>
            <a:r>
              <a:rPr lang="en-US" sz="2600" dirty="0">
                <a:latin typeface="Times New Roman" panose="02020603050405020304" pitchFamily="18" charset="0"/>
                <a:cs typeface="Times New Roman" panose="02020603050405020304" pitchFamily="18" charset="0"/>
              </a:rPr>
              <a:t>a) </a:t>
            </a:r>
            <a:r>
              <a:rPr lang="en-US" sz="2600" dirty="0" err="1">
                <a:latin typeface="Times New Roman" panose="02020603050405020304" pitchFamily="18" charset="0"/>
                <a:cs typeface="Times New Roman" panose="02020603050405020304" pitchFamily="18" charset="0"/>
              </a:rPr>
              <a:t>Hãy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biệt</a:t>
            </a:r>
            <a:r>
              <a:rPr lang="en-US" sz="2600" dirty="0">
                <a:latin typeface="Times New Roman" panose="02020603050405020304" pitchFamily="18" charset="0"/>
                <a:cs typeface="Times New Roman" panose="02020603050405020304" pitchFamily="18" charset="0"/>
              </a:rPr>
              <a:t> </a:t>
            </a:r>
            <a:r>
              <a:rPr lang="en-US" sz="2600" i="1" dirty="0">
                <a:latin typeface="Times New Roman" panose="02020603050405020304" pitchFamily="18" charset="0"/>
                <a:cs typeface="Times New Roman" panose="02020603050405020304" pitchFamily="18" charset="0"/>
              </a:rPr>
              <a:t>A, B, C </a:t>
            </a: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hàng</a:t>
            </a:r>
            <a:r>
              <a:rPr lang="en-US" sz="2600" i="1" dirty="0">
                <a:latin typeface="Times New Roman" panose="02020603050405020304" pitchFamily="18" charset="0"/>
                <a:cs typeface="Times New Roman" panose="02020603050405020304" pitchFamily="18" charset="0"/>
              </a:rPr>
              <a:t> </a:t>
            </a:r>
          </a:p>
          <a:p>
            <a:pPr algn="just"/>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017E7DBA-222C-4561-B73B-BB1FFDBE3214}"/>
              </a:ext>
            </a:extLst>
          </p:cNvPr>
          <p:cNvSpPr txBox="1"/>
          <p:nvPr/>
        </p:nvSpPr>
        <p:spPr>
          <a:xfrm>
            <a:off x="0" y="3326524"/>
            <a:ext cx="5580993" cy="892552"/>
          </a:xfrm>
          <a:prstGeom prst="rect">
            <a:avLst/>
          </a:prstGeom>
          <a:noFill/>
        </p:spPr>
        <p:txBody>
          <a:bodyPr wrap="square" rtlCol="0">
            <a:spAutoFit/>
          </a:bodyPr>
          <a:lstStyle/>
          <a:p>
            <a:pPr algn="just"/>
            <a:r>
              <a:rPr lang="en-US" sz="2600" dirty="0">
                <a:latin typeface="Times New Roman" panose="02020603050405020304" pitchFamily="18" charset="0"/>
                <a:cs typeface="Times New Roman" panose="02020603050405020304" pitchFamily="18" charset="0"/>
              </a:rPr>
              <a:t>b) </a:t>
            </a:r>
            <a:r>
              <a:rPr lang="en-US" sz="2600" dirty="0" err="1">
                <a:latin typeface="Times New Roman" panose="02020603050405020304" pitchFamily="18" charset="0"/>
                <a:cs typeface="Times New Roman" panose="02020603050405020304" pitchFamily="18" charset="0"/>
              </a:rPr>
              <a:t>Hãy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chỉ</a:t>
            </a:r>
            <a:r>
              <a:rPr lang="en-US" sz="2600" dirty="0">
                <a:latin typeface="Times New Roman" panose="02020603050405020304" pitchFamily="18" charset="0"/>
                <a:cs typeface="Times New Roman" panose="02020603050405020304" pitchFamily="18" charset="0"/>
              </a:rPr>
              <a:t> ra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endParaRPr lang="en-US" sz="2600" i="1"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B2236BC3-6B6A-4F11-AE57-79F45E8766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9875" y="1124608"/>
            <a:ext cx="6140207" cy="4341100"/>
          </a:xfrm>
          <a:prstGeom prst="rect">
            <a:avLst/>
          </a:prstGeom>
        </p:spPr>
      </p:pic>
      <p:sp>
        <p:nvSpPr>
          <p:cNvPr id="18" name="Rectangle: Rounded Corners 17">
            <a:extLst>
              <a:ext uri="{FF2B5EF4-FFF2-40B4-BE49-F238E27FC236}">
                <a16:creationId xmlns:a16="http://schemas.microsoft.com/office/drawing/2014/main" id="{6253E276-625E-4271-A2D2-B166F9F5B79F}"/>
              </a:ext>
            </a:extLst>
          </p:cNvPr>
          <p:cNvSpPr/>
          <p:nvPr/>
        </p:nvSpPr>
        <p:spPr>
          <a:xfrm>
            <a:off x="1524000" y="5583670"/>
            <a:ext cx="10468303" cy="118241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đường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thẳng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i="1" dirty="0">
                <a:solidFill>
                  <a:schemeClr val="tx1"/>
                </a:solidFill>
                <a:latin typeface="Times New Roman" panose="02020603050405020304" pitchFamily="18" charset="0"/>
                <a:cs typeface="Times New Roman" panose="02020603050405020304" pitchFamily="18" charset="0"/>
              </a:rPr>
              <a:t>AB, BC, AC </a:t>
            </a:r>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đường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thẳng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đôi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một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cắt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nhau</a:t>
            </a:r>
            <a:r>
              <a:rPr lang="en-US" sz="2800" b="1"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883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225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225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225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left)">
                                      <p:cBhvr>
                                        <p:cTn id="44" dur="500"/>
                                        <p:tgtEl>
                                          <p:spTgt spid="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
          <p:cNvGrpSpPr/>
          <p:nvPr/>
        </p:nvGrpSpPr>
        <p:grpSpPr>
          <a:xfrm>
            <a:off x="1524002" y="418776"/>
            <a:ext cx="9143999" cy="3241360"/>
            <a:chOff x="2068614" y="1696036"/>
            <a:chExt cx="4218786" cy="4320480"/>
          </a:xfrm>
        </p:grpSpPr>
        <p:sp>
          <p:nvSpPr>
            <p:cNvPr id="5" name="圆角矩形 5"/>
            <p:cNvSpPr/>
            <p:nvPr/>
          </p:nvSpPr>
          <p:spPr>
            <a:xfrm>
              <a:off x="2068615" y="1696036"/>
              <a:ext cx="4218785" cy="4320480"/>
            </a:xfrm>
            <a:prstGeom prst="roundRect">
              <a:avLst>
                <a:gd name="adj" fmla="val 7822"/>
              </a:avLst>
            </a:prstGeom>
            <a:gradFill flip="none" rotWithShape="1">
              <a:gsLst>
                <a:gs pos="0">
                  <a:srgbClr val="C9CBC8"/>
                </a:gs>
                <a:gs pos="100000">
                  <a:srgbClr val="FCFCFC"/>
                </a:gs>
              </a:gsLst>
              <a:lin ang="8100000" scaled="1"/>
              <a:tileRect/>
            </a:gradFill>
            <a:ln>
              <a:gradFill flip="none" rotWithShape="1">
                <a:gsLst>
                  <a:gs pos="0">
                    <a:srgbClr val="FCFDFD"/>
                  </a:gs>
                  <a:gs pos="100000">
                    <a:srgbClr val="CFD4D0"/>
                  </a:gs>
                </a:gsLst>
                <a:lin ang="81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6"/>
            <p:cNvSpPr/>
            <p:nvPr/>
          </p:nvSpPr>
          <p:spPr>
            <a:xfrm>
              <a:off x="2068614" y="2043295"/>
              <a:ext cx="1597112"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2094882" y="2118555"/>
              <a:ext cx="1425194" cy="697411"/>
            </a:xfrm>
            <a:prstGeom prst="rect">
              <a:avLst/>
            </a:prstGeom>
            <a:noFill/>
          </p:spPr>
          <p:txBody>
            <a:bodyPr wrap="square" rtlCol="0">
              <a:spAutoFit/>
            </a:bodyPr>
            <a:lstStyle/>
            <a:p>
              <a:pPr algn="ctr"/>
              <a:r>
                <a:rPr lang="en-US" altLang="zh-CN" sz="2800" b="1" dirty="0">
                  <a:solidFill>
                    <a:schemeClr val="bg1"/>
                  </a:solidFill>
                  <a:latin typeface="Times New Roman" panose="02020603050405020304" pitchFamily="18" charset="0"/>
                  <a:cs typeface="Times New Roman" panose="02020603050405020304" pitchFamily="18" charset="0"/>
                </a:rPr>
                <a:t>BÀI 32</a:t>
              </a:r>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108794" y="3357962"/>
              <a:ext cx="3967314" cy="779459"/>
            </a:xfrm>
            <a:prstGeom prst="rect">
              <a:avLst/>
            </a:prstGeom>
            <a:noFill/>
          </p:spPr>
          <p:txBody>
            <a:bodyPr wrap="square" rtlCol="0">
              <a:spAutoFit/>
            </a:bodyPr>
            <a:lstStyle/>
            <a:p>
              <a:pPr algn="ct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ĐIỂM VÀ ĐƯỜNG THẲNG</a:t>
              </a:r>
            </a:p>
          </p:txBody>
        </p:sp>
      </p:grpSp>
      <p:sp>
        <p:nvSpPr>
          <p:cNvPr id="12" name="圆角矩形 12"/>
          <p:cNvSpPr/>
          <p:nvPr/>
        </p:nvSpPr>
        <p:spPr>
          <a:xfrm>
            <a:off x="2473157" y="4021240"/>
            <a:ext cx="482406" cy="497499"/>
          </a:xfrm>
          <a:prstGeom prst="roundRect">
            <a:avLst>
              <a:gd name="adj" fmla="val 7822"/>
            </a:avLst>
          </a:prstGeom>
          <a:ln/>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r>
              <a:rPr lang="en-US" altLang="zh-CN" b="1">
                <a:solidFill>
                  <a:schemeClr val="tx1"/>
                </a:solidFill>
                <a:latin typeface="Times New Roman" panose="02020603050405020304" pitchFamily="18" charset="0"/>
                <a:cs typeface="Times New Roman" panose="02020603050405020304" pitchFamily="18" charset="0"/>
              </a:rPr>
              <a:t>01</a:t>
            </a:r>
            <a:endParaRPr lang="zh-CN" altLang="en-US" b="1">
              <a:solidFill>
                <a:schemeClr val="tx1"/>
              </a:solidFill>
              <a:latin typeface="Times New Roman" panose="02020603050405020304" pitchFamily="18" charset="0"/>
              <a:cs typeface="Times New Roman" panose="02020603050405020304" pitchFamily="18" charset="0"/>
            </a:endParaRPr>
          </a:p>
        </p:txBody>
      </p:sp>
      <p:sp>
        <p:nvSpPr>
          <p:cNvPr id="13" name="圆角矩形 14"/>
          <p:cNvSpPr/>
          <p:nvPr/>
        </p:nvSpPr>
        <p:spPr>
          <a:xfrm>
            <a:off x="2473157" y="4765448"/>
            <a:ext cx="482406" cy="497499"/>
          </a:xfrm>
          <a:prstGeom prst="roundRect">
            <a:avLst>
              <a:gd name="adj" fmla="val 7822"/>
            </a:avLst>
          </a:prstGeom>
          <a:ln/>
        </p:spPr>
        <p:style>
          <a:lnRef idx="1">
            <a:schemeClr val="accent6"/>
          </a:lnRef>
          <a:fillRef idx="2">
            <a:schemeClr val="accent6"/>
          </a:fillRef>
          <a:effectRef idx="1">
            <a:schemeClr val="accent6"/>
          </a:effectRef>
          <a:fontRef idx="minor">
            <a:schemeClr val="dk1"/>
          </a:fontRef>
        </p:style>
        <p:txBody>
          <a:bodyPr lIns="68580" tIns="34290" rIns="68580" bIns="34290" rtlCol="0" anchor="ctr"/>
          <a:lstStyle/>
          <a:p>
            <a:pPr algn="ctr"/>
            <a:r>
              <a:rPr lang="en-US" altLang="zh-CN" b="1">
                <a:latin typeface="Times New Roman" panose="02020603050405020304" pitchFamily="18" charset="0"/>
                <a:cs typeface="Times New Roman" panose="02020603050405020304" pitchFamily="18" charset="0"/>
              </a:rPr>
              <a:t>02</a:t>
            </a:r>
            <a:endParaRPr lang="zh-CN" altLang="en-US" b="1">
              <a:latin typeface="Times New Roman" panose="02020603050405020304" pitchFamily="18" charset="0"/>
              <a:cs typeface="Times New Roman" panose="02020603050405020304" pitchFamily="18" charset="0"/>
            </a:endParaRPr>
          </a:p>
        </p:txBody>
      </p:sp>
      <p:sp>
        <p:nvSpPr>
          <p:cNvPr id="14" name="圆角矩形 16"/>
          <p:cNvSpPr/>
          <p:nvPr/>
        </p:nvSpPr>
        <p:spPr>
          <a:xfrm>
            <a:off x="2473157" y="5577108"/>
            <a:ext cx="482406" cy="497499"/>
          </a:xfrm>
          <a:prstGeom prst="roundRect">
            <a:avLst>
              <a:gd name="adj" fmla="val 7822"/>
            </a:avLst>
          </a:prstGeom>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r>
              <a:rPr lang="en-US" altLang="zh-CN" b="1">
                <a:solidFill>
                  <a:schemeClr val="tx1"/>
                </a:solidFill>
                <a:latin typeface="Times New Roman" panose="02020603050405020304" pitchFamily="18" charset="0"/>
                <a:cs typeface="Times New Roman" panose="02020603050405020304" pitchFamily="18" charset="0"/>
              </a:rPr>
              <a:t>03</a:t>
            </a:r>
            <a:endParaRPr lang="zh-CN" altLang="en-US" b="1">
              <a:solidFill>
                <a:schemeClr val="tx1"/>
              </a:solidFill>
              <a:latin typeface="Times New Roman" panose="02020603050405020304" pitchFamily="18" charset="0"/>
              <a:cs typeface="Times New Roman" panose="02020603050405020304" pitchFamily="18" charset="0"/>
            </a:endParaRPr>
          </a:p>
        </p:txBody>
      </p:sp>
      <p:sp>
        <p:nvSpPr>
          <p:cNvPr id="16" name="Oval 15"/>
          <p:cNvSpPr/>
          <p:nvPr/>
        </p:nvSpPr>
        <p:spPr>
          <a:xfrm>
            <a:off x="2013857" y="2971800"/>
            <a:ext cx="381000" cy="381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vi-VN"/>
          </a:p>
        </p:txBody>
      </p:sp>
      <p:sp>
        <p:nvSpPr>
          <p:cNvPr id="17" name="TextBox 16"/>
          <p:cNvSpPr txBox="1"/>
          <p:nvPr/>
        </p:nvSpPr>
        <p:spPr>
          <a:xfrm>
            <a:off x="2525579" y="2964266"/>
            <a:ext cx="2688771" cy="430887"/>
          </a:xfrm>
          <a:prstGeom prst="rect">
            <a:avLst/>
          </a:prstGeom>
          <a:noFill/>
        </p:spPr>
        <p:txBody>
          <a:bodyPr wrap="square" rtlCol="0">
            <a:spAutoFit/>
          </a:bodyPr>
          <a:lstStyle/>
          <a:p>
            <a:r>
              <a:rPr lang="en-US" sz="2200" b="1" i="1">
                <a:latin typeface="Times New Roman" panose="02020603050405020304" pitchFamily="18" charset="0"/>
                <a:cs typeface="Times New Roman" panose="02020603050405020304" pitchFamily="18" charset="0"/>
              </a:rPr>
              <a:t>Thời lượng: 03 tiết</a:t>
            </a:r>
            <a:endParaRPr lang="vi-VN" sz="2200" b="1" i="1">
              <a:latin typeface="Times New Roman" panose="02020603050405020304" pitchFamily="18" charset="0"/>
              <a:cs typeface="Times New Roman" panose="02020603050405020304" pitchFamily="18" charset="0"/>
            </a:endParaRPr>
          </a:p>
        </p:txBody>
      </p:sp>
      <p:sp>
        <p:nvSpPr>
          <p:cNvPr id="18" name="TextBox 17"/>
          <p:cNvSpPr txBox="1"/>
          <p:nvPr/>
        </p:nvSpPr>
        <p:spPr>
          <a:xfrm>
            <a:off x="3125453" y="4069933"/>
            <a:ext cx="6997495" cy="400110"/>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đường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3125453" y="4814141"/>
            <a:ext cx="6997495"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Ba </a:t>
            </a:r>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hàng</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3125453" y="5625801"/>
            <a:ext cx="6997495"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Hai </a:t>
            </a:r>
            <a:r>
              <a:rPr lang="en-US" sz="2000" b="1" dirty="0" err="1">
                <a:latin typeface="Times New Roman" panose="02020603050405020304" pitchFamily="18" charset="0"/>
                <a:cs typeface="Times New Roman" panose="02020603050405020304" pitchFamily="18" charset="0"/>
              </a:rPr>
              <a:t>đường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 song </a:t>
            </a:r>
            <a:r>
              <a:rPr lang="en-US" sz="2000" b="1" dirty="0" err="1">
                <a:latin typeface="Times New Roman" panose="02020603050405020304" pitchFamily="18" charset="0"/>
                <a:cs typeface="Times New Roman" panose="02020603050405020304" pitchFamily="18" charset="0"/>
              </a:rPr>
              <a:t>song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cắt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trùng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nhau</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562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7" grpId="0"/>
      <p:bldP spid="18" grpId="0"/>
      <p:bldP spid="19"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A5B69B-8275-4282-810E-EADC37DB11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2921" y="170699"/>
            <a:ext cx="8136605" cy="6312567"/>
          </a:xfrm>
          <a:prstGeom prst="rect">
            <a:avLst/>
          </a:prstGeom>
        </p:spPr>
      </p:pic>
      <p:pic>
        <p:nvPicPr>
          <p:cNvPr id="4" name="Picture 3">
            <a:extLst>
              <a:ext uri="{FF2B5EF4-FFF2-40B4-BE49-F238E27FC236}">
                <a16:creationId xmlns:a16="http://schemas.microsoft.com/office/drawing/2014/main" id="{3041D6C6-1155-443C-8A18-4497A2B3D8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6019" b="84167" l="37917" r="44271"/>
                    </a14:imgEffect>
                  </a14:imgLayer>
                </a14:imgProps>
              </a:ext>
            </a:extLst>
          </a:blip>
          <a:srcRect l="37281" t="74564" r="55874" b="15209"/>
          <a:stretch/>
        </p:blipFill>
        <p:spPr>
          <a:xfrm>
            <a:off x="-180779" y="-141651"/>
            <a:ext cx="2041864" cy="1716037"/>
          </a:xfrm>
          <a:prstGeom prst="rect">
            <a:avLst/>
          </a:prstGeom>
        </p:spPr>
      </p:pic>
      <p:sp>
        <p:nvSpPr>
          <p:cNvPr id="6" name="TextBox 5">
            <a:extLst>
              <a:ext uri="{FF2B5EF4-FFF2-40B4-BE49-F238E27FC236}">
                <a16:creationId xmlns:a16="http://schemas.microsoft.com/office/drawing/2014/main" id="{71E646E4-6A6B-49F6-B4AD-78B4863E1425}"/>
              </a:ext>
            </a:extLst>
          </p:cNvPr>
          <p:cNvSpPr txBox="1"/>
          <p:nvPr/>
        </p:nvSpPr>
        <p:spPr>
          <a:xfrm>
            <a:off x="1334557" y="897376"/>
            <a:ext cx="1444154" cy="523220"/>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8.5. </a:t>
            </a:r>
          </a:p>
        </p:txBody>
      </p:sp>
      <p:sp>
        <p:nvSpPr>
          <p:cNvPr id="7" name="TextBox 6">
            <a:extLst>
              <a:ext uri="{FF2B5EF4-FFF2-40B4-BE49-F238E27FC236}">
                <a16:creationId xmlns:a16="http://schemas.microsoft.com/office/drawing/2014/main" id="{5ECE1F0F-B510-4310-913B-882EA753DEAC}"/>
              </a:ext>
            </a:extLst>
          </p:cNvPr>
          <p:cNvSpPr txBox="1"/>
          <p:nvPr/>
        </p:nvSpPr>
        <p:spPr>
          <a:xfrm>
            <a:off x="162464" y="1425614"/>
            <a:ext cx="4809031"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song </a:t>
            </a:r>
            <a:r>
              <a:rPr lang="en-US" sz="2800" dirty="0" err="1">
                <a:latin typeface="Times New Roman" panose="02020603050405020304" pitchFamily="18" charset="0"/>
                <a:cs typeface="Times New Roman" panose="02020603050405020304" pitchFamily="18" charset="0"/>
              </a:rPr>
              <a:t>song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a:t>
            </a:r>
          </a:p>
        </p:txBody>
      </p:sp>
      <p:cxnSp>
        <p:nvCxnSpPr>
          <p:cNvPr id="8" name="Straight Connector 7">
            <a:extLst>
              <a:ext uri="{FF2B5EF4-FFF2-40B4-BE49-F238E27FC236}">
                <a16:creationId xmlns:a16="http://schemas.microsoft.com/office/drawing/2014/main" id="{3D4FE3BA-756D-4C93-89E2-2E68692D51CF}"/>
              </a:ext>
            </a:extLst>
          </p:cNvPr>
          <p:cNvCxnSpPr>
            <a:cxnSpLocks/>
          </p:cNvCxnSpPr>
          <p:nvPr/>
        </p:nvCxnSpPr>
        <p:spPr>
          <a:xfrm flipV="1">
            <a:off x="5801710" y="704193"/>
            <a:ext cx="1650124" cy="4193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4FCB1B-ABB7-4423-9AF3-730C25621739}"/>
              </a:ext>
            </a:extLst>
          </p:cNvPr>
          <p:cNvCxnSpPr>
            <a:cxnSpLocks/>
          </p:cNvCxnSpPr>
          <p:nvPr/>
        </p:nvCxnSpPr>
        <p:spPr>
          <a:xfrm flipV="1">
            <a:off x="7604234" y="1655379"/>
            <a:ext cx="1650124" cy="4193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2C76FE5-C9EA-40C0-8F79-7C3EB86CE8FC}"/>
              </a:ext>
            </a:extLst>
          </p:cNvPr>
          <p:cNvSpPr txBox="1"/>
          <p:nvPr/>
        </p:nvSpPr>
        <p:spPr>
          <a:xfrm>
            <a:off x="81746" y="2694997"/>
            <a:ext cx="4190386" cy="523220"/>
          </a:xfrm>
          <a:prstGeom prst="rect">
            <a:avLst/>
          </a:prstGeom>
          <a:noFill/>
        </p:spPr>
        <p:txBody>
          <a:bodyPr wrap="square" rtlCol="0">
            <a:spAutoFit/>
          </a:bodyPr>
          <a:lstStyle/>
          <a:p>
            <a:r>
              <a:rPr lang="en-US" sz="2800" b="1" i="1" dirty="0">
                <a:solidFill>
                  <a:srgbClr val="3333FF"/>
                </a:solidFill>
                <a:latin typeface="Times New Roman" panose="02020603050405020304" pitchFamily="18" charset="0"/>
                <a:cs typeface="Times New Roman" panose="02020603050405020304" pitchFamily="18" charset="0"/>
              </a:rPr>
              <a:t>AB // DE </a:t>
            </a:r>
            <a:r>
              <a:rPr lang="en-US" sz="2800" b="1" dirty="0">
                <a:solidFill>
                  <a:srgbClr val="3333FF"/>
                </a:solidFill>
                <a:latin typeface="Times New Roman" panose="02020603050405020304" pitchFamily="18" charset="0"/>
                <a:cs typeface="Times New Roman" panose="02020603050405020304" pitchFamily="18" charset="0"/>
              </a:rPr>
              <a:t>hay </a:t>
            </a:r>
            <a:r>
              <a:rPr lang="en-US" sz="2800" b="1" i="1" dirty="0">
                <a:solidFill>
                  <a:srgbClr val="3333FF"/>
                </a:solidFill>
                <a:latin typeface="Times New Roman" panose="02020603050405020304" pitchFamily="18" charset="0"/>
                <a:cs typeface="Times New Roman" panose="02020603050405020304" pitchFamily="18" charset="0"/>
              </a:rPr>
              <a:t>AF // DE</a:t>
            </a:r>
          </a:p>
        </p:txBody>
      </p:sp>
      <p:cxnSp>
        <p:nvCxnSpPr>
          <p:cNvPr id="12" name="Straight Connector 11">
            <a:extLst>
              <a:ext uri="{FF2B5EF4-FFF2-40B4-BE49-F238E27FC236}">
                <a16:creationId xmlns:a16="http://schemas.microsoft.com/office/drawing/2014/main" id="{2B99770A-765C-48CA-B267-695CF8B65F33}"/>
              </a:ext>
            </a:extLst>
          </p:cNvPr>
          <p:cNvCxnSpPr>
            <a:cxnSpLocks/>
          </p:cNvCxnSpPr>
          <p:nvPr/>
        </p:nvCxnSpPr>
        <p:spPr>
          <a:xfrm flipH="1" flipV="1">
            <a:off x="5728138" y="2017988"/>
            <a:ext cx="3657600" cy="367861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5619A2E-472A-4008-A8ED-F662ED4B578F}"/>
              </a:ext>
            </a:extLst>
          </p:cNvPr>
          <p:cNvCxnSpPr>
            <a:cxnSpLocks/>
          </p:cNvCxnSpPr>
          <p:nvPr/>
        </p:nvCxnSpPr>
        <p:spPr>
          <a:xfrm flipH="1" flipV="1">
            <a:off x="6364014" y="446689"/>
            <a:ext cx="4965934" cy="498462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B769DF3-60F5-4FF1-8731-C8A4BF206DF5}"/>
              </a:ext>
            </a:extLst>
          </p:cNvPr>
          <p:cNvSpPr txBox="1"/>
          <p:nvPr/>
        </p:nvSpPr>
        <p:spPr>
          <a:xfrm>
            <a:off x="98037" y="3595687"/>
            <a:ext cx="3797294" cy="523220"/>
          </a:xfrm>
          <a:prstGeom prst="rect">
            <a:avLst/>
          </a:prstGeom>
          <a:noFill/>
        </p:spPr>
        <p:txBody>
          <a:bodyPr wrap="square" rtlCol="0">
            <a:spAutoFit/>
          </a:bodyPr>
          <a:lstStyle/>
          <a:p>
            <a:r>
              <a:rPr lang="en-US" sz="2800" b="1" i="1" dirty="0">
                <a:solidFill>
                  <a:srgbClr val="3333FF"/>
                </a:solidFill>
                <a:latin typeface="Times New Roman" panose="02020603050405020304" pitchFamily="18" charset="0"/>
                <a:cs typeface="Times New Roman" panose="02020603050405020304" pitchFamily="18" charset="0"/>
              </a:rPr>
              <a:t>DF // AE </a:t>
            </a:r>
            <a:r>
              <a:rPr lang="en-US" sz="2800" b="1" dirty="0">
                <a:solidFill>
                  <a:srgbClr val="3333FF"/>
                </a:solidFill>
                <a:latin typeface="Times New Roman" panose="02020603050405020304" pitchFamily="18" charset="0"/>
                <a:cs typeface="Times New Roman" panose="02020603050405020304" pitchFamily="18" charset="0"/>
              </a:rPr>
              <a:t>hay </a:t>
            </a:r>
            <a:r>
              <a:rPr lang="en-US" sz="2800" b="1" i="1" dirty="0">
                <a:solidFill>
                  <a:srgbClr val="3333FF"/>
                </a:solidFill>
                <a:latin typeface="Times New Roman" panose="02020603050405020304" pitchFamily="18" charset="0"/>
                <a:cs typeface="Times New Roman" panose="02020603050405020304" pitchFamily="18" charset="0"/>
              </a:rPr>
              <a:t>DF // AC</a:t>
            </a:r>
            <a:r>
              <a:rPr lang="en-US" sz="2800" b="1" dirty="0">
                <a:solidFill>
                  <a:srgbClr val="3333FF"/>
                </a:solidFill>
                <a:latin typeface="Times New Roman" panose="02020603050405020304" pitchFamily="18" charset="0"/>
                <a:cs typeface="Times New Roman" panose="02020603050405020304" pitchFamily="18" charset="0"/>
              </a:rPr>
              <a:t> </a:t>
            </a:r>
            <a:endParaRPr lang="en-US" sz="2800" b="1" i="1" dirty="0">
              <a:solidFill>
                <a:srgbClr val="3333FF"/>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4311BD78-7527-401F-A878-02B8008965E1}"/>
              </a:ext>
            </a:extLst>
          </p:cNvPr>
          <p:cNvSpPr txBox="1"/>
          <p:nvPr/>
        </p:nvSpPr>
        <p:spPr>
          <a:xfrm>
            <a:off x="47963" y="4536474"/>
            <a:ext cx="3797294" cy="523220"/>
          </a:xfrm>
          <a:prstGeom prst="rect">
            <a:avLst/>
          </a:prstGeom>
          <a:noFill/>
        </p:spPr>
        <p:txBody>
          <a:bodyPr wrap="square" rtlCol="0">
            <a:spAutoFit/>
          </a:bodyPr>
          <a:lstStyle/>
          <a:p>
            <a:r>
              <a:rPr lang="en-US" sz="2800" b="1" i="1" dirty="0">
                <a:solidFill>
                  <a:srgbClr val="3333FF"/>
                </a:solidFill>
                <a:latin typeface="Times New Roman" panose="02020603050405020304" pitchFamily="18" charset="0"/>
                <a:cs typeface="Times New Roman" panose="02020603050405020304" pitchFamily="18" charset="0"/>
              </a:rPr>
              <a:t>BD // FE </a:t>
            </a:r>
            <a:r>
              <a:rPr lang="en-US" sz="2800" b="1" dirty="0">
                <a:solidFill>
                  <a:srgbClr val="3333FF"/>
                </a:solidFill>
                <a:latin typeface="Times New Roman" panose="02020603050405020304" pitchFamily="18" charset="0"/>
                <a:cs typeface="Times New Roman" panose="02020603050405020304" pitchFamily="18" charset="0"/>
              </a:rPr>
              <a:t>hay </a:t>
            </a:r>
            <a:r>
              <a:rPr lang="en-US" sz="2800" b="1" i="1" dirty="0">
                <a:solidFill>
                  <a:srgbClr val="3333FF"/>
                </a:solidFill>
                <a:latin typeface="Times New Roman" panose="02020603050405020304" pitchFamily="18" charset="0"/>
                <a:cs typeface="Times New Roman" panose="02020603050405020304" pitchFamily="18" charset="0"/>
              </a:rPr>
              <a:t>BC // FE</a:t>
            </a:r>
            <a:r>
              <a:rPr lang="en-US" sz="2800" b="1" dirty="0">
                <a:solidFill>
                  <a:srgbClr val="3333FF"/>
                </a:solidFill>
                <a:latin typeface="Times New Roman" panose="02020603050405020304" pitchFamily="18" charset="0"/>
                <a:cs typeface="Times New Roman" panose="02020603050405020304" pitchFamily="18" charset="0"/>
              </a:rPr>
              <a:t> </a:t>
            </a:r>
            <a:endParaRPr lang="en-US" sz="2800" b="1" i="1" dirty="0">
              <a:solidFill>
                <a:srgbClr val="3333FF"/>
              </a:solidFill>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58256FE8-7349-4B08-9BC5-A8EFE32DC571}"/>
              </a:ext>
            </a:extLst>
          </p:cNvPr>
          <p:cNvCxnSpPr>
            <a:cxnSpLocks/>
          </p:cNvCxnSpPr>
          <p:nvPr/>
        </p:nvCxnSpPr>
        <p:spPr>
          <a:xfrm flipV="1">
            <a:off x="4834436" y="4431493"/>
            <a:ext cx="6600819" cy="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E607033-07A9-460E-8FF7-FB145DA0B869}"/>
              </a:ext>
            </a:extLst>
          </p:cNvPr>
          <p:cNvCxnSpPr>
            <a:cxnSpLocks/>
          </p:cNvCxnSpPr>
          <p:nvPr/>
        </p:nvCxnSpPr>
        <p:spPr>
          <a:xfrm flipV="1">
            <a:off x="5827502" y="2889651"/>
            <a:ext cx="3852526" cy="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12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circle(in)">
                                      <p:cBhvr>
                                        <p:cTn id="10" dur="1250"/>
                                        <p:tgtEl>
                                          <p:spTgt spid="6">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1000"/>
                                        <p:tgtEl>
                                          <p:spTgt spid="5"/>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xit" presetSubtype="4" fill="hold" nodeType="clickEffect">
                                  <p:stCondLst>
                                    <p:cond delay="0"/>
                                  </p:stCondLst>
                                  <p:childTnLst>
                                    <p:animEffect transition="out" filter="wipe(down)">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par>
                                <p:cTn id="39" presetID="22" presetClass="exit" presetSubtype="4" fill="hold" nodeType="withEffect">
                                  <p:stCondLst>
                                    <p:cond delay="0"/>
                                  </p:stCondLst>
                                  <p:childTnLst>
                                    <p:animEffect transition="out" filter="wipe(down)">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par>
                                <p:cTn id="47" presetID="22" presetClass="entr" presetSubtype="4"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xit" presetSubtype="4" fill="hold" nodeType="clickEffect">
                                  <p:stCondLst>
                                    <p:cond delay="0"/>
                                  </p:stCondLst>
                                  <p:childTnLst>
                                    <p:animEffect transition="out" filter="wipe(dow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22" presetClass="exit" presetSubtype="4" fill="hold" nodeType="withEffect">
                                  <p:stCondLst>
                                    <p:cond delay="0"/>
                                  </p:stCondLst>
                                  <p:childTnLst>
                                    <p:animEffect transition="out" filter="wipe(down)">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down)">
                                      <p:cBhvr>
                                        <p:cTn id="69" dur="500"/>
                                        <p:tgtEl>
                                          <p:spTgt spid="21"/>
                                        </p:tgtEl>
                                      </p:cBhvr>
                                    </p:animEffect>
                                  </p:childTnLst>
                                </p:cTn>
                              </p:par>
                              <p:par>
                                <p:cTn id="70" presetID="22" presetClass="entr" presetSubtype="4"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down)">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anim calcmode="lin" valueType="num">
                                      <p:cBhvr>
                                        <p:cTn id="78" dur="1000" fill="hold"/>
                                        <p:tgtEl>
                                          <p:spTgt spid="20"/>
                                        </p:tgtEl>
                                        <p:attrNameLst>
                                          <p:attrName>ppt_x</p:attrName>
                                        </p:attrNameLst>
                                      </p:cBhvr>
                                      <p:tavLst>
                                        <p:tav tm="0">
                                          <p:val>
                                            <p:strVal val="#ppt_x"/>
                                          </p:val>
                                        </p:tav>
                                        <p:tav tm="100000">
                                          <p:val>
                                            <p:strVal val="#ppt_x"/>
                                          </p:val>
                                        </p:tav>
                                      </p:tavLst>
                                    </p:anim>
                                    <p:anim calcmode="lin" valueType="num">
                                      <p:cBhvr>
                                        <p:cTn id="7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xit" presetSubtype="4" fill="hold" nodeType="clickEffect">
                                  <p:stCondLst>
                                    <p:cond delay="0"/>
                                  </p:stCondLst>
                                  <p:childTnLst>
                                    <p:animEffect transition="out" filter="wipe(down)">
                                      <p:cBhvr>
                                        <p:cTn id="83" dur="500"/>
                                        <p:tgtEl>
                                          <p:spTgt spid="26"/>
                                        </p:tgtEl>
                                      </p:cBhvr>
                                    </p:animEffect>
                                    <p:set>
                                      <p:cBhvr>
                                        <p:cTn id="84" dur="1" fill="hold">
                                          <p:stCondLst>
                                            <p:cond delay="499"/>
                                          </p:stCondLst>
                                        </p:cTn>
                                        <p:tgtEl>
                                          <p:spTgt spid="26"/>
                                        </p:tgtEl>
                                        <p:attrNameLst>
                                          <p:attrName>style.visibility</p:attrName>
                                        </p:attrNameLst>
                                      </p:cBhvr>
                                      <p:to>
                                        <p:strVal val="hidden"/>
                                      </p:to>
                                    </p:set>
                                  </p:childTnLst>
                                </p:cTn>
                              </p:par>
                              <p:par>
                                <p:cTn id="85" presetID="22" presetClass="exit" presetSubtype="4" fill="hold" nodeType="withEffect">
                                  <p:stCondLst>
                                    <p:cond delay="0"/>
                                  </p:stCondLst>
                                  <p:childTnLst>
                                    <p:animEffect transition="out" filter="wipe(down)">
                                      <p:cBhvr>
                                        <p:cTn id="86" dur="500"/>
                                        <p:tgtEl>
                                          <p:spTgt spid="21"/>
                                        </p:tgtEl>
                                      </p:cBhvr>
                                    </p:animEffect>
                                    <p:set>
                                      <p:cBhvr>
                                        <p:cTn id="8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9" grpId="0"/>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Kết quả hình ảnh cho thanks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166" y="-1"/>
            <a:ext cx="12265573" cy="6893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809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78219"/>
            <a:ext cx="11960772" cy="2175596"/>
          </a:xfrm>
          <a:prstGeom prst="rect">
            <a:avLst/>
          </a:prstGeom>
          <a:noFill/>
        </p:spPr>
        <p:txBody>
          <a:bodyPr wrap="square">
            <a:spAutoFit/>
          </a:bodyPr>
          <a:lstStyle/>
          <a:p>
            <a:pPr algn="ctr" eaLnBrk="1" hangingPunct="1">
              <a:lnSpc>
                <a:spcPct val="150000"/>
              </a:lnSpc>
              <a:defRPr/>
            </a:pP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1. ĐIỂM THUỘC, KHÔNG THUỘC ĐƯỜNG THẲNG</a:t>
            </a:r>
          </a:p>
        </p:txBody>
      </p:sp>
      <p:pic>
        <p:nvPicPr>
          <p:cNvPr id="2050" name="Picture 2" descr="Phép cộng trừ nhân chia Tiếng Anh - X2 Tiếng An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18" b="96176" l="800" r="99800"/>
                    </a14:imgEffect>
                  </a14:imgLayer>
                </a14:imgProps>
              </a:ext>
              <a:ext uri="{28A0092B-C50C-407E-A947-70E740481C1C}">
                <a14:useLocalDpi xmlns:a14="http://schemas.microsoft.com/office/drawing/2010/main" val="0"/>
              </a:ext>
            </a:extLst>
          </a:blip>
          <a:srcRect/>
          <a:stretch>
            <a:fillRect/>
          </a:stretch>
        </p:blipFill>
        <p:spPr bwMode="auto">
          <a:xfrm>
            <a:off x="3945105" y="2553815"/>
            <a:ext cx="47625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37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2CB640-15D2-4AC6-B9BA-8E7F2C8907CC}"/>
              </a:ext>
            </a:extLst>
          </p:cNvPr>
          <p:cNvPicPr>
            <a:picLocks noChangeAspect="1"/>
          </p:cNvPicPr>
          <p:nvPr/>
        </p:nvPicPr>
        <p:blipFill rotWithShape="1">
          <a:blip r:embed="rId2"/>
          <a:srcRect l="49431" t="69121" r="29948" b="9890"/>
          <a:stretch/>
        </p:blipFill>
        <p:spPr>
          <a:xfrm>
            <a:off x="1391920" y="822961"/>
            <a:ext cx="8978724" cy="5140960"/>
          </a:xfrm>
          <a:prstGeom prst="rect">
            <a:avLst/>
          </a:prstGeom>
        </p:spPr>
      </p:pic>
      <p:sp>
        <p:nvSpPr>
          <p:cNvPr id="8" name="TextBox 7">
            <a:extLst>
              <a:ext uri="{FF2B5EF4-FFF2-40B4-BE49-F238E27FC236}">
                <a16:creationId xmlns:a16="http://schemas.microsoft.com/office/drawing/2014/main" id="{61F95C7A-431F-4AF6-B978-BC31FAC7FD88}"/>
              </a:ext>
            </a:extLst>
          </p:cNvPr>
          <p:cNvSpPr txBox="1"/>
          <p:nvPr/>
        </p:nvSpPr>
        <p:spPr>
          <a:xfrm>
            <a:off x="504173" y="206716"/>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0711320-6592-4414-81B5-A23DC941B769}"/>
              </a:ext>
            </a:extLst>
          </p:cNvPr>
          <p:cNvSpPr txBox="1"/>
          <p:nvPr/>
        </p:nvSpPr>
        <p:spPr>
          <a:xfrm>
            <a:off x="1784333" y="5825196"/>
            <a:ext cx="8639827"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nằm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endParaRPr lang="vi-VN" sz="3200" b="1" dirty="0">
              <a:latin typeface="Times New Roman" panose="02020603050405020304" pitchFamily="18" charset="0"/>
              <a:cs typeface="Times New Roman" panose="02020603050405020304" pitchFamily="18" charset="0"/>
            </a:endParaRPr>
          </a:p>
        </p:txBody>
      </p:sp>
      <p:pic>
        <p:nvPicPr>
          <p:cNvPr id="1028" name="Picture 4" descr="Chim Sẻ Hình ảnh | Định dạng hình ảnh PSD 401420503| vn.lovepik.com">
            <a:extLst>
              <a:ext uri="{FF2B5EF4-FFF2-40B4-BE49-F238E27FC236}">
                <a16:creationId xmlns:a16="http://schemas.microsoft.com/office/drawing/2014/main" id="{B7629795-ACD7-4353-B4B4-34191E6734A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7093" l="0" r="100000"/>
                    </a14:imgEffect>
                  </a14:imgLayer>
                </a14:imgProps>
              </a:ext>
              <a:ext uri="{28A0092B-C50C-407E-A947-70E740481C1C}">
                <a14:useLocalDpi xmlns:a14="http://schemas.microsoft.com/office/drawing/2010/main" val="0"/>
              </a:ext>
            </a:extLst>
          </a:blip>
          <a:srcRect/>
          <a:stretch>
            <a:fillRect/>
          </a:stretch>
        </p:blipFill>
        <p:spPr bwMode="auto">
          <a:xfrm rot="717045">
            <a:off x="2104570" y="586461"/>
            <a:ext cx="5970253" cy="5970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23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nodeType="clickEffect">
                                  <p:stCondLst>
                                    <p:cond delay="0"/>
                                  </p:stCondLst>
                                  <p:childTnLst>
                                    <p:animEffect transition="out" filter="circle(out)">
                                      <p:cBhvr>
                                        <p:cTn id="14" dur="2000"/>
                                        <p:tgtEl>
                                          <p:spTgt spid="6"/>
                                        </p:tgtEl>
                                      </p:cBhvr>
                                    </p:animEffect>
                                    <p:set>
                                      <p:cBhvr>
                                        <p:cTn id="15" dur="1" fill="hold">
                                          <p:stCondLst>
                                            <p:cond delay="19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barn(inVertical)">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1028"/>
                                        </p:tgtEl>
                                      </p:cBhvr>
                                    </p:animEffect>
                                    <p:set>
                                      <p:cBhvr>
                                        <p:cTn id="25" dur="1" fill="hold">
                                          <p:stCondLst>
                                            <p:cond delay="19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DC43CB-6630-42F7-929C-E3A744A581EF}"/>
              </a:ext>
            </a:extLst>
          </p:cNvPr>
          <p:cNvSpPr txBox="1"/>
          <p:nvPr/>
        </p:nvSpPr>
        <p:spPr>
          <a:xfrm>
            <a:off x="336533" y="354505"/>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32879F81-5CA9-46A2-A4FF-E77512DD7D0C}"/>
              </a:ext>
            </a:extLst>
          </p:cNvPr>
          <p:cNvGrpSpPr/>
          <p:nvPr/>
        </p:nvGrpSpPr>
        <p:grpSpPr>
          <a:xfrm>
            <a:off x="2213025" y="4116200"/>
            <a:ext cx="9074735" cy="523220"/>
            <a:chOff x="414705" y="4116200"/>
            <a:chExt cx="9074735" cy="523220"/>
          </a:xfrm>
        </p:grpSpPr>
        <p:sp>
          <p:nvSpPr>
            <p:cNvPr id="13" name="TextBox 12">
              <a:extLst>
                <a:ext uri="{FF2B5EF4-FFF2-40B4-BE49-F238E27FC236}">
                  <a16:creationId xmlns:a16="http://schemas.microsoft.com/office/drawing/2014/main" id="{EE6811F3-7487-4A1A-9BB8-8F942A99C76F}"/>
                </a:ext>
              </a:extLst>
            </p:cNvPr>
            <p:cNvSpPr txBox="1"/>
            <p:nvPr/>
          </p:nvSpPr>
          <p:spPr>
            <a:xfrm>
              <a:off x="414705" y="411620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M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5" name="Object 14">
              <a:extLst>
                <a:ext uri="{FF2B5EF4-FFF2-40B4-BE49-F238E27FC236}">
                  <a16:creationId xmlns:a16="http://schemas.microsoft.com/office/drawing/2014/main" id="{A121FC8E-0686-4F13-BA8A-7AFEC9B5628B}"/>
                </a:ext>
              </a:extLst>
            </p:cNvPr>
            <p:cNvGraphicFramePr>
              <a:graphicFrameLocks noChangeAspect="1"/>
            </p:cNvGraphicFramePr>
            <p:nvPr>
              <p:extLst>
                <p:ext uri="{D42A27DB-BD31-4B8C-83A1-F6EECF244321}">
                  <p14:modId xmlns:p14="http://schemas.microsoft.com/office/powerpoint/2010/main" val="990231581"/>
                </p:ext>
              </p:extLst>
            </p:nvPr>
          </p:nvGraphicFramePr>
          <p:xfrm>
            <a:off x="6650990" y="4229220"/>
            <a:ext cx="952500" cy="317500"/>
          </p:xfrm>
          <a:graphic>
            <a:graphicData uri="http://schemas.openxmlformats.org/presentationml/2006/ole">
              <mc:AlternateContent xmlns:mc="http://schemas.openxmlformats.org/markup-compatibility/2006">
                <mc:Choice xmlns:v="urn:schemas-microsoft-com:vml" Requires="v">
                  <p:oleObj name="Equation" r:id="rId2" imgW="952200" imgH="317160" progId="Equation.DSMT4">
                    <p:embed/>
                  </p:oleObj>
                </mc:Choice>
                <mc:Fallback>
                  <p:oleObj name="Equation" r:id="rId2" imgW="952200" imgH="317160" progId="Equation.DSMT4">
                    <p:embed/>
                    <p:pic>
                      <p:nvPicPr>
                        <p:cNvPr id="15" name="Object 14">
                          <a:extLst>
                            <a:ext uri="{FF2B5EF4-FFF2-40B4-BE49-F238E27FC236}">
                              <a16:creationId xmlns:a16="http://schemas.microsoft.com/office/drawing/2014/main" id="{A121FC8E-0686-4F13-BA8A-7AFEC9B5628B}"/>
                            </a:ext>
                          </a:extLst>
                        </p:cNvPr>
                        <p:cNvPicPr/>
                        <p:nvPr/>
                      </p:nvPicPr>
                      <p:blipFill>
                        <a:blip r:embed="rId3"/>
                        <a:stretch>
                          <a:fillRect/>
                        </a:stretch>
                      </p:blipFill>
                      <p:spPr>
                        <a:xfrm>
                          <a:off x="6650990" y="4229220"/>
                          <a:ext cx="952500" cy="317500"/>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id="{F9AE18DF-DF7D-4786-93BC-D53F714E1120}"/>
              </a:ext>
            </a:extLst>
          </p:cNvPr>
          <p:cNvGrpSpPr/>
          <p:nvPr/>
        </p:nvGrpSpPr>
        <p:grpSpPr>
          <a:xfrm>
            <a:off x="2263825" y="5030600"/>
            <a:ext cx="9074735" cy="523220"/>
            <a:chOff x="414705" y="4116200"/>
            <a:chExt cx="9074735" cy="523220"/>
          </a:xfrm>
        </p:grpSpPr>
        <p:sp>
          <p:nvSpPr>
            <p:cNvPr id="18" name="TextBox 17">
              <a:extLst>
                <a:ext uri="{FF2B5EF4-FFF2-40B4-BE49-F238E27FC236}">
                  <a16:creationId xmlns:a16="http://schemas.microsoft.com/office/drawing/2014/main" id="{3619EB52-6607-4313-B1D6-F887200A8F9C}"/>
                </a:ext>
              </a:extLst>
            </p:cNvPr>
            <p:cNvSpPr txBox="1"/>
            <p:nvPr/>
          </p:nvSpPr>
          <p:spPr>
            <a:xfrm>
              <a:off x="414705" y="411620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N </a:t>
              </a:r>
              <a:r>
                <a:rPr lang="en-US" sz="2800" b="1" dirty="0" err="1">
                  <a:solidFill>
                    <a:srgbClr val="C00000"/>
                  </a:solidFill>
                  <a:latin typeface="Times New Roman" panose="02020603050405020304" pitchFamily="18" charset="0"/>
                  <a:cs typeface="Times New Roman" panose="02020603050405020304" pitchFamily="18" charset="0"/>
                </a:rPr>
                <a:t>không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9" name="Object 18">
              <a:extLst>
                <a:ext uri="{FF2B5EF4-FFF2-40B4-BE49-F238E27FC236}">
                  <a16:creationId xmlns:a16="http://schemas.microsoft.com/office/drawing/2014/main" id="{44A50C5C-0B9B-4A39-A395-0B8237DDD13D}"/>
                </a:ext>
              </a:extLst>
            </p:cNvPr>
            <p:cNvGraphicFramePr>
              <a:graphicFrameLocks noChangeAspect="1"/>
            </p:cNvGraphicFramePr>
            <p:nvPr>
              <p:extLst>
                <p:ext uri="{D42A27DB-BD31-4B8C-83A1-F6EECF244321}">
                  <p14:modId xmlns:p14="http://schemas.microsoft.com/office/powerpoint/2010/main" val="486512687"/>
                </p:ext>
              </p:extLst>
            </p:nvPr>
          </p:nvGraphicFramePr>
          <p:xfrm>
            <a:off x="7769543" y="4206875"/>
            <a:ext cx="889000" cy="342900"/>
          </p:xfrm>
          <a:graphic>
            <a:graphicData uri="http://schemas.openxmlformats.org/presentationml/2006/ole">
              <mc:AlternateContent xmlns:mc="http://schemas.openxmlformats.org/markup-compatibility/2006">
                <mc:Choice xmlns:v="urn:schemas-microsoft-com:vml" Requires="v">
                  <p:oleObj name="Equation" r:id="rId4" imgW="888840" imgH="342720" progId="Equation.DSMT4">
                    <p:embed/>
                  </p:oleObj>
                </mc:Choice>
                <mc:Fallback>
                  <p:oleObj name="Equation" r:id="rId4" imgW="888840" imgH="342720" progId="Equation.DSMT4">
                    <p:embed/>
                    <p:pic>
                      <p:nvPicPr>
                        <p:cNvPr id="19" name="Object 18">
                          <a:extLst>
                            <a:ext uri="{FF2B5EF4-FFF2-40B4-BE49-F238E27FC236}">
                              <a16:creationId xmlns:a16="http://schemas.microsoft.com/office/drawing/2014/main" id="{44A50C5C-0B9B-4A39-A395-0B8237DDD13D}"/>
                            </a:ext>
                          </a:extLst>
                        </p:cNvPr>
                        <p:cNvPicPr/>
                        <p:nvPr/>
                      </p:nvPicPr>
                      <p:blipFill>
                        <a:blip r:embed="rId5"/>
                        <a:stretch>
                          <a:fillRect/>
                        </a:stretch>
                      </p:blipFill>
                      <p:spPr>
                        <a:xfrm>
                          <a:off x="7769543" y="4206875"/>
                          <a:ext cx="889000" cy="342900"/>
                        </a:xfrm>
                        <a:prstGeom prst="rect">
                          <a:avLst/>
                        </a:prstGeom>
                      </p:spPr>
                    </p:pic>
                  </p:oleObj>
                </mc:Fallback>
              </mc:AlternateContent>
            </a:graphicData>
          </a:graphic>
        </p:graphicFrame>
      </p:grpSp>
      <p:grpSp>
        <p:nvGrpSpPr>
          <p:cNvPr id="21" name="Group 20">
            <a:extLst>
              <a:ext uri="{FF2B5EF4-FFF2-40B4-BE49-F238E27FC236}">
                <a16:creationId xmlns:a16="http://schemas.microsoft.com/office/drawing/2014/main" id="{9A2ECBFE-1080-4F98-8AE8-699D8FA7BAAE}"/>
              </a:ext>
            </a:extLst>
          </p:cNvPr>
          <p:cNvGrpSpPr/>
          <p:nvPr/>
        </p:nvGrpSpPr>
        <p:grpSpPr>
          <a:xfrm>
            <a:off x="3233519" y="1430890"/>
            <a:ext cx="5266591" cy="2398815"/>
            <a:chOff x="3233519" y="1430890"/>
            <a:chExt cx="5266591" cy="2398815"/>
          </a:xfrm>
        </p:grpSpPr>
        <p:pic>
          <p:nvPicPr>
            <p:cNvPr id="9" name="Picture 8">
              <a:extLst>
                <a:ext uri="{FF2B5EF4-FFF2-40B4-BE49-F238E27FC236}">
                  <a16:creationId xmlns:a16="http://schemas.microsoft.com/office/drawing/2014/main" id="{08A85C37-9DA3-4B4C-BBA8-E739E56F50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3519" y="1430890"/>
              <a:ext cx="5266591" cy="22941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a:extLst>
                <a:ext uri="{FF2B5EF4-FFF2-40B4-BE49-F238E27FC236}">
                  <a16:creationId xmlns:a16="http://schemas.microsoft.com/office/drawing/2014/main" id="{9DD65E83-63D7-47F9-AB74-4811CF6A62AB}"/>
                </a:ext>
              </a:extLst>
            </p:cNvPr>
            <p:cNvSpPr txBox="1"/>
            <p:nvPr/>
          </p:nvSpPr>
          <p:spPr>
            <a:xfrm>
              <a:off x="5338152" y="3368040"/>
              <a:ext cx="1442720" cy="461665"/>
            </a:xfrm>
            <a:prstGeom prst="rect">
              <a:avLst/>
            </a:prstGeom>
            <a:noFill/>
          </p:spPr>
          <p:txBody>
            <a:bodyPr wrap="square" rtlCol="0">
              <a:spAutoFit/>
            </a:bodyPr>
            <a:lstStyle/>
            <a:p>
              <a:r>
                <a:rPr lang="en-US" sz="2400" dirty="0" err="1"/>
                <a:t>Hình</a:t>
              </a:r>
              <a:r>
                <a:rPr lang="en-US" sz="2400" dirty="0"/>
                <a:t> 8.1</a:t>
              </a:r>
            </a:p>
          </p:txBody>
        </p:sp>
      </p:grpSp>
    </p:spTree>
    <p:extLst>
      <p:ext uri="{BB962C8B-B14F-4D97-AF65-F5344CB8AC3E}">
        <p14:creationId xmlns:p14="http://schemas.microsoft.com/office/powerpoint/2010/main" val="110727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DC43CB-6630-42F7-929C-E3A744A581EF}"/>
              </a:ext>
            </a:extLst>
          </p:cNvPr>
          <p:cNvSpPr txBox="1"/>
          <p:nvPr/>
        </p:nvSpPr>
        <p:spPr>
          <a:xfrm>
            <a:off x="1456277" y="65696"/>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32879F81-5CA9-46A2-A4FF-E77512DD7D0C}"/>
              </a:ext>
            </a:extLst>
          </p:cNvPr>
          <p:cNvGrpSpPr/>
          <p:nvPr/>
        </p:nvGrpSpPr>
        <p:grpSpPr>
          <a:xfrm>
            <a:off x="2152065" y="5415228"/>
            <a:ext cx="9074735" cy="523220"/>
            <a:chOff x="353745" y="4136520"/>
            <a:chExt cx="9074735" cy="523220"/>
          </a:xfrm>
        </p:grpSpPr>
        <p:sp>
          <p:nvSpPr>
            <p:cNvPr id="13" name="TextBox 12">
              <a:extLst>
                <a:ext uri="{FF2B5EF4-FFF2-40B4-BE49-F238E27FC236}">
                  <a16:creationId xmlns:a16="http://schemas.microsoft.com/office/drawing/2014/main" id="{EE6811F3-7487-4A1A-9BB8-8F942A99C76F}"/>
                </a:ext>
              </a:extLst>
            </p:cNvPr>
            <p:cNvSpPr txBox="1"/>
            <p:nvPr/>
          </p:nvSpPr>
          <p:spPr>
            <a:xfrm>
              <a:off x="353745" y="413652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A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5" name="Object 14">
              <a:extLst>
                <a:ext uri="{FF2B5EF4-FFF2-40B4-BE49-F238E27FC236}">
                  <a16:creationId xmlns:a16="http://schemas.microsoft.com/office/drawing/2014/main" id="{A121FC8E-0686-4F13-BA8A-7AFEC9B5628B}"/>
                </a:ext>
              </a:extLst>
            </p:cNvPr>
            <p:cNvGraphicFramePr>
              <a:graphicFrameLocks noChangeAspect="1"/>
            </p:cNvGraphicFramePr>
            <p:nvPr>
              <p:extLst>
                <p:ext uri="{D42A27DB-BD31-4B8C-83A1-F6EECF244321}">
                  <p14:modId xmlns:p14="http://schemas.microsoft.com/office/powerpoint/2010/main" val="1094752090"/>
                </p:ext>
              </p:extLst>
            </p:nvPr>
          </p:nvGraphicFramePr>
          <p:xfrm>
            <a:off x="6694805" y="4280853"/>
            <a:ext cx="825500" cy="317500"/>
          </p:xfrm>
          <a:graphic>
            <a:graphicData uri="http://schemas.openxmlformats.org/presentationml/2006/ole">
              <mc:AlternateContent xmlns:mc="http://schemas.openxmlformats.org/markup-compatibility/2006">
                <mc:Choice xmlns:v="urn:schemas-microsoft-com:vml" Requires="v">
                  <p:oleObj name="Equation" r:id="rId2" imgW="825480" imgH="317160" progId="Equation.DSMT4">
                    <p:embed/>
                  </p:oleObj>
                </mc:Choice>
                <mc:Fallback>
                  <p:oleObj name="Equation" r:id="rId2" imgW="825480" imgH="317160" progId="Equation.DSMT4">
                    <p:embed/>
                    <p:pic>
                      <p:nvPicPr>
                        <p:cNvPr id="15" name="Object 14">
                          <a:extLst>
                            <a:ext uri="{FF2B5EF4-FFF2-40B4-BE49-F238E27FC236}">
                              <a16:creationId xmlns:a16="http://schemas.microsoft.com/office/drawing/2014/main" id="{A121FC8E-0686-4F13-BA8A-7AFEC9B5628B}"/>
                            </a:ext>
                          </a:extLst>
                        </p:cNvPr>
                        <p:cNvPicPr/>
                        <p:nvPr/>
                      </p:nvPicPr>
                      <p:blipFill>
                        <a:blip r:embed="rId3"/>
                        <a:stretch>
                          <a:fillRect/>
                        </a:stretch>
                      </p:blipFill>
                      <p:spPr>
                        <a:xfrm>
                          <a:off x="6694805" y="4280853"/>
                          <a:ext cx="825500" cy="317500"/>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id="{F9AE18DF-DF7D-4786-93BC-D53F714E1120}"/>
              </a:ext>
            </a:extLst>
          </p:cNvPr>
          <p:cNvGrpSpPr/>
          <p:nvPr/>
        </p:nvGrpSpPr>
        <p:grpSpPr>
          <a:xfrm>
            <a:off x="2131745" y="6309308"/>
            <a:ext cx="9074735" cy="523220"/>
            <a:chOff x="414705" y="4116200"/>
            <a:chExt cx="9074735" cy="523220"/>
          </a:xfrm>
        </p:grpSpPr>
        <p:sp>
          <p:nvSpPr>
            <p:cNvPr id="18" name="TextBox 17">
              <a:extLst>
                <a:ext uri="{FF2B5EF4-FFF2-40B4-BE49-F238E27FC236}">
                  <a16:creationId xmlns:a16="http://schemas.microsoft.com/office/drawing/2014/main" id="{3619EB52-6607-4313-B1D6-F887200A8F9C}"/>
                </a:ext>
              </a:extLst>
            </p:cNvPr>
            <p:cNvSpPr txBox="1"/>
            <p:nvPr/>
          </p:nvSpPr>
          <p:spPr>
            <a:xfrm>
              <a:off x="414705" y="411620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C </a:t>
              </a:r>
              <a:r>
                <a:rPr lang="en-US" sz="2800" b="1" dirty="0" err="1">
                  <a:solidFill>
                    <a:srgbClr val="C00000"/>
                  </a:solidFill>
                  <a:latin typeface="Times New Roman" panose="02020603050405020304" pitchFamily="18" charset="0"/>
                  <a:cs typeface="Times New Roman" panose="02020603050405020304" pitchFamily="18" charset="0"/>
                </a:rPr>
                <a:t>không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9" name="Object 18">
              <a:extLst>
                <a:ext uri="{FF2B5EF4-FFF2-40B4-BE49-F238E27FC236}">
                  <a16:creationId xmlns:a16="http://schemas.microsoft.com/office/drawing/2014/main" id="{44A50C5C-0B9B-4A39-A395-0B8237DDD13D}"/>
                </a:ext>
              </a:extLst>
            </p:cNvPr>
            <p:cNvGraphicFramePr>
              <a:graphicFrameLocks noChangeAspect="1"/>
            </p:cNvGraphicFramePr>
            <p:nvPr>
              <p:extLst>
                <p:ext uri="{D42A27DB-BD31-4B8C-83A1-F6EECF244321}">
                  <p14:modId xmlns:p14="http://schemas.microsoft.com/office/powerpoint/2010/main" val="2722826359"/>
                </p:ext>
              </p:extLst>
            </p:nvPr>
          </p:nvGraphicFramePr>
          <p:xfrm>
            <a:off x="7795260" y="4206240"/>
            <a:ext cx="838200" cy="342900"/>
          </p:xfrm>
          <a:graphic>
            <a:graphicData uri="http://schemas.openxmlformats.org/presentationml/2006/ole">
              <mc:AlternateContent xmlns:mc="http://schemas.openxmlformats.org/markup-compatibility/2006">
                <mc:Choice xmlns:v="urn:schemas-microsoft-com:vml" Requires="v">
                  <p:oleObj name="Equation" r:id="rId4" imgW="838080" imgH="342720" progId="Equation.DSMT4">
                    <p:embed/>
                  </p:oleObj>
                </mc:Choice>
                <mc:Fallback>
                  <p:oleObj name="Equation" r:id="rId4" imgW="838080" imgH="342720" progId="Equation.DSMT4">
                    <p:embed/>
                    <p:pic>
                      <p:nvPicPr>
                        <p:cNvPr id="19" name="Object 18">
                          <a:extLst>
                            <a:ext uri="{FF2B5EF4-FFF2-40B4-BE49-F238E27FC236}">
                              <a16:creationId xmlns:a16="http://schemas.microsoft.com/office/drawing/2014/main" id="{44A50C5C-0B9B-4A39-A395-0B8237DDD13D}"/>
                            </a:ext>
                          </a:extLst>
                        </p:cNvPr>
                        <p:cNvPicPr/>
                        <p:nvPr/>
                      </p:nvPicPr>
                      <p:blipFill>
                        <a:blip r:embed="rId5"/>
                        <a:stretch>
                          <a:fillRect/>
                        </a:stretch>
                      </p:blipFill>
                      <p:spPr>
                        <a:xfrm>
                          <a:off x="7795260" y="4206240"/>
                          <a:ext cx="838200" cy="342900"/>
                        </a:xfrm>
                        <a:prstGeom prst="rect">
                          <a:avLst/>
                        </a:prstGeom>
                      </p:spPr>
                    </p:pic>
                  </p:oleObj>
                </mc:Fallback>
              </mc:AlternateContent>
            </a:graphicData>
          </a:graphic>
        </p:graphicFrame>
      </p:grpSp>
      <p:grpSp>
        <p:nvGrpSpPr>
          <p:cNvPr id="5" name="Group 4">
            <a:extLst>
              <a:ext uri="{FF2B5EF4-FFF2-40B4-BE49-F238E27FC236}">
                <a16:creationId xmlns:a16="http://schemas.microsoft.com/office/drawing/2014/main" id="{D7E0A53B-91DB-4019-AD85-D8E97C204C42}"/>
              </a:ext>
            </a:extLst>
          </p:cNvPr>
          <p:cNvGrpSpPr/>
          <p:nvPr/>
        </p:nvGrpSpPr>
        <p:grpSpPr>
          <a:xfrm>
            <a:off x="3566666" y="2349001"/>
            <a:ext cx="5058668" cy="2804160"/>
            <a:chOff x="3292852" y="1125660"/>
            <a:chExt cx="5058668" cy="2804160"/>
          </a:xfrm>
        </p:grpSpPr>
        <p:pic>
          <p:nvPicPr>
            <p:cNvPr id="3" name="Picture 2">
              <a:extLst>
                <a:ext uri="{FF2B5EF4-FFF2-40B4-BE49-F238E27FC236}">
                  <a16:creationId xmlns:a16="http://schemas.microsoft.com/office/drawing/2014/main" id="{8DC7906F-32A5-4E05-ADA8-8C9C7A669F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2852" y="1125660"/>
              <a:ext cx="5058668" cy="2804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a:extLst>
                <a:ext uri="{FF2B5EF4-FFF2-40B4-BE49-F238E27FC236}">
                  <a16:creationId xmlns:a16="http://schemas.microsoft.com/office/drawing/2014/main" id="{E71A001F-957F-466D-A76E-38E55DCDFBB6}"/>
                </a:ext>
              </a:extLst>
            </p:cNvPr>
            <p:cNvSpPr txBox="1"/>
            <p:nvPr/>
          </p:nvSpPr>
          <p:spPr>
            <a:xfrm>
              <a:off x="5226392" y="3468155"/>
              <a:ext cx="1442720" cy="461665"/>
            </a:xfrm>
            <a:prstGeom prst="rect">
              <a:avLst/>
            </a:prstGeom>
            <a:noFill/>
          </p:spPr>
          <p:txBody>
            <a:bodyPr wrap="square" rtlCol="0">
              <a:spAutoFit/>
            </a:bodyPr>
            <a:lstStyle/>
            <a:p>
              <a:r>
                <a:rPr lang="en-US" sz="2400" dirty="0" err="1"/>
                <a:t>Hình</a:t>
              </a:r>
              <a:r>
                <a:rPr lang="en-US" sz="2400" dirty="0"/>
                <a:t> 8.2</a:t>
              </a:r>
            </a:p>
          </p:txBody>
        </p:sp>
      </p:grpSp>
      <p:grpSp>
        <p:nvGrpSpPr>
          <p:cNvPr id="22" name="Group 21">
            <a:extLst>
              <a:ext uri="{FF2B5EF4-FFF2-40B4-BE49-F238E27FC236}">
                <a16:creationId xmlns:a16="http://schemas.microsoft.com/office/drawing/2014/main" id="{F25430D4-0729-4C67-BCED-F3024A50F93A}"/>
              </a:ext>
            </a:extLst>
          </p:cNvPr>
          <p:cNvGrpSpPr/>
          <p:nvPr/>
        </p:nvGrpSpPr>
        <p:grpSpPr>
          <a:xfrm rot="1013353">
            <a:off x="-21354" y="417481"/>
            <a:ext cx="1545245" cy="908265"/>
            <a:chOff x="143130" y="1484212"/>
            <a:chExt cx="1853052" cy="1493400"/>
          </a:xfrm>
        </p:grpSpPr>
        <p:sp>
          <p:nvSpPr>
            <p:cNvPr id="20" name="Speech Bubble: Rectangle with Corners Rounded 19">
              <a:extLst>
                <a:ext uri="{FF2B5EF4-FFF2-40B4-BE49-F238E27FC236}">
                  <a16:creationId xmlns:a16="http://schemas.microsoft.com/office/drawing/2014/main" id="{FDC4A5BB-CF25-469D-8434-397D816967EB}"/>
                </a:ext>
              </a:extLst>
            </p:cNvPr>
            <p:cNvSpPr/>
            <p:nvPr/>
          </p:nvSpPr>
          <p:spPr>
            <a:xfrm rot="20647300">
              <a:off x="722355" y="1899187"/>
              <a:ext cx="1273827" cy="1078425"/>
            </a:xfrm>
            <a:prstGeom prst="wedgeRoundRectCallout">
              <a:avLst>
                <a:gd name="adj1" fmla="val -2506"/>
                <a:gd name="adj2" fmla="val 69670"/>
                <a:gd name="adj3" fmla="val 16667"/>
              </a:avLst>
            </a:prstGeom>
            <a:solidFill>
              <a:srgbClr val="FF6600"/>
            </a:solidFill>
            <a:ln>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080" name="Picture 8" descr="Dấu chấm hỏi màu trắng Biểu tượng cảm xúc ❔">
              <a:extLst>
                <a:ext uri="{FF2B5EF4-FFF2-40B4-BE49-F238E27FC236}">
                  <a16:creationId xmlns:a16="http://schemas.microsoft.com/office/drawing/2014/main" id="{1E18E5D0-1329-4811-9CF1-1BA0BB8A50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55383">
              <a:off x="672089" y="2095261"/>
              <a:ext cx="1047810" cy="83575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15 phát minh của Nhật Bản được cả thế giới ngưỡng mộ - Yêu Nhật Bản">
              <a:extLst>
                <a:ext uri="{FF2B5EF4-FFF2-40B4-BE49-F238E27FC236}">
                  <a16:creationId xmlns:a16="http://schemas.microsoft.com/office/drawing/2014/main" id="{4FBA1581-47D4-4987-9E10-7A2260C99971}"/>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480278">
              <a:off x="244207" y="1639199"/>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15 phát minh của Nhật Bản được cả thế giới ngưỡng mộ - Yêu Nhật Bản">
              <a:extLst>
                <a:ext uri="{FF2B5EF4-FFF2-40B4-BE49-F238E27FC236}">
                  <a16:creationId xmlns:a16="http://schemas.microsoft.com/office/drawing/2014/main" id="{CE374872-C940-4BB1-8CD2-3E446D8FC5F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335948">
              <a:off x="506425" y="1484212"/>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15 phát minh của Nhật Bản được cả thế giới ngưỡng mộ - Yêu Nhật Bản">
              <a:extLst>
                <a:ext uri="{FF2B5EF4-FFF2-40B4-BE49-F238E27FC236}">
                  <a16:creationId xmlns:a16="http://schemas.microsoft.com/office/drawing/2014/main" id="{00C4861D-A020-4EBA-8DD9-CA2FB2E3148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0263629">
              <a:off x="143130" y="1885230"/>
              <a:ext cx="496587" cy="60567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CC4DEEAF-140E-44B7-B134-5E96C5CAD6CB}"/>
                </a:ext>
              </a:extLst>
            </p:cNvPr>
            <p:cNvSpPr/>
            <p:nvPr/>
          </p:nvSpPr>
          <p:spPr>
            <a:xfrm rot="20566661">
              <a:off x="773155" y="1964642"/>
              <a:ext cx="1136975" cy="92079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Rounded Corners 22">
            <a:extLst>
              <a:ext uri="{FF2B5EF4-FFF2-40B4-BE49-F238E27FC236}">
                <a16:creationId xmlns:a16="http://schemas.microsoft.com/office/drawing/2014/main" id="{B3D872ED-C523-4F3B-BE66-6FF655F2EDFE}"/>
              </a:ext>
            </a:extLst>
          </p:cNvPr>
          <p:cNvSpPr/>
          <p:nvPr/>
        </p:nvSpPr>
        <p:spPr>
          <a:xfrm>
            <a:off x="945836" y="1286782"/>
            <a:ext cx="10250484" cy="10804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Times New Roman" panose="02020603050405020304" pitchFamily="18" charset="0"/>
                <a:cs typeface="Times New Roman" panose="02020603050405020304" pitchFamily="18" charset="0"/>
              </a:rPr>
              <a:t>Trong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Hình</a:t>
            </a:r>
            <a:r>
              <a:rPr lang="en-US" sz="2800" b="1" dirty="0">
                <a:solidFill>
                  <a:srgbClr val="0070C0"/>
                </a:solidFill>
                <a:latin typeface="Times New Roman" panose="02020603050405020304" pitchFamily="18" charset="0"/>
                <a:cs typeface="Times New Roman" panose="02020603050405020304" pitchFamily="18" charset="0"/>
              </a:rPr>
              <a:t> 8.2, </a:t>
            </a:r>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điểm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nào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thuộc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i="1" dirty="0">
                <a:solidFill>
                  <a:srgbClr val="0070C0"/>
                </a:solidFill>
                <a:latin typeface="Times New Roman" panose="02020603050405020304" pitchFamily="18" charset="0"/>
                <a:cs typeface="Times New Roman" panose="02020603050405020304" pitchFamily="18" charset="0"/>
              </a:rPr>
              <a:t>d, </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điểm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nào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thuộc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i="1" dirty="0">
                <a:solidFill>
                  <a:srgbClr val="0070C0"/>
                </a:solidFill>
                <a:latin typeface="Times New Roman" panose="02020603050405020304" pitchFamily="18" charset="0"/>
                <a:cs typeface="Times New Roman" panose="02020603050405020304" pitchFamily="18" charset="0"/>
              </a:rPr>
              <a:t>d </a:t>
            </a:r>
            <a:r>
              <a:rPr lang="en-US" sz="2800" b="1" dirty="0">
                <a:solidFill>
                  <a:srgbClr val="0070C0"/>
                </a:solidFill>
                <a:latin typeface="Times New Roman" panose="02020603050405020304" pitchFamily="18" charset="0"/>
                <a:cs typeface="Times New Roman" panose="02020603050405020304" pitchFamily="18" charset="0"/>
              </a:rPr>
              <a:t>?</a:t>
            </a:r>
          </a:p>
        </p:txBody>
      </p:sp>
      <p:grpSp>
        <p:nvGrpSpPr>
          <p:cNvPr id="31" name="Group 30">
            <a:extLst>
              <a:ext uri="{FF2B5EF4-FFF2-40B4-BE49-F238E27FC236}">
                <a16:creationId xmlns:a16="http://schemas.microsoft.com/office/drawing/2014/main" id="{A526063F-3C19-4601-B587-C852921DC9CC}"/>
              </a:ext>
            </a:extLst>
          </p:cNvPr>
          <p:cNvGrpSpPr/>
          <p:nvPr/>
        </p:nvGrpSpPr>
        <p:grpSpPr>
          <a:xfrm>
            <a:off x="2121585" y="5902908"/>
            <a:ext cx="9074735" cy="523220"/>
            <a:chOff x="353745" y="4136520"/>
            <a:chExt cx="9074735" cy="523220"/>
          </a:xfrm>
        </p:grpSpPr>
        <p:sp>
          <p:nvSpPr>
            <p:cNvPr id="32" name="TextBox 31">
              <a:extLst>
                <a:ext uri="{FF2B5EF4-FFF2-40B4-BE49-F238E27FC236}">
                  <a16:creationId xmlns:a16="http://schemas.microsoft.com/office/drawing/2014/main" id="{21A98F3F-5B87-4215-A8F8-46E9F79429B1}"/>
                </a:ext>
              </a:extLst>
            </p:cNvPr>
            <p:cNvSpPr txBox="1"/>
            <p:nvPr/>
          </p:nvSpPr>
          <p:spPr>
            <a:xfrm>
              <a:off x="353745" y="413652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B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33" name="Object 32">
              <a:extLst>
                <a:ext uri="{FF2B5EF4-FFF2-40B4-BE49-F238E27FC236}">
                  <a16:creationId xmlns:a16="http://schemas.microsoft.com/office/drawing/2014/main" id="{BD689319-AD0A-4E8E-9369-4A62FB3D7014}"/>
                </a:ext>
              </a:extLst>
            </p:cNvPr>
            <p:cNvGraphicFramePr>
              <a:graphicFrameLocks noChangeAspect="1"/>
            </p:cNvGraphicFramePr>
            <p:nvPr>
              <p:extLst>
                <p:ext uri="{D42A27DB-BD31-4B8C-83A1-F6EECF244321}">
                  <p14:modId xmlns:p14="http://schemas.microsoft.com/office/powerpoint/2010/main" val="411838563"/>
                </p:ext>
              </p:extLst>
            </p:nvPr>
          </p:nvGraphicFramePr>
          <p:xfrm>
            <a:off x="6694805" y="4280853"/>
            <a:ext cx="825500" cy="317500"/>
          </p:xfrm>
          <a:graphic>
            <a:graphicData uri="http://schemas.openxmlformats.org/presentationml/2006/ole">
              <mc:AlternateContent xmlns:mc="http://schemas.openxmlformats.org/markup-compatibility/2006">
                <mc:Choice xmlns:v="urn:schemas-microsoft-com:vml" Requires="v">
                  <p:oleObj name="Equation" r:id="rId10" imgW="825480" imgH="317160" progId="Equation.DSMT4">
                    <p:embed/>
                  </p:oleObj>
                </mc:Choice>
                <mc:Fallback>
                  <p:oleObj name="Equation" r:id="rId10" imgW="825480" imgH="317160" progId="Equation.DSMT4">
                    <p:embed/>
                    <p:pic>
                      <p:nvPicPr>
                        <p:cNvPr id="33" name="Object 32">
                          <a:extLst>
                            <a:ext uri="{FF2B5EF4-FFF2-40B4-BE49-F238E27FC236}">
                              <a16:creationId xmlns:a16="http://schemas.microsoft.com/office/drawing/2014/main" id="{BD689319-AD0A-4E8E-9369-4A62FB3D7014}"/>
                            </a:ext>
                          </a:extLst>
                        </p:cNvPr>
                        <p:cNvPicPr/>
                        <p:nvPr/>
                      </p:nvPicPr>
                      <p:blipFill>
                        <a:blip r:embed="rId11"/>
                        <a:stretch>
                          <a:fillRect/>
                        </a:stretch>
                      </p:blipFill>
                      <p:spPr>
                        <a:xfrm>
                          <a:off x="6694805" y="4280853"/>
                          <a:ext cx="825500" cy="317500"/>
                        </a:xfrm>
                        <a:prstGeom prst="rect">
                          <a:avLst/>
                        </a:prstGeom>
                      </p:spPr>
                    </p:pic>
                  </p:oleObj>
                </mc:Fallback>
              </mc:AlternateContent>
            </a:graphicData>
          </a:graphic>
        </p:graphicFrame>
      </p:grpSp>
    </p:spTree>
    <p:extLst>
      <p:ext uri="{BB962C8B-B14F-4D97-AF65-F5344CB8AC3E}">
        <p14:creationId xmlns:p14="http://schemas.microsoft.com/office/powerpoint/2010/main" val="211503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6" presetClass="entr" presetSubtype="21"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000"/>
                                        <p:tgtEl>
                                          <p:spTgt spid="31"/>
                                        </p:tgtEl>
                                      </p:cBhvr>
                                    </p:animEffect>
                                    <p:anim calcmode="lin" valueType="num">
                                      <p:cBhvr>
                                        <p:cTn id="30" dur="1000" fill="hold"/>
                                        <p:tgtEl>
                                          <p:spTgt spid="31"/>
                                        </p:tgtEl>
                                        <p:attrNameLst>
                                          <p:attrName>ppt_x</p:attrName>
                                        </p:attrNameLst>
                                      </p:cBhvr>
                                      <p:tavLst>
                                        <p:tav tm="0">
                                          <p:val>
                                            <p:strVal val="#ppt_x"/>
                                          </p:val>
                                        </p:tav>
                                        <p:tav tm="100000">
                                          <p:val>
                                            <p:strVal val="#ppt_x"/>
                                          </p:val>
                                        </p:tav>
                                      </p:tavLst>
                                    </p:anim>
                                    <p:anim calcmode="lin" valueType="num">
                                      <p:cBhvr>
                                        <p:cTn id="3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Thuoc21">
            <a:extLst>
              <a:ext uri="{FF2B5EF4-FFF2-40B4-BE49-F238E27FC236}">
                <a16:creationId xmlns:a16="http://schemas.microsoft.com/office/drawing/2014/main" id="{D1FF1110-F682-4860-886C-CA9F6C700389}"/>
              </a:ext>
            </a:extLst>
          </p:cNvPr>
          <p:cNvPicPr preferRelativeResize="0">
            <a:picLocks noChangeAspect="1" noChangeArrowheads="1"/>
          </p:cNvPicPr>
          <p:nvPr/>
        </p:nvPicPr>
        <p:blipFill>
          <a:blip r:embed="rId2">
            <a:lum bright="-18000" contrast="30000"/>
            <a:extLst>
              <a:ext uri="{28A0092B-C50C-407E-A947-70E740481C1C}">
                <a14:useLocalDpi xmlns:a14="http://schemas.microsoft.com/office/drawing/2010/main" val="0"/>
              </a:ext>
            </a:extLst>
          </a:blip>
          <a:srcRect/>
          <a:stretch>
            <a:fillRect/>
          </a:stretch>
        </p:blipFill>
        <p:spPr bwMode="auto">
          <a:xfrm>
            <a:off x="3006355" y="4864070"/>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Tay cầm bút chì - TOÁN 6 - Trần Thị Thiện Hiền - Châu Tuấn">
            <a:extLst>
              <a:ext uri="{FF2B5EF4-FFF2-40B4-BE49-F238E27FC236}">
                <a16:creationId xmlns:a16="http://schemas.microsoft.com/office/drawing/2014/main" id="{B6A0FA25-1CBF-42F2-B903-C2BC2E4FAF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4" t="24447" r="21180" b="12929"/>
          <a:stretch/>
        </p:blipFill>
        <p:spPr bwMode="auto">
          <a:xfrm rot="19398080">
            <a:off x="3187735" y="3219734"/>
            <a:ext cx="2301229" cy="1872304"/>
          </a:xfrm>
          <a:prstGeom prst="rect">
            <a:avLst/>
          </a:prstGeom>
          <a:noFill/>
          <a:extLst>
            <a:ext uri="{909E8E84-426E-40DD-AFC4-6F175D3DCCD1}">
              <a14:hiddenFill xmlns:a14="http://schemas.microsoft.com/office/drawing/2010/main">
                <a:solidFill>
                  <a:srgbClr val="FFFFFF"/>
                </a:solidFill>
              </a14:hiddenFill>
            </a:ext>
          </a:extLst>
        </p:spPr>
      </p:pic>
      <p:sp>
        <p:nvSpPr>
          <p:cNvPr id="18" name="Line 7">
            <a:extLst>
              <a:ext uri="{FF2B5EF4-FFF2-40B4-BE49-F238E27FC236}">
                <a16:creationId xmlns:a16="http://schemas.microsoft.com/office/drawing/2014/main" id="{2533F161-57B2-4980-A90A-160A55CAF286}"/>
              </a:ext>
            </a:extLst>
          </p:cNvPr>
          <p:cNvSpPr>
            <a:spLocks noChangeShapeType="1"/>
          </p:cNvSpPr>
          <p:nvPr/>
        </p:nvSpPr>
        <p:spPr bwMode="auto">
          <a:xfrm>
            <a:off x="3524534" y="4833590"/>
            <a:ext cx="4125946"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3" name="Rectangle 22">
            <a:extLst>
              <a:ext uri="{FF2B5EF4-FFF2-40B4-BE49-F238E27FC236}">
                <a16:creationId xmlns:a16="http://schemas.microsoft.com/office/drawing/2014/main" id="{9C24A9F2-7066-4558-8081-4837AAF9A269}"/>
              </a:ext>
            </a:extLst>
          </p:cNvPr>
          <p:cNvSpPr/>
          <p:nvPr/>
        </p:nvSpPr>
        <p:spPr>
          <a:xfrm>
            <a:off x="1524000" y="85085"/>
            <a:ext cx="9144000" cy="923330"/>
          </a:xfrm>
          <a:prstGeom prst="rect">
            <a:avLst/>
          </a:prstGeom>
          <a:noFill/>
        </p:spPr>
        <p:txBody>
          <a:bodyPr wrap="square" lIns="91440" tIns="45720" rIns="91440" bIns="45720">
            <a:spAutoFit/>
          </a:bodyPr>
          <a:lstStyle/>
          <a:p>
            <a:pPr algn="ctr"/>
            <a:r>
              <a:rPr lang="en-US" sz="5400" b="1" dirty="0">
                <a:ln w="12700">
                  <a:solidFill>
                    <a:schemeClr val="accent5"/>
                  </a:solidFill>
                  <a:prstDash val="solid"/>
                </a:ln>
                <a:solidFill>
                  <a:srgbClr val="FF0000"/>
                </a:solidFill>
                <a:latin typeface="Times New Roman" panose="02020603050405020304" pitchFamily="18" charset="0"/>
                <a:cs typeface="Times New Roman" panose="02020603050405020304" pitchFamily="18" charset="0"/>
              </a:rPr>
              <a:t>HOẠT ĐỘNG 1</a:t>
            </a:r>
          </a:p>
        </p:txBody>
      </p:sp>
      <p:pic>
        <p:nvPicPr>
          <p:cNvPr id="5126" name="Picture 6" descr="Hand with pen stock vector. Illustration of element, human - 30769866">
            <a:extLst>
              <a:ext uri="{FF2B5EF4-FFF2-40B4-BE49-F238E27FC236}">
                <a16:creationId xmlns:a16="http://schemas.microsoft.com/office/drawing/2014/main" id="{8DFA7BCE-9423-4246-910B-383102DAD97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791" b="68417" l="10077" r="89692"/>
                    </a14:imgEffect>
                  </a14:imgLayer>
                </a14:imgProps>
              </a:ext>
              <a:ext uri="{28A0092B-C50C-407E-A947-70E740481C1C}">
                <a14:useLocalDpi xmlns:a14="http://schemas.microsoft.com/office/drawing/2010/main" val="0"/>
              </a:ext>
            </a:extLst>
          </a:blip>
          <a:srcRect l="11506" t="8899" r="22400" b="31179"/>
          <a:stretch/>
        </p:blipFill>
        <p:spPr bwMode="auto">
          <a:xfrm rot="20740052">
            <a:off x="3155002" y="1945902"/>
            <a:ext cx="2859852" cy="2772468"/>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A10FBB3A-6879-4A06-9AD7-BE407411F17B}"/>
              </a:ext>
            </a:extLst>
          </p:cNvPr>
          <p:cNvSpPr/>
          <p:nvPr/>
        </p:nvSpPr>
        <p:spPr>
          <a:xfrm>
            <a:off x="3985027" y="4800354"/>
            <a:ext cx="51909" cy="62983"/>
          </a:xfrm>
          <a:prstGeom prst="ellipse">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757E74C-39A1-40F3-A155-FCF4F6D30AEE}"/>
              </a:ext>
            </a:extLst>
          </p:cNvPr>
          <p:cNvSpPr/>
          <p:nvPr/>
        </p:nvSpPr>
        <p:spPr>
          <a:xfrm>
            <a:off x="6371651" y="4804110"/>
            <a:ext cx="51909" cy="62983"/>
          </a:xfrm>
          <a:prstGeom prst="ellipse">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AACBBD5-366F-492D-803C-A01F497EA123}"/>
              </a:ext>
            </a:extLst>
          </p:cNvPr>
          <p:cNvSpPr txBox="1"/>
          <p:nvPr/>
        </p:nvSpPr>
        <p:spPr>
          <a:xfrm>
            <a:off x="3861247" y="4506005"/>
            <a:ext cx="351378" cy="369332"/>
          </a:xfrm>
          <a:prstGeom prst="rect">
            <a:avLst/>
          </a:prstGeom>
          <a:noFill/>
        </p:spPr>
        <p:txBody>
          <a:bodyPr wrap="none" rtlCol="0">
            <a:spAutoFit/>
          </a:bodyPr>
          <a:lstStyle/>
          <a:p>
            <a:r>
              <a:rPr lang="en-US" b="1" dirty="0">
                <a:solidFill>
                  <a:srgbClr val="0070C0"/>
                </a:solidFill>
                <a:latin typeface="Times New Roman" panose="02020603050405020304" pitchFamily="18" charset="0"/>
                <a:cs typeface="Times New Roman" panose="02020603050405020304" pitchFamily="18" charset="0"/>
              </a:rPr>
              <a:t>A</a:t>
            </a:r>
          </a:p>
        </p:txBody>
      </p:sp>
      <p:sp>
        <p:nvSpPr>
          <p:cNvPr id="24" name="TextBox 23">
            <a:extLst>
              <a:ext uri="{FF2B5EF4-FFF2-40B4-BE49-F238E27FC236}">
                <a16:creationId xmlns:a16="http://schemas.microsoft.com/office/drawing/2014/main" id="{5FDB7E11-31DF-453D-8FA2-4A33C655BC2F}"/>
              </a:ext>
            </a:extLst>
          </p:cNvPr>
          <p:cNvSpPr txBox="1"/>
          <p:nvPr/>
        </p:nvSpPr>
        <p:spPr>
          <a:xfrm>
            <a:off x="6245333" y="4506005"/>
            <a:ext cx="341450" cy="369332"/>
          </a:xfrm>
          <a:prstGeom prst="rect">
            <a:avLst/>
          </a:prstGeom>
          <a:noFill/>
        </p:spPr>
        <p:txBody>
          <a:bodyPr wrap="square" rtlCol="0">
            <a:spAutoFit/>
          </a:bodyPr>
          <a:lstStyle/>
          <a:p>
            <a:r>
              <a:rPr lang="en-US" b="1" dirty="0">
                <a:solidFill>
                  <a:srgbClr val="0070C0"/>
                </a:solidFill>
                <a:latin typeface="Times New Roman" panose="02020603050405020304" pitchFamily="18" charset="0"/>
                <a:cs typeface="Times New Roman" panose="02020603050405020304" pitchFamily="18" charset="0"/>
              </a:rPr>
              <a:t>B</a:t>
            </a:r>
          </a:p>
        </p:txBody>
      </p:sp>
      <p:sp>
        <p:nvSpPr>
          <p:cNvPr id="7" name="Thought Bubble: Cloud 6">
            <a:extLst>
              <a:ext uri="{FF2B5EF4-FFF2-40B4-BE49-F238E27FC236}">
                <a16:creationId xmlns:a16="http://schemas.microsoft.com/office/drawing/2014/main" id="{2AAE3797-DBCA-4423-BABE-14DE236E383F}"/>
              </a:ext>
            </a:extLst>
          </p:cNvPr>
          <p:cNvSpPr/>
          <p:nvPr/>
        </p:nvSpPr>
        <p:spPr>
          <a:xfrm>
            <a:off x="6892153" y="1113604"/>
            <a:ext cx="4734730" cy="1604070"/>
          </a:xfrm>
          <a:prstGeom prst="cloudCallout">
            <a:avLst>
              <a:gd name="adj1" fmla="val -12602"/>
              <a:gd name="adj2" fmla="val 1333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xét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vừa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vẽ</a:t>
            </a:r>
            <a:r>
              <a:rPr lang="en-US" sz="2400" b="1" dirty="0">
                <a:latin typeface="Times New Roman" panose="02020603050405020304" pitchFamily="18" charset="0"/>
                <a:cs typeface="Times New Roman" panose="02020603050405020304" pitchFamily="18" charset="0"/>
              </a:rPr>
              <a:t> ?</a:t>
            </a:r>
          </a:p>
        </p:txBody>
      </p:sp>
      <p:sp>
        <p:nvSpPr>
          <p:cNvPr id="8" name="Scroll: Horizontal 7">
            <a:extLst>
              <a:ext uri="{FF2B5EF4-FFF2-40B4-BE49-F238E27FC236}">
                <a16:creationId xmlns:a16="http://schemas.microsoft.com/office/drawing/2014/main" id="{B1BFF24A-E0B9-457C-A123-478CBAD66A5D}"/>
              </a:ext>
            </a:extLst>
          </p:cNvPr>
          <p:cNvSpPr/>
          <p:nvPr/>
        </p:nvSpPr>
        <p:spPr>
          <a:xfrm>
            <a:off x="1651097" y="5583523"/>
            <a:ext cx="9898752" cy="1256721"/>
          </a:xfrm>
          <a:prstGeom prst="horizontalScroll">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Có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một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đường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chỉ</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một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đường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a:t>
            </a:r>
            <a:r>
              <a:rPr lang="en-US" sz="2400" b="1" dirty="0">
                <a:solidFill>
                  <a:schemeClr val="tx1"/>
                </a:solidFill>
                <a:latin typeface="Times New Roman" panose="02020603050405020304" pitchFamily="18" charset="0"/>
                <a:cs typeface="Times New Roman" panose="02020603050405020304" pitchFamily="18" charset="0"/>
              </a:rPr>
              <a:t> qua </a:t>
            </a:r>
            <a:r>
              <a:rPr lang="en-US" sz="2400" b="1" dirty="0" err="1">
                <a:solidFill>
                  <a:schemeClr val="tx1"/>
                </a:solidFill>
                <a:latin typeface="Times New Roman" panose="02020603050405020304" pitchFamily="18" charset="0"/>
                <a:cs typeface="Times New Roman" panose="02020603050405020304" pitchFamily="18" charset="0"/>
              </a:rPr>
              <a:t>hai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phân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biệt</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161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0.01146 1.48148E-6 L 0.33841 1.48148E-6 " pathEditMode="relative" rAng="0" ptsTypes="AA">
                                      <p:cBhvr>
                                        <p:cTn id="40" dur="2000" fill="hold"/>
                                        <p:tgtEl>
                                          <p:spTgt spid="10"/>
                                        </p:tgtEl>
                                        <p:attrNameLst>
                                          <p:attrName>ppt_x</p:attrName>
                                          <p:attrName>ppt_y</p:attrName>
                                        </p:attrNameLst>
                                      </p:cBhvr>
                                      <p:rCtr x="17487" y="0"/>
                                    </p:animMotion>
                                  </p:childTnLst>
                                </p:cTn>
                              </p:par>
                              <p:par>
                                <p:cTn id="41" presetID="22" presetClass="entr" presetSubtype="8"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225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5126"/>
                                        </p:tgtEl>
                                        <p:attrNameLst>
                                          <p:attrName>style.visibility</p:attrName>
                                        </p:attrNameLst>
                                      </p:cBhvr>
                                      <p:to>
                                        <p:strVal val="visible"/>
                                      </p:to>
                                    </p:set>
                                    <p:animEffect transition="in" filter="circle(in)">
                                      <p:cBhvr>
                                        <p:cTn id="48" dur="1000"/>
                                        <p:tgtEl>
                                          <p:spTgt spid="5126"/>
                                        </p:tgtEl>
                                      </p:cBhvr>
                                    </p:animEffect>
                                  </p:childTnLst>
                                </p:cTn>
                              </p:par>
                            </p:childTnLst>
                          </p:cTn>
                        </p:par>
                      </p:childTnLst>
                    </p:cTn>
                  </p:par>
                  <p:par>
                    <p:cTn id="49" fill="hold">
                      <p:stCondLst>
                        <p:cond delay="indefinite"/>
                      </p:stCondLst>
                      <p:childTnLst>
                        <p:par>
                          <p:cTn id="50" fill="hold">
                            <p:stCondLst>
                              <p:cond delay="0"/>
                            </p:stCondLst>
                            <p:childTnLst>
                              <p:par>
                                <p:cTn id="51" presetID="63" presetClass="path" presetSubtype="0" accel="50000" decel="50000" fill="hold" nodeType="clickEffect">
                                  <p:stCondLst>
                                    <p:cond delay="0"/>
                                  </p:stCondLst>
                                  <p:childTnLst>
                                    <p:animMotion origin="layout" path="M -0.00104 3.7037E-7 L 0.33307 0.00694 " pathEditMode="relative" rAng="0" ptsTypes="AA">
                                      <p:cBhvr>
                                        <p:cTn id="52" dur="2000" fill="hold"/>
                                        <p:tgtEl>
                                          <p:spTgt spid="5126"/>
                                        </p:tgtEl>
                                        <p:attrNameLst>
                                          <p:attrName>ppt_x</p:attrName>
                                          <p:attrName>ppt_y</p:attrName>
                                        </p:attrNameLst>
                                      </p:cBhvr>
                                      <p:rCtr x="16706" y="347"/>
                                    </p:animMotion>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nodeType="clickEffect">
                                  <p:stCondLst>
                                    <p:cond delay="0"/>
                                  </p:stCondLst>
                                  <p:childTnLst>
                                    <p:animEffect transition="out" filter="circle(out)">
                                      <p:cBhvr>
                                        <p:cTn id="56" dur="2000"/>
                                        <p:tgtEl>
                                          <p:spTgt spid="9"/>
                                        </p:tgtEl>
                                      </p:cBhvr>
                                    </p:animEffect>
                                    <p:set>
                                      <p:cBhvr>
                                        <p:cTn id="57" dur="1" fill="hold">
                                          <p:stCondLst>
                                            <p:cond delay="1999"/>
                                          </p:stCondLst>
                                        </p:cTn>
                                        <p:tgtEl>
                                          <p:spTgt spid="9"/>
                                        </p:tgtEl>
                                        <p:attrNameLst>
                                          <p:attrName>style.visibility</p:attrName>
                                        </p:attrNameLst>
                                      </p:cBhvr>
                                      <p:to>
                                        <p:strVal val="hidden"/>
                                      </p:to>
                                    </p:set>
                                  </p:childTnLst>
                                </p:cTn>
                              </p:par>
                              <p:par>
                                <p:cTn id="58" presetID="22" presetClass="entr" presetSubtype="4"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down)">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arn(inVertical)">
                                      <p:cBhvr>
                                        <p:cTn id="6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animBg="1"/>
      <p:bldP spid="21" grpId="0" animBg="1"/>
      <p:bldP spid="3" grpId="0"/>
      <p:bldP spid="24" grpId="0"/>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1575</TotalTime>
  <Words>1581</Words>
  <PresentationFormat>Widescreen</PresentationFormat>
  <Paragraphs>423</Paragraphs>
  <Slides>41</Slides>
  <Notes>0</Notes>
  <HiddenSlides>0</HiddenSlides>
  <MMClips>5</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41</vt:i4>
      </vt:variant>
    </vt:vector>
  </HeadingPairs>
  <TitlesOfParts>
    <vt:vector size="49" baseType="lpstr">
      <vt:lpstr>Arial</vt:lpstr>
      <vt:lpstr>Calibri</vt:lpstr>
      <vt:lpstr>Calibri Light</vt:lpstr>
      <vt:lpstr>Cambria Math</vt:lpstr>
      <vt:lpstr>Times New Roman</vt:lpstr>
      <vt:lpstr>Office Theme</vt:lpstr>
      <vt:lpstr>Equation</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2021-07-14T09:53:21Z</dcterms:created>
  <dcterms:modified xsi:type="dcterms:W3CDTF">2021-07-16T17:02:57Z</dcterms:modified>
</cp:coreProperties>
</file>