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82C"/>
    <a:srgbClr val="9EFF29"/>
    <a:srgbClr val="A4660C"/>
    <a:srgbClr val="952F69"/>
    <a:srgbClr val="FF856D"/>
    <a:srgbClr val="FF2549"/>
    <a:srgbClr val="003635"/>
    <a:srgbClr val="005856"/>
    <a:srgbClr val="007033"/>
    <a:srgbClr val="5EE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48" y="-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48696" y="2684206"/>
            <a:ext cx="7989723" cy="16444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CA82C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821" y="1703448"/>
            <a:ext cx="7975483" cy="685791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40" y="364444"/>
            <a:ext cx="824607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CA82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843" y="1401097"/>
            <a:ext cx="8246070" cy="313676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997" y="465530"/>
            <a:ext cx="6461299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CA82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4997" y="1229055"/>
            <a:ext cx="6461299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5" y="352759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CA82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965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6893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965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6893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224" y="2868562"/>
            <a:ext cx="8203575" cy="1364225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104" y="1370352"/>
            <a:ext cx="8284690" cy="763525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2018-05-25T06:46:48Z</dcterms:modified>
</cp:coreProperties>
</file>