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4"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p:scale>
          <a:sx n="66" d="100"/>
          <a:sy n="66" d="100"/>
        </p:scale>
        <p:origin x="3108" y="1146"/>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686" r:id="rId10"/>
    <p:sldLayoutId id="2147483685" r:id="rId11"/>
    <p:sldLayoutId id="2147483688"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8" y="4012021"/>
            <a:ext cx="1280586" cy="646331"/>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Placeholder 3">
            <a:extLst>
              <a:ext uri="{FF2B5EF4-FFF2-40B4-BE49-F238E27FC236}">
                <a16:creationId xmlns:a16="http://schemas.microsoft.com/office/drawing/2014/main" id="{CBBDA670-2521-48C5-A5AB-B76CE855AD1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43" b="23143"/>
          <a:stretch>
            <a:fillRect/>
          </a:stretch>
        </p:blipFill>
        <p:spPr/>
      </p:pic>
      <p:pic>
        <p:nvPicPr>
          <p:cNvPr id="6" name="Picture Placeholder 5">
            <a:extLst>
              <a:ext uri="{FF2B5EF4-FFF2-40B4-BE49-F238E27FC236}">
                <a16:creationId xmlns:a16="http://schemas.microsoft.com/office/drawing/2014/main" id="{836C1456-6B5F-4E32-B58C-E4F8CBE94ED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143" b="23143"/>
          <a:stretch>
            <a:fillRect/>
          </a:stretch>
        </p:blipFill>
        <p:spPr/>
      </p:pic>
      <p:pic>
        <p:nvPicPr>
          <p:cNvPr id="8" name="Picture Placeholder 7">
            <a:extLst>
              <a:ext uri="{FF2B5EF4-FFF2-40B4-BE49-F238E27FC236}">
                <a16:creationId xmlns:a16="http://schemas.microsoft.com/office/drawing/2014/main" id="{8AEDD79B-5AD7-4CB0-8330-AAA6A1048E9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3143" b="23143"/>
          <a:stretch>
            <a:fillRect/>
          </a:stretch>
        </p:blipFill>
        <p:spPr/>
      </p:pic>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87260"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olors 136">
      <a:dk1>
        <a:srgbClr val="32363F"/>
      </a:dk1>
      <a:lt1>
        <a:sysClr val="window" lastClr="FFFFF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olors 136">
      <a:dk1>
        <a:srgbClr val="32363F"/>
      </a:dk1>
      <a:lt1>
        <a:sysClr val="window" lastClr="FFFFF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29783</TotalTime>
  <Words>1865</Words>
  <Application>Microsoft Office PowerPoint</Application>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1268</cp:revision>
  <dcterms:created xsi:type="dcterms:W3CDTF">2018-12-05T18:19:15Z</dcterms:created>
  <dcterms:modified xsi:type="dcterms:W3CDTF">2020-09-21T05:43:50Z</dcterms:modified>
</cp:coreProperties>
</file>