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256" r:id="rId2"/>
    <p:sldId id="257" r:id="rId3"/>
    <p:sldId id="268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1" r:id="rId13"/>
    <p:sldId id="270" r:id="rId14"/>
    <p:sldId id="271" r:id="rId15"/>
    <p:sldId id="279" r:id="rId16"/>
    <p:sldId id="273" r:id="rId17"/>
    <p:sldId id="274" r:id="rId18"/>
    <p:sldId id="275" r:id="rId19"/>
    <p:sldId id="276" r:id="rId20"/>
    <p:sldId id="278" r:id="rId21"/>
    <p:sldId id="280" r:id="rId22"/>
    <p:sldId id="281" r:id="rId23"/>
  </p:sldIdLst>
  <p:sldSz cx="9144000" cy="5143500" type="screen16x9"/>
  <p:notesSz cx="6858000" cy="9144000"/>
  <p:embeddedFontLst>
    <p:embeddedFont>
      <p:font typeface="Comic Sans MS" pitchFamily="66" charset="0"/>
      <p:regular r:id="rId25"/>
      <p:bold r:id="rId26"/>
      <p:italic r:id="rId27"/>
      <p:boldItalic r:id="rId28"/>
    </p:embeddedFont>
    <p:embeddedFont>
      <p:font typeface="Luckiest Guy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Arial Black" pitchFamily="34" charset="0"/>
      <p:bold r:id="rId34"/>
    </p:embeddedFont>
    <p:embeddedFont>
      <p:font typeface="Alata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2CBCFC-FDE0-49D4-B76C-FF5E8E6300EF}">
  <a:tblStyle styleId="{AB2CBCFC-FDE0-49D4-B76C-FF5E8E6300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4255" autoAdjust="0"/>
  </p:normalViewPr>
  <p:slideViewPr>
    <p:cSldViewPr snapToGrid="0">
      <p:cViewPr>
        <p:scale>
          <a:sx n="102" d="100"/>
          <a:sy n="102" d="100"/>
        </p:scale>
        <p:origin x="-51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01902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45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289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3970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469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328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768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946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0F956-FC7D-4434-9D9E-CC985997F4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89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0F956-FC7D-4434-9D9E-CC985997F4E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431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0F956-FC7D-4434-9D9E-CC985997F4E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810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0F956-FC7D-4434-9D9E-CC985997F4E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8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77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0F956-FC7D-4434-9D9E-CC985997F4E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160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A70F956-FC7D-4434-9D9E-CC985997F4E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485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28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84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44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928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207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4604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89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79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12904f8b8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12904f8b8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1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" y="-411"/>
            <a:ext cx="9143872" cy="5144320"/>
            <a:chOff x="238125" y="846625"/>
            <a:chExt cx="7143650" cy="4019000"/>
          </a:xfrm>
        </p:grpSpPr>
        <p:sp>
          <p:nvSpPr>
            <p:cNvPr id="10" name="Google Shape;10;p2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89" name="Google Shape;89;p2"/>
          <p:cNvSpPr/>
          <p:nvPr/>
        </p:nvSpPr>
        <p:spPr>
          <a:xfrm flipH="1">
            <a:off x="1483500" y="1122122"/>
            <a:ext cx="6177000" cy="21738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0" name="Google Shape;90;p2"/>
          <p:cNvSpPr txBox="1">
            <a:spLocks noGrp="1"/>
          </p:cNvSpPr>
          <p:nvPr>
            <p:ph type="ctrTitle"/>
          </p:nvPr>
        </p:nvSpPr>
        <p:spPr>
          <a:xfrm>
            <a:off x="1931789" y="1406709"/>
            <a:ext cx="5280300" cy="16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subTitle" idx="1"/>
          </p:nvPr>
        </p:nvSpPr>
        <p:spPr>
          <a:xfrm>
            <a:off x="1483525" y="3464975"/>
            <a:ext cx="6177000" cy="45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517238" y="1715913"/>
            <a:ext cx="188367" cy="18504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3" name="Google Shape;93;p2"/>
          <p:cNvSpPr/>
          <p:nvPr/>
        </p:nvSpPr>
        <p:spPr>
          <a:xfrm>
            <a:off x="6745693" y="410824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4" name="Google Shape;94;p2"/>
          <p:cNvSpPr/>
          <p:nvPr/>
        </p:nvSpPr>
        <p:spPr>
          <a:xfrm>
            <a:off x="8553323" y="1070516"/>
            <a:ext cx="233173" cy="22808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5" name="Google Shape;95;p2"/>
          <p:cNvSpPr/>
          <p:nvPr/>
        </p:nvSpPr>
        <p:spPr>
          <a:xfrm>
            <a:off x="7142804" y="262004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6" name="Google Shape;96;p2"/>
          <p:cNvSpPr/>
          <p:nvPr/>
        </p:nvSpPr>
        <p:spPr>
          <a:xfrm>
            <a:off x="8501269" y="408708"/>
            <a:ext cx="149843" cy="147217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7" name="Google Shape;97;p2"/>
          <p:cNvSpPr/>
          <p:nvPr/>
        </p:nvSpPr>
        <p:spPr>
          <a:xfrm flipH="1">
            <a:off x="429935" y="2910149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8" name="Google Shape;98;p2"/>
          <p:cNvSpPr/>
          <p:nvPr/>
        </p:nvSpPr>
        <p:spPr>
          <a:xfrm flipH="1">
            <a:off x="281489" y="2773967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9" name="Google Shape;99;p2"/>
          <p:cNvSpPr/>
          <p:nvPr/>
        </p:nvSpPr>
        <p:spPr>
          <a:xfrm>
            <a:off x="2205644" y="279386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0" name="Google Shape;100;p2"/>
          <p:cNvSpPr/>
          <p:nvPr/>
        </p:nvSpPr>
        <p:spPr>
          <a:xfrm>
            <a:off x="6828294" y="4572540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">
  <p:cSld name="CUSTOM_8"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8" name="Google Shape;2318;p29"/>
          <p:cNvGrpSpPr/>
          <p:nvPr/>
        </p:nvGrpSpPr>
        <p:grpSpPr>
          <a:xfrm>
            <a:off x="-92" y="-411"/>
            <a:ext cx="9143872" cy="5144320"/>
            <a:chOff x="238125" y="846625"/>
            <a:chExt cx="7143650" cy="4019000"/>
          </a:xfrm>
        </p:grpSpPr>
        <p:sp>
          <p:nvSpPr>
            <p:cNvPr id="2319" name="Google Shape;2319;p29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0" name="Google Shape;2320;p29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1" name="Google Shape;2321;p29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2" name="Google Shape;2322;p29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3" name="Google Shape;2323;p29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4" name="Google Shape;2324;p29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5" name="Google Shape;2325;p29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6" name="Google Shape;2326;p29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7" name="Google Shape;2327;p29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8" name="Google Shape;2328;p29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29" name="Google Shape;2329;p29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0" name="Google Shape;2330;p29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1" name="Google Shape;2331;p29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2" name="Google Shape;2332;p29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3" name="Google Shape;2333;p29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4" name="Google Shape;2334;p29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5" name="Google Shape;2335;p29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6" name="Google Shape;2336;p29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7" name="Google Shape;2337;p29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8" name="Google Shape;2338;p29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39" name="Google Shape;2339;p29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0" name="Google Shape;2340;p29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5" name="Google Shape;2345;p29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6" name="Google Shape;2346;p29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7" name="Google Shape;2347;p29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8" name="Google Shape;2348;p29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49" name="Google Shape;2349;p29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0" name="Google Shape;2350;p29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1" name="Google Shape;2351;p29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2" name="Google Shape;2352;p29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3" name="Google Shape;2353;p29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4" name="Google Shape;2354;p29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5" name="Google Shape;2355;p29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6" name="Google Shape;2356;p29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7" name="Google Shape;2357;p29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8" name="Google Shape;2358;p29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59" name="Google Shape;2359;p29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0" name="Google Shape;2360;p29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1" name="Google Shape;2361;p29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2" name="Google Shape;2362;p29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3" name="Google Shape;2363;p29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4" name="Google Shape;2364;p29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5" name="Google Shape;2365;p29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6" name="Google Shape;2366;p29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7" name="Google Shape;2367;p29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8" name="Google Shape;2368;p29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69" name="Google Shape;2369;p29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0" name="Google Shape;2370;p29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1" name="Google Shape;2371;p29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2" name="Google Shape;2372;p29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3" name="Google Shape;2373;p29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4" name="Google Shape;2374;p29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5" name="Google Shape;2375;p29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6" name="Google Shape;2376;p29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7" name="Google Shape;2377;p29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8" name="Google Shape;2378;p29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79" name="Google Shape;2379;p29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0" name="Google Shape;2380;p29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1" name="Google Shape;2381;p29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2" name="Google Shape;2382;p29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3" name="Google Shape;2383;p29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4" name="Google Shape;2384;p29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5" name="Google Shape;2385;p29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6" name="Google Shape;2386;p29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7" name="Google Shape;2387;p29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8" name="Google Shape;2388;p29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89" name="Google Shape;2389;p29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0" name="Google Shape;2390;p29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1" name="Google Shape;2391;p29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2" name="Google Shape;2392;p29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3" name="Google Shape;2393;p29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4" name="Google Shape;2394;p29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5" name="Google Shape;2395;p29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6" name="Google Shape;2396;p29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397" name="Google Shape;2397;p29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rground 1">
  <p:cSld name="CUSTOM_8_1"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9" name="Google Shape;2399;p30"/>
          <p:cNvGrpSpPr/>
          <p:nvPr/>
        </p:nvGrpSpPr>
        <p:grpSpPr>
          <a:xfrm>
            <a:off x="-92" y="-411"/>
            <a:ext cx="9143872" cy="5144320"/>
            <a:chOff x="238125" y="846625"/>
            <a:chExt cx="7143650" cy="4019000"/>
          </a:xfrm>
        </p:grpSpPr>
        <p:sp>
          <p:nvSpPr>
            <p:cNvPr id="2400" name="Google Shape;2400;p30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1" name="Google Shape;2401;p30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2" name="Google Shape;2402;p30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3" name="Google Shape;2403;p30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4" name="Google Shape;2404;p30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5" name="Google Shape;2405;p30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6" name="Google Shape;2406;p30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7" name="Google Shape;2407;p30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8" name="Google Shape;2408;p30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09" name="Google Shape;2409;p30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0" name="Google Shape;2410;p30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1" name="Google Shape;2411;p30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2" name="Google Shape;2412;p30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3" name="Google Shape;2413;p30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4" name="Google Shape;2414;p30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5" name="Google Shape;2415;p30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6" name="Google Shape;2416;p30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7" name="Google Shape;2417;p30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8" name="Google Shape;2418;p30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19" name="Google Shape;2419;p30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0" name="Google Shape;2420;p30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1" name="Google Shape;2421;p30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2" name="Google Shape;2422;p30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3" name="Google Shape;2423;p30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4" name="Google Shape;2424;p30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5" name="Google Shape;2425;p30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6" name="Google Shape;2426;p30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7" name="Google Shape;2427;p30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8" name="Google Shape;2428;p30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29" name="Google Shape;2429;p30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0" name="Google Shape;2430;p30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1" name="Google Shape;2431;p30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2" name="Google Shape;2432;p30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3" name="Google Shape;2433;p30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4" name="Google Shape;2434;p30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5" name="Google Shape;2435;p30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6" name="Google Shape;2436;p30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7" name="Google Shape;2437;p30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8" name="Google Shape;2438;p30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39" name="Google Shape;2439;p30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0" name="Google Shape;2440;p30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1" name="Google Shape;2441;p30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2" name="Google Shape;2442;p30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3" name="Google Shape;2443;p30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4" name="Google Shape;2444;p30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5" name="Google Shape;2445;p30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6" name="Google Shape;2446;p30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7" name="Google Shape;2447;p30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8" name="Google Shape;2448;p30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49" name="Google Shape;2449;p30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0" name="Google Shape;2450;p30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1" name="Google Shape;2451;p30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2" name="Google Shape;2452;p30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3" name="Google Shape;2453;p30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4" name="Google Shape;2454;p30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5" name="Google Shape;2455;p30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6" name="Google Shape;2456;p30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7" name="Google Shape;2457;p30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8" name="Google Shape;2458;p30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59" name="Google Shape;2459;p30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0" name="Google Shape;2460;p30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1" name="Google Shape;2461;p30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2" name="Google Shape;2462;p30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3" name="Google Shape;2463;p30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4" name="Google Shape;2464;p30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5" name="Google Shape;2465;p30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6" name="Google Shape;2466;p30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7" name="Google Shape;2467;p30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8" name="Google Shape;2468;p30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9" name="Google Shape;2469;p30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0" name="Google Shape;2470;p30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1" name="Google Shape;2471;p30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2" name="Google Shape;2472;p30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3" name="Google Shape;2473;p30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4" name="Google Shape;2474;p30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5" name="Google Shape;2475;p30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6" name="Google Shape;2476;p30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7" name="Google Shape;2477;p30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8" name="Google Shape;2478;p30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479" name="Google Shape;2479;p30"/>
          <p:cNvSpPr/>
          <p:nvPr/>
        </p:nvSpPr>
        <p:spPr>
          <a:xfrm>
            <a:off x="593438" y="1715913"/>
            <a:ext cx="188367" cy="18504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0" name="Google Shape;2480;p30"/>
          <p:cNvSpPr/>
          <p:nvPr/>
        </p:nvSpPr>
        <p:spPr>
          <a:xfrm>
            <a:off x="6745693" y="410824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1" name="Google Shape;2481;p30"/>
          <p:cNvSpPr/>
          <p:nvPr/>
        </p:nvSpPr>
        <p:spPr>
          <a:xfrm>
            <a:off x="7142804" y="262004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2" name="Google Shape;2482;p30"/>
          <p:cNvSpPr/>
          <p:nvPr/>
        </p:nvSpPr>
        <p:spPr>
          <a:xfrm>
            <a:off x="8274851" y="2077677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3" name="Google Shape;2483;p30"/>
          <p:cNvSpPr/>
          <p:nvPr/>
        </p:nvSpPr>
        <p:spPr>
          <a:xfrm flipH="1">
            <a:off x="429935" y="2910149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4" name="Google Shape;2484;p30"/>
          <p:cNvSpPr/>
          <p:nvPr/>
        </p:nvSpPr>
        <p:spPr>
          <a:xfrm flipH="1">
            <a:off x="281489" y="2773967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5" name="Google Shape;2485;p30"/>
          <p:cNvSpPr/>
          <p:nvPr/>
        </p:nvSpPr>
        <p:spPr>
          <a:xfrm flipH="1">
            <a:off x="2794962" y="4441173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6" name="Google Shape;2486;p30"/>
          <p:cNvSpPr/>
          <p:nvPr/>
        </p:nvSpPr>
        <p:spPr>
          <a:xfrm>
            <a:off x="6786994" y="4474140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7" name="Google Shape;2487;p30"/>
          <p:cNvSpPr/>
          <p:nvPr/>
        </p:nvSpPr>
        <p:spPr>
          <a:xfrm>
            <a:off x="2205644" y="279386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88" name="Google Shape;2488;p30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grpSp>
        <p:nvGrpSpPr>
          <p:cNvPr id="2489" name="Google Shape;2489;p30"/>
          <p:cNvGrpSpPr/>
          <p:nvPr/>
        </p:nvGrpSpPr>
        <p:grpSpPr>
          <a:xfrm>
            <a:off x="325769" y="345187"/>
            <a:ext cx="1968007" cy="1253329"/>
            <a:chOff x="325767" y="345185"/>
            <a:chExt cx="1968007" cy="1253329"/>
          </a:xfrm>
        </p:grpSpPr>
        <p:grpSp>
          <p:nvGrpSpPr>
            <p:cNvPr id="2490" name="Google Shape;2490;p30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491" name="Google Shape;2491;p30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2" name="Google Shape;2492;p30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3" name="Google Shape;2493;p30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4" name="Google Shape;2494;p30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5" name="Google Shape;2495;p30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6" name="Google Shape;2496;p30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7" name="Google Shape;2497;p30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8" name="Google Shape;2498;p30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499" name="Google Shape;2499;p30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0" name="Google Shape;2500;p30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1" name="Google Shape;2501;p30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2" name="Google Shape;2502;p30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grpSp>
          <p:nvGrpSpPr>
            <p:cNvPr id="2503" name="Google Shape;2503;p30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504" name="Google Shape;2504;p30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5" name="Google Shape;2505;p30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6" name="Google Shape;2506;p30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7" name="Google Shape;2507;p30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8" name="Google Shape;2508;p30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09" name="Google Shape;2509;p30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0" name="Google Shape;2510;p30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1" name="Google Shape;2511;p30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2" name="Google Shape;2512;p30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3" name="Google Shape;2513;p30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4" name="Google Shape;2514;p30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515" name="Google Shape;2515;p30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DF35D3F9-DD5E-43C3-B8C6-C1EA1D244665}" type="datetimeFigureOut">
              <a:rPr lang="en-US" sz="9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8/27/2022</a:t>
            </a:fld>
            <a:endParaRPr lang="en-U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buClrTx/>
              <a:defRPr/>
            </a:pPr>
            <a:endParaRPr lang="en-U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buClrTx/>
              <a:defRPr/>
            </a:pPr>
            <a:fld id="{3E1DC640-7DD7-450A-B2CA-77D858DC2265}" type="slidenum">
              <a:rPr lang="en-US" sz="9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en-US" sz="9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5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0200" y="540000"/>
            <a:ext cx="73836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●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○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ata"/>
              <a:buChar char="■"/>
              <a:defRPr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5" r:id="rId3"/>
    <p:sldLayoutId id="2147483676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audio" Target="../media/audio3.wav"/><Relationship Id="rId21" Type="http://schemas.openxmlformats.org/officeDocument/2006/relationships/slide" Target="slide16.xml"/><Relationship Id="rId7" Type="http://schemas.openxmlformats.org/officeDocument/2006/relationships/slide" Target="slide21.xml"/><Relationship Id="rId12" Type="http://schemas.openxmlformats.org/officeDocument/2006/relationships/slide" Target="slide19.xm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" Target="slide17.xml"/><Relationship Id="rId15" Type="http://schemas.openxmlformats.org/officeDocument/2006/relationships/image" Target="../media/image28.png"/><Relationship Id="rId23" Type="http://schemas.openxmlformats.org/officeDocument/2006/relationships/image" Target="../media/image35.gif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openxmlformats.org/officeDocument/2006/relationships/image" Target="../media/image22.jpg"/><Relationship Id="rId9" Type="http://schemas.openxmlformats.org/officeDocument/2006/relationships/slide" Target="slide20.xml"/><Relationship Id="rId14" Type="http://schemas.openxmlformats.org/officeDocument/2006/relationships/slide" Target="slide18.xml"/><Relationship Id="rId2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jpg"/><Relationship Id="rId12" Type="http://schemas.openxmlformats.org/officeDocument/2006/relationships/slide" Target="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8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slide" Target="slide16.xml"/><Relationship Id="rId5" Type="http://schemas.openxmlformats.org/officeDocument/2006/relationships/image" Target="../media/image36.jpg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jp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jpg"/><Relationship Id="rId10" Type="http://schemas.openxmlformats.org/officeDocument/2006/relationships/slide" Target="slide16.xml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jpg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5.wav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p34"/>
          <p:cNvSpPr txBox="1">
            <a:spLocks noGrp="1"/>
          </p:cNvSpPr>
          <p:nvPr>
            <p:ph type="ctrTitle"/>
          </p:nvPr>
        </p:nvSpPr>
        <p:spPr>
          <a:xfrm>
            <a:off x="1931789" y="1226374"/>
            <a:ext cx="5280300" cy="20392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Unit</a:t>
            </a:r>
            <a:r>
              <a:rPr lang="en" sz="4400" dirty="0">
                <a:solidFill>
                  <a:srgbClr val="FF0000"/>
                </a:solidFill>
              </a:rPr>
              <a:t> 1 – Hello</a:t>
            </a:r>
            <a:br>
              <a:rPr lang="en" sz="4400" dirty="0">
                <a:solidFill>
                  <a:srgbClr val="FF0000"/>
                </a:solidFill>
              </a:rPr>
            </a:br>
            <a:r>
              <a:rPr lang="en" sz="4400" dirty="0">
                <a:solidFill>
                  <a:srgbClr val="FF0000"/>
                </a:solidFill>
              </a:rPr>
              <a:t>Lesson 2  </a:t>
            </a:r>
            <a:br>
              <a:rPr lang="en" sz="4400" dirty="0">
                <a:solidFill>
                  <a:srgbClr val="FF0000"/>
                </a:solidFill>
              </a:rPr>
            </a:br>
            <a:r>
              <a:rPr lang="en" sz="4400" dirty="0">
                <a:solidFill>
                  <a:srgbClr val="FF0000"/>
                </a:solidFill>
              </a:rPr>
              <a:t>Part 4,5,6</a:t>
            </a:r>
            <a:endParaRPr sz="4400" dirty="0">
              <a:solidFill>
                <a:srgbClr val="FF0000"/>
              </a:solidFill>
            </a:endParaRPr>
          </a:p>
        </p:txBody>
      </p:sp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55" name="Google Shape;2555;p34"/>
          <p:cNvGrpSpPr/>
          <p:nvPr/>
        </p:nvGrpSpPr>
        <p:grpSpPr>
          <a:xfrm>
            <a:off x="244386" y="3380225"/>
            <a:ext cx="1812575" cy="1432992"/>
            <a:chOff x="736392" y="3359145"/>
            <a:chExt cx="1812574" cy="1432992"/>
          </a:xfrm>
        </p:grpSpPr>
        <p:grpSp>
          <p:nvGrpSpPr>
            <p:cNvPr id="2556" name="Google Shape;2556;p34"/>
            <p:cNvGrpSpPr/>
            <p:nvPr/>
          </p:nvGrpSpPr>
          <p:grpSpPr>
            <a:xfrm rot="-900009">
              <a:off x="902138" y="3616297"/>
              <a:ext cx="1544658" cy="992860"/>
              <a:chOff x="10815989" y="4086867"/>
              <a:chExt cx="1555002" cy="999509"/>
            </a:xfrm>
          </p:grpSpPr>
          <p:sp>
            <p:nvSpPr>
              <p:cNvPr id="2557" name="Google Shape;2557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8" name="Google Shape;2558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9" name="Google Shape;2559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0" name="Google Shape;2560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1" name="Google Shape;2561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2" name="Google Shape;2562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3" name="Google Shape;2563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4" name="Google Shape;2564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6" name="Google Shape;2566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7" name="Google Shape;2567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9" name="Google Shape;2569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0" name="Google Shape;2570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1" name="Google Shape;2571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2" name="Google Shape;2572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3" name="Google Shape;2573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4" name="Google Shape;2574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5" name="Google Shape;2575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6" name="Google Shape;2576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7" name="Google Shape;2577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8" name="Google Shape;2578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9" name="Google Shape;2579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0" name="Google Shape;2580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81" name="Google Shape;2581;p34"/>
            <p:cNvGrpSpPr/>
            <p:nvPr/>
          </p:nvGrpSpPr>
          <p:grpSpPr>
            <a:xfrm rot="-900009">
              <a:off x="838562" y="3542124"/>
              <a:ext cx="1544658" cy="992860"/>
              <a:chOff x="10815989" y="4086867"/>
              <a:chExt cx="1555002" cy="999509"/>
            </a:xfrm>
          </p:grpSpPr>
          <p:sp>
            <p:nvSpPr>
              <p:cNvPr id="2582" name="Google Shape;2582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3" name="Google Shape;2583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4" name="Google Shape;2584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5" name="Google Shape;2585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6" name="Google Shape;2586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7" name="Google Shape;2587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8" name="Google Shape;2588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9" name="Google Shape;2589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F1EA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0" name="Google Shape;2590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1" name="Google Shape;2591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2" name="Google Shape;2592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3" name="Google Shape;2593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4" name="Google Shape;2594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5" name="Google Shape;2595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6" name="Google Shape;2596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7" name="Google Shape;2597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8" name="Google Shape;2598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9" name="Google Shape;2599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0" name="Google Shape;2600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1" name="Google Shape;2601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2" name="Google Shape;2602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3" name="Google Shape;2603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4" name="Google Shape;2604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5" name="Google Shape;2605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06" name="Google Shape;2606;p34"/>
          <p:cNvGrpSpPr/>
          <p:nvPr/>
        </p:nvGrpSpPr>
        <p:grpSpPr>
          <a:xfrm>
            <a:off x="325769" y="345187"/>
            <a:ext cx="1968007" cy="1253329"/>
            <a:chOff x="325767" y="345185"/>
            <a:chExt cx="1968007" cy="1253329"/>
          </a:xfrm>
        </p:grpSpPr>
        <p:grpSp>
          <p:nvGrpSpPr>
            <p:cNvPr id="2607" name="Google Shape;2607;p34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608" name="Google Shape;2608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9" name="Google Shape;2609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0" name="Google Shape;2610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1" name="Google Shape;2611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2" name="Google Shape;2612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3" name="Google Shape;2613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4" name="Google Shape;2614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5" name="Google Shape;2615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6" name="Google Shape;2616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7" name="Google Shape;2617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8" name="Google Shape;2618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9" name="Google Shape;2619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20" name="Google Shape;2620;p34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621" name="Google Shape;2621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2" name="Google Shape;2622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3" name="Google Shape;2623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4" name="Google Shape;2624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5" name="Google Shape;2625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6" name="Google Shape;2626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7" name="Google Shape;2627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8" name="Google Shape;2628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9" name="Google Shape;2629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0" name="Google Shape;2630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1" name="Google Shape;2631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2" name="Google Shape;2632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48" name="Google Shape;2648;p34"/>
          <p:cNvGrpSpPr/>
          <p:nvPr/>
        </p:nvGrpSpPr>
        <p:grpSpPr>
          <a:xfrm>
            <a:off x="6775493" y="30216"/>
            <a:ext cx="2292259" cy="1855423"/>
            <a:chOff x="6786991" y="2585758"/>
            <a:chExt cx="2292258" cy="1855423"/>
          </a:xfrm>
        </p:grpSpPr>
        <p:grpSp>
          <p:nvGrpSpPr>
            <p:cNvPr id="2649" name="Google Shape;2649;p34"/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2650" name="Google Shape;2650;p34"/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1" name="Google Shape;2651;p34"/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2" name="Google Shape;2652;p34"/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3" name="Google Shape;2653;p34"/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4" name="Google Shape;2654;p34"/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5" name="Google Shape;2655;p34"/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6" name="Google Shape;2656;p34"/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7" name="Google Shape;2657;p34"/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8" name="Google Shape;2658;p34"/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9" name="Google Shape;2659;p34"/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0" name="Google Shape;2660;p34"/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1" name="Google Shape;2661;p34"/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2" name="Google Shape;2662;p34"/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3" name="Google Shape;2663;p34"/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4" name="Google Shape;2664;p34"/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5" name="Google Shape;2665;p34"/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6" name="Google Shape;2666;p34"/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7" name="Google Shape;2667;p34"/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8" name="Google Shape;2668;p34"/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9" name="Google Shape;2669;p34"/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0" name="Google Shape;2670;p34"/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1" name="Google Shape;2671;p34"/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2" name="Google Shape;2672;p34"/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3" name="Google Shape;2673;p34"/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4" name="Google Shape;2674;p34"/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5" name="Google Shape;2675;p34"/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6" name="Google Shape;2676;p34"/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7" name="Google Shape;2677;p34"/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8" name="Google Shape;2678;p34"/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9" name="Google Shape;2679;p34"/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0" name="Google Shape;2680;p34"/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1" name="Google Shape;2681;p34"/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2" name="Google Shape;2682;p34"/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3" name="Google Shape;2683;p34"/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4" name="Google Shape;2684;p34"/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5" name="Google Shape;2685;p34"/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6" name="Google Shape;2686;p34"/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7" name="Google Shape;2687;p34"/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8" name="Google Shape;2688;p34"/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9" name="Google Shape;2689;p34"/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0" name="Google Shape;2690;p34"/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1" name="Google Shape;2691;p34"/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2" name="Google Shape;2692;p34"/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3" name="Google Shape;2693;p34"/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4" name="Google Shape;2694;p34"/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5" name="Google Shape;2695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6" name="Google Shape;2696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7" name="Google Shape;2697;p34"/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8" name="Google Shape;2698;p34"/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9" name="Google Shape;2699;p34"/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0" name="Google Shape;2700;p34"/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1" name="Google Shape;2701;p34"/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2" name="Google Shape;2702;p34"/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3" name="Google Shape;2703;p34"/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4" name="Google Shape;2704;p34"/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5" name="Google Shape;2705;p34"/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6" name="Google Shape;2706;p34"/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7" name="Google Shape;2707;p34"/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8" name="Google Shape;2708;p34"/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9" name="Google Shape;2709;p34"/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0" name="Google Shape;2710;p34"/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1" name="Google Shape;2711;p34"/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2" name="Google Shape;2712;p34"/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3" name="Google Shape;2713;p34"/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4" name="Google Shape;2714;p34"/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5" name="Google Shape;2715;p34"/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6" name="Google Shape;2716;p34"/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7" name="Google Shape;2717;p34"/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8" name="Google Shape;2718;p34"/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9" name="Google Shape;2719;p34"/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0" name="Google Shape;2720;p34"/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1" name="Google Shape;2721;p34"/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2" name="Google Shape;2722;p34"/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3" name="Google Shape;2723;p34"/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4" name="Google Shape;2724;p34"/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5" name="Google Shape;2725;p34"/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6" name="Google Shape;2726;p34"/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7" name="Google Shape;2727;p34"/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8" name="Google Shape;2728;p34"/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9" name="Google Shape;2729;p34"/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0" name="Google Shape;2730;p34"/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1" name="Google Shape;2731;p34"/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2" name="Google Shape;2732;p34"/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3" name="Google Shape;2733;p34"/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4" name="Google Shape;2734;p34"/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5" name="Google Shape;2735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6" name="Google Shape;2736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7" name="Google Shape;2737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8" name="Google Shape;2738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9" name="Google Shape;2739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0" name="Google Shape;2740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1" name="Google Shape;2741;p34"/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2" name="Google Shape;2742;p34"/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3" name="Google Shape;2743;p34"/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4" name="Google Shape;2744;p34"/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5" name="Google Shape;2745;p34"/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6" name="Google Shape;2746;p34"/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7" name="Google Shape;2747;p34"/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8" name="Google Shape;2748;p34"/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9" name="Google Shape;2749;p34"/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0" name="Google Shape;2750;p34"/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1" name="Google Shape;2751;p34"/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2" name="Google Shape;2752;p34"/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3" name="Google Shape;2753;p34"/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4" name="Google Shape;2754;p34"/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5" name="Google Shape;2755;p34"/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6" name="Google Shape;2756;p34"/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7" name="Google Shape;2757;p34"/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8" name="Google Shape;2758;p34"/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9" name="Google Shape;2759;p34"/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0" name="Google Shape;2760;p34"/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1" name="Google Shape;2761;p34"/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2" name="Google Shape;2762;p34"/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3" name="Google Shape;2763;p34"/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4" name="Google Shape;2764;p34"/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5" name="Google Shape;2765;p34"/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6" name="Google Shape;2766;p34"/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7" name="Google Shape;2767;p34"/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8" name="Google Shape;2768;p34"/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9" name="Google Shape;2769;p34"/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0" name="Google Shape;2770;p34"/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1" name="Google Shape;2771;p34"/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2" name="Google Shape;2772;p34"/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3" name="Google Shape;2773;p34"/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4" name="Google Shape;2774;p34"/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5" name="Google Shape;2775;p34"/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6" name="Google Shape;2776;p34"/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7" name="Google Shape;2777;p34"/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8" name="Google Shape;2778;p34"/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9" name="Google Shape;2779;p34"/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0" name="Google Shape;2780;p34"/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1" name="Google Shape;2781;p34"/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2" name="Google Shape;2782;p34"/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3" name="Google Shape;2783;p34"/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4" name="Google Shape;2784;p34"/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5" name="Google Shape;2785;p34"/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6" name="Google Shape;2786;p34"/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7" name="Google Shape;2787;p34"/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8" name="Google Shape;2788;p34"/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9" name="Google Shape;2789;p34"/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0" name="Google Shape;2790;p34"/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1" name="Google Shape;2791;p34"/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2" name="Google Shape;2792;p34"/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3" name="Google Shape;2793;p34"/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4" name="Google Shape;2794;p34"/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5" name="Google Shape;2795;p34"/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6" name="Google Shape;2796;p34"/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7" name="Google Shape;2797;p34"/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8" name="Google Shape;2798;p34"/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9" name="Google Shape;2799;p34"/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0" name="Google Shape;2800;p34"/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1" name="Google Shape;2801;p34"/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2" name="Google Shape;2802;p34"/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3" name="Google Shape;2803;p34"/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4" name="Google Shape;2804;p34"/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5" name="Google Shape;2805;p34"/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6" name="Google Shape;2806;p34"/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7" name="Google Shape;2807;p34"/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8" name="Google Shape;2808;p34"/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9" name="Google Shape;2809;p34"/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0" name="Google Shape;2810;p34"/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1" name="Google Shape;2811;p34"/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2" name="Google Shape;2812;p34"/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3" name="Google Shape;2813;p34"/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4" name="Google Shape;2814;p34"/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5" name="Google Shape;2815;p34"/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6" name="Google Shape;2816;p34"/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7" name="Google Shape;2817;p34"/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8" name="Google Shape;2818;p34"/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9" name="Google Shape;2819;p34"/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0" name="Google Shape;2820;p34"/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1" name="Google Shape;2821;p34"/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2" name="Google Shape;2822;p34"/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3" name="Google Shape;2823;p34"/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4" name="Google Shape;2824;p34"/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5" name="Google Shape;2825;p34"/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6" name="Google Shape;2826;p34"/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7" name="Google Shape;2827;p34"/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8" name="Google Shape;2828;p34"/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9" name="Google Shape;2829;p34"/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0" name="Google Shape;2830;p34"/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1" name="Google Shape;2831;p34"/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2" name="Google Shape;2832;p34"/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3" name="Google Shape;2833;p34"/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4" name="Google Shape;2834;p34"/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5" name="Google Shape;2835;p34"/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6" name="Google Shape;2836;p34"/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7" name="Google Shape;2837;p34"/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8" name="Google Shape;2838;p34"/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9" name="Google Shape;2839;p34"/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0" name="Google Shape;2840;p34"/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1" name="Google Shape;2841;p34"/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2" name="Google Shape;2842;p34"/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3" name="Google Shape;2843;p34"/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4" name="Google Shape;2844;p34"/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5" name="Google Shape;2845;p34"/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6" name="Google Shape;2846;p34"/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7" name="Google Shape;2847;p34"/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8" name="Google Shape;2848;p34"/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9" name="Google Shape;2849;p34"/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0" name="Google Shape;2850;p34"/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1" name="Google Shape;2851;p34"/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2" name="Google Shape;2852;p34"/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3" name="Google Shape;2853;p34"/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4" name="Google Shape;2854;p34"/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55" name="Google Shape;2855;p34"/>
            <p:cNvSpPr/>
            <p:nvPr/>
          </p:nvSpPr>
          <p:spPr>
            <a:xfrm>
              <a:off x="6786991" y="3569582"/>
              <a:ext cx="1572557" cy="799192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6815620" y="3582282"/>
              <a:ext cx="1543932" cy="786494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8255716" y="3136668"/>
              <a:ext cx="158048" cy="147395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8310175" y="3197836"/>
              <a:ext cx="141261" cy="131504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8356437" y="3254108"/>
              <a:ext cx="150677" cy="124814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8463722" y="3377664"/>
              <a:ext cx="139198" cy="143252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8448565" y="3369180"/>
              <a:ext cx="88853" cy="75437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8405981" y="3311007"/>
              <a:ext cx="138391" cy="116904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6842759" y="3541796"/>
              <a:ext cx="1240820" cy="816751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6856679" y="3549348"/>
              <a:ext cx="1342802" cy="805918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6916053" y="3568398"/>
              <a:ext cx="1302268" cy="798744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6" name="Google Shape;2866;p34"/>
            <p:cNvSpPr/>
            <p:nvPr/>
          </p:nvSpPr>
          <p:spPr>
            <a:xfrm>
              <a:off x="8449390" y="3372947"/>
              <a:ext cx="50363" cy="23334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7" name="Google Shape;2867;p34"/>
            <p:cNvSpPr/>
            <p:nvPr/>
          </p:nvSpPr>
          <p:spPr>
            <a:xfrm>
              <a:off x="8480494" y="3352228"/>
              <a:ext cx="12304" cy="32768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8401066" y="3321626"/>
              <a:ext cx="45054" cy="21254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8422770" y="3283454"/>
              <a:ext cx="18438" cy="45054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8355629" y="3266252"/>
              <a:ext cx="33181" cy="17021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8384276" y="3240457"/>
              <a:ext cx="13129" cy="37683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8308130" y="3275257"/>
              <a:ext cx="62237" cy="56515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8427685" y="3242089"/>
              <a:ext cx="75347" cy="76172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34"/>
            <p:cNvSpPr/>
            <p:nvPr/>
          </p:nvSpPr>
          <p:spPr>
            <a:xfrm>
              <a:off x="8404761" y="3364103"/>
              <a:ext cx="54470" cy="75347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34"/>
            <p:cNvSpPr/>
            <p:nvPr/>
          </p:nvSpPr>
          <p:spPr>
            <a:xfrm>
              <a:off x="8300578" y="2969415"/>
              <a:ext cx="393615" cy="491686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8573759" y="2829205"/>
              <a:ext cx="169491" cy="191068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8613473" y="2917478"/>
              <a:ext cx="89265" cy="30760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8313870" y="3252798"/>
              <a:ext cx="157618" cy="228500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8365047" y="3250233"/>
              <a:ext cx="115451" cy="154695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8420725" y="3053867"/>
              <a:ext cx="136346" cy="164075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8492369" y="3091680"/>
              <a:ext cx="121603" cy="146480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8557877" y="3120022"/>
              <a:ext cx="127755" cy="142606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8693415" y="3210823"/>
              <a:ext cx="136328" cy="125029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8677845" y="3194877"/>
              <a:ext cx="79849" cy="83024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8621341" y="3156920"/>
              <a:ext cx="124061" cy="128598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8478037" y="3040646"/>
              <a:ext cx="83131" cy="76172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8545608" y="3088146"/>
              <a:ext cx="73285" cy="54883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8497284" y="3198285"/>
              <a:ext cx="80674" cy="50381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8665970" y="3151198"/>
              <a:ext cx="80262" cy="78630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34"/>
            <p:cNvSpPr/>
            <p:nvPr/>
          </p:nvSpPr>
          <p:spPr>
            <a:xfrm>
              <a:off x="8525536" y="3180275"/>
              <a:ext cx="67563" cy="31549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34"/>
            <p:cNvSpPr/>
            <p:nvPr/>
          </p:nvSpPr>
          <p:spPr>
            <a:xfrm>
              <a:off x="8618884" y="3152561"/>
              <a:ext cx="55708" cy="43279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34"/>
            <p:cNvSpPr/>
            <p:nvPr/>
          </p:nvSpPr>
          <p:spPr>
            <a:xfrm>
              <a:off x="8659423" y="3234412"/>
              <a:ext cx="61017" cy="16429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3" name="Google Shape;2893;p34"/>
            <p:cNvSpPr/>
            <p:nvPr/>
          </p:nvSpPr>
          <p:spPr>
            <a:xfrm>
              <a:off x="8552980" y="3143825"/>
              <a:ext cx="29074" cy="39333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4" name="Google Shape;2894;p34"/>
            <p:cNvSpPr/>
            <p:nvPr/>
          </p:nvSpPr>
          <p:spPr>
            <a:xfrm>
              <a:off x="8617664" y="3193926"/>
              <a:ext cx="35226" cy="17362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5" name="Google Shape;2895;p34"/>
            <p:cNvSpPr/>
            <p:nvPr/>
          </p:nvSpPr>
          <p:spPr>
            <a:xfrm>
              <a:off x="8687675" y="3211900"/>
              <a:ext cx="20482" cy="19048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6" name="Google Shape;2896;p34"/>
            <p:cNvSpPr/>
            <p:nvPr/>
          </p:nvSpPr>
          <p:spPr>
            <a:xfrm>
              <a:off x="8261869" y="2658245"/>
              <a:ext cx="306645" cy="368038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7" name="Google Shape;2897;p34"/>
            <p:cNvSpPr/>
            <p:nvPr/>
          </p:nvSpPr>
          <p:spPr>
            <a:xfrm>
              <a:off x="7921213" y="2647590"/>
              <a:ext cx="318518" cy="361097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34"/>
            <p:cNvSpPr/>
            <p:nvPr/>
          </p:nvSpPr>
          <p:spPr>
            <a:xfrm>
              <a:off x="8222155" y="2587534"/>
              <a:ext cx="80656" cy="95274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9" name="Google Shape;2899;p34"/>
            <p:cNvSpPr/>
            <p:nvPr/>
          </p:nvSpPr>
          <p:spPr>
            <a:xfrm>
              <a:off x="7899114" y="2655591"/>
              <a:ext cx="661537" cy="585938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0" name="Google Shape;2900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1" name="Google Shape;2901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2" name="Google Shape;2902;p34"/>
            <p:cNvSpPr/>
            <p:nvPr/>
          </p:nvSpPr>
          <p:spPr>
            <a:xfrm>
              <a:off x="7935133" y="3242861"/>
              <a:ext cx="441754" cy="386530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3" name="Google Shape;2903;p34"/>
            <p:cNvSpPr/>
            <p:nvPr/>
          </p:nvSpPr>
          <p:spPr>
            <a:xfrm>
              <a:off x="8120196" y="3255381"/>
              <a:ext cx="169509" cy="87813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4" name="Google Shape;2904;p34"/>
            <p:cNvSpPr/>
            <p:nvPr/>
          </p:nvSpPr>
          <p:spPr>
            <a:xfrm>
              <a:off x="7916711" y="3373269"/>
              <a:ext cx="115469" cy="66236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5" name="Google Shape;2905;p34"/>
            <p:cNvSpPr/>
            <p:nvPr/>
          </p:nvSpPr>
          <p:spPr>
            <a:xfrm>
              <a:off x="8137811" y="3106048"/>
              <a:ext cx="138391" cy="213685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6" name="Google Shape;2906;p34"/>
            <p:cNvSpPr/>
            <p:nvPr/>
          </p:nvSpPr>
          <p:spPr>
            <a:xfrm>
              <a:off x="8141488" y="3106048"/>
              <a:ext cx="134714" cy="147915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7" name="Google Shape;2907;p34"/>
            <p:cNvSpPr/>
            <p:nvPr/>
          </p:nvSpPr>
          <p:spPr>
            <a:xfrm>
              <a:off x="7898701" y="2956822"/>
              <a:ext cx="177275" cy="160272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8" name="Google Shape;2908;p34"/>
            <p:cNvSpPr/>
            <p:nvPr/>
          </p:nvSpPr>
          <p:spPr>
            <a:xfrm>
              <a:off x="7918755" y="3011049"/>
              <a:ext cx="137979" cy="41593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9" name="Google Shape;2909;p34"/>
            <p:cNvSpPr/>
            <p:nvPr/>
          </p:nvSpPr>
          <p:spPr>
            <a:xfrm>
              <a:off x="7969519" y="3045418"/>
              <a:ext cx="106878" cy="33127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0" name="Google Shape;2910;p34"/>
            <p:cNvSpPr/>
            <p:nvPr/>
          </p:nvSpPr>
          <p:spPr>
            <a:xfrm>
              <a:off x="7967474" y="2691610"/>
              <a:ext cx="525262" cy="533620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1" name="Google Shape;2911;p34"/>
            <p:cNvSpPr/>
            <p:nvPr/>
          </p:nvSpPr>
          <p:spPr>
            <a:xfrm>
              <a:off x="7943725" y="2682569"/>
              <a:ext cx="548202" cy="30524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2" name="Google Shape;2912;p34"/>
            <p:cNvSpPr/>
            <p:nvPr/>
          </p:nvSpPr>
          <p:spPr>
            <a:xfrm>
              <a:off x="8012937" y="3045976"/>
              <a:ext cx="119551" cy="102373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3" name="Google Shape;2913;p34"/>
            <p:cNvSpPr/>
            <p:nvPr/>
          </p:nvSpPr>
          <p:spPr>
            <a:xfrm>
              <a:off x="8272087" y="3064003"/>
              <a:ext cx="126524" cy="95052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4" name="Google Shape;2914;p34"/>
            <p:cNvSpPr/>
            <p:nvPr/>
          </p:nvSpPr>
          <p:spPr>
            <a:xfrm>
              <a:off x="8358894" y="3042297"/>
              <a:ext cx="25809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5" name="Google Shape;2915;p34"/>
            <p:cNvSpPr/>
            <p:nvPr/>
          </p:nvSpPr>
          <p:spPr>
            <a:xfrm>
              <a:off x="8360939" y="3023354"/>
              <a:ext cx="25809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6" name="Google Shape;2916;p34"/>
            <p:cNvSpPr/>
            <p:nvPr/>
          </p:nvSpPr>
          <p:spPr>
            <a:xfrm>
              <a:off x="8358087" y="3003694"/>
              <a:ext cx="24572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7" name="Google Shape;2917;p34"/>
            <p:cNvSpPr/>
            <p:nvPr/>
          </p:nvSpPr>
          <p:spPr>
            <a:xfrm>
              <a:off x="8350302" y="2985577"/>
              <a:ext cx="20482" cy="19568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8" name="Google Shape;2918;p34"/>
            <p:cNvSpPr/>
            <p:nvPr/>
          </p:nvSpPr>
          <p:spPr>
            <a:xfrm>
              <a:off x="8337602" y="2972231"/>
              <a:ext cx="16806" cy="22581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9" name="Google Shape;2919;p34"/>
            <p:cNvSpPr/>
            <p:nvPr/>
          </p:nvSpPr>
          <p:spPr>
            <a:xfrm>
              <a:off x="8321637" y="2961881"/>
              <a:ext cx="13523" cy="24428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0" name="Google Shape;2920;p34"/>
            <p:cNvSpPr/>
            <p:nvPr/>
          </p:nvSpPr>
          <p:spPr>
            <a:xfrm>
              <a:off x="8245904" y="2973792"/>
              <a:ext cx="123648" cy="115308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1" name="Google Shape;2921;p34"/>
            <p:cNvSpPr/>
            <p:nvPr/>
          </p:nvSpPr>
          <p:spPr>
            <a:xfrm>
              <a:off x="8245079" y="2978814"/>
              <a:ext cx="123235" cy="114788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2" name="Google Shape;2922;p34"/>
            <p:cNvSpPr/>
            <p:nvPr/>
          </p:nvSpPr>
          <p:spPr>
            <a:xfrm>
              <a:off x="8252864" y="2983657"/>
              <a:ext cx="79831" cy="74791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3" name="Google Shape;2923;p34"/>
            <p:cNvSpPr/>
            <p:nvPr/>
          </p:nvSpPr>
          <p:spPr>
            <a:xfrm>
              <a:off x="8313458" y="3015228"/>
              <a:ext cx="27441" cy="18187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4" name="Google Shape;2924;p34"/>
            <p:cNvSpPr/>
            <p:nvPr/>
          </p:nvSpPr>
          <p:spPr>
            <a:xfrm>
              <a:off x="8009646" y="3011067"/>
              <a:ext cx="25002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5" name="Google Shape;2925;p34"/>
            <p:cNvSpPr/>
            <p:nvPr/>
          </p:nvSpPr>
          <p:spPr>
            <a:xfrm>
              <a:off x="8009646" y="2992339"/>
              <a:ext cx="24590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6" name="Google Shape;2926;p34"/>
            <p:cNvSpPr/>
            <p:nvPr/>
          </p:nvSpPr>
          <p:spPr>
            <a:xfrm>
              <a:off x="8015799" y="2974168"/>
              <a:ext cx="22940" cy="14833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8028893" y="2957916"/>
              <a:ext cx="18438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8065343" y="2938705"/>
              <a:ext cx="11066" cy="24267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8025629" y="2950957"/>
              <a:ext cx="120366" cy="110896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8026848" y="2955961"/>
              <a:ext cx="119559" cy="110412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2" name="Google Shape;2932;p34"/>
            <p:cNvSpPr/>
            <p:nvPr/>
          </p:nvSpPr>
          <p:spPr>
            <a:xfrm>
              <a:off x="8030938" y="2966706"/>
              <a:ext cx="77392" cy="71850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34"/>
            <p:cNvSpPr/>
            <p:nvPr/>
          </p:nvSpPr>
          <p:spPr>
            <a:xfrm>
              <a:off x="8093182" y="2999604"/>
              <a:ext cx="27029" cy="17828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34"/>
            <p:cNvSpPr/>
            <p:nvPr/>
          </p:nvSpPr>
          <p:spPr>
            <a:xfrm>
              <a:off x="8189795" y="3149153"/>
              <a:ext cx="36051" cy="9596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34"/>
            <p:cNvSpPr/>
            <p:nvPr/>
          </p:nvSpPr>
          <p:spPr>
            <a:xfrm>
              <a:off x="8283968" y="2877285"/>
              <a:ext cx="119021" cy="96135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34"/>
            <p:cNvSpPr/>
            <p:nvPr/>
          </p:nvSpPr>
          <p:spPr>
            <a:xfrm>
              <a:off x="8011476" y="2864298"/>
              <a:ext cx="136562" cy="77697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34"/>
            <p:cNvSpPr/>
            <p:nvPr/>
          </p:nvSpPr>
          <p:spPr>
            <a:xfrm>
              <a:off x="8151731" y="2944840"/>
              <a:ext cx="66326" cy="136759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34"/>
            <p:cNvSpPr/>
            <p:nvPr/>
          </p:nvSpPr>
          <p:spPr>
            <a:xfrm>
              <a:off x="8423183" y="2973218"/>
              <a:ext cx="151484" cy="160344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34"/>
            <p:cNvSpPr/>
            <p:nvPr/>
          </p:nvSpPr>
          <p:spPr>
            <a:xfrm>
              <a:off x="8426860" y="3035265"/>
              <a:ext cx="126518" cy="96960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34"/>
            <p:cNvSpPr/>
            <p:nvPr/>
          </p:nvSpPr>
          <p:spPr>
            <a:xfrm>
              <a:off x="8523078" y="3034924"/>
              <a:ext cx="35226" cy="25971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34"/>
            <p:cNvSpPr/>
            <p:nvPr/>
          </p:nvSpPr>
          <p:spPr>
            <a:xfrm>
              <a:off x="8440385" y="3028377"/>
              <a:ext cx="38490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34"/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34"/>
            <p:cNvSpPr/>
            <p:nvPr/>
          </p:nvSpPr>
          <p:spPr>
            <a:xfrm>
              <a:off x="8439147" y="3044341"/>
              <a:ext cx="61842" cy="30508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34"/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34"/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34"/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34"/>
            <p:cNvSpPr/>
            <p:nvPr/>
          </p:nvSpPr>
          <p:spPr>
            <a:xfrm>
              <a:off x="8161955" y="3103698"/>
              <a:ext cx="71258" cy="43045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>
              <a:off x="8168516" y="3107828"/>
              <a:ext cx="25809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8199204" y="3105381"/>
              <a:ext cx="24177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7984677" y="3243327"/>
              <a:ext cx="380755" cy="417182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8137183" y="3401773"/>
              <a:ext cx="163573" cy="102376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8089899" y="3351798"/>
              <a:ext cx="67563" cy="28715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8293385" y="3355905"/>
              <a:ext cx="67563" cy="28697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7936765" y="2747899"/>
              <a:ext cx="291920" cy="203479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8197580" y="2766321"/>
              <a:ext cx="298466" cy="240337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6988522" y="2950580"/>
              <a:ext cx="370298" cy="505604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6950128" y="2801491"/>
              <a:ext cx="165833" cy="190117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6985753" y="2891970"/>
              <a:ext cx="91310" cy="27190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7140831" y="3223595"/>
              <a:ext cx="205129" cy="269949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7131826" y="3217945"/>
              <a:ext cx="158856" cy="160237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7296818" y="3215075"/>
              <a:ext cx="490467" cy="567016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7310755" y="3231040"/>
              <a:ext cx="463025" cy="535091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7659178" y="3402544"/>
              <a:ext cx="196108" cy="244068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7300100" y="3671595"/>
              <a:ext cx="438884" cy="561420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7300100" y="3671595"/>
              <a:ext cx="421271" cy="404089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7290270" y="3678143"/>
              <a:ext cx="436014" cy="357008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7413521" y="3859118"/>
              <a:ext cx="167034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7492124" y="3656456"/>
              <a:ext cx="6170" cy="167447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>
              <a:off x="7494994" y="3708852"/>
              <a:ext cx="28679" cy="106286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>
              <a:off x="7306235" y="3697390"/>
              <a:ext cx="50381" cy="84100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7643214" y="3697390"/>
              <a:ext cx="50363" cy="84118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7263669" y="3233730"/>
              <a:ext cx="157188" cy="447493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>
              <a:off x="7279633" y="3256350"/>
              <a:ext cx="528526" cy="484405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>
              <a:off x="7391816" y="3257301"/>
              <a:ext cx="192019" cy="94126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>
              <a:off x="7687843" y="3434922"/>
              <a:ext cx="138786" cy="62272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>
              <a:off x="7584252" y="3252278"/>
              <a:ext cx="158856" cy="417505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>
              <a:off x="7596127" y="3372498"/>
              <a:ext cx="259564" cy="29704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7713225" y="3563089"/>
              <a:ext cx="176863" cy="148220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7562548" y="3326649"/>
              <a:ext cx="129800" cy="122787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7239919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7296011" y="4162287"/>
              <a:ext cx="173509" cy="113371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7249139" y="4264839"/>
              <a:ext cx="220052" cy="27424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7412696" y="4214917"/>
              <a:ext cx="31549" cy="31136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7316065" y="4211168"/>
              <a:ext cx="60604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72923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7742284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7581059" y="4162287"/>
              <a:ext cx="173096" cy="113371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7601849" y="4214917"/>
              <a:ext cx="31136" cy="3113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7580970" y="4264839"/>
              <a:ext cx="220446" cy="27424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7673923" y="4211168"/>
              <a:ext cx="60192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>
              <a:off x="76698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5" name="Google Shape;2995;p34"/>
            <p:cNvSpPr/>
            <p:nvPr/>
          </p:nvSpPr>
          <p:spPr>
            <a:xfrm>
              <a:off x="7597759" y="3156525"/>
              <a:ext cx="171554" cy="94592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6" name="Google Shape;2996;p34"/>
            <p:cNvSpPr/>
            <p:nvPr/>
          </p:nvSpPr>
          <p:spPr>
            <a:xfrm>
              <a:off x="7757029" y="2754859"/>
              <a:ext cx="166640" cy="348417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>
              <a:off x="7191595" y="2700417"/>
              <a:ext cx="88046" cy="209201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>
              <a:off x="7244009" y="3030009"/>
              <a:ext cx="138391" cy="190781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>
              <a:off x="7199380" y="2595516"/>
              <a:ext cx="706214" cy="650542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>
              <a:off x="7424570" y="3112721"/>
              <a:ext cx="132652" cy="218617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>
              <a:off x="7424570" y="3112721"/>
              <a:ext cx="132652" cy="149834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689888" y="3031157"/>
              <a:ext cx="166640" cy="163931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7701350" y="3085276"/>
              <a:ext cx="140023" cy="47260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7673923" y="3107806"/>
              <a:ext cx="108492" cy="37467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7135504" y="2898703"/>
              <a:ext cx="186297" cy="163931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7160885" y="2951566"/>
              <a:ext cx="135539" cy="56910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7205927" y="2993326"/>
              <a:ext cx="105228" cy="44911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7232547" y="2687107"/>
              <a:ext cx="553510" cy="545475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7305428" y="2803184"/>
              <a:ext cx="375015" cy="114232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7307885" y="2925539"/>
              <a:ext cx="132239" cy="117406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>
              <a:off x="7313607" y="2936391"/>
              <a:ext cx="86001" cy="76280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>
              <a:off x="7380766" y="2959136"/>
              <a:ext cx="28267" cy="18510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7541255" y="3072952"/>
              <a:ext cx="114644" cy="53699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7301733" y="3019731"/>
              <a:ext cx="114250" cy="53735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7497039" y="3073006"/>
              <a:ext cx="185885" cy="119559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7263669" y="3024251"/>
              <a:ext cx="192431" cy="121245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7479837" y="3142193"/>
              <a:ext cx="35638" cy="13721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7215757" y="2629365"/>
              <a:ext cx="586673" cy="397560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7431118" y="2762644"/>
              <a:ext cx="187104" cy="70899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7263256" y="2783936"/>
              <a:ext cx="60604" cy="53000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7706677" y="2844118"/>
              <a:ext cx="104403" cy="143305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7340640" y="2644971"/>
              <a:ext cx="92942" cy="77589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7748436" y="2785981"/>
              <a:ext cx="60192" cy="72765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7513004" y="2668990"/>
              <a:ext cx="67563" cy="40499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7629689" y="3175360"/>
              <a:ext cx="72496" cy="47852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>
              <a:off x="7697655" y="2669977"/>
              <a:ext cx="82719" cy="74397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>
              <a:off x="7600629" y="2895439"/>
              <a:ext cx="109371" cy="107667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3" name="Google Shape;3033;p34"/>
            <p:cNvSpPr/>
            <p:nvPr/>
          </p:nvSpPr>
          <p:spPr>
            <a:xfrm>
              <a:off x="7308513" y="2832638"/>
              <a:ext cx="148399" cy="68568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4" name="Google Shape;3034;p34"/>
            <p:cNvSpPr/>
            <p:nvPr/>
          </p:nvSpPr>
          <p:spPr>
            <a:xfrm>
              <a:off x="7426203" y="3017309"/>
              <a:ext cx="61429" cy="61429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>
              <a:off x="7438490" y="3086011"/>
              <a:ext cx="85589" cy="55062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>
              <a:off x="7444620" y="3090949"/>
              <a:ext cx="33181" cy="24891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>
              <a:off x="7481069" y="3084701"/>
              <a:ext cx="30724" cy="23273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>
              <a:off x="7420068" y="2585758"/>
              <a:ext cx="291507" cy="144955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>
              <a:off x="7180545" y="3540128"/>
              <a:ext cx="1451259" cy="807371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>
              <a:off x="7189963" y="3556272"/>
              <a:ext cx="1492224" cy="787947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2" name="Google Shape;3042;p34"/>
            <p:cNvSpPr/>
            <p:nvPr/>
          </p:nvSpPr>
          <p:spPr>
            <a:xfrm>
              <a:off x="7196922" y="3574677"/>
              <a:ext cx="1525799" cy="781418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3" name="Google Shape;3043;p34"/>
            <p:cNvSpPr/>
            <p:nvPr/>
          </p:nvSpPr>
          <p:spPr>
            <a:xfrm>
              <a:off x="7170303" y="3588417"/>
              <a:ext cx="1535628" cy="786512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4" name="Google Shape;3044;p34"/>
            <p:cNvSpPr/>
            <p:nvPr/>
          </p:nvSpPr>
          <p:spPr>
            <a:xfrm>
              <a:off x="8301583" y="4200334"/>
              <a:ext cx="711415" cy="168128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5" name="Google Shape;3045;p34"/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6" name="Google Shape;3046;p34"/>
            <p:cNvSpPr/>
            <p:nvPr/>
          </p:nvSpPr>
          <p:spPr>
            <a:xfrm>
              <a:off x="7495819" y="3812031"/>
              <a:ext cx="405703" cy="374190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7747611" y="3897613"/>
              <a:ext cx="70021" cy="203479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8" name="Google Shape;3048;p34"/>
            <p:cNvSpPr/>
            <p:nvPr/>
          </p:nvSpPr>
          <p:spPr>
            <a:xfrm>
              <a:off x="7674730" y="3897613"/>
              <a:ext cx="69213" cy="205111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9" name="Google Shape;3049;p34"/>
            <p:cNvSpPr/>
            <p:nvPr/>
          </p:nvSpPr>
          <p:spPr>
            <a:xfrm>
              <a:off x="7603087" y="3897613"/>
              <a:ext cx="69608" cy="203479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0" name="Google Shape;3050;p34"/>
            <p:cNvSpPr/>
            <p:nvPr/>
          </p:nvSpPr>
          <p:spPr>
            <a:xfrm>
              <a:off x="7879041" y="3519804"/>
              <a:ext cx="155591" cy="95543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34"/>
            <p:cNvSpPr/>
            <p:nvPr/>
          </p:nvSpPr>
          <p:spPr>
            <a:xfrm>
              <a:off x="7455084" y="3113173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34"/>
            <p:cNvSpPr/>
            <p:nvPr/>
          </p:nvSpPr>
          <p:spPr>
            <a:xfrm>
              <a:off x="8171753" y="3123166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34"/>
            <p:cNvSpPr/>
            <p:nvPr/>
          </p:nvSpPr>
          <p:spPr>
            <a:xfrm>
              <a:off x="8443650" y="3027785"/>
              <a:ext cx="99094" cy="25576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34"/>
            <p:cNvSpPr/>
            <p:nvPr/>
          </p:nvSpPr>
          <p:spPr>
            <a:xfrm>
              <a:off x="7984489" y="2719225"/>
              <a:ext cx="148632" cy="91364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5" name="Google Shape;3055;p34"/>
            <p:cNvSpPr/>
            <p:nvPr/>
          </p:nvSpPr>
          <p:spPr>
            <a:xfrm>
              <a:off x="8339064" y="2750204"/>
              <a:ext cx="137566" cy="106735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09" y="2605420"/>
            <a:ext cx="1798481" cy="2357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901652" y="178925"/>
            <a:ext cx="7681157" cy="44552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2650" y="247351"/>
            <a:ext cx="3169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missing?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36" name="Picture 2" descr="1,445 Ok Boy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66" y="2670841"/>
            <a:ext cx="1155553" cy="12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" name="Picture 7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072" y="2756777"/>
            <a:ext cx="1563277" cy="967605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328" y="2681484"/>
            <a:ext cx="1499963" cy="1266636"/>
          </a:xfrm>
          <a:prstGeom prst="rect">
            <a:avLst/>
          </a:prstGeom>
        </p:spPr>
      </p:pic>
      <p:pic>
        <p:nvPicPr>
          <p:cNvPr id="739" name="Picture 7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075" y="1074567"/>
            <a:ext cx="1084712" cy="1105707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406" y="1077274"/>
            <a:ext cx="1285930" cy="1220883"/>
          </a:xfrm>
          <a:prstGeom prst="rect">
            <a:avLst/>
          </a:prstGeom>
        </p:spPr>
      </p:pic>
      <p:pic>
        <p:nvPicPr>
          <p:cNvPr id="741" name="Picture 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2842" y="1096595"/>
            <a:ext cx="1345571" cy="1389585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4226" y="1120902"/>
            <a:ext cx="1403178" cy="1347051"/>
          </a:xfrm>
          <a:prstGeom prst="rect">
            <a:avLst/>
          </a:prstGeom>
        </p:spPr>
      </p:pic>
      <p:pic>
        <p:nvPicPr>
          <p:cNvPr id="74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13" y="2465840"/>
            <a:ext cx="961424" cy="15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2" descr="Question - Free people icon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0" y="227016"/>
            <a:ext cx="557842" cy="5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Rounded Rectangle 161"/>
          <p:cNvSpPr/>
          <p:nvPr/>
        </p:nvSpPr>
        <p:spPr>
          <a:xfrm>
            <a:off x="1452492" y="927437"/>
            <a:ext cx="6442251" cy="327242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1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55" name="Google Shape;2555;p34"/>
          <p:cNvGrpSpPr/>
          <p:nvPr/>
        </p:nvGrpSpPr>
        <p:grpSpPr>
          <a:xfrm>
            <a:off x="244386" y="3380225"/>
            <a:ext cx="1812575" cy="1432992"/>
            <a:chOff x="736392" y="3359145"/>
            <a:chExt cx="1812574" cy="1432992"/>
          </a:xfrm>
        </p:grpSpPr>
        <p:grpSp>
          <p:nvGrpSpPr>
            <p:cNvPr id="2556" name="Google Shape;2556;p34"/>
            <p:cNvGrpSpPr/>
            <p:nvPr/>
          </p:nvGrpSpPr>
          <p:grpSpPr>
            <a:xfrm rot="-900009">
              <a:off x="902138" y="3616297"/>
              <a:ext cx="1544658" cy="992860"/>
              <a:chOff x="10815989" y="4086867"/>
              <a:chExt cx="1555002" cy="999509"/>
            </a:xfrm>
          </p:grpSpPr>
          <p:sp>
            <p:nvSpPr>
              <p:cNvPr id="2557" name="Google Shape;2557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8" name="Google Shape;2558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9" name="Google Shape;2559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0" name="Google Shape;2560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1" name="Google Shape;2561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2" name="Google Shape;2562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3" name="Google Shape;2563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4" name="Google Shape;2564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6" name="Google Shape;2566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7" name="Google Shape;2567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9" name="Google Shape;2569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0" name="Google Shape;2570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1" name="Google Shape;2571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2" name="Google Shape;2572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3" name="Google Shape;2573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4" name="Google Shape;2574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5" name="Google Shape;2575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6" name="Google Shape;2576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7" name="Google Shape;2577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8" name="Google Shape;2578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9" name="Google Shape;2579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0" name="Google Shape;2580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81" name="Google Shape;2581;p34"/>
            <p:cNvGrpSpPr/>
            <p:nvPr/>
          </p:nvGrpSpPr>
          <p:grpSpPr>
            <a:xfrm rot="-900009">
              <a:off x="838562" y="3542124"/>
              <a:ext cx="1544658" cy="992860"/>
              <a:chOff x="10815989" y="4086867"/>
              <a:chExt cx="1555002" cy="999509"/>
            </a:xfrm>
          </p:grpSpPr>
          <p:sp>
            <p:nvSpPr>
              <p:cNvPr id="2582" name="Google Shape;2582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3" name="Google Shape;2583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4" name="Google Shape;2584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5" name="Google Shape;2585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6" name="Google Shape;2586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7" name="Google Shape;2587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8" name="Google Shape;2588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9" name="Google Shape;2589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F1EA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0" name="Google Shape;2590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1" name="Google Shape;2591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2" name="Google Shape;2592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3" name="Google Shape;2593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4" name="Google Shape;2594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5" name="Google Shape;2595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6" name="Google Shape;2596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7" name="Google Shape;2597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8" name="Google Shape;2598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9" name="Google Shape;2599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0" name="Google Shape;2600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1" name="Google Shape;2601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2" name="Google Shape;2602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3" name="Google Shape;2603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4" name="Google Shape;2604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5" name="Google Shape;2605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06" name="Google Shape;2606;p34"/>
          <p:cNvGrpSpPr/>
          <p:nvPr/>
        </p:nvGrpSpPr>
        <p:grpSpPr>
          <a:xfrm>
            <a:off x="60049" y="-82542"/>
            <a:ext cx="1968007" cy="1253329"/>
            <a:chOff x="325767" y="345185"/>
            <a:chExt cx="1968007" cy="1253329"/>
          </a:xfrm>
        </p:grpSpPr>
        <p:grpSp>
          <p:nvGrpSpPr>
            <p:cNvPr id="2607" name="Google Shape;2607;p34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608" name="Google Shape;2608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9" name="Google Shape;2609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0" name="Google Shape;2610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1" name="Google Shape;2611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2" name="Google Shape;2612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3" name="Google Shape;2613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4" name="Google Shape;2614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5" name="Google Shape;2615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6" name="Google Shape;2616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7" name="Google Shape;2617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8" name="Google Shape;2618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9" name="Google Shape;2619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20" name="Google Shape;2620;p34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621" name="Google Shape;2621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2" name="Google Shape;2622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3" name="Google Shape;2623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4" name="Google Shape;2624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5" name="Google Shape;2625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6" name="Google Shape;2626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7" name="Google Shape;2627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8" name="Google Shape;2628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9" name="Google Shape;2629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0" name="Google Shape;2630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1" name="Google Shape;2631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2" name="Google Shape;2632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48" name="Google Shape;2648;p34"/>
          <p:cNvGrpSpPr/>
          <p:nvPr/>
        </p:nvGrpSpPr>
        <p:grpSpPr>
          <a:xfrm>
            <a:off x="6775493" y="30216"/>
            <a:ext cx="2292259" cy="1855423"/>
            <a:chOff x="6786991" y="2585758"/>
            <a:chExt cx="2292258" cy="1855423"/>
          </a:xfrm>
        </p:grpSpPr>
        <p:grpSp>
          <p:nvGrpSpPr>
            <p:cNvPr id="2649" name="Google Shape;2649;p34"/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2650" name="Google Shape;2650;p34"/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1" name="Google Shape;2651;p34"/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2" name="Google Shape;2652;p34"/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3" name="Google Shape;2653;p34"/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4" name="Google Shape;2654;p34"/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5" name="Google Shape;2655;p34"/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6" name="Google Shape;2656;p34"/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7" name="Google Shape;2657;p34"/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8" name="Google Shape;2658;p34"/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9" name="Google Shape;2659;p34"/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0" name="Google Shape;2660;p34"/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1" name="Google Shape;2661;p34"/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2" name="Google Shape;2662;p34"/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3" name="Google Shape;2663;p34"/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4" name="Google Shape;2664;p34"/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5" name="Google Shape;2665;p34"/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6" name="Google Shape;2666;p34"/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7" name="Google Shape;2667;p34"/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8" name="Google Shape;2668;p34"/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9" name="Google Shape;2669;p34"/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0" name="Google Shape;2670;p34"/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1" name="Google Shape;2671;p34"/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2" name="Google Shape;2672;p34"/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3" name="Google Shape;2673;p34"/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4" name="Google Shape;2674;p34"/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5" name="Google Shape;2675;p34"/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6" name="Google Shape;2676;p34"/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7" name="Google Shape;2677;p34"/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8" name="Google Shape;2678;p34"/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9" name="Google Shape;2679;p34"/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0" name="Google Shape;2680;p34"/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1" name="Google Shape;2681;p34"/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2" name="Google Shape;2682;p34"/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3" name="Google Shape;2683;p34"/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4" name="Google Shape;2684;p34"/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5" name="Google Shape;2685;p34"/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6" name="Google Shape;2686;p34"/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7" name="Google Shape;2687;p34"/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8" name="Google Shape;2688;p34"/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9" name="Google Shape;2689;p34"/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0" name="Google Shape;2690;p34"/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1" name="Google Shape;2691;p34"/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2" name="Google Shape;2692;p34"/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3" name="Google Shape;2693;p34"/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4" name="Google Shape;2694;p34"/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5" name="Google Shape;2695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6" name="Google Shape;2696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7" name="Google Shape;2697;p34"/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8" name="Google Shape;2698;p34"/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9" name="Google Shape;2699;p34"/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0" name="Google Shape;2700;p34"/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1" name="Google Shape;2701;p34"/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2" name="Google Shape;2702;p34"/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3" name="Google Shape;2703;p34"/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4" name="Google Shape;2704;p34"/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5" name="Google Shape;2705;p34"/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6" name="Google Shape;2706;p34"/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7" name="Google Shape;2707;p34"/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8" name="Google Shape;2708;p34"/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9" name="Google Shape;2709;p34"/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0" name="Google Shape;2710;p34"/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1" name="Google Shape;2711;p34"/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2" name="Google Shape;2712;p34"/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3" name="Google Shape;2713;p34"/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4" name="Google Shape;2714;p34"/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5" name="Google Shape;2715;p34"/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6" name="Google Shape;2716;p34"/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7" name="Google Shape;2717;p34"/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8" name="Google Shape;2718;p34"/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9" name="Google Shape;2719;p34"/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0" name="Google Shape;2720;p34"/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1" name="Google Shape;2721;p34"/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2" name="Google Shape;2722;p34"/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3" name="Google Shape;2723;p34"/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4" name="Google Shape;2724;p34"/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5" name="Google Shape;2725;p34"/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6" name="Google Shape;2726;p34"/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7" name="Google Shape;2727;p34"/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8" name="Google Shape;2728;p34"/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9" name="Google Shape;2729;p34"/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0" name="Google Shape;2730;p34"/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1" name="Google Shape;2731;p34"/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2" name="Google Shape;2732;p34"/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3" name="Google Shape;2733;p34"/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4" name="Google Shape;2734;p34"/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5" name="Google Shape;2735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6" name="Google Shape;2736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7" name="Google Shape;2737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8" name="Google Shape;2738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9" name="Google Shape;2739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0" name="Google Shape;2740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1" name="Google Shape;2741;p34"/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2" name="Google Shape;2742;p34"/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3" name="Google Shape;2743;p34"/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4" name="Google Shape;2744;p34"/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5" name="Google Shape;2745;p34"/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6" name="Google Shape;2746;p34"/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7" name="Google Shape;2747;p34"/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8" name="Google Shape;2748;p34"/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9" name="Google Shape;2749;p34"/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0" name="Google Shape;2750;p34"/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1" name="Google Shape;2751;p34"/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2" name="Google Shape;2752;p34"/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3" name="Google Shape;2753;p34"/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4" name="Google Shape;2754;p34"/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5" name="Google Shape;2755;p34"/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6" name="Google Shape;2756;p34"/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7" name="Google Shape;2757;p34"/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8" name="Google Shape;2758;p34"/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9" name="Google Shape;2759;p34"/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0" name="Google Shape;2760;p34"/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1" name="Google Shape;2761;p34"/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2" name="Google Shape;2762;p34"/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3" name="Google Shape;2763;p34"/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4" name="Google Shape;2764;p34"/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5" name="Google Shape;2765;p34"/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6" name="Google Shape;2766;p34"/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7" name="Google Shape;2767;p34"/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8" name="Google Shape;2768;p34"/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9" name="Google Shape;2769;p34"/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0" name="Google Shape;2770;p34"/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1" name="Google Shape;2771;p34"/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2" name="Google Shape;2772;p34"/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3" name="Google Shape;2773;p34"/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4" name="Google Shape;2774;p34"/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5" name="Google Shape;2775;p34"/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6" name="Google Shape;2776;p34"/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7" name="Google Shape;2777;p34"/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8" name="Google Shape;2778;p34"/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9" name="Google Shape;2779;p34"/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0" name="Google Shape;2780;p34"/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1" name="Google Shape;2781;p34"/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2" name="Google Shape;2782;p34"/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3" name="Google Shape;2783;p34"/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4" name="Google Shape;2784;p34"/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5" name="Google Shape;2785;p34"/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6" name="Google Shape;2786;p34"/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7" name="Google Shape;2787;p34"/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8" name="Google Shape;2788;p34"/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9" name="Google Shape;2789;p34"/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0" name="Google Shape;2790;p34"/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1" name="Google Shape;2791;p34"/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2" name="Google Shape;2792;p34"/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3" name="Google Shape;2793;p34"/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4" name="Google Shape;2794;p34"/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5" name="Google Shape;2795;p34"/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6" name="Google Shape;2796;p34"/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7" name="Google Shape;2797;p34"/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8" name="Google Shape;2798;p34"/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9" name="Google Shape;2799;p34"/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0" name="Google Shape;2800;p34"/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1" name="Google Shape;2801;p34"/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2" name="Google Shape;2802;p34"/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3" name="Google Shape;2803;p34"/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4" name="Google Shape;2804;p34"/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5" name="Google Shape;2805;p34"/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6" name="Google Shape;2806;p34"/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7" name="Google Shape;2807;p34"/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8" name="Google Shape;2808;p34"/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9" name="Google Shape;2809;p34"/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0" name="Google Shape;2810;p34"/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1" name="Google Shape;2811;p34"/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2" name="Google Shape;2812;p34"/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3" name="Google Shape;2813;p34"/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4" name="Google Shape;2814;p34"/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5" name="Google Shape;2815;p34"/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6" name="Google Shape;2816;p34"/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7" name="Google Shape;2817;p34"/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8" name="Google Shape;2818;p34"/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9" name="Google Shape;2819;p34"/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0" name="Google Shape;2820;p34"/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1" name="Google Shape;2821;p34"/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2" name="Google Shape;2822;p34"/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3" name="Google Shape;2823;p34"/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4" name="Google Shape;2824;p34"/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5" name="Google Shape;2825;p34"/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6" name="Google Shape;2826;p34"/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7" name="Google Shape;2827;p34"/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8" name="Google Shape;2828;p34"/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9" name="Google Shape;2829;p34"/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0" name="Google Shape;2830;p34"/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1" name="Google Shape;2831;p34"/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2" name="Google Shape;2832;p34"/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3" name="Google Shape;2833;p34"/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4" name="Google Shape;2834;p34"/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5" name="Google Shape;2835;p34"/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6" name="Google Shape;2836;p34"/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7" name="Google Shape;2837;p34"/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8" name="Google Shape;2838;p34"/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9" name="Google Shape;2839;p34"/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0" name="Google Shape;2840;p34"/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1" name="Google Shape;2841;p34"/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2" name="Google Shape;2842;p34"/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3" name="Google Shape;2843;p34"/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4" name="Google Shape;2844;p34"/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5" name="Google Shape;2845;p34"/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6" name="Google Shape;2846;p34"/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7" name="Google Shape;2847;p34"/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8" name="Google Shape;2848;p34"/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9" name="Google Shape;2849;p34"/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0" name="Google Shape;2850;p34"/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1" name="Google Shape;2851;p34"/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2" name="Google Shape;2852;p34"/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3" name="Google Shape;2853;p34"/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4" name="Google Shape;2854;p34"/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55" name="Google Shape;2855;p34"/>
            <p:cNvSpPr/>
            <p:nvPr/>
          </p:nvSpPr>
          <p:spPr>
            <a:xfrm>
              <a:off x="6786991" y="3569582"/>
              <a:ext cx="1572557" cy="799192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6815620" y="3582282"/>
              <a:ext cx="1543932" cy="786494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8255716" y="3136668"/>
              <a:ext cx="158048" cy="147395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8310175" y="3197836"/>
              <a:ext cx="141261" cy="131504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8356437" y="3254108"/>
              <a:ext cx="150677" cy="124814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8463722" y="3377664"/>
              <a:ext cx="139198" cy="143252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8448565" y="3369180"/>
              <a:ext cx="88853" cy="75437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8405981" y="3311007"/>
              <a:ext cx="138391" cy="116904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6842759" y="3541796"/>
              <a:ext cx="1240820" cy="816751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6856679" y="3549348"/>
              <a:ext cx="1342802" cy="805918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6916053" y="3568398"/>
              <a:ext cx="1302268" cy="798744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6" name="Google Shape;2866;p34"/>
            <p:cNvSpPr/>
            <p:nvPr/>
          </p:nvSpPr>
          <p:spPr>
            <a:xfrm>
              <a:off x="8449390" y="3372947"/>
              <a:ext cx="50363" cy="23334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7" name="Google Shape;2867;p34"/>
            <p:cNvSpPr/>
            <p:nvPr/>
          </p:nvSpPr>
          <p:spPr>
            <a:xfrm>
              <a:off x="8480494" y="3352228"/>
              <a:ext cx="12304" cy="32768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8401066" y="3321626"/>
              <a:ext cx="45054" cy="21254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8422770" y="3283454"/>
              <a:ext cx="18438" cy="45054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8355629" y="3266252"/>
              <a:ext cx="33181" cy="17021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8384276" y="3240457"/>
              <a:ext cx="13129" cy="37683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8308130" y="3275257"/>
              <a:ext cx="62237" cy="56515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8427685" y="3242089"/>
              <a:ext cx="75347" cy="76172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34"/>
            <p:cNvSpPr/>
            <p:nvPr/>
          </p:nvSpPr>
          <p:spPr>
            <a:xfrm>
              <a:off x="8404761" y="3364103"/>
              <a:ext cx="54470" cy="75347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34"/>
            <p:cNvSpPr/>
            <p:nvPr/>
          </p:nvSpPr>
          <p:spPr>
            <a:xfrm>
              <a:off x="8300578" y="2969415"/>
              <a:ext cx="393615" cy="491686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8573759" y="2829205"/>
              <a:ext cx="169491" cy="191068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8613473" y="2917478"/>
              <a:ext cx="89265" cy="30760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8313870" y="3252798"/>
              <a:ext cx="157618" cy="228500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8365047" y="3250233"/>
              <a:ext cx="115451" cy="154695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8420725" y="3053867"/>
              <a:ext cx="136346" cy="164075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8492369" y="3091680"/>
              <a:ext cx="121603" cy="146480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8557877" y="3120022"/>
              <a:ext cx="127755" cy="142606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8693415" y="3210823"/>
              <a:ext cx="136328" cy="125029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8677845" y="3194877"/>
              <a:ext cx="79849" cy="83024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8621341" y="3156920"/>
              <a:ext cx="124061" cy="128598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8478037" y="3040646"/>
              <a:ext cx="83131" cy="76172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8545608" y="3088146"/>
              <a:ext cx="73285" cy="54883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8497284" y="3198285"/>
              <a:ext cx="80674" cy="50381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8665970" y="3151198"/>
              <a:ext cx="80262" cy="78630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34"/>
            <p:cNvSpPr/>
            <p:nvPr/>
          </p:nvSpPr>
          <p:spPr>
            <a:xfrm>
              <a:off x="8525536" y="3180275"/>
              <a:ext cx="67563" cy="31549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34"/>
            <p:cNvSpPr/>
            <p:nvPr/>
          </p:nvSpPr>
          <p:spPr>
            <a:xfrm>
              <a:off x="8618884" y="3152561"/>
              <a:ext cx="55708" cy="43279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34"/>
            <p:cNvSpPr/>
            <p:nvPr/>
          </p:nvSpPr>
          <p:spPr>
            <a:xfrm>
              <a:off x="8659423" y="3234412"/>
              <a:ext cx="61017" cy="16429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3" name="Google Shape;2893;p34"/>
            <p:cNvSpPr/>
            <p:nvPr/>
          </p:nvSpPr>
          <p:spPr>
            <a:xfrm>
              <a:off x="8552980" y="3143825"/>
              <a:ext cx="29074" cy="39333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4" name="Google Shape;2894;p34"/>
            <p:cNvSpPr/>
            <p:nvPr/>
          </p:nvSpPr>
          <p:spPr>
            <a:xfrm>
              <a:off x="8617664" y="3193926"/>
              <a:ext cx="35226" cy="17362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5" name="Google Shape;2895;p34"/>
            <p:cNvSpPr/>
            <p:nvPr/>
          </p:nvSpPr>
          <p:spPr>
            <a:xfrm>
              <a:off x="8687675" y="3211900"/>
              <a:ext cx="20482" cy="19048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6" name="Google Shape;2896;p34"/>
            <p:cNvSpPr/>
            <p:nvPr/>
          </p:nvSpPr>
          <p:spPr>
            <a:xfrm>
              <a:off x="8261869" y="2658245"/>
              <a:ext cx="306645" cy="368038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7" name="Google Shape;2897;p34"/>
            <p:cNvSpPr/>
            <p:nvPr/>
          </p:nvSpPr>
          <p:spPr>
            <a:xfrm>
              <a:off x="7921213" y="2647590"/>
              <a:ext cx="318518" cy="361097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34"/>
            <p:cNvSpPr/>
            <p:nvPr/>
          </p:nvSpPr>
          <p:spPr>
            <a:xfrm>
              <a:off x="8222155" y="2587534"/>
              <a:ext cx="80656" cy="95274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9" name="Google Shape;2899;p34"/>
            <p:cNvSpPr/>
            <p:nvPr/>
          </p:nvSpPr>
          <p:spPr>
            <a:xfrm>
              <a:off x="7899114" y="2655591"/>
              <a:ext cx="661537" cy="585938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0" name="Google Shape;2900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1" name="Google Shape;2901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2" name="Google Shape;2902;p34"/>
            <p:cNvSpPr/>
            <p:nvPr/>
          </p:nvSpPr>
          <p:spPr>
            <a:xfrm>
              <a:off x="7935133" y="3242861"/>
              <a:ext cx="441754" cy="386530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3" name="Google Shape;2903;p34"/>
            <p:cNvSpPr/>
            <p:nvPr/>
          </p:nvSpPr>
          <p:spPr>
            <a:xfrm>
              <a:off x="8120196" y="3255381"/>
              <a:ext cx="169509" cy="87813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4" name="Google Shape;2904;p34"/>
            <p:cNvSpPr/>
            <p:nvPr/>
          </p:nvSpPr>
          <p:spPr>
            <a:xfrm>
              <a:off x="7916711" y="3373269"/>
              <a:ext cx="115469" cy="66236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5" name="Google Shape;2905;p34"/>
            <p:cNvSpPr/>
            <p:nvPr/>
          </p:nvSpPr>
          <p:spPr>
            <a:xfrm>
              <a:off x="8137811" y="3106048"/>
              <a:ext cx="138391" cy="213685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6" name="Google Shape;2906;p34"/>
            <p:cNvSpPr/>
            <p:nvPr/>
          </p:nvSpPr>
          <p:spPr>
            <a:xfrm>
              <a:off x="8141488" y="3106048"/>
              <a:ext cx="134714" cy="147915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7" name="Google Shape;2907;p34"/>
            <p:cNvSpPr/>
            <p:nvPr/>
          </p:nvSpPr>
          <p:spPr>
            <a:xfrm>
              <a:off x="7898701" y="2956822"/>
              <a:ext cx="177275" cy="160272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8" name="Google Shape;2908;p34"/>
            <p:cNvSpPr/>
            <p:nvPr/>
          </p:nvSpPr>
          <p:spPr>
            <a:xfrm>
              <a:off x="7918755" y="3011049"/>
              <a:ext cx="137979" cy="41593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9" name="Google Shape;2909;p34"/>
            <p:cNvSpPr/>
            <p:nvPr/>
          </p:nvSpPr>
          <p:spPr>
            <a:xfrm>
              <a:off x="7969519" y="3045418"/>
              <a:ext cx="106878" cy="33127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0" name="Google Shape;2910;p34"/>
            <p:cNvSpPr/>
            <p:nvPr/>
          </p:nvSpPr>
          <p:spPr>
            <a:xfrm>
              <a:off x="7967474" y="2691610"/>
              <a:ext cx="525262" cy="533620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1" name="Google Shape;2911;p34"/>
            <p:cNvSpPr/>
            <p:nvPr/>
          </p:nvSpPr>
          <p:spPr>
            <a:xfrm>
              <a:off x="7943725" y="2682569"/>
              <a:ext cx="548202" cy="30524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2" name="Google Shape;2912;p34"/>
            <p:cNvSpPr/>
            <p:nvPr/>
          </p:nvSpPr>
          <p:spPr>
            <a:xfrm>
              <a:off x="8012937" y="3045976"/>
              <a:ext cx="119551" cy="102373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3" name="Google Shape;2913;p34"/>
            <p:cNvSpPr/>
            <p:nvPr/>
          </p:nvSpPr>
          <p:spPr>
            <a:xfrm>
              <a:off x="8272087" y="3064003"/>
              <a:ext cx="126524" cy="95052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4" name="Google Shape;2914;p34"/>
            <p:cNvSpPr/>
            <p:nvPr/>
          </p:nvSpPr>
          <p:spPr>
            <a:xfrm>
              <a:off x="8358894" y="3042297"/>
              <a:ext cx="25809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5" name="Google Shape;2915;p34"/>
            <p:cNvSpPr/>
            <p:nvPr/>
          </p:nvSpPr>
          <p:spPr>
            <a:xfrm>
              <a:off x="8360939" y="3023354"/>
              <a:ext cx="25809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6" name="Google Shape;2916;p34"/>
            <p:cNvSpPr/>
            <p:nvPr/>
          </p:nvSpPr>
          <p:spPr>
            <a:xfrm>
              <a:off x="8358087" y="3003694"/>
              <a:ext cx="24572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7" name="Google Shape;2917;p34"/>
            <p:cNvSpPr/>
            <p:nvPr/>
          </p:nvSpPr>
          <p:spPr>
            <a:xfrm>
              <a:off x="8350302" y="2985577"/>
              <a:ext cx="20482" cy="19568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8" name="Google Shape;2918;p34"/>
            <p:cNvSpPr/>
            <p:nvPr/>
          </p:nvSpPr>
          <p:spPr>
            <a:xfrm>
              <a:off x="8337602" y="2972231"/>
              <a:ext cx="16806" cy="22581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9" name="Google Shape;2919;p34"/>
            <p:cNvSpPr/>
            <p:nvPr/>
          </p:nvSpPr>
          <p:spPr>
            <a:xfrm>
              <a:off x="8321637" y="2961881"/>
              <a:ext cx="13523" cy="24428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0" name="Google Shape;2920;p34"/>
            <p:cNvSpPr/>
            <p:nvPr/>
          </p:nvSpPr>
          <p:spPr>
            <a:xfrm>
              <a:off x="8245904" y="2973792"/>
              <a:ext cx="123648" cy="115308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1" name="Google Shape;2921;p34"/>
            <p:cNvSpPr/>
            <p:nvPr/>
          </p:nvSpPr>
          <p:spPr>
            <a:xfrm>
              <a:off x="8245079" y="2978814"/>
              <a:ext cx="123235" cy="114788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2" name="Google Shape;2922;p34"/>
            <p:cNvSpPr/>
            <p:nvPr/>
          </p:nvSpPr>
          <p:spPr>
            <a:xfrm>
              <a:off x="8252864" y="2983657"/>
              <a:ext cx="79831" cy="74791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3" name="Google Shape;2923;p34"/>
            <p:cNvSpPr/>
            <p:nvPr/>
          </p:nvSpPr>
          <p:spPr>
            <a:xfrm>
              <a:off x="8313458" y="3015228"/>
              <a:ext cx="27441" cy="18187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4" name="Google Shape;2924;p34"/>
            <p:cNvSpPr/>
            <p:nvPr/>
          </p:nvSpPr>
          <p:spPr>
            <a:xfrm>
              <a:off x="8009646" y="3011067"/>
              <a:ext cx="25002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5" name="Google Shape;2925;p34"/>
            <p:cNvSpPr/>
            <p:nvPr/>
          </p:nvSpPr>
          <p:spPr>
            <a:xfrm>
              <a:off x="8009646" y="2992339"/>
              <a:ext cx="24590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6" name="Google Shape;2926;p34"/>
            <p:cNvSpPr/>
            <p:nvPr/>
          </p:nvSpPr>
          <p:spPr>
            <a:xfrm>
              <a:off x="8015799" y="2974168"/>
              <a:ext cx="22940" cy="14833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8028893" y="2957916"/>
              <a:ext cx="18438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8065343" y="2938705"/>
              <a:ext cx="11066" cy="24267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8025629" y="2950957"/>
              <a:ext cx="120366" cy="110896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8026848" y="2955961"/>
              <a:ext cx="119559" cy="110412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2" name="Google Shape;2932;p34"/>
            <p:cNvSpPr/>
            <p:nvPr/>
          </p:nvSpPr>
          <p:spPr>
            <a:xfrm>
              <a:off x="8030938" y="2966706"/>
              <a:ext cx="77392" cy="71850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34"/>
            <p:cNvSpPr/>
            <p:nvPr/>
          </p:nvSpPr>
          <p:spPr>
            <a:xfrm>
              <a:off x="8093182" y="2999604"/>
              <a:ext cx="27029" cy="17828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34"/>
            <p:cNvSpPr/>
            <p:nvPr/>
          </p:nvSpPr>
          <p:spPr>
            <a:xfrm>
              <a:off x="8189795" y="3149153"/>
              <a:ext cx="36051" cy="9596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34"/>
            <p:cNvSpPr/>
            <p:nvPr/>
          </p:nvSpPr>
          <p:spPr>
            <a:xfrm>
              <a:off x="8283968" y="2877285"/>
              <a:ext cx="119021" cy="96135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34"/>
            <p:cNvSpPr/>
            <p:nvPr/>
          </p:nvSpPr>
          <p:spPr>
            <a:xfrm>
              <a:off x="8011476" y="2864298"/>
              <a:ext cx="136562" cy="77697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34"/>
            <p:cNvSpPr/>
            <p:nvPr/>
          </p:nvSpPr>
          <p:spPr>
            <a:xfrm>
              <a:off x="8151731" y="2944840"/>
              <a:ext cx="66326" cy="136759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34"/>
            <p:cNvSpPr/>
            <p:nvPr/>
          </p:nvSpPr>
          <p:spPr>
            <a:xfrm>
              <a:off x="8423183" y="2973218"/>
              <a:ext cx="151484" cy="160344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34"/>
            <p:cNvSpPr/>
            <p:nvPr/>
          </p:nvSpPr>
          <p:spPr>
            <a:xfrm>
              <a:off x="8426860" y="3035265"/>
              <a:ext cx="126518" cy="96960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34"/>
            <p:cNvSpPr/>
            <p:nvPr/>
          </p:nvSpPr>
          <p:spPr>
            <a:xfrm>
              <a:off x="8523078" y="3034924"/>
              <a:ext cx="35226" cy="25971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34"/>
            <p:cNvSpPr/>
            <p:nvPr/>
          </p:nvSpPr>
          <p:spPr>
            <a:xfrm>
              <a:off x="8440385" y="3028377"/>
              <a:ext cx="38490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34"/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34"/>
            <p:cNvSpPr/>
            <p:nvPr/>
          </p:nvSpPr>
          <p:spPr>
            <a:xfrm>
              <a:off x="8439147" y="3044341"/>
              <a:ext cx="61842" cy="30508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34"/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34"/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34"/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34"/>
            <p:cNvSpPr/>
            <p:nvPr/>
          </p:nvSpPr>
          <p:spPr>
            <a:xfrm>
              <a:off x="8161955" y="3103698"/>
              <a:ext cx="71258" cy="43045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>
              <a:off x="8168516" y="3107828"/>
              <a:ext cx="25809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8199204" y="3105381"/>
              <a:ext cx="24177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7984677" y="3243327"/>
              <a:ext cx="380755" cy="417182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8137183" y="3401773"/>
              <a:ext cx="163573" cy="102376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8089899" y="3351798"/>
              <a:ext cx="67563" cy="28715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8293385" y="3355905"/>
              <a:ext cx="67563" cy="28697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7936765" y="2747899"/>
              <a:ext cx="291920" cy="203479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8197580" y="2766321"/>
              <a:ext cx="298466" cy="240337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6988522" y="2950580"/>
              <a:ext cx="370298" cy="505604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6950128" y="2801491"/>
              <a:ext cx="165833" cy="190117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6985753" y="2891970"/>
              <a:ext cx="91310" cy="27190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7140831" y="3223595"/>
              <a:ext cx="205129" cy="269949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7131826" y="3217945"/>
              <a:ext cx="158856" cy="160237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7296818" y="3215075"/>
              <a:ext cx="490467" cy="567016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7310755" y="3231040"/>
              <a:ext cx="463025" cy="535091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7659178" y="3402544"/>
              <a:ext cx="196108" cy="244068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7300100" y="3671595"/>
              <a:ext cx="438884" cy="561420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7300100" y="3671595"/>
              <a:ext cx="421271" cy="404089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7290270" y="3678143"/>
              <a:ext cx="436014" cy="357008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7413521" y="3859118"/>
              <a:ext cx="167034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7492124" y="3656456"/>
              <a:ext cx="6170" cy="167447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>
              <a:off x="7494994" y="3708852"/>
              <a:ext cx="28679" cy="106286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>
              <a:off x="7306235" y="3697390"/>
              <a:ext cx="50381" cy="84100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7643214" y="3697390"/>
              <a:ext cx="50363" cy="84118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7263669" y="3233730"/>
              <a:ext cx="157188" cy="447493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>
              <a:off x="7279633" y="3256350"/>
              <a:ext cx="528526" cy="484405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>
              <a:off x="7391816" y="3257301"/>
              <a:ext cx="192019" cy="94126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>
              <a:off x="7687843" y="3434922"/>
              <a:ext cx="138786" cy="62272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>
              <a:off x="7584252" y="3252278"/>
              <a:ext cx="158856" cy="417505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>
              <a:off x="7596127" y="3372498"/>
              <a:ext cx="259564" cy="29704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7713225" y="3563089"/>
              <a:ext cx="176863" cy="148220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7562548" y="3326649"/>
              <a:ext cx="129800" cy="122787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7239919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7296011" y="4162287"/>
              <a:ext cx="173509" cy="113371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7249139" y="4264839"/>
              <a:ext cx="220052" cy="27424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7412696" y="4214917"/>
              <a:ext cx="31549" cy="31136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7316065" y="4211168"/>
              <a:ext cx="60604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72923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7742284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7581059" y="4162287"/>
              <a:ext cx="173096" cy="113371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7601849" y="4214917"/>
              <a:ext cx="31136" cy="3113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7580970" y="4264839"/>
              <a:ext cx="220446" cy="27424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7673923" y="4211168"/>
              <a:ext cx="60192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>
              <a:off x="76698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5" name="Google Shape;2995;p34"/>
            <p:cNvSpPr/>
            <p:nvPr/>
          </p:nvSpPr>
          <p:spPr>
            <a:xfrm>
              <a:off x="7597759" y="3156525"/>
              <a:ext cx="171554" cy="94592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6" name="Google Shape;2996;p34"/>
            <p:cNvSpPr/>
            <p:nvPr/>
          </p:nvSpPr>
          <p:spPr>
            <a:xfrm>
              <a:off x="7757029" y="2754859"/>
              <a:ext cx="166640" cy="348417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>
              <a:off x="7191595" y="2700417"/>
              <a:ext cx="88046" cy="209201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>
              <a:off x="7244009" y="3030009"/>
              <a:ext cx="138391" cy="190781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>
              <a:off x="7199380" y="2595516"/>
              <a:ext cx="706214" cy="650542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>
              <a:off x="7424570" y="3112721"/>
              <a:ext cx="132652" cy="218617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>
              <a:off x="7424570" y="3112721"/>
              <a:ext cx="132652" cy="149834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689888" y="3031157"/>
              <a:ext cx="166640" cy="163931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7701350" y="3085276"/>
              <a:ext cx="140023" cy="47260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7673923" y="3107806"/>
              <a:ext cx="108492" cy="37467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7135504" y="2898703"/>
              <a:ext cx="186297" cy="163931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7160885" y="2951566"/>
              <a:ext cx="135539" cy="56910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7205927" y="2993326"/>
              <a:ext cx="105228" cy="44911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7232547" y="2687107"/>
              <a:ext cx="553510" cy="545475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7305428" y="2803184"/>
              <a:ext cx="375015" cy="114232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7307885" y="2925539"/>
              <a:ext cx="132239" cy="117406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>
              <a:off x="7313607" y="2936391"/>
              <a:ext cx="86001" cy="76280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>
              <a:off x="7380766" y="2959136"/>
              <a:ext cx="28267" cy="18510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7541255" y="3072952"/>
              <a:ext cx="114644" cy="53699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7301733" y="3019731"/>
              <a:ext cx="114250" cy="53735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7497039" y="3073006"/>
              <a:ext cx="185885" cy="119559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7263669" y="3024251"/>
              <a:ext cx="192431" cy="121245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7479837" y="3142193"/>
              <a:ext cx="35638" cy="13721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7215757" y="2629365"/>
              <a:ext cx="586673" cy="397560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7431118" y="2762644"/>
              <a:ext cx="187104" cy="70899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7263256" y="2783936"/>
              <a:ext cx="60604" cy="53000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7706677" y="2844118"/>
              <a:ext cx="104403" cy="143305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7340640" y="2644971"/>
              <a:ext cx="92942" cy="77589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7748436" y="2785981"/>
              <a:ext cx="60192" cy="72765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7513004" y="2668990"/>
              <a:ext cx="67563" cy="40499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7629689" y="3175360"/>
              <a:ext cx="72496" cy="47852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>
              <a:off x="7697655" y="2669977"/>
              <a:ext cx="82719" cy="74397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>
              <a:off x="7600629" y="2895439"/>
              <a:ext cx="109371" cy="107667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3" name="Google Shape;3033;p34"/>
            <p:cNvSpPr/>
            <p:nvPr/>
          </p:nvSpPr>
          <p:spPr>
            <a:xfrm>
              <a:off x="7308513" y="2832638"/>
              <a:ext cx="148399" cy="68568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4" name="Google Shape;3034;p34"/>
            <p:cNvSpPr/>
            <p:nvPr/>
          </p:nvSpPr>
          <p:spPr>
            <a:xfrm>
              <a:off x="7426203" y="3017309"/>
              <a:ext cx="61429" cy="61429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>
              <a:off x="7438490" y="3086011"/>
              <a:ext cx="85589" cy="55062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>
              <a:off x="7444620" y="3090949"/>
              <a:ext cx="33181" cy="24891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>
              <a:off x="7481069" y="3084701"/>
              <a:ext cx="30724" cy="23273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>
              <a:off x="7420068" y="2585758"/>
              <a:ext cx="291507" cy="144955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>
              <a:off x="7180545" y="3540128"/>
              <a:ext cx="1451259" cy="807371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>
              <a:off x="7189963" y="3556272"/>
              <a:ext cx="1492224" cy="787947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2" name="Google Shape;3042;p34"/>
            <p:cNvSpPr/>
            <p:nvPr/>
          </p:nvSpPr>
          <p:spPr>
            <a:xfrm>
              <a:off x="7196922" y="3574677"/>
              <a:ext cx="1525799" cy="781418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3" name="Google Shape;3043;p34"/>
            <p:cNvSpPr/>
            <p:nvPr/>
          </p:nvSpPr>
          <p:spPr>
            <a:xfrm>
              <a:off x="7170303" y="3588417"/>
              <a:ext cx="1535628" cy="786512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4" name="Google Shape;3044;p34"/>
            <p:cNvSpPr/>
            <p:nvPr/>
          </p:nvSpPr>
          <p:spPr>
            <a:xfrm>
              <a:off x="8301583" y="4200334"/>
              <a:ext cx="711415" cy="168128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5" name="Google Shape;3045;p34"/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6" name="Google Shape;3046;p34"/>
            <p:cNvSpPr/>
            <p:nvPr/>
          </p:nvSpPr>
          <p:spPr>
            <a:xfrm>
              <a:off x="7495819" y="3812031"/>
              <a:ext cx="405703" cy="374190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7747611" y="3897613"/>
              <a:ext cx="70021" cy="203479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8" name="Google Shape;3048;p34"/>
            <p:cNvSpPr/>
            <p:nvPr/>
          </p:nvSpPr>
          <p:spPr>
            <a:xfrm>
              <a:off x="7674730" y="3897613"/>
              <a:ext cx="69213" cy="205111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9" name="Google Shape;3049;p34"/>
            <p:cNvSpPr/>
            <p:nvPr/>
          </p:nvSpPr>
          <p:spPr>
            <a:xfrm>
              <a:off x="7603087" y="3897613"/>
              <a:ext cx="69608" cy="203479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0" name="Google Shape;3050;p34"/>
            <p:cNvSpPr/>
            <p:nvPr/>
          </p:nvSpPr>
          <p:spPr>
            <a:xfrm>
              <a:off x="7879041" y="3519804"/>
              <a:ext cx="155591" cy="95543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34"/>
            <p:cNvSpPr/>
            <p:nvPr/>
          </p:nvSpPr>
          <p:spPr>
            <a:xfrm>
              <a:off x="7455084" y="3113173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34"/>
            <p:cNvSpPr/>
            <p:nvPr/>
          </p:nvSpPr>
          <p:spPr>
            <a:xfrm>
              <a:off x="8171753" y="3123166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34"/>
            <p:cNvSpPr/>
            <p:nvPr/>
          </p:nvSpPr>
          <p:spPr>
            <a:xfrm>
              <a:off x="8443650" y="3027785"/>
              <a:ext cx="99094" cy="25576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34"/>
            <p:cNvSpPr/>
            <p:nvPr/>
          </p:nvSpPr>
          <p:spPr>
            <a:xfrm>
              <a:off x="7984489" y="2719225"/>
              <a:ext cx="148632" cy="91364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5" name="Google Shape;3055;p34"/>
            <p:cNvSpPr/>
            <p:nvPr/>
          </p:nvSpPr>
          <p:spPr>
            <a:xfrm>
              <a:off x="8339064" y="2750204"/>
              <a:ext cx="137566" cy="106735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160" y="2808438"/>
            <a:ext cx="1798481" cy="2357119"/>
          </a:xfrm>
          <a:prstGeom prst="rect">
            <a:avLst/>
          </a:prstGeom>
        </p:spPr>
      </p:pic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3334;p38"/>
          <p:cNvGrpSpPr/>
          <p:nvPr/>
        </p:nvGrpSpPr>
        <p:grpSpPr>
          <a:xfrm>
            <a:off x="8274722" y="50987"/>
            <a:ext cx="627785" cy="556557"/>
            <a:chOff x="7576529" y="577526"/>
            <a:chExt cx="696375" cy="626714"/>
          </a:xfrm>
        </p:grpSpPr>
        <p:grpSp>
          <p:nvGrpSpPr>
            <p:cNvPr id="543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550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4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545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66" name="PA_图片 6">
            <a:extLst>
              <a:ext uri="{FF2B5EF4-FFF2-40B4-BE49-F238E27FC236}">
                <a16:creationId xmlns="" xmlns:a16="http://schemas.microsoft.com/office/drawing/2014/main" id="{D54E4D0B-1717-437B-9342-6C9B79D3BC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62" y="623770"/>
            <a:ext cx="5803058" cy="32695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8193" y="1674943"/>
            <a:ext cx="36471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Listening and 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reading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648620" y="274445"/>
            <a:ext cx="7791412" cy="418108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80" y="314524"/>
            <a:ext cx="3711111" cy="423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22" y="1236892"/>
            <a:ext cx="7503600" cy="2161905"/>
          </a:xfrm>
          <a:prstGeom prst="rect">
            <a:avLst/>
          </a:prstGeom>
        </p:spPr>
      </p:pic>
      <p:pic>
        <p:nvPicPr>
          <p:cNvPr id="5" name="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24884" y="3530104"/>
            <a:ext cx="481542" cy="4815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68992" y="2885523"/>
            <a:ext cx="420933" cy="39702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="" xmlns:a16="http://schemas.microsoft.com/office/drawing/2014/main" id="{2945BD0A-C81B-D87F-CD7A-C3D734B91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2493" y="367437"/>
            <a:ext cx="309448" cy="309448"/>
          </a:xfrm>
          <a:prstGeom prst="rect">
            <a:avLst/>
          </a:prstGeom>
        </p:spPr>
      </p:pic>
      <p:sp>
        <p:nvSpPr>
          <p:cNvPr id="155" name="Oval 154"/>
          <p:cNvSpPr/>
          <p:nvPr/>
        </p:nvSpPr>
        <p:spPr>
          <a:xfrm>
            <a:off x="4100778" y="2866014"/>
            <a:ext cx="420933" cy="39702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5977283" y="2881074"/>
            <a:ext cx="420933" cy="39702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7867393" y="2893203"/>
            <a:ext cx="420933" cy="39702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6017" y="3515580"/>
            <a:ext cx="2244825" cy="384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1.Ben: Hello, I’m Ben</a:t>
            </a:r>
          </a:p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Hi, Ben. I’m Mai</a:t>
            </a:r>
            <a:endParaRPr lang="en-US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4428254" y="809058"/>
            <a:ext cx="2244825" cy="384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Ben: Goodbye, Mai.</a:t>
            </a:r>
          </a:p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 Bye, Ben</a:t>
            </a:r>
            <a:endParaRPr lang="en-US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Rounded Rectangle 160"/>
          <p:cNvSpPr/>
          <p:nvPr/>
        </p:nvSpPr>
        <p:spPr>
          <a:xfrm>
            <a:off x="1678291" y="3463997"/>
            <a:ext cx="2244825" cy="384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Lucy: Goodbye, Minh</a:t>
            </a:r>
          </a:p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Bye, Lucy</a:t>
            </a:r>
            <a:endParaRPr lang="en-US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687219" y="827220"/>
            <a:ext cx="2956463" cy="384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Lucy: Hello, Minh. How are you?</a:t>
            </a:r>
          </a:p>
          <a:p>
            <a:pPr algn="ctr"/>
            <a:r>
              <a:rPr lang="en-US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Fine, thank you</a:t>
            </a:r>
            <a:endParaRPr lang="en-US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33" y="317713"/>
            <a:ext cx="383982" cy="3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155" grpId="0" animBg="1"/>
      <p:bldP spid="156" grpId="0" animBg="1"/>
      <p:bldP spid="157" grpId="0" animBg="1"/>
      <p:bldP spid="8" grpId="0"/>
      <p:bldP spid="160" grpId="0"/>
      <p:bldP spid="161" grpId="0"/>
      <p:bldP spid="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648620" y="274445"/>
            <a:ext cx="7791412" cy="4181089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>
            <a:extLst>
              <a:ext uri="{FF2B5EF4-FFF2-40B4-BE49-F238E27FC236}">
                <a16:creationId xmlns="" xmlns:a16="http://schemas.microsoft.com/office/drawing/2014/main" id="{2945BD0A-C81B-D87F-CD7A-C3D734B91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493" y="367437"/>
            <a:ext cx="309448" cy="309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776" y="275626"/>
            <a:ext cx="3342972" cy="557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12" y="966597"/>
            <a:ext cx="7368412" cy="3157543"/>
          </a:xfrm>
          <a:prstGeom prst="rect">
            <a:avLst/>
          </a:prstGeom>
        </p:spPr>
      </p:pic>
      <p:cxnSp>
        <p:nvCxnSpPr>
          <p:cNvPr id="160" name="Straight Connector 159"/>
          <p:cNvCxnSpPr/>
          <p:nvPr/>
        </p:nvCxnSpPr>
        <p:spPr>
          <a:xfrm>
            <a:off x="3568027" y="2344644"/>
            <a:ext cx="1714466" cy="1311435"/>
          </a:xfrm>
          <a:prstGeom prst="line">
            <a:avLst/>
          </a:prstGeom>
          <a:ln w="38100">
            <a:solidFill>
              <a:srgbClr val="FF404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3568027" y="1679944"/>
            <a:ext cx="1714466" cy="198908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43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ound Same Side Corner Rectangle 156"/>
          <p:cNvSpPr/>
          <p:nvPr/>
        </p:nvSpPr>
        <p:spPr>
          <a:xfrm>
            <a:off x="648620" y="274445"/>
            <a:ext cx="7887496" cy="4426187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323" y="273072"/>
            <a:ext cx="1780952" cy="447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12" y="688349"/>
            <a:ext cx="6691603" cy="36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55" name="Google Shape;2555;p34"/>
          <p:cNvGrpSpPr/>
          <p:nvPr/>
        </p:nvGrpSpPr>
        <p:grpSpPr>
          <a:xfrm>
            <a:off x="244386" y="3380225"/>
            <a:ext cx="1812575" cy="1432992"/>
            <a:chOff x="736392" y="3359145"/>
            <a:chExt cx="1812574" cy="1432992"/>
          </a:xfrm>
        </p:grpSpPr>
        <p:grpSp>
          <p:nvGrpSpPr>
            <p:cNvPr id="2556" name="Google Shape;2556;p34"/>
            <p:cNvGrpSpPr/>
            <p:nvPr/>
          </p:nvGrpSpPr>
          <p:grpSpPr>
            <a:xfrm rot="-900009">
              <a:off x="902138" y="3616297"/>
              <a:ext cx="1544658" cy="992860"/>
              <a:chOff x="10815989" y="4086867"/>
              <a:chExt cx="1555002" cy="999509"/>
            </a:xfrm>
          </p:grpSpPr>
          <p:sp>
            <p:nvSpPr>
              <p:cNvPr id="2557" name="Google Shape;2557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8" name="Google Shape;2558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9" name="Google Shape;2559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0" name="Google Shape;2560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1" name="Google Shape;2561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2" name="Google Shape;2562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3" name="Google Shape;2563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4" name="Google Shape;2564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6" name="Google Shape;2566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7" name="Google Shape;2567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9" name="Google Shape;2569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0" name="Google Shape;2570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1" name="Google Shape;2571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2" name="Google Shape;2572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3" name="Google Shape;2573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4" name="Google Shape;2574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5" name="Google Shape;2575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6" name="Google Shape;2576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7" name="Google Shape;2577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8" name="Google Shape;2578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9" name="Google Shape;2579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0" name="Google Shape;2580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81" name="Google Shape;2581;p34"/>
            <p:cNvGrpSpPr/>
            <p:nvPr/>
          </p:nvGrpSpPr>
          <p:grpSpPr>
            <a:xfrm rot="-900009">
              <a:off x="838562" y="3542124"/>
              <a:ext cx="1544658" cy="992860"/>
              <a:chOff x="10815989" y="4086867"/>
              <a:chExt cx="1555002" cy="999509"/>
            </a:xfrm>
          </p:grpSpPr>
          <p:sp>
            <p:nvSpPr>
              <p:cNvPr id="2582" name="Google Shape;2582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3" name="Google Shape;2583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4" name="Google Shape;2584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5" name="Google Shape;2585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6" name="Google Shape;2586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7" name="Google Shape;2587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8" name="Google Shape;2588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9" name="Google Shape;2589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F1EA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0" name="Google Shape;2590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1" name="Google Shape;2591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2" name="Google Shape;2592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3" name="Google Shape;2593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4" name="Google Shape;2594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5" name="Google Shape;2595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6" name="Google Shape;2596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7" name="Google Shape;2597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8" name="Google Shape;2598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9" name="Google Shape;2599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0" name="Google Shape;2600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1" name="Google Shape;2601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2" name="Google Shape;2602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3" name="Google Shape;2603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4" name="Google Shape;2604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5" name="Google Shape;2605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06" name="Google Shape;2606;p34"/>
          <p:cNvGrpSpPr/>
          <p:nvPr/>
        </p:nvGrpSpPr>
        <p:grpSpPr>
          <a:xfrm>
            <a:off x="60049" y="-82542"/>
            <a:ext cx="1968007" cy="1253329"/>
            <a:chOff x="325767" y="345185"/>
            <a:chExt cx="1968007" cy="1253329"/>
          </a:xfrm>
        </p:grpSpPr>
        <p:grpSp>
          <p:nvGrpSpPr>
            <p:cNvPr id="2607" name="Google Shape;2607;p34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608" name="Google Shape;2608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9" name="Google Shape;2609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0" name="Google Shape;2610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1" name="Google Shape;2611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2" name="Google Shape;2612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3" name="Google Shape;2613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4" name="Google Shape;2614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5" name="Google Shape;2615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6" name="Google Shape;2616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7" name="Google Shape;2617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8" name="Google Shape;2618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9" name="Google Shape;2619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20" name="Google Shape;2620;p34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621" name="Google Shape;2621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2" name="Google Shape;2622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3" name="Google Shape;2623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4" name="Google Shape;2624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5" name="Google Shape;2625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6" name="Google Shape;2626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7" name="Google Shape;2627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8" name="Google Shape;2628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9" name="Google Shape;2629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0" name="Google Shape;2630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1" name="Google Shape;2631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2" name="Google Shape;2632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48" name="Google Shape;2648;p34"/>
          <p:cNvGrpSpPr/>
          <p:nvPr/>
        </p:nvGrpSpPr>
        <p:grpSpPr>
          <a:xfrm>
            <a:off x="6775493" y="30216"/>
            <a:ext cx="2292259" cy="1855423"/>
            <a:chOff x="6786991" y="2585758"/>
            <a:chExt cx="2292258" cy="1855423"/>
          </a:xfrm>
        </p:grpSpPr>
        <p:grpSp>
          <p:nvGrpSpPr>
            <p:cNvPr id="2649" name="Google Shape;2649;p34"/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2650" name="Google Shape;2650;p34"/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1" name="Google Shape;2651;p34"/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2" name="Google Shape;2652;p34"/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3" name="Google Shape;2653;p34"/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4" name="Google Shape;2654;p34"/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5" name="Google Shape;2655;p34"/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6" name="Google Shape;2656;p34"/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7" name="Google Shape;2657;p34"/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8" name="Google Shape;2658;p34"/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9" name="Google Shape;2659;p34"/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0" name="Google Shape;2660;p34"/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1" name="Google Shape;2661;p34"/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2" name="Google Shape;2662;p34"/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3" name="Google Shape;2663;p34"/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4" name="Google Shape;2664;p34"/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5" name="Google Shape;2665;p34"/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6" name="Google Shape;2666;p34"/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7" name="Google Shape;2667;p34"/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8" name="Google Shape;2668;p34"/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9" name="Google Shape;2669;p34"/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0" name="Google Shape;2670;p34"/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1" name="Google Shape;2671;p34"/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2" name="Google Shape;2672;p34"/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3" name="Google Shape;2673;p34"/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4" name="Google Shape;2674;p34"/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5" name="Google Shape;2675;p34"/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6" name="Google Shape;2676;p34"/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7" name="Google Shape;2677;p34"/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8" name="Google Shape;2678;p34"/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9" name="Google Shape;2679;p34"/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0" name="Google Shape;2680;p34"/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1" name="Google Shape;2681;p34"/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2" name="Google Shape;2682;p34"/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3" name="Google Shape;2683;p34"/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4" name="Google Shape;2684;p34"/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5" name="Google Shape;2685;p34"/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6" name="Google Shape;2686;p34"/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7" name="Google Shape;2687;p34"/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8" name="Google Shape;2688;p34"/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9" name="Google Shape;2689;p34"/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0" name="Google Shape;2690;p34"/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1" name="Google Shape;2691;p34"/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2" name="Google Shape;2692;p34"/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3" name="Google Shape;2693;p34"/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4" name="Google Shape;2694;p34"/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5" name="Google Shape;2695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6" name="Google Shape;2696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7" name="Google Shape;2697;p34"/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8" name="Google Shape;2698;p34"/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9" name="Google Shape;2699;p34"/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0" name="Google Shape;2700;p34"/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1" name="Google Shape;2701;p34"/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2" name="Google Shape;2702;p34"/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3" name="Google Shape;2703;p34"/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4" name="Google Shape;2704;p34"/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5" name="Google Shape;2705;p34"/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6" name="Google Shape;2706;p34"/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7" name="Google Shape;2707;p34"/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8" name="Google Shape;2708;p34"/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9" name="Google Shape;2709;p34"/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0" name="Google Shape;2710;p34"/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1" name="Google Shape;2711;p34"/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2" name="Google Shape;2712;p34"/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3" name="Google Shape;2713;p34"/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4" name="Google Shape;2714;p34"/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5" name="Google Shape;2715;p34"/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6" name="Google Shape;2716;p34"/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7" name="Google Shape;2717;p34"/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8" name="Google Shape;2718;p34"/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9" name="Google Shape;2719;p34"/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0" name="Google Shape;2720;p34"/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1" name="Google Shape;2721;p34"/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2" name="Google Shape;2722;p34"/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3" name="Google Shape;2723;p34"/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4" name="Google Shape;2724;p34"/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5" name="Google Shape;2725;p34"/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6" name="Google Shape;2726;p34"/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7" name="Google Shape;2727;p34"/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8" name="Google Shape;2728;p34"/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9" name="Google Shape;2729;p34"/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0" name="Google Shape;2730;p34"/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1" name="Google Shape;2731;p34"/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2" name="Google Shape;2732;p34"/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3" name="Google Shape;2733;p34"/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4" name="Google Shape;2734;p34"/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5" name="Google Shape;2735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6" name="Google Shape;2736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7" name="Google Shape;2737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8" name="Google Shape;2738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9" name="Google Shape;2739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0" name="Google Shape;2740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1" name="Google Shape;2741;p34"/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2" name="Google Shape;2742;p34"/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3" name="Google Shape;2743;p34"/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4" name="Google Shape;2744;p34"/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5" name="Google Shape;2745;p34"/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6" name="Google Shape;2746;p34"/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7" name="Google Shape;2747;p34"/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8" name="Google Shape;2748;p34"/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9" name="Google Shape;2749;p34"/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0" name="Google Shape;2750;p34"/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1" name="Google Shape;2751;p34"/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2" name="Google Shape;2752;p34"/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3" name="Google Shape;2753;p34"/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4" name="Google Shape;2754;p34"/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5" name="Google Shape;2755;p34"/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6" name="Google Shape;2756;p34"/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7" name="Google Shape;2757;p34"/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8" name="Google Shape;2758;p34"/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9" name="Google Shape;2759;p34"/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0" name="Google Shape;2760;p34"/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1" name="Google Shape;2761;p34"/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2" name="Google Shape;2762;p34"/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3" name="Google Shape;2763;p34"/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4" name="Google Shape;2764;p34"/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5" name="Google Shape;2765;p34"/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6" name="Google Shape;2766;p34"/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7" name="Google Shape;2767;p34"/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8" name="Google Shape;2768;p34"/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9" name="Google Shape;2769;p34"/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0" name="Google Shape;2770;p34"/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1" name="Google Shape;2771;p34"/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2" name="Google Shape;2772;p34"/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3" name="Google Shape;2773;p34"/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4" name="Google Shape;2774;p34"/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5" name="Google Shape;2775;p34"/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6" name="Google Shape;2776;p34"/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7" name="Google Shape;2777;p34"/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8" name="Google Shape;2778;p34"/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9" name="Google Shape;2779;p34"/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0" name="Google Shape;2780;p34"/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1" name="Google Shape;2781;p34"/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2" name="Google Shape;2782;p34"/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3" name="Google Shape;2783;p34"/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4" name="Google Shape;2784;p34"/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5" name="Google Shape;2785;p34"/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6" name="Google Shape;2786;p34"/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7" name="Google Shape;2787;p34"/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8" name="Google Shape;2788;p34"/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9" name="Google Shape;2789;p34"/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0" name="Google Shape;2790;p34"/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1" name="Google Shape;2791;p34"/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2" name="Google Shape;2792;p34"/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3" name="Google Shape;2793;p34"/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4" name="Google Shape;2794;p34"/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5" name="Google Shape;2795;p34"/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6" name="Google Shape;2796;p34"/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7" name="Google Shape;2797;p34"/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8" name="Google Shape;2798;p34"/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9" name="Google Shape;2799;p34"/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0" name="Google Shape;2800;p34"/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1" name="Google Shape;2801;p34"/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2" name="Google Shape;2802;p34"/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3" name="Google Shape;2803;p34"/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4" name="Google Shape;2804;p34"/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5" name="Google Shape;2805;p34"/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6" name="Google Shape;2806;p34"/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7" name="Google Shape;2807;p34"/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8" name="Google Shape;2808;p34"/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9" name="Google Shape;2809;p34"/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0" name="Google Shape;2810;p34"/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1" name="Google Shape;2811;p34"/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2" name="Google Shape;2812;p34"/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3" name="Google Shape;2813;p34"/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4" name="Google Shape;2814;p34"/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5" name="Google Shape;2815;p34"/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6" name="Google Shape;2816;p34"/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7" name="Google Shape;2817;p34"/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8" name="Google Shape;2818;p34"/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9" name="Google Shape;2819;p34"/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0" name="Google Shape;2820;p34"/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1" name="Google Shape;2821;p34"/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2" name="Google Shape;2822;p34"/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3" name="Google Shape;2823;p34"/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4" name="Google Shape;2824;p34"/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5" name="Google Shape;2825;p34"/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6" name="Google Shape;2826;p34"/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7" name="Google Shape;2827;p34"/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8" name="Google Shape;2828;p34"/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9" name="Google Shape;2829;p34"/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0" name="Google Shape;2830;p34"/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1" name="Google Shape;2831;p34"/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2" name="Google Shape;2832;p34"/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3" name="Google Shape;2833;p34"/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4" name="Google Shape;2834;p34"/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5" name="Google Shape;2835;p34"/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6" name="Google Shape;2836;p34"/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7" name="Google Shape;2837;p34"/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8" name="Google Shape;2838;p34"/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9" name="Google Shape;2839;p34"/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0" name="Google Shape;2840;p34"/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1" name="Google Shape;2841;p34"/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2" name="Google Shape;2842;p34"/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3" name="Google Shape;2843;p34"/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4" name="Google Shape;2844;p34"/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5" name="Google Shape;2845;p34"/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6" name="Google Shape;2846;p34"/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7" name="Google Shape;2847;p34"/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8" name="Google Shape;2848;p34"/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9" name="Google Shape;2849;p34"/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0" name="Google Shape;2850;p34"/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1" name="Google Shape;2851;p34"/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2" name="Google Shape;2852;p34"/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3" name="Google Shape;2853;p34"/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4" name="Google Shape;2854;p34"/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55" name="Google Shape;2855;p34"/>
            <p:cNvSpPr/>
            <p:nvPr/>
          </p:nvSpPr>
          <p:spPr>
            <a:xfrm>
              <a:off x="6786991" y="3569582"/>
              <a:ext cx="1572557" cy="799192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6815620" y="3582282"/>
              <a:ext cx="1543932" cy="786494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8255716" y="3136668"/>
              <a:ext cx="158048" cy="147395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8310175" y="3197836"/>
              <a:ext cx="141261" cy="131504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8356437" y="3254108"/>
              <a:ext cx="150677" cy="124814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8463722" y="3377664"/>
              <a:ext cx="139198" cy="143252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8448565" y="3369180"/>
              <a:ext cx="88853" cy="75437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8405981" y="3311007"/>
              <a:ext cx="138391" cy="116904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6842759" y="3541796"/>
              <a:ext cx="1240820" cy="816751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6856679" y="3549348"/>
              <a:ext cx="1342802" cy="805918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6916053" y="3568398"/>
              <a:ext cx="1302268" cy="798744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6" name="Google Shape;2866;p34"/>
            <p:cNvSpPr/>
            <p:nvPr/>
          </p:nvSpPr>
          <p:spPr>
            <a:xfrm>
              <a:off x="8449390" y="3372947"/>
              <a:ext cx="50363" cy="23334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7" name="Google Shape;2867;p34"/>
            <p:cNvSpPr/>
            <p:nvPr/>
          </p:nvSpPr>
          <p:spPr>
            <a:xfrm>
              <a:off x="8480494" y="3352228"/>
              <a:ext cx="12304" cy="32768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8401066" y="3321626"/>
              <a:ext cx="45054" cy="21254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8422770" y="3283454"/>
              <a:ext cx="18438" cy="45054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8355629" y="3266252"/>
              <a:ext cx="33181" cy="17021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8384276" y="3240457"/>
              <a:ext cx="13129" cy="37683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8308130" y="3275257"/>
              <a:ext cx="62237" cy="56515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8427685" y="3242089"/>
              <a:ext cx="75347" cy="76172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34"/>
            <p:cNvSpPr/>
            <p:nvPr/>
          </p:nvSpPr>
          <p:spPr>
            <a:xfrm>
              <a:off x="8404761" y="3364103"/>
              <a:ext cx="54470" cy="75347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34"/>
            <p:cNvSpPr/>
            <p:nvPr/>
          </p:nvSpPr>
          <p:spPr>
            <a:xfrm>
              <a:off x="8300578" y="2969415"/>
              <a:ext cx="393615" cy="491686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8573759" y="2829205"/>
              <a:ext cx="169491" cy="191068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8613473" y="2917478"/>
              <a:ext cx="89265" cy="30760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8313870" y="3252798"/>
              <a:ext cx="157618" cy="228500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8365047" y="3250233"/>
              <a:ext cx="115451" cy="154695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8420725" y="3053867"/>
              <a:ext cx="136346" cy="164075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8492369" y="3091680"/>
              <a:ext cx="121603" cy="146480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8557877" y="3120022"/>
              <a:ext cx="127755" cy="142606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8693415" y="3210823"/>
              <a:ext cx="136328" cy="125029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8677845" y="3194877"/>
              <a:ext cx="79849" cy="83024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8621341" y="3156920"/>
              <a:ext cx="124061" cy="128598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8478037" y="3040646"/>
              <a:ext cx="83131" cy="76172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8545608" y="3088146"/>
              <a:ext cx="73285" cy="54883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8497284" y="3198285"/>
              <a:ext cx="80674" cy="50381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8665970" y="3151198"/>
              <a:ext cx="80262" cy="78630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34"/>
            <p:cNvSpPr/>
            <p:nvPr/>
          </p:nvSpPr>
          <p:spPr>
            <a:xfrm>
              <a:off x="8525536" y="3180275"/>
              <a:ext cx="67563" cy="31549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34"/>
            <p:cNvSpPr/>
            <p:nvPr/>
          </p:nvSpPr>
          <p:spPr>
            <a:xfrm>
              <a:off x="8618884" y="3152561"/>
              <a:ext cx="55708" cy="43279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34"/>
            <p:cNvSpPr/>
            <p:nvPr/>
          </p:nvSpPr>
          <p:spPr>
            <a:xfrm>
              <a:off x="8659423" y="3234412"/>
              <a:ext cx="61017" cy="16429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3" name="Google Shape;2893;p34"/>
            <p:cNvSpPr/>
            <p:nvPr/>
          </p:nvSpPr>
          <p:spPr>
            <a:xfrm>
              <a:off x="8552980" y="3143825"/>
              <a:ext cx="29074" cy="39333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4" name="Google Shape;2894;p34"/>
            <p:cNvSpPr/>
            <p:nvPr/>
          </p:nvSpPr>
          <p:spPr>
            <a:xfrm>
              <a:off x="8617664" y="3193926"/>
              <a:ext cx="35226" cy="17362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5" name="Google Shape;2895;p34"/>
            <p:cNvSpPr/>
            <p:nvPr/>
          </p:nvSpPr>
          <p:spPr>
            <a:xfrm>
              <a:off x="8687675" y="3211900"/>
              <a:ext cx="20482" cy="19048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6" name="Google Shape;2896;p34"/>
            <p:cNvSpPr/>
            <p:nvPr/>
          </p:nvSpPr>
          <p:spPr>
            <a:xfrm>
              <a:off x="8261869" y="2658245"/>
              <a:ext cx="306645" cy="368038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7" name="Google Shape;2897;p34"/>
            <p:cNvSpPr/>
            <p:nvPr/>
          </p:nvSpPr>
          <p:spPr>
            <a:xfrm>
              <a:off x="7921213" y="2647590"/>
              <a:ext cx="318518" cy="361097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34"/>
            <p:cNvSpPr/>
            <p:nvPr/>
          </p:nvSpPr>
          <p:spPr>
            <a:xfrm>
              <a:off x="8222155" y="2587534"/>
              <a:ext cx="80656" cy="95274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9" name="Google Shape;2899;p34"/>
            <p:cNvSpPr/>
            <p:nvPr/>
          </p:nvSpPr>
          <p:spPr>
            <a:xfrm>
              <a:off x="7899114" y="2655591"/>
              <a:ext cx="661537" cy="585938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0" name="Google Shape;2900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1" name="Google Shape;2901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2" name="Google Shape;2902;p34"/>
            <p:cNvSpPr/>
            <p:nvPr/>
          </p:nvSpPr>
          <p:spPr>
            <a:xfrm>
              <a:off x="7935133" y="3242861"/>
              <a:ext cx="441754" cy="386530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3" name="Google Shape;2903;p34"/>
            <p:cNvSpPr/>
            <p:nvPr/>
          </p:nvSpPr>
          <p:spPr>
            <a:xfrm>
              <a:off x="8120196" y="3255381"/>
              <a:ext cx="169509" cy="87813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4" name="Google Shape;2904;p34"/>
            <p:cNvSpPr/>
            <p:nvPr/>
          </p:nvSpPr>
          <p:spPr>
            <a:xfrm>
              <a:off x="7916711" y="3373269"/>
              <a:ext cx="115469" cy="66236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5" name="Google Shape;2905;p34"/>
            <p:cNvSpPr/>
            <p:nvPr/>
          </p:nvSpPr>
          <p:spPr>
            <a:xfrm>
              <a:off x="8137811" y="3106048"/>
              <a:ext cx="138391" cy="213685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6" name="Google Shape;2906;p34"/>
            <p:cNvSpPr/>
            <p:nvPr/>
          </p:nvSpPr>
          <p:spPr>
            <a:xfrm>
              <a:off x="8141488" y="3106048"/>
              <a:ext cx="134714" cy="147915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7" name="Google Shape;2907;p34"/>
            <p:cNvSpPr/>
            <p:nvPr/>
          </p:nvSpPr>
          <p:spPr>
            <a:xfrm>
              <a:off x="7898701" y="2956822"/>
              <a:ext cx="177275" cy="160272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8" name="Google Shape;2908;p34"/>
            <p:cNvSpPr/>
            <p:nvPr/>
          </p:nvSpPr>
          <p:spPr>
            <a:xfrm>
              <a:off x="7918755" y="3011049"/>
              <a:ext cx="137979" cy="41593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9" name="Google Shape;2909;p34"/>
            <p:cNvSpPr/>
            <p:nvPr/>
          </p:nvSpPr>
          <p:spPr>
            <a:xfrm>
              <a:off x="7969519" y="3045418"/>
              <a:ext cx="106878" cy="33127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0" name="Google Shape;2910;p34"/>
            <p:cNvSpPr/>
            <p:nvPr/>
          </p:nvSpPr>
          <p:spPr>
            <a:xfrm>
              <a:off x="7967474" y="2691610"/>
              <a:ext cx="525262" cy="533620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1" name="Google Shape;2911;p34"/>
            <p:cNvSpPr/>
            <p:nvPr/>
          </p:nvSpPr>
          <p:spPr>
            <a:xfrm>
              <a:off x="7943725" y="2682569"/>
              <a:ext cx="548202" cy="30524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2" name="Google Shape;2912;p34"/>
            <p:cNvSpPr/>
            <p:nvPr/>
          </p:nvSpPr>
          <p:spPr>
            <a:xfrm>
              <a:off x="8012937" y="3045976"/>
              <a:ext cx="119551" cy="102373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3" name="Google Shape;2913;p34"/>
            <p:cNvSpPr/>
            <p:nvPr/>
          </p:nvSpPr>
          <p:spPr>
            <a:xfrm>
              <a:off x="8272087" y="3064003"/>
              <a:ext cx="126524" cy="95052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4" name="Google Shape;2914;p34"/>
            <p:cNvSpPr/>
            <p:nvPr/>
          </p:nvSpPr>
          <p:spPr>
            <a:xfrm>
              <a:off x="8358894" y="3042297"/>
              <a:ext cx="25809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5" name="Google Shape;2915;p34"/>
            <p:cNvSpPr/>
            <p:nvPr/>
          </p:nvSpPr>
          <p:spPr>
            <a:xfrm>
              <a:off x="8360939" y="3023354"/>
              <a:ext cx="25809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6" name="Google Shape;2916;p34"/>
            <p:cNvSpPr/>
            <p:nvPr/>
          </p:nvSpPr>
          <p:spPr>
            <a:xfrm>
              <a:off x="8358087" y="3003694"/>
              <a:ext cx="24572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7" name="Google Shape;2917;p34"/>
            <p:cNvSpPr/>
            <p:nvPr/>
          </p:nvSpPr>
          <p:spPr>
            <a:xfrm>
              <a:off x="8350302" y="2985577"/>
              <a:ext cx="20482" cy="19568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8" name="Google Shape;2918;p34"/>
            <p:cNvSpPr/>
            <p:nvPr/>
          </p:nvSpPr>
          <p:spPr>
            <a:xfrm>
              <a:off x="8337602" y="2972231"/>
              <a:ext cx="16806" cy="22581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9" name="Google Shape;2919;p34"/>
            <p:cNvSpPr/>
            <p:nvPr/>
          </p:nvSpPr>
          <p:spPr>
            <a:xfrm>
              <a:off x="8321637" y="2961881"/>
              <a:ext cx="13523" cy="24428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0" name="Google Shape;2920;p34"/>
            <p:cNvSpPr/>
            <p:nvPr/>
          </p:nvSpPr>
          <p:spPr>
            <a:xfrm>
              <a:off x="8245904" y="2973792"/>
              <a:ext cx="123648" cy="115308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1" name="Google Shape;2921;p34"/>
            <p:cNvSpPr/>
            <p:nvPr/>
          </p:nvSpPr>
          <p:spPr>
            <a:xfrm>
              <a:off x="8245079" y="2978814"/>
              <a:ext cx="123235" cy="114788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2" name="Google Shape;2922;p34"/>
            <p:cNvSpPr/>
            <p:nvPr/>
          </p:nvSpPr>
          <p:spPr>
            <a:xfrm>
              <a:off x="8252864" y="2983657"/>
              <a:ext cx="79831" cy="74791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3" name="Google Shape;2923;p34"/>
            <p:cNvSpPr/>
            <p:nvPr/>
          </p:nvSpPr>
          <p:spPr>
            <a:xfrm>
              <a:off x="8313458" y="3015228"/>
              <a:ext cx="27441" cy="18187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4" name="Google Shape;2924;p34"/>
            <p:cNvSpPr/>
            <p:nvPr/>
          </p:nvSpPr>
          <p:spPr>
            <a:xfrm>
              <a:off x="8009646" y="3011067"/>
              <a:ext cx="25002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5" name="Google Shape;2925;p34"/>
            <p:cNvSpPr/>
            <p:nvPr/>
          </p:nvSpPr>
          <p:spPr>
            <a:xfrm>
              <a:off x="8009646" y="2992339"/>
              <a:ext cx="24590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6" name="Google Shape;2926;p34"/>
            <p:cNvSpPr/>
            <p:nvPr/>
          </p:nvSpPr>
          <p:spPr>
            <a:xfrm>
              <a:off x="8015799" y="2974168"/>
              <a:ext cx="22940" cy="14833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8028893" y="2957916"/>
              <a:ext cx="18438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8065343" y="2938705"/>
              <a:ext cx="11066" cy="24267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8025629" y="2950957"/>
              <a:ext cx="120366" cy="110896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8026848" y="2955961"/>
              <a:ext cx="119559" cy="110412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2" name="Google Shape;2932;p34"/>
            <p:cNvSpPr/>
            <p:nvPr/>
          </p:nvSpPr>
          <p:spPr>
            <a:xfrm>
              <a:off x="8030938" y="2966706"/>
              <a:ext cx="77392" cy="71850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34"/>
            <p:cNvSpPr/>
            <p:nvPr/>
          </p:nvSpPr>
          <p:spPr>
            <a:xfrm>
              <a:off x="8093182" y="2999604"/>
              <a:ext cx="27029" cy="17828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34"/>
            <p:cNvSpPr/>
            <p:nvPr/>
          </p:nvSpPr>
          <p:spPr>
            <a:xfrm>
              <a:off x="8189795" y="3149153"/>
              <a:ext cx="36051" cy="9596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34"/>
            <p:cNvSpPr/>
            <p:nvPr/>
          </p:nvSpPr>
          <p:spPr>
            <a:xfrm>
              <a:off x="8283968" y="2877285"/>
              <a:ext cx="119021" cy="96135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34"/>
            <p:cNvSpPr/>
            <p:nvPr/>
          </p:nvSpPr>
          <p:spPr>
            <a:xfrm>
              <a:off x="8011476" y="2864298"/>
              <a:ext cx="136562" cy="77697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34"/>
            <p:cNvSpPr/>
            <p:nvPr/>
          </p:nvSpPr>
          <p:spPr>
            <a:xfrm>
              <a:off x="8151731" y="2944840"/>
              <a:ext cx="66326" cy="136759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34"/>
            <p:cNvSpPr/>
            <p:nvPr/>
          </p:nvSpPr>
          <p:spPr>
            <a:xfrm>
              <a:off x="8423183" y="2973218"/>
              <a:ext cx="151484" cy="160344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34"/>
            <p:cNvSpPr/>
            <p:nvPr/>
          </p:nvSpPr>
          <p:spPr>
            <a:xfrm>
              <a:off x="8426860" y="3035265"/>
              <a:ext cx="126518" cy="96960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34"/>
            <p:cNvSpPr/>
            <p:nvPr/>
          </p:nvSpPr>
          <p:spPr>
            <a:xfrm>
              <a:off x="8523078" y="3034924"/>
              <a:ext cx="35226" cy="25971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34"/>
            <p:cNvSpPr/>
            <p:nvPr/>
          </p:nvSpPr>
          <p:spPr>
            <a:xfrm>
              <a:off x="8440385" y="3028377"/>
              <a:ext cx="38490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34"/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34"/>
            <p:cNvSpPr/>
            <p:nvPr/>
          </p:nvSpPr>
          <p:spPr>
            <a:xfrm>
              <a:off x="8439147" y="3044341"/>
              <a:ext cx="61842" cy="30508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34"/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34"/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34"/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34"/>
            <p:cNvSpPr/>
            <p:nvPr/>
          </p:nvSpPr>
          <p:spPr>
            <a:xfrm>
              <a:off x="8161955" y="3103698"/>
              <a:ext cx="71258" cy="43045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>
              <a:off x="8168516" y="3107828"/>
              <a:ext cx="25809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8199204" y="3105381"/>
              <a:ext cx="24177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7984677" y="3243327"/>
              <a:ext cx="380755" cy="417182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8137183" y="3401773"/>
              <a:ext cx="163573" cy="102376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8089899" y="3351798"/>
              <a:ext cx="67563" cy="28715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8293385" y="3355905"/>
              <a:ext cx="67563" cy="28697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7936765" y="2747899"/>
              <a:ext cx="291920" cy="203479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8197580" y="2766321"/>
              <a:ext cx="298466" cy="240337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6988522" y="2950580"/>
              <a:ext cx="370298" cy="505604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6950128" y="2801491"/>
              <a:ext cx="165833" cy="190117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6985753" y="2891970"/>
              <a:ext cx="91310" cy="27190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7140831" y="3223595"/>
              <a:ext cx="205129" cy="269949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7131826" y="3217945"/>
              <a:ext cx="158856" cy="160237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7296818" y="3215075"/>
              <a:ext cx="490467" cy="567016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7310755" y="3231040"/>
              <a:ext cx="463025" cy="535091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7659178" y="3402544"/>
              <a:ext cx="196108" cy="244068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7300100" y="3671595"/>
              <a:ext cx="438884" cy="561420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7300100" y="3671595"/>
              <a:ext cx="421271" cy="404089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7290270" y="3678143"/>
              <a:ext cx="436014" cy="357008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7413521" y="3859118"/>
              <a:ext cx="167034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7492124" y="3656456"/>
              <a:ext cx="6170" cy="167447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>
              <a:off x="7494994" y="3708852"/>
              <a:ext cx="28679" cy="106286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>
              <a:off x="7306235" y="3697390"/>
              <a:ext cx="50381" cy="84100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7643214" y="3697390"/>
              <a:ext cx="50363" cy="84118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7263669" y="3233730"/>
              <a:ext cx="157188" cy="447493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>
              <a:off x="7279633" y="3256350"/>
              <a:ext cx="528526" cy="484405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>
              <a:off x="7391816" y="3257301"/>
              <a:ext cx="192019" cy="94126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>
              <a:off x="7687843" y="3434922"/>
              <a:ext cx="138786" cy="62272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>
              <a:off x="7584252" y="3252278"/>
              <a:ext cx="158856" cy="417505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>
              <a:off x="7596127" y="3372498"/>
              <a:ext cx="259564" cy="29704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7713225" y="3563089"/>
              <a:ext cx="176863" cy="148220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7562548" y="3326649"/>
              <a:ext cx="129800" cy="122787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7239919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7296011" y="4162287"/>
              <a:ext cx="173509" cy="113371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7249139" y="4264839"/>
              <a:ext cx="220052" cy="27424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7412696" y="4214917"/>
              <a:ext cx="31549" cy="31136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7316065" y="4211168"/>
              <a:ext cx="60604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72923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7742284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7581059" y="4162287"/>
              <a:ext cx="173096" cy="113371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7601849" y="4214917"/>
              <a:ext cx="31136" cy="3113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7580970" y="4264839"/>
              <a:ext cx="220446" cy="27424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7673923" y="4211168"/>
              <a:ext cx="60192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>
              <a:off x="76698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5" name="Google Shape;2995;p34"/>
            <p:cNvSpPr/>
            <p:nvPr/>
          </p:nvSpPr>
          <p:spPr>
            <a:xfrm>
              <a:off x="7597759" y="3156525"/>
              <a:ext cx="171554" cy="94592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6" name="Google Shape;2996;p34"/>
            <p:cNvSpPr/>
            <p:nvPr/>
          </p:nvSpPr>
          <p:spPr>
            <a:xfrm>
              <a:off x="7757029" y="2754859"/>
              <a:ext cx="166640" cy="348417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>
              <a:off x="7191595" y="2700417"/>
              <a:ext cx="88046" cy="209201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>
              <a:off x="7244009" y="3030009"/>
              <a:ext cx="138391" cy="190781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>
              <a:off x="7199380" y="2595516"/>
              <a:ext cx="706214" cy="650542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>
              <a:off x="7424570" y="3112721"/>
              <a:ext cx="132652" cy="218617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>
              <a:off x="7424570" y="3112721"/>
              <a:ext cx="132652" cy="149834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689888" y="3031157"/>
              <a:ext cx="166640" cy="163931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7701350" y="3085276"/>
              <a:ext cx="140023" cy="47260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7673923" y="3107806"/>
              <a:ext cx="108492" cy="37467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7135504" y="2898703"/>
              <a:ext cx="186297" cy="163931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7160885" y="2951566"/>
              <a:ext cx="135539" cy="56910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7205927" y="2993326"/>
              <a:ext cx="105228" cy="44911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7232547" y="2687107"/>
              <a:ext cx="553510" cy="545475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7305428" y="2803184"/>
              <a:ext cx="375015" cy="114232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7307885" y="2925539"/>
              <a:ext cx="132239" cy="117406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>
              <a:off x="7313607" y="2936391"/>
              <a:ext cx="86001" cy="76280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>
              <a:off x="7380766" y="2959136"/>
              <a:ext cx="28267" cy="18510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7541255" y="3072952"/>
              <a:ext cx="114644" cy="53699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7301733" y="3019731"/>
              <a:ext cx="114250" cy="53735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7497039" y="3073006"/>
              <a:ext cx="185885" cy="119559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7263669" y="3024251"/>
              <a:ext cx="192431" cy="121245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7479837" y="3142193"/>
              <a:ext cx="35638" cy="13721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7215757" y="2629365"/>
              <a:ext cx="586673" cy="397560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7431118" y="2762644"/>
              <a:ext cx="187104" cy="70899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7263256" y="2783936"/>
              <a:ext cx="60604" cy="53000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7706677" y="2844118"/>
              <a:ext cx="104403" cy="143305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7340640" y="2644971"/>
              <a:ext cx="92942" cy="77589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7748436" y="2785981"/>
              <a:ext cx="60192" cy="72765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7513004" y="2668990"/>
              <a:ext cx="67563" cy="40499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7629689" y="3175360"/>
              <a:ext cx="72496" cy="47852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>
              <a:off x="7697655" y="2669977"/>
              <a:ext cx="82719" cy="74397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>
              <a:off x="7600629" y="2895439"/>
              <a:ext cx="109371" cy="107667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3" name="Google Shape;3033;p34"/>
            <p:cNvSpPr/>
            <p:nvPr/>
          </p:nvSpPr>
          <p:spPr>
            <a:xfrm>
              <a:off x="7308513" y="2832638"/>
              <a:ext cx="148399" cy="68568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4" name="Google Shape;3034;p34"/>
            <p:cNvSpPr/>
            <p:nvPr/>
          </p:nvSpPr>
          <p:spPr>
            <a:xfrm>
              <a:off x="7426203" y="3017309"/>
              <a:ext cx="61429" cy="61429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>
              <a:off x="7438490" y="3086011"/>
              <a:ext cx="85589" cy="55062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>
              <a:off x="7444620" y="3090949"/>
              <a:ext cx="33181" cy="24891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>
              <a:off x="7481069" y="3084701"/>
              <a:ext cx="30724" cy="23273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>
              <a:off x="7420068" y="2585758"/>
              <a:ext cx="291507" cy="144955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>
              <a:off x="7180545" y="3540128"/>
              <a:ext cx="1451259" cy="807371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>
              <a:off x="7189963" y="3556272"/>
              <a:ext cx="1492224" cy="787947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2" name="Google Shape;3042;p34"/>
            <p:cNvSpPr/>
            <p:nvPr/>
          </p:nvSpPr>
          <p:spPr>
            <a:xfrm>
              <a:off x="7196922" y="3574677"/>
              <a:ext cx="1525799" cy="781418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3" name="Google Shape;3043;p34"/>
            <p:cNvSpPr/>
            <p:nvPr/>
          </p:nvSpPr>
          <p:spPr>
            <a:xfrm>
              <a:off x="7170303" y="3588417"/>
              <a:ext cx="1535628" cy="786512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4" name="Google Shape;3044;p34"/>
            <p:cNvSpPr/>
            <p:nvPr/>
          </p:nvSpPr>
          <p:spPr>
            <a:xfrm>
              <a:off x="8301583" y="4200334"/>
              <a:ext cx="711415" cy="168128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5" name="Google Shape;3045;p34"/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6" name="Google Shape;3046;p34"/>
            <p:cNvSpPr/>
            <p:nvPr/>
          </p:nvSpPr>
          <p:spPr>
            <a:xfrm>
              <a:off x="7495819" y="3812031"/>
              <a:ext cx="405703" cy="374190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7747611" y="3897613"/>
              <a:ext cx="70021" cy="203479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8" name="Google Shape;3048;p34"/>
            <p:cNvSpPr/>
            <p:nvPr/>
          </p:nvSpPr>
          <p:spPr>
            <a:xfrm>
              <a:off x="7674730" y="3897613"/>
              <a:ext cx="69213" cy="205111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9" name="Google Shape;3049;p34"/>
            <p:cNvSpPr/>
            <p:nvPr/>
          </p:nvSpPr>
          <p:spPr>
            <a:xfrm>
              <a:off x="7603087" y="3897613"/>
              <a:ext cx="69608" cy="203479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0" name="Google Shape;3050;p34"/>
            <p:cNvSpPr/>
            <p:nvPr/>
          </p:nvSpPr>
          <p:spPr>
            <a:xfrm>
              <a:off x="7879041" y="3519804"/>
              <a:ext cx="155591" cy="95543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34"/>
            <p:cNvSpPr/>
            <p:nvPr/>
          </p:nvSpPr>
          <p:spPr>
            <a:xfrm>
              <a:off x="7455084" y="3113173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34"/>
            <p:cNvSpPr/>
            <p:nvPr/>
          </p:nvSpPr>
          <p:spPr>
            <a:xfrm>
              <a:off x="8171753" y="3123166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34"/>
            <p:cNvSpPr/>
            <p:nvPr/>
          </p:nvSpPr>
          <p:spPr>
            <a:xfrm>
              <a:off x="8443650" y="3027785"/>
              <a:ext cx="99094" cy="25576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34"/>
            <p:cNvSpPr/>
            <p:nvPr/>
          </p:nvSpPr>
          <p:spPr>
            <a:xfrm>
              <a:off x="7984489" y="2719225"/>
              <a:ext cx="148632" cy="91364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5" name="Google Shape;3055;p34"/>
            <p:cNvSpPr/>
            <p:nvPr/>
          </p:nvSpPr>
          <p:spPr>
            <a:xfrm>
              <a:off x="8339064" y="2750204"/>
              <a:ext cx="137566" cy="106735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160" y="2808438"/>
            <a:ext cx="1798481" cy="2357119"/>
          </a:xfrm>
          <a:prstGeom prst="rect">
            <a:avLst/>
          </a:prstGeom>
        </p:spPr>
      </p:pic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3334;p38"/>
          <p:cNvGrpSpPr/>
          <p:nvPr/>
        </p:nvGrpSpPr>
        <p:grpSpPr>
          <a:xfrm>
            <a:off x="8274722" y="50987"/>
            <a:ext cx="627785" cy="556557"/>
            <a:chOff x="7576529" y="577526"/>
            <a:chExt cx="696375" cy="626714"/>
          </a:xfrm>
        </p:grpSpPr>
        <p:grpSp>
          <p:nvGrpSpPr>
            <p:cNvPr id="543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550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4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545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66" name="PA_图片 6">
            <a:extLst>
              <a:ext uri="{FF2B5EF4-FFF2-40B4-BE49-F238E27FC236}">
                <a16:creationId xmlns="" xmlns:a16="http://schemas.microsoft.com/office/drawing/2014/main" id="{D54E4D0B-1717-437B-9342-6C9B79D3BC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62" y="623770"/>
            <a:ext cx="5803058" cy="32695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9038" y="1904582"/>
            <a:ext cx="3299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Review game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4" y="726517"/>
            <a:ext cx="2038610" cy="1319101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91" y="770989"/>
            <a:ext cx="2011919" cy="2716881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580" y="654012"/>
            <a:ext cx="2049853" cy="1637634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25" y="4640509"/>
            <a:ext cx="1590391" cy="44119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05" y="2617988"/>
            <a:ext cx="2016126" cy="177629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7" y="2163645"/>
            <a:ext cx="1888713" cy="1858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01" y="111159"/>
            <a:ext cx="3507489" cy="4135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84" y="3064077"/>
            <a:ext cx="1381518" cy="11636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40" y="1693142"/>
            <a:ext cx="1381518" cy="11636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77" y="781769"/>
            <a:ext cx="1381518" cy="11636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10" y="2596630"/>
            <a:ext cx="1381518" cy="11636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574" y="770989"/>
            <a:ext cx="1392820" cy="1173146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82" y="1042685"/>
            <a:ext cx="2575855" cy="1874712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06" y="2011667"/>
            <a:ext cx="1893833" cy="1682790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40" y="248118"/>
            <a:ext cx="2199344" cy="1669952"/>
          </a:xfrm>
          <a:prstGeom prst="rect">
            <a:avLst/>
          </a:prstGeom>
        </p:spPr>
      </p:pic>
      <p:pic>
        <p:nvPicPr>
          <p:cNvPr id="25" name="Picture 2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40" y="2234709"/>
            <a:ext cx="2491253" cy="1891598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6" y="118126"/>
            <a:ext cx="1893833" cy="16827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" y="37637"/>
            <a:ext cx="9174581" cy="5160702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3" y="541094"/>
            <a:ext cx="1378744" cy="131445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45" y="2403812"/>
            <a:ext cx="1378744" cy="1314450"/>
          </a:xfrm>
          <a:prstGeom prst="rect">
            <a:avLst/>
          </a:prstGeom>
        </p:spPr>
      </p:pic>
      <p:pic>
        <p:nvPicPr>
          <p:cNvPr id="32" name="Picture 3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66" y="1370644"/>
            <a:ext cx="1378744" cy="1314450"/>
          </a:xfrm>
          <a:prstGeom prst="rect">
            <a:avLst/>
          </a:prstGeom>
        </p:spPr>
      </p:pic>
      <p:pic>
        <p:nvPicPr>
          <p:cNvPr id="33" name="Picture 3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461331"/>
            <a:ext cx="1378744" cy="1314450"/>
          </a:xfrm>
          <a:prstGeom prst="rect">
            <a:avLst/>
          </a:prstGeom>
        </p:spPr>
      </p:pic>
      <p:pic>
        <p:nvPicPr>
          <p:cNvPr id="34" name="Picture 3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52" y="2617988"/>
            <a:ext cx="1378744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29" y="696933"/>
            <a:ext cx="2551051" cy="41322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99621" y="3821305"/>
            <a:ext cx="2283142" cy="643601"/>
            <a:chOff x="892811" y="4094470"/>
            <a:chExt cx="3044189" cy="8581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115832" y="4334823"/>
              <a:ext cx="103276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Minh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36584" y="3076535"/>
            <a:ext cx="2283142" cy="643601"/>
            <a:chOff x="892811" y="4094470"/>
            <a:chExt cx="3044189" cy="8581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219494" y="4334823"/>
              <a:ext cx="82544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Mai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9609" y="3815623"/>
            <a:ext cx="2283142" cy="643601"/>
            <a:chOff x="892811" y="4094470"/>
            <a:chExt cx="3044189" cy="8581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176746" y="4334823"/>
              <a:ext cx="91093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Lucy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9608" y="3059047"/>
            <a:ext cx="2283142" cy="643601"/>
            <a:chOff x="892811" y="4094470"/>
            <a:chExt cx="3044189" cy="85813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221628" y="4334823"/>
              <a:ext cx="8211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Ben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93" y="0"/>
            <a:ext cx="4750117" cy="2891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83" y="1421472"/>
            <a:ext cx="3190475" cy="3564866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16" y="249594"/>
            <a:ext cx="1899748" cy="922285"/>
          </a:xfrm>
          <a:prstGeom prst="rect">
            <a:avLst/>
          </a:prstGeom>
        </p:spPr>
      </p:pic>
      <p:pic>
        <p:nvPicPr>
          <p:cNvPr id="2" name="hello minh, how 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90021" y="40593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5880" y="1128511"/>
            <a:ext cx="3866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Hello ………………,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are you?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29" y="696933"/>
            <a:ext cx="2551051" cy="41322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36583" y="3070853"/>
            <a:ext cx="2283142" cy="643601"/>
            <a:chOff x="892811" y="4094470"/>
            <a:chExt cx="3044189" cy="8581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36243" y="4334823"/>
              <a:ext cx="179194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Thank you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599" y="3076535"/>
            <a:ext cx="2283142" cy="643601"/>
            <a:chOff x="892811" y="4094470"/>
            <a:chExt cx="3044189" cy="8581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509059" y="4334823"/>
              <a:ext cx="2463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9609" y="3815623"/>
            <a:ext cx="2283142" cy="643601"/>
            <a:chOff x="892811" y="4094470"/>
            <a:chExt cx="3044189" cy="8581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155372" y="4334823"/>
              <a:ext cx="95368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Fine 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36584" y="3821305"/>
            <a:ext cx="2283142" cy="643601"/>
            <a:chOff x="892811" y="4094470"/>
            <a:chExt cx="3044189" cy="85813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52007" y="4334823"/>
              <a:ext cx="56041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Hi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9" y="108163"/>
            <a:ext cx="4750117" cy="2891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83" y="1421472"/>
            <a:ext cx="3190475" cy="3564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7249" y="3269277"/>
            <a:ext cx="12541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Good bye</a:t>
            </a:r>
            <a:endParaRPr lang="en-US" sz="21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9273" y="866019"/>
            <a:ext cx="1499963" cy="1266636"/>
          </a:xfrm>
          <a:prstGeom prst="rect">
            <a:avLst/>
          </a:prstGeom>
        </p:spPr>
      </p:pic>
      <p:sp>
        <p:nvSpPr>
          <p:cNvPr id="26" name="Pie 25"/>
          <p:cNvSpPr/>
          <p:nvPr/>
        </p:nvSpPr>
        <p:spPr>
          <a:xfrm>
            <a:off x="1787170" y="521369"/>
            <a:ext cx="2083493" cy="1955935"/>
          </a:xfrm>
          <a:prstGeom prst="pie">
            <a:avLst>
              <a:gd name="adj1" fmla="val 18903594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16" y="249594"/>
            <a:ext cx="1899748" cy="9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29" y="696933"/>
            <a:ext cx="2551051" cy="41322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36584" y="3070552"/>
            <a:ext cx="2283142" cy="643601"/>
            <a:chOff x="892811" y="4094470"/>
            <a:chExt cx="3044189" cy="8581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19494" y="4334823"/>
              <a:ext cx="82544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Mai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600" y="3076535"/>
            <a:ext cx="2283142" cy="643601"/>
            <a:chOff x="892811" y="4094470"/>
            <a:chExt cx="3044189" cy="8581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221631" y="4334823"/>
              <a:ext cx="8211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Ben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9609" y="3815623"/>
            <a:ext cx="2283142" cy="643601"/>
            <a:chOff x="892811" y="4094470"/>
            <a:chExt cx="3044189" cy="8581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19366" y="4334823"/>
              <a:ext cx="82569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Nga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36584" y="3821305"/>
            <a:ext cx="2283142" cy="643601"/>
            <a:chOff x="892811" y="4094470"/>
            <a:chExt cx="3044189" cy="85813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197051" y="4334823"/>
              <a:ext cx="87032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Linh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9" y="108163"/>
            <a:ext cx="4750117" cy="2891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83" y="1421472"/>
            <a:ext cx="3190475" cy="3564866"/>
          </a:xfrm>
          <a:prstGeom prst="rect">
            <a:avLst/>
          </a:prstGeom>
        </p:spPr>
      </p:pic>
      <p:pic>
        <p:nvPicPr>
          <p:cNvPr id="2" name="hi ben i'm 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35067" y="562279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07722" y="1239897"/>
            <a:ext cx="3490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 Ben, I’m ………</a:t>
            </a:r>
          </a:p>
        </p:txBody>
      </p:sp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16" y="249594"/>
            <a:ext cx="1899748" cy="9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6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55" name="Google Shape;2555;p34"/>
          <p:cNvGrpSpPr/>
          <p:nvPr/>
        </p:nvGrpSpPr>
        <p:grpSpPr>
          <a:xfrm>
            <a:off x="244386" y="3380225"/>
            <a:ext cx="1812575" cy="1432992"/>
            <a:chOff x="736392" y="3359145"/>
            <a:chExt cx="1812574" cy="1432992"/>
          </a:xfrm>
        </p:grpSpPr>
        <p:grpSp>
          <p:nvGrpSpPr>
            <p:cNvPr id="2556" name="Google Shape;2556;p34"/>
            <p:cNvGrpSpPr/>
            <p:nvPr/>
          </p:nvGrpSpPr>
          <p:grpSpPr>
            <a:xfrm rot="-900009">
              <a:off x="902138" y="3616297"/>
              <a:ext cx="1544658" cy="992860"/>
              <a:chOff x="10815989" y="4086867"/>
              <a:chExt cx="1555002" cy="999509"/>
            </a:xfrm>
          </p:grpSpPr>
          <p:sp>
            <p:nvSpPr>
              <p:cNvPr id="2557" name="Google Shape;2557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8" name="Google Shape;2558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9" name="Google Shape;2559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0" name="Google Shape;2560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1" name="Google Shape;2561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2" name="Google Shape;2562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3" name="Google Shape;2563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4" name="Google Shape;2564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6" name="Google Shape;2566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7" name="Google Shape;2567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9" name="Google Shape;2569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0" name="Google Shape;2570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1" name="Google Shape;2571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2" name="Google Shape;2572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3" name="Google Shape;2573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4" name="Google Shape;2574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5" name="Google Shape;2575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6" name="Google Shape;2576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7" name="Google Shape;2577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8" name="Google Shape;2578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9" name="Google Shape;2579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0" name="Google Shape;2580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81" name="Google Shape;2581;p34"/>
            <p:cNvGrpSpPr/>
            <p:nvPr/>
          </p:nvGrpSpPr>
          <p:grpSpPr>
            <a:xfrm rot="-900009">
              <a:off x="838562" y="3542124"/>
              <a:ext cx="1544658" cy="992860"/>
              <a:chOff x="10815989" y="4086867"/>
              <a:chExt cx="1555002" cy="999509"/>
            </a:xfrm>
          </p:grpSpPr>
          <p:sp>
            <p:nvSpPr>
              <p:cNvPr id="2582" name="Google Shape;2582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3" name="Google Shape;2583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4" name="Google Shape;2584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5" name="Google Shape;2585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6" name="Google Shape;2586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7" name="Google Shape;2587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8" name="Google Shape;2588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9" name="Google Shape;2589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F1EA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0" name="Google Shape;2590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1" name="Google Shape;2591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2" name="Google Shape;2592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3" name="Google Shape;2593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4" name="Google Shape;2594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5" name="Google Shape;2595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6" name="Google Shape;2596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7" name="Google Shape;2597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8" name="Google Shape;2598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9" name="Google Shape;2599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0" name="Google Shape;2600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1" name="Google Shape;2601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2" name="Google Shape;2602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3" name="Google Shape;2603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4" name="Google Shape;2604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5" name="Google Shape;2605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06" name="Google Shape;2606;p34"/>
          <p:cNvGrpSpPr/>
          <p:nvPr/>
        </p:nvGrpSpPr>
        <p:grpSpPr>
          <a:xfrm>
            <a:off x="60049" y="-82542"/>
            <a:ext cx="1968007" cy="1253329"/>
            <a:chOff x="325767" y="345185"/>
            <a:chExt cx="1968007" cy="1253329"/>
          </a:xfrm>
        </p:grpSpPr>
        <p:grpSp>
          <p:nvGrpSpPr>
            <p:cNvPr id="2607" name="Google Shape;2607;p34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608" name="Google Shape;2608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9" name="Google Shape;2609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0" name="Google Shape;2610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1" name="Google Shape;2611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2" name="Google Shape;2612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3" name="Google Shape;2613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4" name="Google Shape;2614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5" name="Google Shape;2615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6" name="Google Shape;2616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7" name="Google Shape;2617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8" name="Google Shape;2618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9" name="Google Shape;2619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20" name="Google Shape;2620;p34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621" name="Google Shape;2621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2" name="Google Shape;2622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3" name="Google Shape;2623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4" name="Google Shape;2624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5" name="Google Shape;2625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6" name="Google Shape;2626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7" name="Google Shape;2627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8" name="Google Shape;2628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9" name="Google Shape;2629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0" name="Google Shape;2630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1" name="Google Shape;2631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2" name="Google Shape;2632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48" name="Google Shape;2648;p34"/>
          <p:cNvGrpSpPr/>
          <p:nvPr/>
        </p:nvGrpSpPr>
        <p:grpSpPr>
          <a:xfrm>
            <a:off x="6775493" y="30216"/>
            <a:ext cx="2292259" cy="1855423"/>
            <a:chOff x="6786991" y="2585758"/>
            <a:chExt cx="2292258" cy="1855423"/>
          </a:xfrm>
        </p:grpSpPr>
        <p:grpSp>
          <p:nvGrpSpPr>
            <p:cNvPr id="2649" name="Google Shape;2649;p34"/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2650" name="Google Shape;2650;p34"/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1" name="Google Shape;2651;p34"/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2" name="Google Shape;2652;p34"/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3" name="Google Shape;2653;p34"/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4" name="Google Shape;2654;p34"/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5" name="Google Shape;2655;p34"/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6" name="Google Shape;2656;p34"/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7" name="Google Shape;2657;p34"/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8" name="Google Shape;2658;p34"/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9" name="Google Shape;2659;p34"/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0" name="Google Shape;2660;p34"/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1" name="Google Shape;2661;p34"/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2" name="Google Shape;2662;p34"/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3" name="Google Shape;2663;p34"/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4" name="Google Shape;2664;p34"/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5" name="Google Shape;2665;p34"/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6" name="Google Shape;2666;p34"/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7" name="Google Shape;2667;p34"/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8" name="Google Shape;2668;p34"/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9" name="Google Shape;2669;p34"/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0" name="Google Shape;2670;p34"/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1" name="Google Shape;2671;p34"/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2" name="Google Shape;2672;p34"/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3" name="Google Shape;2673;p34"/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4" name="Google Shape;2674;p34"/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5" name="Google Shape;2675;p34"/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6" name="Google Shape;2676;p34"/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7" name="Google Shape;2677;p34"/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8" name="Google Shape;2678;p34"/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9" name="Google Shape;2679;p34"/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0" name="Google Shape;2680;p34"/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1" name="Google Shape;2681;p34"/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2" name="Google Shape;2682;p34"/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3" name="Google Shape;2683;p34"/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4" name="Google Shape;2684;p34"/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5" name="Google Shape;2685;p34"/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6" name="Google Shape;2686;p34"/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7" name="Google Shape;2687;p34"/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8" name="Google Shape;2688;p34"/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9" name="Google Shape;2689;p34"/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0" name="Google Shape;2690;p34"/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1" name="Google Shape;2691;p34"/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2" name="Google Shape;2692;p34"/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3" name="Google Shape;2693;p34"/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4" name="Google Shape;2694;p34"/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5" name="Google Shape;2695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6" name="Google Shape;2696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7" name="Google Shape;2697;p34"/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8" name="Google Shape;2698;p34"/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9" name="Google Shape;2699;p34"/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0" name="Google Shape;2700;p34"/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1" name="Google Shape;2701;p34"/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2" name="Google Shape;2702;p34"/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3" name="Google Shape;2703;p34"/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4" name="Google Shape;2704;p34"/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5" name="Google Shape;2705;p34"/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6" name="Google Shape;2706;p34"/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7" name="Google Shape;2707;p34"/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8" name="Google Shape;2708;p34"/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9" name="Google Shape;2709;p34"/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0" name="Google Shape;2710;p34"/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1" name="Google Shape;2711;p34"/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2" name="Google Shape;2712;p34"/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3" name="Google Shape;2713;p34"/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4" name="Google Shape;2714;p34"/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5" name="Google Shape;2715;p34"/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6" name="Google Shape;2716;p34"/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7" name="Google Shape;2717;p34"/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8" name="Google Shape;2718;p34"/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9" name="Google Shape;2719;p34"/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0" name="Google Shape;2720;p34"/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1" name="Google Shape;2721;p34"/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2" name="Google Shape;2722;p34"/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3" name="Google Shape;2723;p34"/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4" name="Google Shape;2724;p34"/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5" name="Google Shape;2725;p34"/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6" name="Google Shape;2726;p34"/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7" name="Google Shape;2727;p34"/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8" name="Google Shape;2728;p34"/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9" name="Google Shape;2729;p34"/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0" name="Google Shape;2730;p34"/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1" name="Google Shape;2731;p34"/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2" name="Google Shape;2732;p34"/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3" name="Google Shape;2733;p34"/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4" name="Google Shape;2734;p34"/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5" name="Google Shape;2735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6" name="Google Shape;2736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7" name="Google Shape;2737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8" name="Google Shape;2738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9" name="Google Shape;2739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0" name="Google Shape;2740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1" name="Google Shape;2741;p34"/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2" name="Google Shape;2742;p34"/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3" name="Google Shape;2743;p34"/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4" name="Google Shape;2744;p34"/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5" name="Google Shape;2745;p34"/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6" name="Google Shape;2746;p34"/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7" name="Google Shape;2747;p34"/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8" name="Google Shape;2748;p34"/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9" name="Google Shape;2749;p34"/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0" name="Google Shape;2750;p34"/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1" name="Google Shape;2751;p34"/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2" name="Google Shape;2752;p34"/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3" name="Google Shape;2753;p34"/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4" name="Google Shape;2754;p34"/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5" name="Google Shape;2755;p34"/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6" name="Google Shape;2756;p34"/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7" name="Google Shape;2757;p34"/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8" name="Google Shape;2758;p34"/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9" name="Google Shape;2759;p34"/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0" name="Google Shape;2760;p34"/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1" name="Google Shape;2761;p34"/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2" name="Google Shape;2762;p34"/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3" name="Google Shape;2763;p34"/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4" name="Google Shape;2764;p34"/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5" name="Google Shape;2765;p34"/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6" name="Google Shape;2766;p34"/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7" name="Google Shape;2767;p34"/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8" name="Google Shape;2768;p34"/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9" name="Google Shape;2769;p34"/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0" name="Google Shape;2770;p34"/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1" name="Google Shape;2771;p34"/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2" name="Google Shape;2772;p34"/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3" name="Google Shape;2773;p34"/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4" name="Google Shape;2774;p34"/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5" name="Google Shape;2775;p34"/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6" name="Google Shape;2776;p34"/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7" name="Google Shape;2777;p34"/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8" name="Google Shape;2778;p34"/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9" name="Google Shape;2779;p34"/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0" name="Google Shape;2780;p34"/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1" name="Google Shape;2781;p34"/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2" name="Google Shape;2782;p34"/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3" name="Google Shape;2783;p34"/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4" name="Google Shape;2784;p34"/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5" name="Google Shape;2785;p34"/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6" name="Google Shape;2786;p34"/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7" name="Google Shape;2787;p34"/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8" name="Google Shape;2788;p34"/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9" name="Google Shape;2789;p34"/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0" name="Google Shape;2790;p34"/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1" name="Google Shape;2791;p34"/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2" name="Google Shape;2792;p34"/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3" name="Google Shape;2793;p34"/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4" name="Google Shape;2794;p34"/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5" name="Google Shape;2795;p34"/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6" name="Google Shape;2796;p34"/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7" name="Google Shape;2797;p34"/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8" name="Google Shape;2798;p34"/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9" name="Google Shape;2799;p34"/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0" name="Google Shape;2800;p34"/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1" name="Google Shape;2801;p34"/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2" name="Google Shape;2802;p34"/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3" name="Google Shape;2803;p34"/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4" name="Google Shape;2804;p34"/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5" name="Google Shape;2805;p34"/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6" name="Google Shape;2806;p34"/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7" name="Google Shape;2807;p34"/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8" name="Google Shape;2808;p34"/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9" name="Google Shape;2809;p34"/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0" name="Google Shape;2810;p34"/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1" name="Google Shape;2811;p34"/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2" name="Google Shape;2812;p34"/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3" name="Google Shape;2813;p34"/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4" name="Google Shape;2814;p34"/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5" name="Google Shape;2815;p34"/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6" name="Google Shape;2816;p34"/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7" name="Google Shape;2817;p34"/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8" name="Google Shape;2818;p34"/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9" name="Google Shape;2819;p34"/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0" name="Google Shape;2820;p34"/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1" name="Google Shape;2821;p34"/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2" name="Google Shape;2822;p34"/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3" name="Google Shape;2823;p34"/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4" name="Google Shape;2824;p34"/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5" name="Google Shape;2825;p34"/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6" name="Google Shape;2826;p34"/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7" name="Google Shape;2827;p34"/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8" name="Google Shape;2828;p34"/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9" name="Google Shape;2829;p34"/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0" name="Google Shape;2830;p34"/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1" name="Google Shape;2831;p34"/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2" name="Google Shape;2832;p34"/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3" name="Google Shape;2833;p34"/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4" name="Google Shape;2834;p34"/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5" name="Google Shape;2835;p34"/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6" name="Google Shape;2836;p34"/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7" name="Google Shape;2837;p34"/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8" name="Google Shape;2838;p34"/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9" name="Google Shape;2839;p34"/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0" name="Google Shape;2840;p34"/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1" name="Google Shape;2841;p34"/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2" name="Google Shape;2842;p34"/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3" name="Google Shape;2843;p34"/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4" name="Google Shape;2844;p34"/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5" name="Google Shape;2845;p34"/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6" name="Google Shape;2846;p34"/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7" name="Google Shape;2847;p34"/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8" name="Google Shape;2848;p34"/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9" name="Google Shape;2849;p34"/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0" name="Google Shape;2850;p34"/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1" name="Google Shape;2851;p34"/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2" name="Google Shape;2852;p34"/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3" name="Google Shape;2853;p34"/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4" name="Google Shape;2854;p34"/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55" name="Google Shape;2855;p34"/>
            <p:cNvSpPr/>
            <p:nvPr/>
          </p:nvSpPr>
          <p:spPr>
            <a:xfrm>
              <a:off x="6786991" y="3569582"/>
              <a:ext cx="1572557" cy="799192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6815620" y="3582282"/>
              <a:ext cx="1543932" cy="786494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8255716" y="3136668"/>
              <a:ext cx="158048" cy="147395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8310175" y="3197836"/>
              <a:ext cx="141261" cy="131504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8356437" y="3254108"/>
              <a:ext cx="150677" cy="124814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8463722" y="3377664"/>
              <a:ext cx="139198" cy="143252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8448565" y="3369180"/>
              <a:ext cx="88853" cy="75437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8405981" y="3311007"/>
              <a:ext cx="138391" cy="116904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6842759" y="3541796"/>
              <a:ext cx="1240820" cy="816751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6856679" y="3549348"/>
              <a:ext cx="1342802" cy="805918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6916053" y="3568398"/>
              <a:ext cx="1302268" cy="798744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6" name="Google Shape;2866;p34"/>
            <p:cNvSpPr/>
            <p:nvPr/>
          </p:nvSpPr>
          <p:spPr>
            <a:xfrm>
              <a:off x="8449390" y="3372947"/>
              <a:ext cx="50363" cy="23334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7" name="Google Shape;2867;p34"/>
            <p:cNvSpPr/>
            <p:nvPr/>
          </p:nvSpPr>
          <p:spPr>
            <a:xfrm>
              <a:off x="8480494" y="3352228"/>
              <a:ext cx="12304" cy="32768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8401066" y="3321626"/>
              <a:ext cx="45054" cy="21254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8422770" y="3283454"/>
              <a:ext cx="18438" cy="45054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8355629" y="3266252"/>
              <a:ext cx="33181" cy="17021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8384276" y="3240457"/>
              <a:ext cx="13129" cy="37683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8308130" y="3275257"/>
              <a:ext cx="62237" cy="56515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8427685" y="3242089"/>
              <a:ext cx="75347" cy="76172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34"/>
            <p:cNvSpPr/>
            <p:nvPr/>
          </p:nvSpPr>
          <p:spPr>
            <a:xfrm>
              <a:off x="8404761" y="3364103"/>
              <a:ext cx="54470" cy="75347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34"/>
            <p:cNvSpPr/>
            <p:nvPr/>
          </p:nvSpPr>
          <p:spPr>
            <a:xfrm>
              <a:off x="8300578" y="2969415"/>
              <a:ext cx="393615" cy="491686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8573759" y="2829205"/>
              <a:ext cx="169491" cy="191068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8613473" y="2917478"/>
              <a:ext cx="89265" cy="30760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8313870" y="3252798"/>
              <a:ext cx="157618" cy="228500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8365047" y="3250233"/>
              <a:ext cx="115451" cy="154695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8420725" y="3053867"/>
              <a:ext cx="136346" cy="164075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8492369" y="3091680"/>
              <a:ext cx="121603" cy="146480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8557877" y="3120022"/>
              <a:ext cx="127755" cy="142606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8693415" y="3210823"/>
              <a:ext cx="136328" cy="125029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8677845" y="3194877"/>
              <a:ext cx="79849" cy="83024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8621341" y="3156920"/>
              <a:ext cx="124061" cy="128598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8478037" y="3040646"/>
              <a:ext cx="83131" cy="76172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8545608" y="3088146"/>
              <a:ext cx="73285" cy="54883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8497284" y="3198285"/>
              <a:ext cx="80674" cy="50381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8665970" y="3151198"/>
              <a:ext cx="80262" cy="78630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34"/>
            <p:cNvSpPr/>
            <p:nvPr/>
          </p:nvSpPr>
          <p:spPr>
            <a:xfrm>
              <a:off x="8525536" y="3180275"/>
              <a:ext cx="67563" cy="31549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34"/>
            <p:cNvSpPr/>
            <p:nvPr/>
          </p:nvSpPr>
          <p:spPr>
            <a:xfrm>
              <a:off x="8618884" y="3152561"/>
              <a:ext cx="55708" cy="43279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34"/>
            <p:cNvSpPr/>
            <p:nvPr/>
          </p:nvSpPr>
          <p:spPr>
            <a:xfrm>
              <a:off x="8659423" y="3234412"/>
              <a:ext cx="61017" cy="16429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3" name="Google Shape;2893;p34"/>
            <p:cNvSpPr/>
            <p:nvPr/>
          </p:nvSpPr>
          <p:spPr>
            <a:xfrm>
              <a:off x="8552980" y="3143825"/>
              <a:ext cx="29074" cy="39333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4" name="Google Shape;2894;p34"/>
            <p:cNvSpPr/>
            <p:nvPr/>
          </p:nvSpPr>
          <p:spPr>
            <a:xfrm>
              <a:off x="8617664" y="3193926"/>
              <a:ext cx="35226" cy="17362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5" name="Google Shape;2895;p34"/>
            <p:cNvSpPr/>
            <p:nvPr/>
          </p:nvSpPr>
          <p:spPr>
            <a:xfrm>
              <a:off x="8687675" y="3211900"/>
              <a:ext cx="20482" cy="19048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6" name="Google Shape;2896;p34"/>
            <p:cNvSpPr/>
            <p:nvPr/>
          </p:nvSpPr>
          <p:spPr>
            <a:xfrm>
              <a:off x="8261869" y="2658245"/>
              <a:ext cx="306645" cy="368038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7" name="Google Shape;2897;p34"/>
            <p:cNvSpPr/>
            <p:nvPr/>
          </p:nvSpPr>
          <p:spPr>
            <a:xfrm>
              <a:off x="7921213" y="2647590"/>
              <a:ext cx="318518" cy="361097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34"/>
            <p:cNvSpPr/>
            <p:nvPr/>
          </p:nvSpPr>
          <p:spPr>
            <a:xfrm>
              <a:off x="8222155" y="2587534"/>
              <a:ext cx="80656" cy="95274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9" name="Google Shape;2899;p34"/>
            <p:cNvSpPr/>
            <p:nvPr/>
          </p:nvSpPr>
          <p:spPr>
            <a:xfrm>
              <a:off x="7899114" y="2655591"/>
              <a:ext cx="661537" cy="585938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0" name="Google Shape;2900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1" name="Google Shape;2901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2" name="Google Shape;2902;p34"/>
            <p:cNvSpPr/>
            <p:nvPr/>
          </p:nvSpPr>
          <p:spPr>
            <a:xfrm>
              <a:off x="7935133" y="3242861"/>
              <a:ext cx="441754" cy="386530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3" name="Google Shape;2903;p34"/>
            <p:cNvSpPr/>
            <p:nvPr/>
          </p:nvSpPr>
          <p:spPr>
            <a:xfrm>
              <a:off x="8120196" y="3255381"/>
              <a:ext cx="169509" cy="87813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4" name="Google Shape;2904;p34"/>
            <p:cNvSpPr/>
            <p:nvPr/>
          </p:nvSpPr>
          <p:spPr>
            <a:xfrm>
              <a:off x="7916711" y="3373269"/>
              <a:ext cx="115469" cy="66236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5" name="Google Shape;2905;p34"/>
            <p:cNvSpPr/>
            <p:nvPr/>
          </p:nvSpPr>
          <p:spPr>
            <a:xfrm>
              <a:off x="8137811" y="3106048"/>
              <a:ext cx="138391" cy="213685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6" name="Google Shape;2906;p34"/>
            <p:cNvSpPr/>
            <p:nvPr/>
          </p:nvSpPr>
          <p:spPr>
            <a:xfrm>
              <a:off x="8141488" y="3106048"/>
              <a:ext cx="134714" cy="147915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7" name="Google Shape;2907;p34"/>
            <p:cNvSpPr/>
            <p:nvPr/>
          </p:nvSpPr>
          <p:spPr>
            <a:xfrm>
              <a:off x="7898701" y="2956822"/>
              <a:ext cx="177275" cy="160272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8" name="Google Shape;2908;p34"/>
            <p:cNvSpPr/>
            <p:nvPr/>
          </p:nvSpPr>
          <p:spPr>
            <a:xfrm>
              <a:off x="7918755" y="3011049"/>
              <a:ext cx="137979" cy="41593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9" name="Google Shape;2909;p34"/>
            <p:cNvSpPr/>
            <p:nvPr/>
          </p:nvSpPr>
          <p:spPr>
            <a:xfrm>
              <a:off x="7969519" y="3045418"/>
              <a:ext cx="106878" cy="33127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0" name="Google Shape;2910;p34"/>
            <p:cNvSpPr/>
            <p:nvPr/>
          </p:nvSpPr>
          <p:spPr>
            <a:xfrm>
              <a:off x="7967474" y="2691610"/>
              <a:ext cx="525262" cy="533620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1" name="Google Shape;2911;p34"/>
            <p:cNvSpPr/>
            <p:nvPr/>
          </p:nvSpPr>
          <p:spPr>
            <a:xfrm>
              <a:off x="7943725" y="2682569"/>
              <a:ext cx="548202" cy="30524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2" name="Google Shape;2912;p34"/>
            <p:cNvSpPr/>
            <p:nvPr/>
          </p:nvSpPr>
          <p:spPr>
            <a:xfrm>
              <a:off x="8012937" y="3045976"/>
              <a:ext cx="119551" cy="102373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3" name="Google Shape;2913;p34"/>
            <p:cNvSpPr/>
            <p:nvPr/>
          </p:nvSpPr>
          <p:spPr>
            <a:xfrm>
              <a:off x="8272087" y="3064003"/>
              <a:ext cx="126524" cy="95052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4" name="Google Shape;2914;p34"/>
            <p:cNvSpPr/>
            <p:nvPr/>
          </p:nvSpPr>
          <p:spPr>
            <a:xfrm>
              <a:off x="8358894" y="3042297"/>
              <a:ext cx="25809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5" name="Google Shape;2915;p34"/>
            <p:cNvSpPr/>
            <p:nvPr/>
          </p:nvSpPr>
          <p:spPr>
            <a:xfrm>
              <a:off x="8360939" y="3023354"/>
              <a:ext cx="25809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6" name="Google Shape;2916;p34"/>
            <p:cNvSpPr/>
            <p:nvPr/>
          </p:nvSpPr>
          <p:spPr>
            <a:xfrm>
              <a:off x="8358087" y="3003694"/>
              <a:ext cx="24572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7" name="Google Shape;2917;p34"/>
            <p:cNvSpPr/>
            <p:nvPr/>
          </p:nvSpPr>
          <p:spPr>
            <a:xfrm>
              <a:off x="8350302" y="2985577"/>
              <a:ext cx="20482" cy="19568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8" name="Google Shape;2918;p34"/>
            <p:cNvSpPr/>
            <p:nvPr/>
          </p:nvSpPr>
          <p:spPr>
            <a:xfrm>
              <a:off x="8337602" y="2972231"/>
              <a:ext cx="16806" cy="22581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9" name="Google Shape;2919;p34"/>
            <p:cNvSpPr/>
            <p:nvPr/>
          </p:nvSpPr>
          <p:spPr>
            <a:xfrm>
              <a:off x="8321637" y="2961881"/>
              <a:ext cx="13523" cy="24428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0" name="Google Shape;2920;p34"/>
            <p:cNvSpPr/>
            <p:nvPr/>
          </p:nvSpPr>
          <p:spPr>
            <a:xfrm>
              <a:off x="8245904" y="2973792"/>
              <a:ext cx="123648" cy="115308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1" name="Google Shape;2921;p34"/>
            <p:cNvSpPr/>
            <p:nvPr/>
          </p:nvSpPr>
          <p:spPr>
            <a:xfrm>
              <a:off x="8245079" y="2978814"/>
              <a:ext cx="123235" cy="114788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2" name="Google Shape;2922;p34"/>
            <p:cNvSpPr/>
            <p:nvPr/>
          </p:nvSpPr>
          <p:spPr>
            <a:xfrm>
              <a:off x="8252864" y="2983657"/>
              <a:ext cx="79831" cy="74791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3" name="Google Shape;2923;p34"/>
            <p:cNvSpPr/>
            <p:nvPr/>
          </p:nvSpPr>
          <p:spPr>
            <a:xfrm>
              <a:off x="8313458" y="3015228"/>
              <a:ext cx="27441" cy="18187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4" name="Google Shape;2924;p34"/>
            <p:cNvSpPr/>
            <p:nvPr/>
          </p:nvSpPr>
          <p:spPr>
            <a:xfrm>
              <a:off x="8009646" y="3011067"/>
              <a:ext cx="25002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5" name="Google Shape;2925;p34"/>
            <p:cNvSpPr/>
            <p:nvPr/>
          </p:nvSpPr>
          <p:spPr>
            <a:xfrm>
              <a:off x="8009646" y="2992339"/>
              <a:ext cx="24590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6" name="Google Shape;2926;p34"/>
            <p:cNvSpPr/>
            <p:nvPr/>
          </p:nvSpPr>
          <p:spPr>
            <a:xfrm>
              <a:off x="8015799" y="2974168"/>
              <a:ext cx="22940" cy="14833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8028893" y="2957916"/>
              <a:ext cx="18438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8065343" y="2938705"/>
              <a:ext cx="11066" cy="24267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8025629" y="2950957"/>
              <a:ext cx="120366" cy="110896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8026848" y="2955961"/>
              <a:ext cx="119559" cy="110412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2" name="Google Shape;2932;p34"/>
            <p:cNvSpPr/>
            <p:nvPr/>
          </p:nvSpPr>
          <p:spPr>
            <a:xfrm>
              <a:off x="8030938" y="2966706"/>
              <a:ext cx="77392" cy="71850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34"/>
            <p:cNvSpPr/>
            <p:nvPr/>
          </p:nvSpPr>
          <p:spPr>
            <a:xfrm>
              <a:off x="8093182" y="2999604"/>
              <a:ext cx="27029" cy="17828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34"/>
            <p:cNvSpPr/>
            <p:nvPr/>
          </p:nvSpPr>
          <p:spPr>
            <a:xfrm>
              <a:off x="8189795" y="3149153"/>
              <a:ext cx="36051" cy="9596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34"/>
            <p:cNvSpPr/>
            <p:nvPr/>
          </p:nvSpPr>
          <p:spPr>
            <a:xfrm>
              <a:off x="8283968" y="2877285"/>
              <a:ext cx="119021" cy="96135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34"/>
            <p:cNvSpPr/>
            <p:nvPr/>
          </p:nvSpPr>
          <p:spPr>
            <a:xfrm>
              <a:off x="8011476" y="2864298"/>
              <a:ext cx="136562" cy="77697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34"/>
            <p:cNvSpPr/>
            <p:nvPr/>
          </p:nvSpPr>
          <p:spPr>
            <a:xfrm>
              <a:off x="8151731" y="2944840"/>
              <a:ext cx="66326" cy="136759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34"/>
            <p:cNvSpPr/>
            <p:nvPr/>
          </p:nvSpPr>
          <p:spPr>
            <a:xfrm>
              <a:off x="8423183" y="2973218"/>
              <a:ext cx="151484" cy="160344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34"/>
            <p:cNvSpPr/>
            <p:nvPr/>
          </p:nvSpPr>
          <p:spPr>
            <a:xfrm>
              <a:off x="8426860" y="3035265"/>
              <a:ext cx="126518" cy="96960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34"/>
            <p:cNvSpPr/>
            <p:nvPr/>
          </p:nvSpPr>
          <p:spPr>
            <a:xfrm>
              <a:off x="8523078" y="3034924"/>
              <a:ext cx="35226" cy="25971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34"/>
            <p:cNvSpPr/>
            <p:nvPr/>
          </p:nvSpPr>
          <p:spPr>
            <a:xfrm>
              <a:off x="8440385" y="3028377"/>
              <a:ext cx="38490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34"/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34"/>
            <p:cNvSpPr/>
            <p:nvPr/>
          </p:nvSpPr>
          <p:spPr>
            <a:xfrm>
              <a:off x="8439147" y="3044341"/>
              <a:ext cx="61842" cy="30508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34"/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34"/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34"/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34"/>
            <p:cNvSpPr/>
            <p:nvPr/>
          </p:nvSpPr>
          <p:spPr>
            <a:xfrm>
              <a:off x="8161955" y="3103698"/>
              <a:ext cx="71258" cy="43045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>
              <a:off x="8168516" y="3107828"/>
              <a:ext cx="25809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8199204" y="3105381"/>
              <a:ext cx="24177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7984677" y="3243327"/>
              <a:ext cx="380755" cy="417182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8137183" y="3401773"/>
              <a:ext cx="163573" cy="102376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8089899" y="3351798"/>
              <a:ext cx="67563" cy="28715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8293385" y="3355905"/>
              <a:ext cx="67563" cy="28697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7936765" y="2747899"/>
              <a:ext cx="291920" cy="203479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8197580" y="2766321"/>
              <a:ext cx="298466" cy="240337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6988522" y="2950580"/>
              <a:ext cx="370298" cy="505604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6950128" y="2801491"/>
              <a:ext cx="165833" cy="190117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6985753" y="2891970"/>
              <a:ext cx="91310" cy="27190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7140831" y="3223595"/>
              <a:ext cx="205129" cy="269949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7131826" y="3217945"/>
              <a:ext cx="158856" cy="160237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7296818" y="3215075"/>
              <a:ext cx="490467" cy="567016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7310755" y="3231040"/>
              <a:ext cx="463025" cy="535091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7659178" y="3402544"/>
              <a:ext cx="196108" cy="244068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7300100" y="3671595"/>
              <a:ext cx="438884" cy="561420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7300100" y="3671595"/>
              <a:ext cx="421271" cy="404089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7290270" y="3678143"/>
              <a:ext cx="436014" cy="357008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7413521" y="3859118"/>
              <a:ext cx="167034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7492124" y="3656456"/>
              <a:ext cx="6170" cy="167447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>
              <a:off x="7494994" y="3708852"/>
              <a:ext cx="28679" cy="106286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>
              <a:off x="7306235" y="3697390"/>
              <a:ext cx="50381" cy="84100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7643214" y="3697390"/>
              <a:ext cx="50363" cy="84118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7263669" y="3233730"/>
              <a:ext cx="157188" cy="447493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>
              <a:off x="7279633" y="3256350"/>
              <a:ext cx="528526" cy="484405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>
              <a:off x="7391816" y="3257301"/>
              <a:ext cx="192019" cy="94126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>
              <a:off x="7687843" y="3434922"/>
              <a:ext cx="138786" cy="62272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>
              <a:off x="7584252" y="3252278"/>
              <a:ext cx="158856" cy="417505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>
              <a:off x="7596127" y="3372498"/>
              <a:ext cx="259564" cy="29704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7713225" y="3563089"/>
              <a:ext cx="176863" cy="148220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7562548" y="3326649"/>
              <a:ext cx="129800" cy="122787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7239919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7296011" y="4162287"/>
              <a:ext cx="173509" cy="113371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7249139" y="4264839"/>
              <a:ext cx="220052" cy="27424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7412696" y="4214917"/>
              <a:ext cx="31549" cy="31136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7316065" y="4211168"/>
              <a:ext cx="60604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72923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7742284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7581059" y="4162287"/>
              <a:ext cx="173096" cy="113371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7601849" y="4214917"/>
              <a:ext cx="31136" cy="3113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7580970" y="4264839"/>
              <a:ext cx="220446" cy="27424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7673923" y="4211168"/>
              <a:ext cx="60192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>
              <a:off x="76698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5" name="Google Shape;2995;p34"/>
            <p:cNvSpPr/>
            <p:nvPr/>
          </p:nvSpPr>
          <p:spPr>
            <a:xfrm>
              <a:off x="7597759" y="3156525"/>
              <a:ext cx="171554" cy="94592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6" name="Google Shape;2996;p34"/>
            <p:cNvSpPr/>
            <p:nvPr/>
          </p:nvSpPr>
          <p:spPr>
            <a:xfrm>
              <a:off x="7757029" y="2754859"/>
              <a:ext cx="166640" cy="348417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>
              <a:off x="7191595" y="2700417"/>
              <a:ext cx="88046" cy="209201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>
              <a:off x="7244009" y="3030009"/>
              <a:ext cx="138391" cy="190781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>
              <a:off x="7199380" y="2595516"/>
              <a:ext cx="706214" cy="650542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>
              <a:off x="7424570" y="3112721"/>
              <a:ext cx="132652" cy="218617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>
              <a:off x="7424570" y="3112721"/>
              <a:ext cx="132652" cy="149834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689888" y="3031157"/>
              <a:ext cx="166640" cy="163931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7701350" y="3085276"/>
              <a:ext cx="140023" cy="47260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7673923" y="3107806"/>
              <a:ext cx="108492" cy="37467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7135504" y="2898703"/>
              <a:ext cx="186297" cy="163931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7160885" y="2951566"/>
              <a:ext cx="135539" cy="56910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7205927" y="2993326"/>
              <a:ext cx="105228" cy="44911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7232547" y="2687107"/>
              <a:ext cx="553510" cy="545475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7305428" y="2803184"/>
              <a:ext cx="375015" cy="114232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7307885" y="2925539"/>
              <a:ext cx="132239" cy="117406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>
              <a:off x="7313607" y="2936391"/>
              <a:ext cx="86001" cy="76280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>
              <a:off x="7380766" y="2959136"/>
              <a:ext cx="28267" cy="18510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7541255" y="3072952"/>
              <a:ext cx="114644" cy="53699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7301733" y="3019731"/>
              <a:ext cx="114250" cy="53735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7497039" y="3073006"/>
              <a:ext cx="185885" cy="119559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7263669" y="3024251"/>
              <a:ext cx="192431" cy="121245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7479837" y="3142193"/>
              <a:ext cx="35638" cy="13721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7215757" y="2629365"/>
              <a:ext cx="586673" cy="397560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7431118" y="2762644"/>
              <a:ext cx="187104" cy="70899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7263256" y="2783936"/>
              <a:ext cx="60604" cy="53000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7706677" y="2844118"/>
              <a:ext cx="104403" cy="143305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7340640" y="2644971"/>
              <a:ext cx="92942" cy="77589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7748436" y="2785981"/>
              <a:ext cx="60192" cy="72765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7513004" y="2668990"/>
              <a:ext cx="67563" cy="40499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7629689" y="3175360"/>
              <a:ext cx="72496" cy="47852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>
              <a:off x="7697655" y="2669977"/>
              <a:ext cx="82719" cy="74397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>
              <a:off x="7600629" y="2895439"/>
              <a:ext cx="109371" cy="107667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3" name="Google Shape;3033;p34"/>
            <p:cNvSpPr/>
            <p:nvPr/>
          </p:nvSpPr>
          <p:spPr>
            <a:xfrm>
              <a:off x="7308513" y="2832638"/>
              <a:ext cx="148399" cy="68568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4" name="Google Shape;3034;p34"/>
            <p:cNvSpPr/>
            <p:nvPr/>
          </p:nvSpPr>
          <p:spPr>
            <a:xfrm>
              <a:off x="7426203" y="3017309"/>
              <a:ext cx="61429" cy="61429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>
              <a:off x="7438490" y="3086011"/>
              <a:ext cx="85589" cy="55062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>
              <a:off x="7444620" y="3090949"/>
              <a:ext cx="33181" cy="24891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>
              <a:off x="7481069" y="3084701"/>
              <a:ext cx="30724" cy="23273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>
              <a:off x="7420068" y="2585758"/>
              <a:ext cx="291507" cy="144955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>
              <a:off x="7180545" y="3540128"/>
              <a:ext cx="1451259" cy="807371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>
              <a:off x="7189963" y="3556272"/>
              <a:ext cx="1492224" cy="787947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2" name="Google Shape;3042;p34"/>
            <p:cNvSpPr/>
            <p:nvPr/>
          </p:nvSpPr>
          <p:spPr>
            <a:xfrm>
              <a:off x="7196922" y="3574677"/>
              <a:ext cx="1525799" cy="781418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3" name="Google Shape;3043;p34"/>
            <p:cNvSpPr/>
            <p:nvPr/>
          </p:nvSpPr>
          <p:spPr>
            <a:xfrm>
              <a:off x="7170303" y="3588417"/>
              <a:ext cx="1535628" cy="786512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4" name="Google Shape;3044;p34"/>
            <p:cNvSpPr/>
            <p:nvPr/>
          </p:nvSpPr>
          <p:spPr>
            <a:xfrm>
              <a:off x="8301583" y="4200334"/>
              <a:ext cx="711415" cy="168128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5" name="Google Shape;3045;p34"/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6" name="Google Shape;3046;p34"/>
            <p:cNvSpPr/>
            <p:nvPr/>
          </p:nvSpPr>
          <p:spPr>
            <a:xfrm>
              <a:off x="7495819" y="3812031"/>
              <a:ext cx="405703" cy="374190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7747611" y="3897613"/>
              <a:ext cx="70021" cy="203479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8" name="Google Shape;3048;p34"/>
            <p:cNvSpPr/>
            <p:nvPr/>
          </p:nvSpPr>
          <p:spPr>
            <a:xfrm>
              <a:off x="7674730" y="3897613"/>
              <a:ext cx="69213" cy="205111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9" name="Google Shape;3049;p34"/>
            <p:cNvSpPr/>
            <p:nvPr/>
          </p:nvSpPr>
          <p:spPr>
            <a:xfrm>
              <a:off x="7603087" y="3897613"/>
              <a:ext cx="69608" cy="203479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0" name="Google Shape;3050;p34"/>
            <p:cNvSpPr/>
            <p:nvPr/>
          </p:nvSpPr>
          <p:spPr>
            <a:xfrm>
              <a:off x="7879041" y="3519804"/>
              <a:ext cx="155591" cy="95543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34"/>
            <p:cNvSpPr/>
            <p:nvPr/>
          </p:nvSpPr>
          <p:spPr>
            <a:xfrm>
              <a:off x="7455084" y="3113173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34"/>
            <p:cNvSpPr/>
            <p:nvPr/>
          </p:nvSpPr>
          <p:spPr>
            <a:xfrm>
              <a:off x="8171753" y="3123166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34"/>
            <p:cNvSpPr/>
            <p:nvPr/>
          </p:nvSpPr>
          <p:spPr>
            <a:xfrm>
              <a:off x="8443650" y="3027785"/>
              <a:ext cx="99094" cy="25576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34"/>
            <p:cNvSpPr/>
            <p:nvPr/>
          </p:nvSpPr>
          <p:spPr>
            <a:xfrm>
              <a:off x="7984489" y="2719225"/>
              <a:ext cx="148632" cy="91364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5" name="Google Shape;3055;p34"/>
            <p:cNvSpPr/>
            <p:nvPr/>
          </p:nvSpPr>
          <p:spPr>
            <a:xfrm>
              <a:off x="8339064" y="2750204"/>
              <a:ext cx="137566" cy="106735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09" y="2605420"/>
            <a:ext cx="1798481" cy="2357119"/>
          </a:xfrm>
          <a:prstGeom prst="rect">
            <a:avLst/>
          </a:prstGeom>
        </p:spPr>
      </p:pic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3334;p38"/>
          <p:cNvGrpSpPr/>
          <p:nvPr/>
        </p:nvGrpSpPr>
        <p:grpSpPr>
          <a:xfrm>
            <a:off x="8274722" y="50987"/>
            <a:ext cx="627785" cy="556557"/>
            <a:chOff x="7576529" y="577526"/>
            <a:chExt cx="696375" cy="626714"/>
          </a:xfrm>
        </p:grpSpPr>
        <p:grpSp>
          <p:nvGrpSpPr>
            <p:cNvPr id="543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550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4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545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66" name="PA_图片 6">
            <a:extLst>
              <a:ext uri="{FF2B5EF4-FFF2-40B4-BE49-F238E27FC236}">
                <a16:creationId xmlns="" xmlns:a16="http://schemas.microsoft.com/office/drawing/2014/main" id="{D54E4D0B-1717-437B-9342-6C9B79D3BC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51" y="623770"/>
            <a:ext cx="5073776" cy="32695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7036" y="1904582"/>
            <a:ext cx="2749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42890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29" y="696933"/>
            <a:ext cx="2551051" cy="41322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36584" y="3070552"/>
            <a:ext cx="2283142" cy="643601"/>
            <a:chOff x="892811" y="4094470"/>
            <a:chExt cx="3044189" cy="8581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67303" y="4334823"/>
              <a:ext cx="15298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goodbye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5600" y="3076535"/>
            <a:ext cx="2283142" cy="643601"/>
            <a:chOff x="892811" y="4094470"/>
            <a:chExt cx="3044189" cy="8581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66575" y="4334823"/>
              <a:ext cx="153127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boogdye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9609" y="3815623"/>
            <a:ext cx="2283142" cy="643601"/>
            <a:chOff x="892811" y="4094470"/>
            <a:chExt cx="3044189" cy="8581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65976" y="4334823"/>
              <a:ext cx="153247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goodbey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36584" y="3821305"/>
            <a:ext cx="2283142" cy="643601"/>
            <a:chOff x="892811" y="4094470"/>
            <a:chExt cx="3044189" cy="85813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67302" y="4334823"/>
              <a:ext cx="15298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godobye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9" y="108163"/>
            <a:ext cx="4750117" cy="2891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83" y="1421472"/>
            <a:ext cx="3190475" cy="35648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4090" y="929504"/>
            <a:ext cx="280448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2700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Reorder :  </a:t>
            </a:r>
            <a:r>
              <a:rPr lang="en-US" sz="2700" kern="1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ogodyeb</a:t>
            </a:r>
            <a:endParaRPr lang="en-US" sz="2700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16" y="249594"/>
            <a:ext cx="1899748" cy="9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29" y="696933"/>
            <a:ext cx="2551051" cy="41322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99621" y="3821305"/>
            <a:ext cx="2283142" cy="643601"/>
            <a:chOff x="892811" y="4094470"/>
            <a:chExt cx="3044189" cy="8581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63279" y="4334823"/>
              <a:ext cx="253787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Fine, thank you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36584" y="3076535"/>
            <a:ext cx="2283142" cy="643601"/>
            <a:chOff x="892811" y="4094470"/>
            <a:chExt cx="3044189" cy="8581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09715" y="4334823"/>
              <a:ext cx="204500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Fine, thanks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9609" y="3815623"/>
            <a:ext cx="2283142" cy="643601"/>
            <a:chOff x="892811" y="4094470"/>
            <a:chExt cx="3044189" cy="8581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19304" y="4334823"/>
              <a:ext cx="222582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Hi, thank you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9608" y="3059047"/>
            <a:ext cx="2283142" cy="643601"/>
            <a:chOff x="892811" y="4094470"/>
            <a:chExt cx="3044189" cy="85813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11" y="4094470"/>
              <a:ext cx="3044189" cy="85813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765736" y="4334823"/>
              <a:ext cx="173295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b="1" kern="1200" dirty="0" smtClean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Hi, thanks</a:t>
              </a:r>
              <a:endParaRPr lang="en-US" sz="21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93" y="0"/>
            <a:ext cx="4750117" cy="28917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683" y="1421472"/>
            <a:ext cx="3190475" cy="3564866"/>
          </a:xfrm>
          <a:prstGeom prst="rect">
            <a:avLst/>
          </a:prstGeom>
        </p:spPr>
      </p:pic>
      <p:pic>
        <p:nvPicPr>
          <p:cNvPr id="10" name="fine thank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26984" y="710736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16" y="249594"/>
            <a:ext cx="1899748" cy="9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99548" y="4348639"/>
            <a:ext cx="5162550" cy="802005"/>
          </a:xfrm>
          <a:prstGeom prst="rect">
            <a:avLst/>
          </a:prstGeom>
        </p:spPr>
      </p:pic>
      <p:pic>
        <p:nvPicPr>
          <p:cNvPr id="6" name="图片 5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" y="4571524"/>
            <a:ext cx="4441508" cy="555308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/>
          <a:srcRect t="13125" b="48643"/>
          <a:stretch>
            <a:fillRect/>
          </a:stretch>
        </p:blipFill>
        <p:spPr>
          <a:xfrm>
            <a:off x="1137761" y="2807017"/>
            <a:ext cx="7543800" cy="2039303"/>
          </a:xfrm>
          <a:prstGeom prst="rect">
            <a:avLst/>
          </a:prstGeom>
        </p:spPr>
      </p:pic>
      <p:pic>
        <p:nvPicPr>
          <p:cNvPr id="5" name="图片 4" descr="fd00c5b3e3ecdef84fdb3e5a6cd96be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2385" y="-2858"/>
            <a:ext cx="8599170" cy="140398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0000">
            <a:off x="7894320" y="716281"/>
            <a:ext cx="1648778" cy="1701641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46" y="1401128"/>
            <a:ext cx="1648778" cy="1701641"/>
          </a:xfrm>
          <a:prstGeom prst="rect">
            <a:avLst/>
          </a:prstGeom>
        </p:spPr>
      </p:pic>
      <p:pic>
        <p:nvPicPr>
          <p:cNvPr id="2" name="图片 1" descr="图片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0" y="1770221"/>
            <a:ext cx="7543800" cy="95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8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55" name="Google Shape;2555;p34"/>
          <p:cNvGrpSpPr/>
          <p:nvPr/>
        </p:nvGrpSpPr>
        <p:grpSpPr>
          <a:xfrm>
            <a:off x="244386" y="3380225"/>
            <a:ext cx="1812575" cy="1432992"/>
            <a:chOff x="736392" y="3359145"/>
            <a:chExt cx="1812574" cy="1432992"/>
          </a:xfrm>
        </p:grpSpPr>
        <p:grpSp>
          <p:nvGrpSpPr>
            <p:cNvPr id="2556" name="Google Shape;2556;p34"/>
            <p:cNvGrpSpPr/>
            <p:nvPr/>
          </p:nvGrpSpPr>
          <p:grpSpPr>
            <a:xfrm rot="-900009">
              <a:off x="902138" y="3616297"/>
              <a:ext cx="1544658" cy="992860"/>
              <a:chOff x="10815989" y="4086867"/>
              <a:chExt cx="1555002" cy="999509"/>
            </a:xfrm>
          </p:grpSpPr>
          <p:sp>
            <p:nvSpPr>
              <p:cNvPr id="2557" name="Google Shape;2557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8" name="Google Shape;2558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9" name="Google Shape;2559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0" name="Google Shape;2560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1" name="Google Shape;2561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2" name="Google Shape;2562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3" name="Google Shape;2563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4" name="Google Shape;2564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6" name="Google Shape;2566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7" name="Google Shape;2567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9" name="Google Shape;2569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0" name="Google Shape;2570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1" name="Google Shape;2571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2" name="Google Shape;2572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3" name="Google Shape;2573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4" name="Google Shape;2574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5" name="Google Shape;2575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6" name="Google Shape;2576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7" name="Google Shape;2577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8" name="Google Shape;2578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79" name="Google Shape;2579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0" name="Google Shape;2580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81" name="Google Shape;2581;p34"/>
            <p:cNvGrpSpPr/>
            <p:nvPr/>
          </p:nvGrpSpPr>
          <p:grpSpPr>
            <a:xfrm rot="-900009">
              <a:off x="838562" y="3542124"/>
              <a:ext cx="1544658" cy="992860"/>
              <a:chOff x="10815989" y="4086867"/>
              <a:chExt cx="1555002" cy="999509"/>
            </a:xfrm>
          </p:grpSpPr>
          <p:sp>
            <p:nvSpPr>
              <p:cNvPr id="2582" name="Google Shape;2582;p34"/>
              <p:cNvSpPr/>
              <p:nvPr/>
            </p:nvSpPr>
            <p:spPr>
              <a:xfrm>
                <a:off x="11071538" y="4103013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3" name="Google Shape;2583;p34"/>
              <p:cNvSpPr/>
              <p:nvPr/>
            </p:nvSpPr>
            <p:spPr>
              <a:xfrm>
                <a:off x="11266860" y="4143631"/>
                <a:ext cx="445312" cy="253482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9074" extrusionOk="0">
                    <a:moveTo>
                      <a:pt x="9500" y="0"/>
                    </a:moveTo>
                    <a:cubicBezTo>
                      <a:pt x="6968" y="3208"/>
                      <a:pt x="3560" y="5765"/>
                      <a:pt x="1" y="7745"/>
                    </a:cubicBezTo>
                    <a:lnTo>
                      <a:pt x="15565" y="9073"/>
                    </a:lnTo>
                    <a:lnTo>
                      <a:pt x="15941" y="427"/>
                    </a:lnTo>
                    <a:lnTo>
                      <a:pt x="950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4" name="Google Shape;2584;p34"/>
              <p:cNvSpPr/>
              <p:nvPr/>
            </p:nvSpPr>
            <p:spPr>
              <a:xfrm>
                <a:off x="11056732" y="4321940"/>
                <a:ext cx="621135" cy="102466"/>
              </a:xfrm>
              <a:custGeom>
                <a:avLst/>
                <a:gdLst/>
                <a:ahLst/>
                <a:cxnLst/>
                <a:rect l="l" t="t" r="r" b="b"/>
                <a:pathLst>
                  <a:path w="22235" h="3668" extrusionOk="0">
                    <a:moveTo>
                      <a:pt x="1567" y="0"/>
                    </a:moveTo>
                    <a:cubicBezTo>
                      <a:pt x="1" y="0"/>
                      <a:pt x="189" y="1104"/>
                      <a:pt x="455" y="1638"/>
                    </a:cubicBezTo>
                    <a:cubicBezTo>
                      <a:pt x="731" y="2214"/>
                      <a:pt x="22160" y="3668"/>
                      <a:pt x="22160" y="3668"/>
                    </a:cubicBezTo>
                    <a:lnTo>
                      <a:pt x="22235" y="1938"/>
                    </a:lnTo>
                    <a:cubicBezTo>
                      <a:pt x="22235" y="1938"/>
                      <a:pt x="4591" y="409"/>
                      <a:pt x="2260" y="59"/>
                    </a:cubicBezTo>
                    <a:cubicBezTo>
                      <a:pt x="1997" y="19"/>
                      <a:pt x="1768" y="0"/>
                      <a:pt x="1567" y="0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5" name="Google Shape;2585;p34"/>
              <p:cNvSpPr/>
              <p:nvPr/>
            </p:nvSpPr>
            <p:spPr>
              <a:xfrm>
                <a:off x="11055978" y="4086867"/>
                <a:ext cx="621889" cy="89001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3186" extrusionOk="0">
                    <a:moveTo>
                      <a:pt x="1597" y="1"/>
                    </a:moveTo>
                    <a:cubicBezTo>
                      <a:pt x="0" y="1"/>
                      <a:pt x="186" y="1095"/>
                      <a:pt x="432" y="1631"/>
                    </a:cubicBezTo>
                    <a:cubicBezTo>
                      <a:pt x="708" y="2208"/>
                      <a:pt x="22262" y="3185"/>
                      <a:pt x="22262" y="3185"/>
                    </a:cubicBezTo>
                    <a:lnTo>
                      <a:pt x="21836" y="1306"/>
                    </a:lnTo>
                    <a:cubicBezTo>
                      <a:pt x="21836" y="1306"/>
                      <a:pt x="4593" y="403"/>
                      <a:pt x="2262" y="52"/>
                    </a:cubicBezTo>
                    <a:cubicBezTo>
                      <a:pt x="2012" y="17"/>
                      <a:pt x="1791" y="1"/>
                      <a:pt x="1597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6" name="Google Shape;2586;p34"/>
              <p:cNvSpPr/>
              <p:nvPr/>
            </p:nvSpPr>
            <p:spPr>
              <a:xfrm>
                <a:off x="11610991" y="4123322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792" y="1"/>
                    </a:moveTo>
                    <a:cubicBezTo>
                      <a:pt x="1792" y="1"/>
                      <a:pt x="2920" y="6893"/>
                      <a:pt x="314" y="10552"/>
                    </a:cubicBezTo>
                    <a:cubicBezTo>
                      <a:pt x="0" y="10986"/>
                      <a:pt x="17453" y="13875"/>
                      <a:pt x="22544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60"/>
                      <a:pt x="27206" y="6843"/>
                      <a:pt x="24549" y="5113"/>
                    </a:cubicBezTo>
                    <a:cubicBezTo>
                      <a:pt x="21918" y="3384"/>
                      <a:pt x="1793" y="1"/>
                      <a:pt x="1792" y="1"/>
                    </a:cubicBezTo>
                    <a:close/>
                  </a:path>
                </a:pathLst>
              </a:custGeom>
              <a:solidFill>
                <a:srgbClr val="A8E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7" name="Google Shape;2587;p34"/>
              <p:cNvSpPr/>
              <p:nvPr/>
            </p:nvSpPr>
            <p:spPr>
              <a:xfrm>
                <a:off x="11742950" y="4151449"/>
                <a:ext cx="140066" cy="371629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0"/>
                    </a:moveTo>
                    <a:cubicBezTo>
                      <a:pt x="2808" y="9750"/>
                      <a:pt x="1" y="16266"/>
                      <a:pt x="1" y="16266"/>
                    </a:cubicBezTo>
                    <a:lnTo>
                      <a:pt x="1930" y="16792"/>
                    </a:lnTo>
                    <a:cubicBezTo>
                      <a:pt x="5013" y="9925"/>
                      <a:pt x="3961" y="527"/>
                      <a:pt x="3961" y="52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8" name="Google Shape;2588;p34"/>
              <p:cNvSpPr/>
              <p:nvPr/>
            </p:nvSpPr>
            <p:spPr>
              <a:xfrm>
                <a:off x="12133625" y="4224026"/>
                <a:ext cx="140079" cy="349504"/>
              </a:xfrm>
              <a:custGeom>
                <a:avLst/>
                <a:gdLst/>
                <a:ahLst/>
                <a:cxnLst/>
                <a:rect l="l" t="t" r="r" b="b"/>
                <a:pathLst>
                  <a:path w="5014" h="16793" extrusionOk="0">
                    <a:moveTo>
                      <a:pt x="1404" y="1"/>
                    </a:moveTo>
                    <a:cubicBezTo>
                      <a:pt x="2808" y="9750"/>
                      <a:pt x="1" y="16267"/>
                      <a:pt x="1" y="16267"/>
                    </a:cubicBezTo>
                    <a:lnTo>
                      <a:pt x="1931" y="16793"/>
                    </a:lnTo>
                    <a:cubicBezTo>
                      <a:pt x="5013" y="9926"/>
                      <a:pt x="3961" y="527"/>
                      <a:pt x="3961" y="527"/>
                    </a:cubicBezTo>
                    <a:lnTo>
                      <a:pt x="1404" y="1"/>
                    </a:ln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9" name="Google Shape;2589;p34"/>
              <p:cNvSpPr/>
              <p:nvPr/>
            </p:nvSpPr>
            <p:spPr>
              <a:xfrm>
                <a:off x="11621830" y="4437423"/>
                <a:ext cx="638566" cy="35734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2792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22457" y="12792"/>
                    </a:lnTo>
                    <a:cubicBezTo>
                      <a:pt x="21981" y="9333"/>
                      <a:pt x="22858" y="4070"/>
                      <a:pt x="22858" y="4070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F1EA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0" name="Google Shape;2590;p34"/>
              <p:cNvSpPr/>
              <p:nvPr/>
            </p:nvSpPr>
            <p:spPr>
              <a:xfrm>
                <a:off x="11621830" y="4437423"/>
                <a:ext cx="448105" cy="326560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11690" extrusionOk="0">
                    <a:moveTo>
                      <a:pt x="1247" y="1"/>
                    </a:moveTo>
                    <a:cubicBezTo>
                      <a:pt x="757" y="1"/>
                      <a:pt x="375" y="380"/>
                      <a:pt x="352" y="887"/>
                    </a:cubicBezTo>
                    <a:lnTo>
                      <a:pt x="26" y="8155"/>
                    </a:lnTo>
                    <a:cubicBezTo>
                      <a:pt x="1" y="8631"/>
                      <a:pt x="377" y="9057"/>
                      <a:pt x="853" y="9108"/>
                    </a:cubicBezTo>
                    <a:lnTo>
                      <a:pt x="16041" y="11689"/>
                    </a:lnTo>
                    <a:cubicBezTo>
                      <a:pt x="12607" y="8857"/>
                      <a:pt x="9800" y="5148"/>
                      <a:pt x="7645" y="1188"/>
                    </a:cubicBezTo>
                    <a:lnTo>
                      <a:pt x="1379" y="10"/>
                    </a:lnTo>
                    <a:cubicBezTo>
                      <a:pt x="1334" y="4"/>
                      <a:pt x="1290" y="1"/>
                      <a:pt x="124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1" name="Google Shape;2591;p34"/>
              <p:cNvSpPr/>
              <p:nvPr/>
            </p:nvSpPr>
            <p:spPr>
              <a:xfrm>
                <a:off x="11835365" y="4470582"/>
                <a:ext cx="425031" cy="324186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6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156" y="3961"/>
                      <a:pt x="4963" y="7695"/>
                      <a:pt x="8397" y="10502"/>
                    </a:cubicBezTo>
                    <a:lnTo>
                      <a:pt x="14813" y="11605"/>
                    </a:lnTo>
                    <a:cubicBezTo>
                      <a:pt x="14337" y="8146"/>
                      <a:pt x="15214" y="2883"/>
                      <a:pt x="15214" y="288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2" name="Google Shape;2592;p34"/>
              <p:cNvSpPr/>
              <p:nvPr/>
            </p:nvSpPr>
            <p:spPr>
              <a:xfrm>
                <a:off x="11658257" y="4408147"/>
                <a:ext cx="653847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23406" h="5833" extrusionOk="0">
                    <a:moveTo>
                      <a:pt x="939" y="1"/>
                    </a:moveTo>
                    <a:cubicBezTo>
                      <a:pt x="451" y="1"/>
                      <a:pt x="49" y="386"/>
                      <a:pt x="25" y="882"/>
                    </a:cubicBezTo>
                    <a:cubicBezTo>
                      <a:pt x="0" y="1359"/>
                      <a:pt x="351" y="1785"/>
                      <a:pt x="827" y="1835"/>
                    </a:cubicBezTo>
                    <a:cubicBezTo>
                      <a:pt x="4461" y="2286"/>
                      <a:pt x="18872" y="5469"/>
                      <a:pt x="21003" y="5770"/>
                    </a:cubicBezTo>
                    <a:cubicBezTo>
                      <a:pt x="21286" y="5813"/>
                      <a:pt x="21533" y="5833"/>
                      <a:pt x="21748" y="5833"/>
                    </a:cubicBezTo>
                    <a:cubicBezTo>
                      <a:pt x="23406" y="5833"/>
                      <a:pt x="23199" y="4670"/>
                      <a:pt x="22932" y="4115"/>
                    </a:cubicBezTo>
                    <a:cubicBezTo>
                      <a:pt x="22682" y="3589"/>
                      <a:pt x="5313" y="431"/>
                      <a:pt x="1028" y="5"/>
                    </a:cubicBezTo>
                    <a:cubicBezTo>
                      <a:pt x="998" y="2"/>
                      <a:pt x="968" y="1"/>
                      <a:pt x="9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3" name="Google Shape;2593;p34"/>
              <p:cNvSpPr/>
              <p:nvPr/>
            </p:nvSpPr>
            <p:spPr>
              <a:xfrm>
                <a:off x="11635322" y="4664423"/>
                <a:ext cx="651444" cy="148921"/>
              </a:xfrm>
              <a:custGeom>
                <a:avLst/>
                <a:gdLst/>
                <a:ahLst/>
                <a:cxnLst/>
                <a:rect l="l" t="t" r="r" b="b"/>
                <a:pathLst>
                  <a:path w="23320" h="5331" extrusionOk="0">
                    <a:moveTo>
                      <a:pt x="1021" y="1"/>
                    </a:moveTo>
                    <a:cubicBezTo>
                      <a:pt x="454" y="1"/>
                      <a:pt x="0" y="531"/>
                      <a:pt x="144" y="1107"/>
                    </a:cubicBezTo>
                    <a:lnTo>
                      <a:pt x="169" y="1232"/>
                    </a:lnTo>
                    <a:cubicBezTo>
                      <a:pt x="245" y="1633"/>
                      <a:pt x="570" y="1909"/>
                      <a:pt x="971" y="1959"/>
                    </a:cubicBezTo>
                    <a:cubicBezTo>
                      <a:pt x="4255" y="2235"/>
                      <a:pt x="18766" y="4942"/>
                      <a:pt x="20921" y="5267"/>
                    </a:cubicBezTo>
                    <a:cubicBezTo>
                      <a:pt x="21204" y="5311"/>
                      <a:pt x="21451" y="5330"/>
                      <a:pt x="21666" y="5330"/>
                    </a:cubicBezTo>
                    <a:cubicBezTo>
                      <a:pt x="23319" y="5330"/>
                      <a:pt x="23095" y="4168"/>
                      <a:pt x="22851" y="3613"/>
                    </a:cubicBezTo>
                    <a:cubicBezTo>
                      <a:pt x="22601" y="3087"/>
                      <a:pt x="5809" y="355"/>
                      <a:pt x="1097" y="4"/>
                    </a:cubicBezTo>
                    <a:cubicBezTo>
                      <a:pt x="1071" y="2"/>
                      <a:pt x="1046" y="1"/>
                      <a:pt x="10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4" name="Google Shape;2594;p34"/>
              <p:cNvSpPr/>
              <p:nvPr/>
            </p:nvSpPr>
            <p:spPr>
              <a:xfrm>
                <a:off x="10815989" y="4377754"/>
                <a:ext cx="911296" cy="342315"/>
              </a:xfrm>
              <a:custGeom>
                <a:avLst/>
                <a:gdLst/>
                <a:ahLst/>
                <a:cxnLst/>
                <a:rect l="l" t="t" r="r" b="b"/>
                <a:pathLst>
                  <a:path w="32622" h="12254" extrusionOk="0">
                    <a:moveTo>
                      <a:pt x="6468" y="0"/>
                    </a:moveTo>
                    <a:cubicBezTo>
                      <a:pt x="5558" y="0"/>
                      <a:pt x="4828" y="13"/>
                      <a:pt x="4336" y="41"/>
                    </a:cubicBezTo>
                    <a:cubicBezTo>
                      <a:pt x="2532" y="141"/>
                      <a:pt x="0" y="7434"/>
                      <a:pt x="2808" y="9264"/>
                    </a:cubicBezTo>
                    <a:cubicBezTo>
                      <a:pt x="5214" y="10868"/>
                      <a:pt x="24587" y="11695"/>
                      <a:pt x="29600" y="12246"/>
                    </a:cubicBezTo>
                    <a:cubicBezTo>
                      <a:pt x="29638" y="12251"/>
                      <a:pt x="29677" y="12254"/>
                      <a:pt x="29715" y="12254"/>
                    </a:cubicBezTo>
                    <a:cubicBezTo>
                      <a:pt x="30241" y="12254"/>
                      <a:pt x="30672" y="11781"/>
                      <a:pt x="30602" y="11244"/>
                    </a:cubicBezTo>
                    <a:cubicBezTo>
                      <a:pt x="30402" y="9038"/>
                      <a:pt x="30226" y="4151"/>
                      <a:pt x="32331" y="1218"/>
                    </a:cubicBezTo>
                    <a:cubicBezTo>
                      <a:pt x="32621" y="817"/>
                      <a:pt x="13769" y="0"/>
                      <a:pt x="6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5" name="Google Shape;2595;p34"/>
              <p:cNvSpPr/>
              <p:nvPr/>
            </p:nvSpPr>
            <p:spPr>
              <a:xfrm>
                <a:off x="10886700" y="4377825"/>
                <a:ext cx="240884" cy="282895"/>
              </a:xfrm>
              <a:custGeom>
                <a:avLst/>
                <a:gdLst/>
                <a:ahLst/>
                <a:cxnLst/>
                <a:rect l="l" t="t" r="r" b="b"/>
                <a:pathLst>
                  <a:path w="8623" h="16517" extrusionOk="0">
                    <a:moveTo>
                      <a:pt x="5064" y="0"/>
                    </a:moveTo>
                    <a:cubicBezTo>
                      <a:pt x="1" y="7293"/>
                      <a:pt x="2683" y="16516"/>
                      <a:pt x="2683" y="16516"/>
                    </a:cubicBezTo>
                    <a:lnTo>
                      <a:pt x="6292" y="16441"/>
                    </a:lnTo>
                    <a:cubicBezTo>
                      <a:pt x="2933" y="6917"/>
                      <a:pt x="8622" y="251"/>
                      <a:pt x="8622" y="251"/>
                    </a:cubicBezTo>
                    <a:lnTo>
                      <a:pt x="5064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6" name="Google Shape;2596;p34"/>
              <p:cNvSpPr/>
              <p:nvPr/>
            </p:nvSpPr>
            <p:spPr>
              <a:xfrm>
                <a:off x="11324300" y="4387501"/>
                <a:ext cx="240856" cy="399570"/>
              </a:xfrm>
              <a:custGeom>
                <a:avLst/>
                <a:gdLst/>
                <a:ahLst/>
                <a:cxnLst/>
                <a:rect l="l" t="t" r="r" b="b"/>
                <a:pathLst>
                  <a:path w="8622" h="16518" extrusionOk="0">
                    <a:moveTo>
                      <a:pt x="5038" y="1"/>
                    </a:moveTo>
                    <a:cubicBezTo>
                      <a:pt x="0" y="7294"/>
                      <a:pt x="2682" y="16517"/>
                      <a:pt x="2682" y="16517"/>
                    </a:cubicBezTo>
                    <a:lnTo>
                      <a:pt x="6592" y="16517"/>
                    </a:lnTo>
                    <a:cubicBezTo>
                      <a:pt x="3233" y="6993"/>
                      <a:pt x="8622" y="226"/>
                      <a:pt x="8622" y="226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7" name="Google Shape;2597;p34"/>
              <p:cNvSpPr/>
              <p:nvPr/>
            </p:nvSpPr>
            <p:spPr>
              <a:xfrm>
                <a:off x="11010118" y="4671188"/>
                <a:ext cx="637141" cy="282898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10127" extrusionOk="0">
                    <a:moveTo>
                      <a:pt x="376" y="1"/>
                    </a:moveTo>
                    <a:cubicBezTo>
                      <a:pt x="827" y="3284"/>
                      <a:pt x="0" y="8221"/>
                      <a:pt x="0" y="8221"/>
                    </a:cubicBezTo>
                    <a:lnTo>
                      <a:pt x="22407" y="10126"/>
                    </a:lnTo>
                    <a:lnTo>
                      <a:pt x="22808" y="1480"/>
                    </a:lnTo>
                    <a:lnTo>
                      <a:pt x="37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8" name="Google Shape;2598;p34"/>
              <p:cNvSpPr/>
              <p:nvPr/>
            </p:nvSpPr>
            <p:spPr>
              <a:xfrm>
                <a:off x="11185652" y="4714231"/>
                <a:ext cx="448105" cy="252085"/>
              </a:xfrm>
              <a:custGeom>
                <a:avLst/>
                <a:gdLst/>
                <a:ahLst/>
                <a:cxnLst/>
                <a:rect l="l" t="t" r="r" b="b"/>
                <a:pathLst>
                  <a:path w="16041" h="9024" extrusionOk="0">
                    <a:moveTo>
                      <a:pt x="10251" y="1"/>
                    </a:moveTo>
                    <a:cubicBezTo>
                      <a:pt x="7494" y="3384"/>
                      <a:pt x="3986" y="6166"/>
                      <a:pt x="1" y="7695"/>
                    </a:cubicBezTo>
                    <a:lnTo>
                      <a:pt x="15665" y="9023"/>
                    </a:lnTo>
                    <a:lnTo>
                      <a:pt x="16041" y="377"/>
                    </a:lnTo>
                    <a:lnTo>
                      <a:pt x="10251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9" name="Google Shape;2599;p34"/>
              <p:cNvSpPr/>
              <p:nvPr/>
            </p:nvSpPr>
            <p:spPr>
              <a:xfrm>
                <a:off x="10978403" y="4891339"/>
                <a:ext cx="621051" cy="102270"/>
              </a:xfrm>
              <a:custGeom>
                <a:avLst/>
                <a:gdLst/>
                <a:ahLst/>
                <a:cxnLst/>
                <a:rect l="l" t="t" r="r" b="b"/>
                <a:pathLst>
                  <a:path w="22232" h="3661" extrusionOk="0">
                    <a:moveTo>
                      <a:pt x="1611" y="0"/>
                    </a:moveTo>
                    <a:cubicBezTo>
                      <a:pt x="0" y="0"/>
                      <a:pt x="206" y="1094"/>
                      <a:pt x="452" y="1631"/>
                    </a:cubicBezTo>
                    <a:cubicBezTo>
                      <a:pt x="728" y="2207"/>
                      <a:pt x="22157" y="3661"/>
                      <a:pt x="22157" y="3661"/>
                    </a:cubicBezTo>
                    <a:lnTo>
                      <a:pt x="22232" y="1931"/>
                    </a:lnTo>
                    <a:cubicBezTo>
                      <a:pt x="22232" y="1931"/>
                      <a:pt x="4588" y="403"/>
                      <a:pt x="2282" y="52"/>
                    </a:cubicBezTo>
                    <a:cubicBezTo>
                      <a:pt x="2029" y="16"/>
                      <a:pt x="1806" y="0"/>
                      <a:pt x="1611" y="0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0" name="Google Shape;2600;p34"/>
              <p:cNvSpPr/>
              <p:nvPr/>
            </p:nvSpPr>
            <p:spPr>
              <a:xfrm>
                <a:off x="10977676" y="4656098"/>
                <a:ext cx="621777" cy="89671"/>
              </a:xfrm>
              <a:custGeom>
                <a:avLst/>
                <a:gdLst/>
                <a:ahLst/>
                <a:cxnLst/>
                <a:rect l="l" t="t" r="r" b="b"/>
                <a:pathLst>
                  <a:path w="22258" h="3210" extrusionOk="0">
                    <a:moveTo>
                      <a:pt x="1603" y="1"/>
                    </a:moveTo>
                    <a:cubicBezTo>
                      <a:pt x="1" y="1"/>
                      <a:pt x="207" y="1116"/>
                      <a:pt x="453" y="1630"/>
                    </a:cubicBezTo>
                    <a:cubicBezTo>
                      <a:pt x="729" y="2207"/>
                      <a:pt x="22258" y="3209"/>
                      <a:pt x="22258" y="3209"/>
                    </a:cubicBezTo>
                    <a:lnTo>
                      <a:pt x="21832" y="1305"/>
                    </a:lnTo>
                    <a:cubicBezTo>
                      <a:pt x="21832" y="1305"/>
                      <a:pt x="4588" y="402"/>
                      <a:pt x="2258" y="52"/>
                    </a:cubicBezTo>
                    <a:cubicBezTo>
                      <a:pt x="2011" y="17"/>
                      <a:pt x="1794" y="1"/>
                      <a:pt x="1603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1" name="Google Shape;2601;p34"/>
              <p:cNvSpPr/>
              <p:nvPr/>
            </p:nvSpPr>
            <p:spPr>
              <a:xfrm>
                <a:off x="11532577" y="4692526"/>
                <a:ext cx="760000" cy="387598"/>
              </a:xfrm>
              <a:custGeom>
                <a:avLst/>
                <a:gdLst/>
                <a:ahLst/>
                <a:cxnLst/>
                <a:rect l="l" t="t" r="r" b="b"/>
                <a:pathLst>
                  <a:path w="27206" h="13875" extrusionOk="0">
                    <a:moveTo>
                      <a:pt x="1817" y="1"/>
                    </a:moveTo>
                    <a:cubicBezTo>
                      <a:pt x="1817" y="1"/>
                      <a:pt x="2945" y="6918"/>
                      <a:pt x="314" y="10577"/>
                    </a:cubicBezTo>
                    <a:cubicBezTo>
                      <a:pt x="0" y="10987"/>
                      <a:pt x="17453" y="13875"/>
                      <a:pt x="22543" y="13875"/>
                    </a:cubicBezTo>
                    <a:cubicBezTo>
                      <a:pt x="22748" y="13875"/>
                      <a:pt x="22933" y="13870"/>
                      <a:pt x="23096" y="13860"/>
                    </a:cubicBezTo>
                    <a:cubicBezTo>
                      <a:pt x="24800" y="13785"/>
                      <a:pt x="27206" y="6868"/>
                      <a:pt x="24549" y="5113"/>
                    </a:cubicBezTo>
                    <a:cubicBezTo>
                      <a:pt x="21918" y="3384"/>
                      <a:pt x="1818" y="1"/>
                      <a:pt x="1817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2" name="Google Shape;2602;p34"/>
              <p:cNvSpPr/>
              <p:nvPr/>
            </p:nvSpPr>
            <p:spPr>
              <a:xfrm>
                <a:off x="11635850" y="4709500"/>
                <a:ext cx="100119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5" y="9775"/>
                      <a:pt x="0" y="16266"/>
                      <a:pt x="0" y="16266"/>
                    </a:cubicBezTo>
                    <a:lnTo>
                      <a:pt x="1378" y="16818"/>
                    </a:lnTo>
                    <a:cubicBezTo>
                      <a:pt x="3584" y="9950"/>
                      <a:pt x="2832" y="527"/>
                      <a:pt x="2832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3" name="Google Shape;2603;p34"/>
              <p:cNvSpPr/>
              <p:nvPr/>
            </p:nvSpPr>
            <p:spPr>
              <a:xfrm>
                <a:off x="11720550" y="4727850"/>
                <a:ext cx="100147" cy="305289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818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2006" y="9775"/>
                      <a:pt x="1" y="16266"/>
                      <a:pt x="1" y="16266"/>
                    </a:cubicBezTo>
                    <a:lnTo>
                      <a:pt x="1379" y="16818"/>
                    </a:lnTo>
                    <a:cubicBezTo>
                      <a:pt x="3585" y="9950"/>
                      <a:pt x="2833" y="527"/>
                      <a:pt x="2833" y="527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4" name="Google Shape;2604;p34"/>
              <p:cNvSpPr/>
              <p:nvPr/>
            </p:nvSpPr>
            <p:spPr>
              <a:xfrm>
                <a:off x="12037725" y="4788075"/>
                <a:ext cx="100147" cy="289511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5" y="9749"/>
                      <a:pt x="0" y="16266"/>
                      <a:pt x="0" y="16266"/>
                    </a:cubicBezTo>
                    <a:lnTo>
                      <a:pt x="1379" y="16792"/>
                    </a:lnTo>
                    <a:cubicBezTo>
                      <a:pt x="3584" y="9925"/>
                      <a:pt x="2832" y="526"/>
                      <a:pt x="2832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5" name="Google Shape;2605;p34"/>
              <p:cNvSpPr/>
              <p:nvPr/>
            </p:nvSpPr>
            <p:spPr>
              <a:xfrm>
                <a:off x="12122426" y="4813322"/>
                <a:ext cx="100147" cy="273054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16793" extrusionOk="0">
                    <a:moveTo>
                      <a:pt x="1003" y="0"/>
                    </a:moveTo>
                    <a:cubicBezTo>
                      <a:pt x="2006" y="9749"/>
                      <a:pt x="1" y="16266"/>
                      <a:pt x="1" y="16266"/>
                    </a:cubicBezTo>
                    <a:lnTo>
                      <a:pt x="1379" y="16792"/>
                    </a:lnTo>
                    <a:cubicBezTo>
                      <a:pt x="3585" y="9925"/>
                      <a:pt x="2833" y="526"/>
                      <a:pt x="2833" y="526"/>
                    </a:cubicBez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06" name="Google Shape;2606;p34"/>
          <p:cNvGrpSpPr/>
          <p:nvPr/>
        </p:nvGrpSpPr>
        <p:grpSpPr>
          <a:xfrm>
            <a:off x="60049" y="-82542"/>
            <a:ext cx="1968007" cy="1253329"/>
            <a:chOff x="325767" y="345185"/>
            <a:chExt cx="1968007" cy="1253329"/>
          </a:xfrm>
        </p:grpSpPr>
        <p:grpSp>
          <p:nvGrpSpPr>
            <p:cNvPr id="2607" name="Google Shape;2607;p34"/>
            <p:cNvGrpSpPr/>
            <p:nvPr/>
          </p:nvGrpSpPr>
          <p:grpSpPr>
            <a:xfrm>
              <a:off x="383163" y="397362"/>
              <a:ext cx="1910610" cy="1201152"/>
              <a:chOff x="724204" y="612713"/>
              <a:chExt cx="1360833" cy="855582"/>
            </a:xfrm>
          </p:grpSpPr>
          <p:sp>
            <p:nvSpPr>
              <p:cNvPr id="2608" name="Google Shape;2608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9" name="Google Shape;2609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0" name="Google Shape;2610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1" name="Google Shape;2611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2" name="Google Shape;2612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3" name="Google Shape;2613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4" name="Google Shape;2614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5" name="Google Shape;2615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6" name="Google Shape;2616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7" name="Google Shape;2617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8" name="Google Shape;2618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9" name="Google Shape;2619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20" name="Google Shape;2620;p34"/>
            <p:cNvGrpSpPr/>
            <p:nvPr/>
          </p:nvGrpSpPr>
          <p:grpSpPr>
            <a:xfrm>
              <a:off x="325767" y="345185"/>
              <a:ext cx="1910610" cy="1201152"/>
              <a:chOff x="724204" y="612713"/>
              <a:chExt cx="1360833" cy="855582"/>
            </a:xfrm>
          </p:grpSpPr>
          <p:sp>
            <p:nvSpPr>
              <p:cNvPr id="2621" name="Google Shape;2621;p34"/>
              <p:cNvSpPr/>
              <p:nvPr/>
            </p:nvSpPr>
            <p:spPr>
              <a:xfrm rot="-596131">
                <a:off x="840397" y="921641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2" name="Google Shape;2622;p34"/>
              <p:cNvSpPr/>
              <p:nvPr/>
            </p:nvSpPr>
            <p:spPr>
              <a:xfrm rot="-596131">
                <a:off x="836690" y="923792"/>
                <a:ext cx="1201224" cy="412709"/>
              </a:xfrm>
              <a:custGeom>
                <a:avLst/>
                <a:gdLst/>
                <a:ahLst/>
                <a:cxnLst/>
                <a:rect l="l" t="t" r="r" b="b"/>
                <a:pathLst>
                  <a:path w="59600" h="20477" extrusionOk="0">
                    <a:moveTo>
                      <a:pt x="15263" y="0"/>
                    </a:moveTo>
                    <a:lnTo>
                      <a:pt x="0" y="17244"/>
                    </a:lnTo>
                    <a:lnTo>
                      <a:pt x="40527" y="20477"/>
                    </a:lnTo>
                    <a:lnTo>
                      <a:pt x="59599" y="5614"/>
                    </a:lnTo>
                    <a:lnTo>
                      <a:pt x="15263" y="0"/>
                    </a:lnTo>
                    <a:close/>
                  </a:path>
                </a:pathLst>
              </a:custGeom>
              <a:solidFill>
                <a:srgbClr val="F1C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3" name="Google Shape;2623;p34"/>
              <p:cNvSpPr/>
              <p:nvPr/>
            </p:nvSpPr>
            <p:spPr>
              <a:xfrm rot="-596131">
                <a:off x="1511236" y="721751"/>
                <a:ext cx="108130" cy="105833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5251" extrusionOk="0">
                    <a:moveTo>
                      <a:pt x="2695" y="0"/>
                    </a:moveTo>
                    <a:cubicBezTo>
                      <a:pt x="2589" y="0"/>
                      <a:pt x="2482" y="57"/>
                      <a:pt x="2432" y="169"/>
                    </a:cubicBezTo>
                    <a:lnTo>
                      <a:pt x="1830" y="1598"/>
                    </a:lnTo>
                    <a:cubicBezTo>
                      <a:pt x="1805" y="1648"/>
                      <a:pt x="1730" y="1698"/>
                      <a:pt x="1680" y="1748"/>
                    </a:cubicBezTo>
                    <a:lnTo>
                      <a:pt x="226" y="2350"/>
                    </a:lnTo>
                    <a:cubicBezTo>
                      <a:pt x="1" y="2450"/>
                      <a:pt x="1" y="2776"/>
                      <a:pt x="226" y="2876"/>
                    </a:cubicBezTo>
                    <a:lnTo>
                      <a:pt x="1655" y="3478"/>
                    </a:lnTo>
                    <a:cubicBezTo>
                      <a:pt x="1705" y="3503"/>
                      <a:pt x="1755" y="3553"/>
                      <a:pt x="1805" y="3628"/>
                    </a:cubicBezTo>
                    <a:lnTo>
                      <a:pt x="2407" y="5082"/>
                    </a:lnTo>
                    <a:cubicBezTo>
                      <a:pt x="2457" y="5194"/>
                      <a:pt x="2563" y="5251"/>
                      <a:pt x="2670" y="5251"/>
                    </a:cubicBezTo>
                    <a:cubicBezTo>
                      <a:pt x="2777" y="5251"/>
                      <a:pt x="2883" y="5194"/>
                      <a:pt x="2933" y="5082"/>
                    </a:cubicBezTo>
                    <a:lnTo>
                      <a:pt x="3535" y="3653"/>
                    </a:lnTo>
                    <a:cubicBezTo>
                      <a:pt x="3560" y="3578"/>
                      <a:pt x="3610" y="3528"/>
                      <a:pt x="3685" y="3503"/>
                    </a:cubicBezTo>
                    <a:lnTo>
                      <a:pt x="5139" y="2901"/>
                    </a:lnTo>
                    <a:cubicBezTo>
                      <a:pt x="5364" y="2801"/>
                      <a:pt x="5364" y="2475"/>
                      <a:pt x="5139" y="2375"/>
                    </a:cubicBezTo>
                    <a:lnTo>
                      <a:pt x="3710" y="1773"/>
                    </a:lnTo>
                    <a:cubicBezTo>
                      <a:pt x="3635" y="1748"/>
                      <a:pt x="3585" y="1673"/>
                      <a:pt x="3560" y="1623"/>
                    </a:cubicBezTo>
                    <a:lnTo>
                      <a:pt x="2958" y="169"/>
                    </a:lnTo>
                    <a:cubicBezTo>
                      <a:pt x="2908" y="57"/>
                      <a:pt x="2802" y="0"/>
                      <a:pt x="26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4" name="Google Shape;2624;p34"/>
              <p:cNvSpPr/>
              <p:nvPr/>
            </p:nvSpPr>
            <p:spPr>
              <a:xfrm rot="-596131">
                <a:off x="1586656" y="1119618"/>
                <a:ext cx="183892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4387" extrusionOk="0">
                    <a:moveTo>
                      <a:pt x="2682" y="0"/>
                    </a:moveTo>
                    <a:lnTo>
                      <a:pt x="1" y="2556"/>
                    </a:lnTo>
                    <a:lnTo>
                      <a:pt x="4763" y="4386"/>
                    </a:lnTo>
                    <a:lnTo>
                      <a:pt x="9123" y="1003"/>
                    </a:lnTo>
                    <a:lnTo>
                      <a:pt x="26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5" name="Google Shape;2625;p34"/>
              <p:cNvSpPr/>
              <p:nvPr/>
            </p:nvSpPr>
            <p:spPr>
              <a:xfrm rot="-596131">
                <a:off x="1657452" y="1016562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0" y="3108"/>
                    </a:lnTo>
                    <a:lnTo>
                      <a:pt x="5564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6" name="Google Shape;2626;p34"/>
              <p:cNvSpPr/>
              <p:nvPr/>
            </p:nvSpPr>
            <p:spPr>
              <a:xfrm rot="-596131">
                <a:off x="1743166" y="953070"/>
                <a:ext cx="170247" cy="49037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2433" extrusionOk="0">
                    <a:moveTo>
                      <a:pt x="2006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7" name="Google Shape;2627;p34"/>
              <p:cNvSpPr/>
              <p:nvPr/>
            </p:nvSpPr>
            <p:spPr>
              <a:xfrm rot="-596131">
                <a:off x="1417186" y="1124201"/>
                <a:ext cx="183388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099" h="4387" extrusionOk="0">
                    <a:moveTo>
                      <a:pt x="2657" y="1"/>
                    </a:moveTo>
                    <a:lnTo>
                      <a:pt x="1" y="2557"/>
                    </a:lnTo>
                    <a:lnTo>
                      <a:pt x="4738" y="4387"/>
                    </a:lnTo>
                    <a:lnTo>
                      <a:pt x="9099" y="978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8" name="Google Shape;2628;p34"/>
              <p:cNvSpPr/>
              <p:nvPr/>
            </p:nvSpPr>
            <p:spPr>
              <a:xfrm rot="-596131">
                <a:off x="1487485" y="1021209"/>
                <a:ext cx="200056" cy="88419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4387" extrusionOk="0">
                    <a:moveTo>
                      <a:pt x="3484" y="0"/>
                    </a:moveTo>
                    <a:lnTo>
                      <a:pt x="1" y="3108"/>
                    </a:lnTo>
                    <a:lnTo>
                      <a:pt x="5590" y="4386"/>
                    </a:lnTo>
                    <a:lnTo>
                      <a:pt x="9925" y="978"/>
                    </a:lnTo>
                    <a:lnTo>
                      <a:pt x="3484" y="0"/>
                    </a:lnTo>
                    <a:close/>
                  </a:path>
                </a:pathLst>
              </a:custGeom>
              <a:solidFill>
                <a:srgbClr val="59C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29" name="Google Shape;2629;p34"/>
              <p:cNvSpPr/>
              <p:nvPr/>
            </p:nvSpPr>
            <p:spPr>
              <a:xfrm rot="-596131">
                <a:off x="1573197" y="957715"/>
                <a:ext cx="170267" cy="49016"/>
              </a:xfrm>
              <a:custGeom>
                <a:avLst/>
                <a:gdLst/>
                <a:ahLst/>
                <a:cxnLst/>
                <a:rect l="l" t="t" r="r" b="b"/>
                <a:pathLst>
                  <a:path w="8448" h="2432" extrusionOk="0">
                    <a:moveTo>
                      <a:pt x="2031" y="1"/>
                    </a:moveTo>
                    <a:lnTo>
                      <a:pt x="1" y="1154"/>
                    </a:lnTo>
                    <a:lnTo>
                      <a:pt x="5565" y="2432"/>
                    </a:lnTo>
                    <a:lnTo>
                      <a:pt x="8447" y="978"/>
                    </a:lnTo>
                    <a:lnTo>
                      <a:pt x="20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0" name="Google Shape;2630;p34"/>
              <p:cNvSpPr/>
              <p:nvPr/>
            </p:nvSpPr>
            <p:spPr>
              <a:xfrm rot="-596131">
                <a:off x="778706" y="685347"/>
                <a:ext cx="903679" cy="710315"/>
              </a:xfrm>
              <a:custGeom>
                <a:avLst/>
                <a:gdLst/>
                <a:ahLst/>
                <a:cxnLst/>
                <a:rect l="l" t="t" r="r" b="b"/>
                <a:pathLst>
                  <a:path w="44837" h="35243" extrusionOk="0">
                    <a:moveTo>
                      <a:pt x="3391" y="1"/>
                    </a:moveTo>
                    <a:cubicBezTo>
                      <a:pt x="1504" y="1"/>
                      <a:pt x="0" y="1512"/>
                      <a:pt x="50" y="3435"/>
                    </a:cubicBezTo>
                    <a:lnTo>
                      <a:pt x="626" y="30102"/>
                    </a:lnTo>
                    <a:cubicBezTo>
                      <a:pt x="676" y="32032"/>
                      <a:pt x="2255" y="33686"/>
                      <a:pt x="4210" y="33761"/>
                    </a:cubicBezTo>
                    <a:lnTo>
                      <a:pt x="41228" y="35240"/>
                    </a:lnTo>
                    <a:cubicBezTo>
                      <a:pt x="41275" y="35242"/>
                      <a:pt x="41322" y="35243"/>
                      <a:pt x="41369" y="35243"/>
                    </a:cubicBezTo>
                    <a:cubicBezTo>
                      <a:pt x="43233" y="35243"/>
                      <a:pt x="44712" y="33789"/>
                      <a:pt x="44712" y="31907"/>
                    </a:cubicBezTo>
                    <a:lnTo>
                      <a:pt x="44837" y="4989"/>
                    </a:lnTo>
                    <a:cubicBezTo>
                      <a:pt x="44837" y="3009"/>
                      <a:pt x="43208" y="1305"/>
                      <a:pt x="41228" y="1255"/>
                    </a:cubicBezTo>
                    <a:lnTo>
                      <a:pt x="3483" y="2"/>
                    </a:lnTo>
                    <a:cubicBezTo>
                      <a:pt x="3453" y="1"/>
                      <a:pt x="3422" y="1"/>
                      <a:pt x="3391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1" name="Google Shape;2631;p34"/>
              <p:cNvSpPr/>
              <p:nvPr/>
            </p:nvSpPr>
            <p:spPr>
              <a:xfrm rot="-596131">
                <a:off x="1124320" y="987391"/>
                <a:ext cx="136407" cy="125685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236" extrusionOk="0">
                    <a:moveTo>
                      <a:pt x="3222" y="1"/>
                    </a:moveTo>
                    <a:cubicBezTo>
                      <a:pt x="1870" y="1"/>
                      <a:pt x="665" y="910"/>
                      <a:pt x="351" y="2291"/>
                    </a:cubicBezTo>
                    <a:cubicBezTo>
                      <a:pt x="1" y="3945"/>
                      <a:pt x="1053" y="5650"/>
                      <a:pt x="2732" y="6126"/>
                    </a:cubicBezTo>
                    <a:cubicBezTo>
                      <a:pt x="3010" y="6200"/>
                      <a:pt x="3285" y="6236"/>
                      <a:pt x="3554" y="6236"/>
                    </a:cubicBezTo>
                    <a:cubicBezTo>
                      <a:pt x="4915" y="6236"/>
                      <a:pt x="6103" y="5326"/>
                      <a:pt x="6417" y="3945"/>
                    </a:cubicBezTo>
                    <a:cubicBezTo>
                      <a:pt x="6767" y="2291"/>
                      <a:pt x="5715" y="562"/>
                      <a:pt x="4036" y="111"/>
                    </a:cubicBezTo>
                    <a:cubicBezTo>
                      <a:pt x="3763" y="36"/>
                      <a:pt x="3490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2" name="Google Shape;2632;p34"/>
              <p:cNvSpPr/>
              <p:nvPr/>
            </p:nvSpPr>
            <p:spPr>
              <a:xfrm rot="-596131">
                <a:off x="1667759" y="959523"/>
                <a:ext cx="394046" cy="303551"/>
              </a:xfrm>
              <a:custGeom>
                <a:avLst/>
                <a:gdLst/>
                <a:ahLst/>
                <a:cxnLst/>
                <a:rect l="l" t="t" r="r" b="b"/>
                <a:pathLst>
                  <a:path w="19551" h="15061" extrusionOk="0">
                    <a:moveTo>
                      <a:pt x="18624" y="1"/>
                    </a:moveTo>
                    <a:cubicBezTo>
                      <a:pt x="18470" y="1"/>
                      <a:pt x="18313" y="46"/>
                      <a:pt x="18172" y="145"/>
                    </a:cubicBezTo>
                    <a:lnTo>
                      <a:pt x="553" y="12726"/>
                    </a:lnTo>
                    <a:cubicBezTo>
                      <a:pt x="377" y="12851"/>
                      <a:pt x="252" y="13027"/>
                      <a:pt x="227" y="13227"/>
                    </a:cubicBezTo>
                    <a:lnTo>
                      <a:pt x="77" y="14130"/>
                    </a:lnTo>
                    <a:cubicBezTo>
                      <a:pt x="0" y="14646"/>
                      <a:pt x="406" y="15060"/>
                      <a:pt x="858" y="15060"/>
                    </a:cubicBezTo>
                    <a:cubicBezTo>
                      <a:pt x="998" y="15060"/>
                      <a:pt x="1143" y="15021"/>
                      <a:pt x="1280" y="14932"/>
                    </a:cubicBezTo>
                    <a:lnTo>
                      <a:pt x="19175" y="3052"/>
                    </a:lnTo>
                    <a:cubicBezTo>
                      <a:pt x="19400" y="2902"/>
                      <a:pt x="19550" y="2651"/>
                      <a:pt x="19525" y="2350"/>
                    </a:cubicBezTo>
                    <a:lnTo>
                      <a:pt x="19425" y="746"/>
                    </a:lnTo>
                    <a:cubicBezTo>
                      <a:pt x="19389" y="296"/>
                      <a:pt x="19016" y="1"/>
                      <a:pt x="18624" y="1"/>
                    </a:cubicBezTo>
                    <a:close/>
                  </a:path>
                </a:pathLst>
              </a:custGeom>
              <a:solidFill>
                <a:srgbClr val="FFF2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648" name="Google Shape;2648;p34"/>
          <p:cNvGrpSpPr/>
          <p:nvPr/>
        </p:nvGrpSpPr>
        <p:grpSpPr>
          <a:xfrm>
            <a:off x="6854289" y="-54317"/>
            <a:ext cx="2292259" cy="1855423"/>
            <a:chOff x="6786991" y="2585758"/>
            <a:chExt cx="2292258" cy="1855423"/>
          </a:xfrm>
        </p:grpSpPr>
        <p:grpSp>
          <p:nvGrpSpPr>
            <p:cNvPr id="2649" name="Google Shape;2649;p34"/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2650" name="Google Shape;2650;p34"/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1" name="Google Shape;2651;p34"/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2" name="Google Shape;2652;p34"/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3" name="Google Shape;2653;p34"/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4" name="Google Shape;2654;p34"/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5" name="Google Shape;2655;p34"/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6" name="Google Shape;2656;p34"/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7" name="Google Shape;2657;p34"/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8" name="Google Shape;2658;p34"/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59" name="Google Shape;2659;p34"/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0" name="Google Shape;2660;p34"/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1" name="Google Shape;2661;p34"/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2" name="Google Shape;2662;p34"/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3" name="Google Shape;2663;p34"/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4" name="Google Shape;2664;p34"/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5" name="Google Shape;2665;p34"/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6" name="Google Shape;2666;p34"/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7" name="Google Shape;2667;p34"/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8" name="Google Shape;2668;p34"/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69" name="Google Shape;2669;p34"/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0" name="Google Shape;2670;p34"/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1" name="Google Shape;2671;p34"/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2" name="Google Shape;2672;p34"/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3" name="Google Shape;2673;p34"/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4" name="Google Shape;2674;p34"/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5" name="Google Shape;2675;p34"/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6" name="Google Shape;2676;p34"/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7" name="Google Shape;2677;p34"/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8" name="Google Shape;2678;p34"/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79" name="Google Shape;2679;p34"/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0" name="Google Shape;2680;p34"/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1" name="Google Shape;2681;p34"/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2" name="Google Shape;2682;p34"/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3" name="Google Shape;2683;p34"/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4" name="Google Shape;2684;p34"/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5" name="Google Shape;2685;p34"/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6" name="Google Shape;2686;p34"/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7" name="Google Shape;2687;p34"/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8" name="Google Shape;2688;p34"/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89" name="Google Shape;2689;p34"/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0" name="Google Shape;2690;p34"/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1" name="Google Shape;2691;p34"/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2" name="Google Shape;2692;p34"/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3" name="Google Shape;2693;p34"/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4" name="Google Shape;2694;p34"/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5" name="Google Shape;2695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6" name="Google Shape;2696;p34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7" name="Google Shape;2697;p34"/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8" name="Google Shape;2698;p34"/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99" name="Google Shape;2699;p34"/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0" name="Google Shape;2700;p34"/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1" name="Google Shape;2701;p34"/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2" name="Google Shape;2702;p34"/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3" name="Google Shape;2703;p34"/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4" name="Google Shape;2704;p34"/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5" name="Google Shape;2705;p34"/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6" name="Google Shape;2706;p34"/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7" name="Google Shape;2707;p34"/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8" name="Google Shape;2708;p34"/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09" name="Google Shape;2709;p34"/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0" name="Google Shape;2710;p34"/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1" name="Google Shape;2711;p34"/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2" name="Google Shape;2712;p34"/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3" name="Google Shape;2713;p34"/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4" name="Google Shape;2714;p34"/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5" name="Google Shape;2715;p34"/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6" name="Google Shape;2716;p34"/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7" name="Google Shape;2717;p34"/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8" name="Google Shape;2718;p34"/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19" name="Google Shape;2719;p34"/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0" name="Google Shape;2720;p34"/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1" name="Google Shape;2721;p34"/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2" name="Google Shape;2722;p34"/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3" name="Google Shape;2723;p34"/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4" name="Google Shape;2724;p34"/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5" name="Google Shape;2725;p34"/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6" name="Google Shape;2726;p34"/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7" name="Google Shape;2727;p34"/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8" name="Google Shape;2728;p34"/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9" name="Google Shape;2729;p34"/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0" name="Google Shape;2730;p34"/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1" name="Google Shape;2731;p34"/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2" name="Google Shape;2732;p34"/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3" name="Google Shape;2733;p34"/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4" name="Google Shape;2734;p34"/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5" name="Google Shape;2735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6" name="Google Shape;2736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7" name="Google Shape;2737;p34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8" name="Google Shape;2738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9" name="Google Shape;2739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0" name="Google Shape;2740;p34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1" name="Google Shape;2741;p34"/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2" name="Google Shape;2742;p34"/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3" name="Google Shape;2743;p34"/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4" name="Google Shape;2744;p34"/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5" name="Google Shape;2745;p34"/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6" name="Google Shape;2746;p34"/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7" name="Google Shape;2747;p34"/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8" name="Google Shape;2748;p34"/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9" name="Google Shape;2749;p34"/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0" name="Google Shape;2750;p34"/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1" name="Google Shape;2751;p34"/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2" name="Google Shape;2752;p34"/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3" name="Google Shape;2753;p34"/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4" name="Google Shape;2754;p34"/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5" name="Google Shape;2755;p34"/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6" name="Google Shape;2756;p34"/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7" name="Google Shape;2757;p34"/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8" name="Google Shape;2758;p34"/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9" name="Google Shape;2759;p34"/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0" name="Google Shape;2760;p34"/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1" name="Google Shape;2761;p34"/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2" name="Google Shape;2762;p34"/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3" name="Google Shape;2763;p34"/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4" name="Google Shape;2764;p34"/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5" name="Google Shape;2765;p34"/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6" name="Google Shape;2766;p34"/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7" name="Google Shape;2767;p34"/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8" name="Google Shape;2768;p34"/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9" name="Google Shape;2769;p34"/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0" name="Google Shape;2770;p34"/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1" name="Google Shape;2771;p34"/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2" name="Google Shape;2772;p34"/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3" name="Google Shape;2773;p34"/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4" name="Google Shape;2774;p34"/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5" name="Google Shape;2775;p34"/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6" name="Google Shape;2776;p34"/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7" name="Google Shape;2777;p34"/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8" name="Google Shape;2778;p34"/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9" name="Google Shape;2779;p34"/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0" name="Google Shape;2780;p34"/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1" name="Google Shape;2781;p34"/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2" name="Google Shape;2782;p34"/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3" name="Google Shape;2783;p34"/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4" name="Google Shape;2784;p34"/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5" name="Google Shape;2785;p34"/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6" name="Google Shape;2786;p34"/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7" name="Google Shape;2787;p34"/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8" name="Google Shape;2788;p34"/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9" name="Google Shape;2789;p34"/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0" name="Google Shape;2790;p34"/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1" name="Google Shape;2791;p34"/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2" name="Google Shape;2792;p34"/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3" name="Google Shape;2793;p34"/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4" name="Google Shape;2794;p34"/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5" name="Google Shape;2795;p34"/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6" name="Google Shape;2796;p34"/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7" name="Google Shape;2797;p34"/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8" name="Google Shape;2798;p34"/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9" name="Google Shape;2799;p34"/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0" name="Google Shape;2800;p34"/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1" name="Google Shape;2801;p34"/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2" name="Google Shape;2802;p34"/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3" name="Google Shape;2803;p34"/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4" name="Google Shape;2804;p34"/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5" name="Google Shape;2805;p34"/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6" name="Google Shape;2806;p34"/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7" name="Google Shape;2807;p34"/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8" name="Google Shape;2808;p34"/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9" name="Google Shape;2809;p34"/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0" name="Google Shape;2810;p34"/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1" name="Google Shape;2811;p34"/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2" name="Google Shape;2812;p34"/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3" name="Google Shape;2813;p34"/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4" name="Google Shape;2814;p34"/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5" name="Google Shape;2815;p34"/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6" name="Google Shape;2816;p34"/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7" name="Google Shape;2817;p34"/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8" name="Google Shape;2818;p34"/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9" name="Google Shape;2819;p34"/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0" name="Google Shape;2820;p34"/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1" name="Google Shape;2821;p34"/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2" name="Google Shape;2822;p34"/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3" name="Google Shape;2823;p34"/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4" name="Google Shape;2824;p34"/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5" name="Google Shape;2825;p34"/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6" name="Google Shape;2826;p34"/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7" name="Google Shape;2827;p34"/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8" name="Google Shape;2828;p34"/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9" name="Google Shape;2829;p34"/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0" name="Google Shape;2830;p34"/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1" name="Google Shape;2831;p34"/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2" name="Google Shape;2832;p34"/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3" name="Google Shape;2833;p34"/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4" name="Google Shape;2834;p34"/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5" name="Google Shape;2835;p34"/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6" name="Google Shape;2836;p34"/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7" name="Google Shape;2837;p34"/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8" name="Google Shape;2838;p34"/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9" name="Google Shape;2839;p34"/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0" name="Google Shape;2840;p34"/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1" name="Google Shape;2841;p34"/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2" name="Google Shape;2842;p34"/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3" name="Google Shape;2843;p34"/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4" name="Google Shape;2844;p34"/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5" name="Google Shape;2845;p34"/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6" name="Google Shape;2846;p34"/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7" name="Google Shape;2847;p34"/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8" name="Google Shape;2848;p34"/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9" name="Google Shape;2849;p34"/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0" name="Google Shape;2850;p34"/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1" name="Google Shape;2851;p34"/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2" name="Google Shape;2852;p34"/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3" name="Google Shape;2853;p34"/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4" name="Google Shape;2854;p34"/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55" name="Google Shape;2855;p34"/>
            <p:cNvSpPr/>
            <p:nvPr/>
          </p:nvSpPr>
          <p:spPr>
            <a:xfrm>
              <a:off x="6786991" y="3569582"/>
              <a:ext cx="1572557" cy="799192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6" name="Google Shape;2856;p34"/>
            <p:cNvSpPr/>
            <p:nvPr/>
          </p:nvSpPr>
          <p:spPr>
            <a:xfrm>
              <a:off x="6815620" y="3582282"/>
              <a:ext cx="1543932" cy="786494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7" name="Google Shape;2857;p34"/>
            <p:cNvSpPr/>
            <p:nvPr/>
          </p:nvSpPr>
          <p:spPr>
            <a:xfrm>
              <a:off x="8255716" y="3136668"/>
              <a:ext cx="158048" cy="147395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8" name="Google Shape;2858;p34"/>
            <p:cNvSpPr/>
            <p:nvPr/>
          </p:nvSpPr>
          <p:spPr>
            <a:xfrm>
              <a:off x="8310175" y="3197836"/>
              <a:ext cx="141261" cy="131504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9" name="Google Shape;2859;p34"/>
            <p:cNvSpPr/>
            <p:nvPr/>
          </p:nvSpPr>
          <p:spPr>
            <a:xfrm>
              <a:off x="8356437" y="3254108"/>
              <a:ext cx="150677" cy="124814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0" name="Google Shape;2860;p34"/>
            <p:cNvSpPr/>
            <p:nvPr/>
          </p:nvSpPr>
          <p:spPr>
            <a:xfrm>
              <a:off x="8463722" y="3377664"/>
              <a:ext cx="139198" cy="143252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1" name="Google Shape;2861;p34"/>
            <p:cNvSpPr/>
            <p:nvPr/>
          </p:nvSpPr>
          <p:spPr>
            <a:xfrm>
              <a:off x="8448565" y="3369180"/>
              <a:ext cx="88853" cy="75437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2" name="Google Shape;2862;p34"/>
            <p:cNvSpPr/>
            <p:nvPr/>
          </p:nvSpPr>
          <p:spPr>
            <a:xfrm>
              <a:off x="8405981" y="3311007"/>
              <a:ext cx="138391" cy="116904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3" name="Google Shape;2863;p34"/>
            <p:cNvSpPr/>
            <p:nvPr/>
          </p:nvSpPr>
          <p:spPr>
            <a:xfrm>
              <a:off x="6842759" y="3541796"/>
              <a:ext cx="1240820" cy="816751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4" name="Google Shape;2864;p34"/>
            <p:cNvSpPr/>
            <p:nvPr/>
          </p:nvSpPr>
          <p:spPr>
            <a:xfrm>
              <a:off x="6856679" y="3549348"/>
              <a:ext cx="1342802" cy="805918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5" name="Google Shape;2865;p34"/>
            <p:cNvSpPr/>
            <p:nvPr/>
          </p:nvSpPr>
          <p:spPr>
            <a:xfrm>
              <a:off x="6916053" y="3568398"/>
              <a:ext cx="1302268" cy="798744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6" name="Google Shape;2866;p34"/>
            <p:cNvSpPr/>
            <p:nvPr/>
          </p:nvSpPr>
          <p:spPr>
            <a:xfrm>
              <a:off x="8449390" y="3372947"/>
              <a:ext cx="50363" cy="23334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7" name="Google Shape;2867;p34"/>
            <p:cNvSpPr/>
            <p:nvPr/>
          </p:nvSpPr>
          <p:spPr>
            <a:xfrm>
              <a:off x="8480494" y="3352228"/>
              <a:ext cx="12304" cy="32768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8" name="Google Shape;2868;p34"/>
            <p:cNvSpPr/>
            <p:nvPr/>
          </p:nvSpPr>
          <p:spPr>
            <a:xfrm>
              <a:off x="8401066" y="3321626"/>
              <a:ext cx="45054" cy="21254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34"/>
            <p:cNvSpPr/>
            <p:nvPr/>
          </p:nvSpPr>
          <p:spPr>
            <a:xfrm>
              <a:off x="8422770" y="3283454"/>
              <a:ext cx="18438" cy="45054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34"/>
            <p:cNvSpPr/>
            <p:nvPr/>
          </p:nvSpPr>
          <p:spPr>
            <a:xfrm>
              <a:off x="8355629" y="3266252"/>
              <a:ext cx="33181" cy="17021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34"/>
            <p:cNvSpPr/>
            <p:nvPr/>
          </p:nvSpPr>
          <p:spPr>
            <a:xfrm>
              <a:off x="8384276" y="3240457"/>
              <a:ext cx="13129" cy="37683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34"/>
            <p:cNvSpPr/>
            <p:nvPr/>
          </p:nvSpPr>
          <p:spPr>
            <a:xfrm>
              <a:off x="8308130" y="3275257"/>
              <a:ext cx="62237" cy="56515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34"/>
            <p:cNvSpPr/>
            <p:nvPr/>
          </p:nvSpPr>
          <p:spPr>
            <a:xfrm>
              <a:off x="8427685" y="3242089"/>
              <a:ext cx="75347" cy="76172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34"/>
            <p:cNvSpPr/>
            <p:nvPr/>
          </p:nvSpPr>
          <p:spPr>
            <a:xfrm>
              <a:off x="8404761" y="3364103"/>
              <a:ext cx="54470" cy="75347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34"/>
            <p:cNvSpPr/>
            <p:nvPr/>
          </p:nvSpPr>
          <p:spPr>
            <a:xfrm>
              <a:off x="8300578" y="2969415"/>
              <a:ext cx="393615" cy="491686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34"/>
            <p:cNvSpPr/>
            <p:nvPr/>
          </p:nvSpPr>
          <p:spPr>
            <a:xfrm>
              <a:off x="8573759" y="2829205"/>
              <a:ext cx="169491" cy="191068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34"/>
            <p:cNvSpPr/>
            <p:nvPr/>
          </p:nvSpPr>
          <p:spPr>
            <a:xfrm>
              <a:off x="8613473" y="2917478"/>
              <a:ext cx="89265" cy="30760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34"/>
            <p:cNvSpPr/>
            <p:nvPr/>
          </p:nvSpPr>
          <p:spPr>
            <a:xfrm>
              <a:off x="8313870" y="3252798"/>
              <a:ext cx="157618" cy="228500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34"/>
            <p:cNvSpPr/>
            <p:nvPr/>
          </p:nvSpPr>
          <p:spPr>
            <a:xfrm>
              <a:off x="8365047" y="3250233"/>
              <a:ext cx="115451" cy="154695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34"/>
            <p:cNvSpPr/>
            <p:nvPr/>
          </p:nvSpPr>
          <p:spPr>
            <a:xfrm>
              <a:off x="8420725" y="3053867"/>
              <a:ext cx="136346" cy="164075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34"/>
            <p:cNvSpPr/>
            <p:nvPr/>
          </p:nvSpPr>
          <p:spPr>
            <a:xfrm>
              <a:off x="8492369" y="3091680"/>
              <a:ext cx="121603" cy="146480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34"/>
            <p:cNvSpPr/>
            <p:nvPr/>
          </p:nvSpPr>
          <p:spPr>
            <a:xfrm>
              <a:off x="8557877" y="3120022"/>
              <a:ext cx="127755" cy="142606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34"/>
            <p:cNvSpPr/>
            <p:nvPr/>
          </p:nvSpPr>
          <p:spPr>
            <a:xfrm>
              <a:off x="8693415" y="3210823"/>
              <a:ext cx="136328" cy="125029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34"/>
            <p:cNvSpPr/>
            <p:nvPr/>
          </p:nvSpPr>
          <p:spPr>
            <a:xfrm>
              <a:off x="8677845" y="3194877"/>
              <a:ext cx="79849" cy="83024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34"/>
            <p:cNvSpPr/>
            <p:nvPr/>
          </p:nvSpPr>
          <p:spPr>
            <a:xfrm>
              <a:off x="8621341" y="3156920"/>
              <a:ext cx="124061" cy="128598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34"/>
            <p:cNvSpPr/>
            <p:nvPr/>
          </p:nvSpPr>
          <p:spPr>
            <a:xfrm>
              <a:off x="8478037" y="3040646"/>
              <a:ext cx="83131" cy="76172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34"/>
            <p:cNvSpPr/>
            <p:nvPr/>
          </p:nvSpPr>
          <p:spPr>
            <a:xfrm>
              <a:off x="8545608" y="3088146"/>
              <a:ext cx="73285" cy="54883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34"/>
            <p:cNvSpPr/>
            <p:nvPr/>
          </p:nvSpPr>
          <p:spPr>
            <a:xfrm>
              <a:off x="8497284" y="3198285"/>
              <a:ext cx="80674" cy="50381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34"/>
            <p:cNvSpPr/>
            <p:nvPr/>
          </p:nvSpPr>
          <p:spPr>
            <a:xfrm>
              <a:off x="8665970" y="3151198"/>
              <a:ext cx="80262" cy="78630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34"/>
            <p:cNvSpPr/>
            <p:nvPr/>
          </p:nvSpPr>
          <p:spPr>
            <a:xfrm>
              <a:off x="8525536" y="3180275"/>
              <a:ext cx="67563" cy="31549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34"/>
            <p:cNvSpPr/>
            <p:nvPr/>
          </p:nvSpPr>
          <p:spPr>
            <a:xfrm>
              <a:off x="8618884" y="3152561"/>
              <a:ext cx="55708" cy="43279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34"/>
            <p:cNvSpPr/>
            <p:nvPr/>
          </p:nvSpPr>
          <p:spPr>
            <a:xfrm>
              <a:off x="8659423" y="3234412"/>
              <a:ext cx="61017" cy="16429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3" name="Google Shape;2893;p34"/>
            <p:cNvSpPr/>
            <p:nvPr/>
          </p:nvSpPr>
          <p:spPr>
            <a:xfrm>
              <a:off x="8552980" y="3143825"/>
              <a:ext cx="29074" cy="39333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4" name="Google Shape;2894;p34"/>
            <p:cNvSpPr/>
            <p:nvPr/>
          </p:nvSpPr>
          <p:spPr>
            <a:xfrm>
              <a:off x="8617664" y="3193926"/>
              <a:ext cx="35226" cy="17362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5" name="Google Shape;2895;p34"/>
            <p:cNvSpPr/>
            <p:nvPr/>
          </p:nvSpPr>
          <p:spPr>
            <a:xfrm>
              <a:off x="8687675" y="3211900"/>
              <a:ext cx="20482" cy="19048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6" name="Google Shape;2896;p34"/>
            <p:cNvSpPr/>
            <p:nvPr/>
          </p:nvSpPr>
          <p:spPr>
            <a:xfrm>
              <a:off x="8261869" y="2658245"/>
              <a:ext cx="306645" cy="368038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7" name="Google Shape;2897;p34"/>
            <p:cNvSpPr/>
            <p:nvPr/>
          </p:nvSpPr>
          <p:spPr>
            <a:xfrm>
              <a:off x="7921213" y="2647590"/>
              <a:ext cx="318518" cy="361097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34"/>
            <p:cNvSpPr/>
            <p:nvPr/>
          </p:nvSpPr>
          <p:spPr>
            <a:xfrm>
              <a:off x="8222155" y="2587534"/>
              <a:ext cx="80656" cy="95274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9" name="Google Shape;2899;p34"/>
            <p:cNvSpPr/>
            <p:nvPr/>
          </p:nvSpPr>
          <p:spPr>
            <a:xfrm>
              <a:off x="7899114" y="2655591"/>
              <a:ext cx="661537" cy="585938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0" name="Google Shape;2900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1" name="Google Shape;2901;p34"/>
            <p:cNvSpPr/>
            <p:nvPr/>
          </p:nvSpPr>
          <p:spPr>
            <a:xfrm>
              <a:off x="7865534" y="3324119"/>
              <a:ext cx="204304" cy="351179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2" name="Google Shape;2902;p34"/>
            <p:cNvSpPr/>
            <p:nvPr/>
          </p:nvSpPr>
          <p:spPr>
            <a:xfrm>
              <a:off x="7935133" y="3242861"/>
              <a:ext cx="441754" cy="386530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3" name="Google Shape;2903;p34"/>
            <p:cNvSpPr/>
            <p:nvPr/>
          </p:nvSpPr>
          <p:spPr>
            <a:xfrm>
              <a:off x="8120196" y="3255381"/>
              <a:ext cx="169509" cy="87813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4" name="Google Shape;2904;p34"/>
            <p:cNvSpPr/>
            <p:nvPr/>
          </p:nvSpPr>
          <p:spPr>
            <a:xfrm>
              <a:off x="7916711" y="3373269"/>
              <a:ext cx="115469" cy="66236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5" name="Google Shape;2905;p34"/>
            <p:cNvSpPr/>
            <p:nvPr/>
          </p:nvSpPr>
          <p:spPr>
            <a:xfrm>
              <a:off x="8137811" y="3106048"/>
              <a:ext cx="138391" cy="213685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6" name="Google Shape;2906;p34"/>
            <p:cNvSpPr/>
            <p:nvPr/>
          </p:nvSpPr>
          <p:spPr>
            <a:xfrm>
              <a:off x="8141488" y="3106048"/>
              <a:ext cx="134714" cy="147915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7" name="Google Shape;2907;p34"/>
            <p:cNvSpPr/>
            <p:nvPr/>
          </p:nvSpPr>
          <p:spPr>
            <a:xfrm>
              <a:off x="7898701" y="2956822"/>
              <a:ext cx="177275" cy="160272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8" name="Google Shape;2908;p34"/>
            <p:cNvSpPr/>
            <p:nvPr/>
          </p:nvSpPr>
          <p:spPr>
            <a:xfrm>
              <a:off x="7918755" y="3011049"/>
              <a:ext cx="137979" cy="41593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9" name="Google Shape;2909;p34"/>
            <p:cNvSpPr/>
            <p:nvPr/>
          </p:nvSpPr>
          <p:spPr>
            <a:xfrm>
              <a:off x="7969519" y="3045418"/>
              <a:ext cx="106878" cy="33127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0" name="Google Shape;2910;p34"/>
            <p:cNvSpPr/>
            <p:nvPr/>
          </p:nvSpPr>
          <p:spPr>
            <a:xfrm>
              <a:off x="7967474" y="2691610"/>
              <a:ext cx="525262" cy="533620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1" name="Google Shape;2911;p34"/>
            <p:cNvSpPr/>
            <p:nvPr/>
          </p:nvSpPr>
          <p:spPr>
            <a:xfrm>
              <a:off x="7943725" y="2682569"/>
              <a:ext cx="548202" cy="30524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2" name="Google Shape;2912;p34"/>
            <p:cNvSpPr/>
            <p:nvPr/>
          </p:nvSpPr>
          <p:spPr>
            <a:xfrm>
              <a:off x="8012937" y="3045976"/>
              <a:ext cx="119551" cy="102373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3" name="Google Shape;2913;p34"/>
            <p:cNvSpPr/>
            <p:nvPr/>
          </p:nvSpPr>
          <p:spPr>
            <a:xfrm>
              <a:off x="8272087" y="3064003"/>
              <a:ext cx="126524" cy="95052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4" name="Google Shape;2914;p34"/>
            <p:cNvSpPr/>
            <p:nvPr/>
          </p:nvSpPr>
          <p:spPr>
            <a:xfrm>
              <a:off x="8358894" y="3042297"/>
              <a:ext cx="25809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5" name="Google Shape;2915;p34"/>
            <p:cNvSpPr/>
            <p:nvPr/>
          </p:nvSpPr>
          <p:spPr>
            <a:xfrm>
              <a:off x="8360939" y="3023354"/>
              <a:ext cx="25809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6" name="Google Shape;2916;p34"/>
            <p:cNvSpPr/>
            <p:nvPr/>
          </p:nvSpPr>
          <p:spPr>
            <a:xfrm>
              <a:off x="8358087" y="3003694"/>
              <a:ext cx="24572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7" name="Google Shape;2917;p34"/>
            <p:cNvSpPr/>
            <p:nvPr/>
          </p:nvSpPr>
          <p:spPr>
            <a:xfrm>
              <a:off x="8350302" y="2985577"/>
              <a:ext cx="20482" cy="19568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8" name="Google Shape;2918;p34"/>
            <p:cNvSpPr/>
            <p:nvPr/>
          </p:nvSpPr>
          <p:spPr>
            <a:xfrm>
              <a:off x="8337602" y="2972231"/>
              <a:ext cx="16806" cy="22581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9" name="Google Shape;2919;p34"/>
            <p:cNvSpPr/>
            <p:nvPr/>
          </p:nvSpPr>
          <p:spPr>
            <a:xfrm>
              <a:off x="8321637" y="2961881"/>
              <a:ext cx="13523" cy="24428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0" name="Google Shape;2920;p34"/>
            <p:cNvSpPr/>
            <p:nvPr/>
          </p:nvSpPr>
          <p:spPr>
            <a:xfrm>
              <a:off x="8245904" y="2973792"/>
              <a:ext cx="123648" cy="115308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1" name="Google Shape;2921;p34"/>
            <p:cNvSpPr/>
            <p:nvPr/>
          </p:nvSpPr>
          <p:spPr>
            <a:xfrm>
              <a:off x="8245079" y="2978814"/>
              <a:ext cx="123235" cy="114788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2" name="Google Shape;2922;p34"/>
            <p:cNvSpPr/>
            <p:nvPr/>
          </p:nvSpPr>
          <p:spPr>
            <a:xfrm>
              <a:off x="8252864" y="2983657"/>
              <a:ext cx="79831" cy="74791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3" name="Google Shape;2923;p34"/>
            <p:cNvSpPr/>
            <p:nvPr/>
          </p:nvSpPr>
          <p:spPr>
            <a:xfrm>
              <a:off x="8313458" y="3015228"/>
              <a:ext cx="27441" cy="18187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4" name="Google Shape;2924;p34"/>
            <p:cNvSpPr/>
            <p:nvPr/>
          </p:nvSpPr>
          <p:spPr>
            <a:xfrm>
              <a:off x="8009646" y="3011067"/>
              <a:ext cx="25002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5" name="Google Shape;2925;p34"/>
            <p:cNvSpPr/>
            <p:nvPr/>
          </p:nvSpPr>
          <p:spPr>
            <a:xfrm>
              <a:off x="8009646" y="2992339"/>
              <a:ext cx="24590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6" name="Google Shape;2926;p34"/>
            <p:cNvSpPr/>
            <p:nvPr/>
          </p:nvSpPr>
          <p:spPr>
            <a:xfrm>
              <a:off x="8015799" y="2974168"/>
              <a:ext cx="22940" cy="14833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7" name="Google Shape;2927;p34"/>
            <p:cNvSpPr/>
            <p:nvPr/>
          </p:nvSpPr>
          <p:spPr>
            <a:xfrm>
              <a:off x="8028893" y="2957916"/>
              <a:ext cx="18438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8" name="Google Shape;2928;p34"/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9" name="Google Shape;2929;p34"/>
            <p:cNvSpPr/>
            <p:nvPr/>
          </p:nvSpPr>
          <p:spPr>
            <a:xfrm>
              <a:off x="8065343" y="2938705"/>
              <a:ext cx="11066" cy="24267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34"/>
            <p:cNvSpPr/>
            <p:nvPr/>
          </p:nvSpPr>
          <p:spPr>
            <a:xfrm>
              <a:off x="8025629" y="2950957"/>
              <a:ext cx="120366" cy="110896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1" name="Google Shape;2931;p34"/>
            <p:cNvSpPr/>
            <p:nvPr/>
          </p:nvSpPr>
          <p:spPr>
            <a:xfrm>
              <a:off x="8026848" y="2955961"/>
              <a:ext cx="119559" cy="110412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2" name="Google Shape;2932;p34"/>
            <p:cNvSpPr/>
            <p:nvPr/>
          </p:nvSpPr>
          <p:spPr>
            <a:xfrm>
              <a:off x="8030938" y="2966706"/>
              <a:ext cx="77392" cy="71850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34"/>
            <p:cNvSpPr/>
            <p:nvPr/>
          </p:nvSpPr>
          <p:spPr>
            <a:xfrm>
              <a:off x="8093182" y="2999604"/>
              <a:ext cx="27029" cy="17828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34"/>
            <p:cNvSpPr/>
            <p:nvPr/>
          </p:nvSpPr>
          <p:spPr>
            <a:xfrm>
              <a:off x="8189795" y="3149153"/>
              <a:ext cx="36051" cy="9596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34"/>
            <p:cNvSpPr/>
            <p:nvPr/>
          </p:nvSpPr>
          <p:spPr>
            <a:xfrm>
              <a:off x="8283968" y="2877285"/>
              <a:ext cx="119021" cy="96135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34"/>
            <p:cNvSpPr/>
            <p:nvPr/>
          </p:nvSpPr>
          <p:spPr>
            <a:xfrm>
              <a:off x="8011476" y="2864298"/>
              <a:ext cx="136562" cy="77697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34"/>
            <p:cNvSpPr/>
            <p:nvPr/>
          </p:nvSpPr>
          <p:spPr>
            <a:xfrm>
              <a:off x="8151731" y="2944840"/>
              <a:ext cx="66326" cy="136759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34"/>
            <p:cNvSpPr/>
            <p:nvPr/>
          </p:nvSpPr>
          <p:spPr>
            <a:xfrm>
              <a:off x="8423183" y="2973218"/>
              <a:ext cx="151484" cy="160344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34"/>
            <p:cNvSpPr/>
            <p:nvPr/>
          </p:nvSpPr>
          <p:spPr>
            <a:xfrm>
              <a:off x="8478862" y="3027139"/>
              <a:ext cx="44229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34"/>
            <p:cNvSpPr/>
            <p:nvPr/>
          </p:nvSpPr>
          <p:spPr>
            <a:xfrm>
              <a:off x="8426860" y="3035265"/>
              <a:ext cx="126518" cy="96960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34"/>
            <p:cNvSpPr/>
            <p:nvPr/>
          </p:nvSpPr>
          <p:spPr>
            <a:xfrm>
              <a:off x="8523078" y="3034924"/>
              <a:ext cx="35226" cy="25971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34"/>
            <p:cNvSpPr/>
            <p:nvPr/>
          </p:nvSpPr>
          <p:spPr>
            <a:xfrm>
              <a:off x="8440385" y="3028377"/>
              <a:ext cx="38490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34"/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34"/>
            <p:cNvSpPr/>
            <p:nvPr/>
          </p:nvSpPr>
          <p:spPr>
            <a:xfrm>
              <a:off x="8439147" y="3044341"/>
              <a:ext cx="61842" cy="30508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34"/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34"/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34"/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34"/>
            <p:cNvSpPr/>
            <p:nvPr/>
          </p:nvSpPr>
          <p:spPr>
            <a:xfrm>
              <a:off x="8161955" y="3103698"/>
              <a:ext cx="71258" cy="43045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34"/>
            <p:cNvSpPr/>
            <p:nvPr/>
          </p:nvSpPr>
          <p:spPr>
            <a:xfrm>
              <a:off x="8168516" y="3107828"/>
              <a:ext cx="25809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8199204" y="3105381"/>
              <a:ext cx="24177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7984677" y="3243327"/>
              <a:ext cx="380755" cy="417182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8137183" y="3401773"/>
              <a:ext cx="163573" cy="102376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8089899" y="3351798"/>
              <a:ext cx="67563" cy="28715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8293385" y="3355905"/>
              <a:ext cx="67563" cy="28697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7936765" y="2747899"/>
              <a:ext cx="291920" cy="203479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8197580" y="2766321"/>
              <a:ext cx="298466" cy="240337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6988522" y="2950580"/>
              <a:ext cx="370298" cy="505604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6950128" y="2801491"/>
              <a:ext cx="165833" cy="190117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6985753" y="2891970"/>
              <a:ext cx="91310" cy="27190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7140831" y="3223595"/>
              <a:ext cx="205129" cy="269949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7131826" y="3217945"/>
              <a:ext cx="158856" cy="160237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7296818" y="3215075"/>
              <a:ext cx="490467" cy="567016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7310755" y="3231040"/>
              <a:ext cx="463025" cy="535091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7659178" y="3402544"/>
              <a:ext cx="196108" cy="244068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7300100" y="3671595"/>
              <a:ext cx="438884" cy="561420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7300100" y="3671595"/>
              <a:ext cx="421271" cy="404089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7290270" y="3678143"/>
              <a:ext cx="436014" cy="357008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7413521" y="3859118"/>
              <a:ext cx="167034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7492124" y="3656456"/>
              <a:ext cx="6170" cy="167447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>
              <a:off x="7494994" y="3708852"/>
              <a:ext cx="28679" cy="106286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>
              <a:off x="7306235" y="3697390"/>
              <a:ext cx="50381" cy="84100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7643214" y="3697390"/>
              <a:ext cx="50363" cy="84118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7263669" y="3233730"/>
              <a:ext cx="157188" cy="447493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>
              <a:off x="7279633" y="3256350"/>
              <a:ext cx="528526" cy="484405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>
              <a:off x="7391816" y="3257301"/>
              <a:ext cx="192019" cy="94126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>
              <a:off x="7687843" y="3434922"/>
              <a:ext cx="138786" cy="62272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>
              <a:off x="7584252" y="3252278"/>
              <a:ext cx="158856" cy="417505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>
              <a:off x="7596127" y="3372498"/>
              <a:ext cx="259564" cy="29704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7713225" y="3563089"/>
              <a:ext cx="176863" cy="148220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7562548" y="3326649"/>
              <a:ext cx="129800" cy="122787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7239919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7296011" y="4162287"/>
              <a:ext cx="173509" cy="113371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7249139" y="4264839"/>
              <a:ext cx="220052" cy="27424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7412696" y="4214917"/>
              <a:ext cx="31549" cy="31136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7316065" y="4211168"/>
              <a:ext cx="60604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72923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7742284" y="4217375"/>
              <a:ext cx="67976" cy="56515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7581059" y="4162287"/>
              <a:ext cx="173096" cy="113371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7601849" y="4214917"/>
              <a:ext cx="31136" cy="31136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7580970" y="4264839"/>
              <a:ext cx="220446" cy="27424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7673923" y="4211168"/>
              <a:ext cx="60192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>
              <a:off x="7669815" y="4157229"/>
              <a:ext cx="88458" cy="51977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5" name="Google Shape;2995;p34"/>
            <p:cNvSpPr/>
            <p:nvPr/>
          </p:nvSpPr>
          <p:spPr>
            <a:xfrm>
              <a:off x="7597759" y="3156525"/>
              <a:ext cx="171554" cy="94592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6" name="Google Shape;2996;p34"/>
            <p:cNvSpPr/>
            <p:nvPr/>
          </p:nvSpPr>
          <p:spPr>
            <a:xfrm>
              <a:off x="7757029" y="2754859"/>
              <a:ext cx="166640" cy="348417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>
              <a:off x="7191595" y="2700417"/>
              <a:ext cx="88046" cy="209201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>
              <a:off x="7244009" y="3030009"/>
              <a:ext cx="138391" cy="190781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>
              <a:off x="7199380" y="2595516"/>
              <a:ext cx="706214" cy="650542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>
              <a:off x="7424570" y="3112721"/>
              <a:ext cx="132652" cy="218617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>
              <a:off x="7424570" y="3112721"/>
              <a:ext cx="132652" cy="149834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7689888" y="3031157"/>
              <a:ext cx="166640" cy="163931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7701350" y="3085276"/>
              <a:ext cx="140023" cy="47260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7673923" y="3107806"/>
              <a:ext cx="108492" cy="37467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7135504" y="2898703"/>
              <a:ext cx="186297" cy="163931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7160885" y="2951566"/>
              <a:ext cx="135539" cy="56910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7205927" y="2993326"/>
              <a:ext cx="105228" cy="44911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7232547" y="2687107"/>
              <a:ext cx="553510" cy="545475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7305428" y="2803184"/>
              <a:ext cx="375015" cy="114232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7307885" y="2925539"/>
              <a:ext cx="132239" cy="117406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>
              <a:off x="7313607" y="2936391"/>
              <a:ext cx="86001" cy="76280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>
              <a:off x="7380766" y="2959136"/>
              <a:ext cx="28267" cy="18510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7541255" y="3072952"/>
              <a:ext cx="114644" cy="53699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7301733" y="3019731"/>
              <a:ext cx="114250" cy="53735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7497039" y="3073006"/>
              <a:ext cx="185885" cy="119559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7263669" y="3024251"/>
              <a:ext cx="192431" cy="121245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7479837" y="3142193"/>
              <a:ext cx="35638" cy="13721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7215757" y="2629365"/>
              <a:ext cx="586673" cy="397560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7431118" y="2762644"/>
              <a:ext cx="187104" cy="70899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7263256" y="2783936"/>
              <a:ext cx="60604" cy="53000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7706677" y="2844118"/>
              <a:ext cx="104403" cy="143305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7340640" y="2644971"/>
              <a:ext cx="92942" cy="77589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7748436" y="2785981"/>
              <a:ext cx="60192" cy="72765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7513004" y="2668990"/>
              <a:ext cx="67563" cy="40499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7629689" y="3175360"/>
              <a:ext cx="72496" cy="47852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>
              <a:off x="7697655" y="2669977"/>
              <a:ext cx="82719" cy="74397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>
              <a:off x="7600629" y="2895439"/>
              <a:ext cx="109371" cy="107667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3" name="Google Shape;3033;p34"/>
            <p:cNvSpPr/>
            <p:nvPr/>
          </p:nvSpPr>
          <p:spPr>
            <a:xfrm>
              <a:off x="7308513" y="2832638"/>
              <a:ext cx="148399" cy="68568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4" name="Google Shape;3034;p34"/>
            <p:cNvSpPr/>
            <p:nvPr/>
          </p:nvSpPr>
          <p:spPr>
            <a:xfrm>
              <a:off x="7426203" y="3017309"/>
              <a:ext cx="61429" cy="61429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>
              <a:off x="7438490" y="3086011"/>
              <a:ext cx="85589" cy="55062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>
              <a:off x="7444620" y="3090949"/>
              <a:ext cx="33181" cy="24891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>
              <a:off x="7481069" y="3084701"/>
              <a:ext cx="30724" cy="23273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>
              <a:off x="7420068" y="2585758"/>
              <a:ext cx="291507" cy="144955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>
              <a:off x="7180545" y="3540128"/>
              <a:ext cx="1451259" cy="807371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>
              <a:off x="7189963" y="3556272"/>
              <a:ext cx="1492224" cy="787947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2" name="Google Shape;3042;p34"/>
            <p:cNvSpPr/>
            <p:nvPr/>
          </p:nvSpPr>
          <p:spPr>
            <a:xfrm>
              <a:off x="7196922" y="3574677"/>
              <a:ext cx="1525799" cy="781418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3" name="Google Shape;3043;p34"/>
            <p:cNvSpPr/>
            <p:nvPr/>
          </p:nvSpPr>
          <p:spPr>
            <a:xfrm>
              <a:off x="7170303" y="3588417"/>
              <a:ext cx="1535628" cy="786512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4" name="Google Shape;3044;p34"/>
            <p:cNvSpPr/>
            <p:nvPr/>
          </p:nvSpPr>
          <p:spPr>
            <a:xfrm>
              <a:off x="8301583" y="4200334"/>
              <a:ext cx="711415" cy="168128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5" name="Google Shape;3045;p34"/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6" name="Google Shape;3046;p34"/>
            <p:cNvSpPr/>
            <p:nvPr/>
          </p:nvSpPr>
          <p:spPr>
            <a:xfrm>
              <a:off x="7495819" y="3812031"/>
              <a:ext cx="405703" cy="374190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7" name="Google Shape;3047;p34"/>
            <p:cNvSpPr/>
            <p:nvPr/>
          </p:nvSpPr>
          <p:spPr>
            <a:xfrm>
              <a:off x="7747611" y="3897613"/>
              <a:ext cx="70021" cy="203479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8" name="Google Shape;3048;p34"/>
            <p:cNvSpPr/>
            <p:nvPr/>
          </p:nvSpPr>
          <p:spPr>
            <a:xfrm>
              <a:off x="7674730" y="3897613"/>
              <a:ext cx="69213" cy="205111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9" name="Google Shape;3049;p34"/>
            <p:cNvSpPr/>
            <p:nvPr/>
          </p:nvSpPr>
          <p:spPr>
            <a:xfrm>
              <a:off x="7603087" y="3897613"/>
              <a:ext cx="69608" cy="203479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0" name="Google Shape;3050;p34"/>
            <p:cNvSpPr/>
            <p:nvPr/>
          </p:nvSpPr>
          <p:spPr>
            <a:xfrm>
              <a:off x="7879041" y="3519804"/>
              <a:ext cx="155591" cy="95543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34"/>
            <p:cNvSpPr/>
            <p:nvPr/>
          </p:nvSpPr>
          <p:spPr>
            <a:xfrm>
              <a:off x="7455084" y="3113173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34"/>
            <p:cNvSpPr/>
            <p:nvPr/>
          </p:nvSpPr>
          <p:spPr>
            <a:xfrm>
              <a:off x="8171753" y="3123166"/>
              <a:ext cx="54492" cy="24899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34"/>
            <p:cNvSpPr/>
            <p:nvPr/>
          </p:nvSpPr>
          <p:spPr>
            <a:xfrm>
              <a:off x="8443650" y="3027785"/>
              <a:ext cx="99094" cy="25576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34"/>
            <p:cNvSpPr/>
            <p:nvPr/>
          </p:nvSpPr>
          <p:spPr>
            <a:xfrm>
              <a:off x="7984489" y="2719225"/>
              <a:ext cx="148632" cy="91364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5" name="Google Shape;3055;p34"/>
            <p:cNvSpPr/>
            <p:nvPr/>
          </p:nvSpPr>
          <p:spPr>
            <a:xfrm>
              <a:off x="8339064" y="2750204"/>
              <a:ext cx="137566" cy="106735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09" y="2605420"/>
            <a:ext cx="1798481" cy="2357119"/>
          </a:xfrm>
          <a:prstGeom prst="rect">
            <a:avLst/>
          </a:prstGeom>
        </p:spPr>
      </p:pic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3334;p38"/>
          <p:cNvGrpSpPr/>
          <p:nvPr/>
        </p:nvGrpSpPr>
        <p:grpSpPr>
          <a:xfrm>
            <a:off x="8274722" y="50987"/>
            <a:ext cx="627785" cy="556557"/>
            <a:chOff x="7576529" y="577526"/>
            <a:chExt cx="696375" cy="626714"/>
          </a:xfrm>
        </p:grpSpPr>
        <p:grpSp>
          <p:nvGrpSpPr>
            <p:cNvPr id="543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550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4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545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98174" y="944843"/>
            <a:ext cx="6758581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Lụât chơi: Giáo viên mở slide đầu tiên ra, bao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 8 bức tranh phía sau. Đọc và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 hs 2-3 phút để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 8 nội dung bức tranh.Sau đó, chuyển sang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slide tiếp theo. Ở slide này, đã có 1 hoặc 2 bức tranh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iến mất. Yêu cầu hs nêu tên bức tranh đó là gì?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đáp án đúng bằng cách click vào icon câu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 ở trên tiêu đề.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901652" y="178925"/>
            <a:ext cx="7681157" cy="44552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2650" y="247351"/>
            <a:ext cx="3169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missing?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Pin by Dương Nguyệt Hàn Thiên on Gif | Cartoon question mark, Cute gif,  Emot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07" y="125125"/>
            <a:ext cx="860203" cy="6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6" name="Picture 2" descr="1,445 Ok Boy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66" y="2670841"/>
            <a:ext cx="1155553" cy="12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" name="Picture 7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111" y="2877187"/>
            <a:ext cx="1563277" cy="967605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193" y="1205917"/>
            <a:ext cx="1499963" cy="1266636"/>
          </a:xfrm>
          <a:prstGeom prst="rect">
            <a:avLst/>
          </a:prstGeom>
        </p:spPr>
      </p:pic>
      <p:pic>
        <p:nvPicPr>
          <p:cNvPr id="739" name="Picture 7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075" y="1074567"/>
            <a:ext cx="1084712" cy="1105707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06" y="1003480"/>
            <a:ext cx="1285930" cy="1220883"/>
          </a:xfrm>
          <a:prstGeom prst="rect">
            <a:avLst/>
          </a:prstGeom>
        </p:spPr>
      </p:pic>
      <p:pic>
        <p:nvPicPr>
          <p:cNvPr id="741" name="Picture 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24" y="2422715"/>
            <a:ext cx="1345571" cy="1389585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698" y="1005579"/>
            <a:ext cx="1403178" cy="1347051"/>
          </a:xfrm>
          <a:prstGeom prst="rect">
            <a:avLst/>
          </a:prstGeom>
        </p:spPr>
      </p:pic>
      <p:pic>
        <p:nvPicPr>
          <p:cNvPr id="74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97" y="2422715"/>
            <a:ext cx="961424" cy="15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4" name="Right Arrow 743">
            <a:hlinkClick r:id="rId12" action="ppaction://hlinksldjump"/>
          </p:cNvPr>
          <p:cNvSpPr/>
          <p:nvPr/>
        </p:nvSpPr>
        <p:spPr>
          <a:xfrm>
            <a:off x="8363236" y="4545247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52492" y="927437"/>
            <a:ext cx="6442251" cy="327242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7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4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901652" y="178925"/>
            <a:ext cx="7681157" cy="44552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2650" y="247351"/>
            <a:ext cx="3169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missing?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36" name="Picture 2" descr="1,445 Ok Boy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66" y="2670841"/>
            <a:ext cx="1155553" cy="12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" name="Picture 7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960" y="2713652"/>
            <a:ext cx="1563277" cy="967605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193" y="1205917"/>
            <a:ext cx="1499963" cy="1266636"/>
          </a:xfrm>
          <a:prstGeom prst="rect">
            <a:avLst/>
          </a:prstGeom>
        </p:spPr>
      </p:pic>
      <p:pic>
        <p:nvPicPr>
          <p:cNvPr id="739" name="Picture 7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075" y="1074567"/>
            <a:ext cx="1084712" cy="1105707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06" y="1003480"/>
            <a:ext cx="1285930" cy="1220883"/>
          </a:xfrm>
          <a:prstGeom prst="rect">
            <a:avLst/>
          </a:prstGeom>
        </p:spPr>
      </p:pic>
      <p:pic>
        <p:nvPicPr>
          <p:cNvPr id="741" name="Picture 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24" y="2422715"/>
            <a:ext cx="1345571" cy="1389585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698" y="1005579"/>
            <a:ext cx="1403178" cy="1347051"/>
          </a:xfrm>
          <a:prstGeom prst="rect">
            <a:avLst/>
          </a:prstGeom>
        </p:spPr>
      </p:pic>
      <p:pic>
        <p:nvPicPr>
          <p:cNvPr id="74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97" y="2422715"/>
            <a:ext cx="961424" cy="15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Right Arrow 159">
            <a:hlinkClick r:id="rId12" action="ppaction://hlinksldjump"/>
          </p:cNvPr>
          <p:cNvSpPr/>
          <p:nvPr/>
        </p:nvSpPr>
        <p:spPr>
          <a:xfrm>
            <a:off x="8363236" y="4545247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7170" name="Picture 2" descr="Question - Free people ico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0" y="227016"/>
            <a:ext cx="557842" cy="5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Rounded Rectangle 160"/>
          <p:cNvSpPr/>
          <p:nvPr/>
        </p:nvSpPr>
        <p:spPr>
          <a:xfrm>
            <a:off x="1452492" y="927437"/>
            <a:ext cx="6442251" cy="327242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</p:childTnLst>
        </p:cTn>
      </p:par>
    </p:tnLst>
    <p:bldLst>
      <p:bldP spid="160" grpId="0" animBg="1"/>
      <p:bldP spid="1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901652" y="178925"/>
            <a:ext cx="7681157" cy="44552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2650" y="247351"/>
            <a:ext cx="3169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missing?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36" name="Picture 2" descr="1,445 Ok Boy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66" y="2670841"/>
            <a:ext cx="1155553" cy="12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" name="Picture 7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111" y="2877187"/>
            <a:ext cx="1563277" cy="967605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193" y="1205917"/>
            <a:ext cx="1499963" cy="1266636"/>
          </a:xfrm>
          <a:prstGeom prst="rect">
            <a:avLst/>
          </a:prstGeom>
        </p:spPr>
      </p:pic>
      <p:pic>
        <p:nvPicPr>
          <p:cNvPr id="739" name="Picture 7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075" y="1074567"/>
            <a:ext cx="1084712" cy="1105707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06" y="1003480"/>
            <a:ext cx="1285930" cy="1220883"/>
          </a:xfrm>
          <a:prstGeom prst="rect">
            <a:avLst/>
          </a:prstGeom>
        </p:spPr>
      </p:pic>
      <p:pic>
        <p:nvPicPr>
          <p:cNvPr id="741" name="Picture 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24" y="2422715"/>
            <a:ext cx="1345571" cy="1389585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698" y="1005579"/>
            <a:ext cx="1403178" cy="1347051"/>
          </a:xfrm>
          <a:prstGeom prst="rect">
            <a:avLst/>
          </a:prstGeom>
        </p:spPr>
      </p:pic>
      <p:pic>
        <p:nvPicPr>
          <p:cNvPr id="74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97" y="2422715"/>
            <a:ext cx="961424" cy="15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Right Arrow 159">
            <a:hlinkClick r:id="rId12" action="ppaction://hlinksldjump"/>
          </p:cNvPr>
          <p:cNvSpPr/>
          <p:nvPr/>
        </p:nvSpPr>
        <p:spPr>
          <a:xfrm>
            <a:off x="8363236" y="4545247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161" name="Picture 2" descr="Question - Free people ico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0" y="227016"/>
            <a:ext cx="557842" cy="5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Rounded Rectangle 161"/>
          <p:cNvSpPr/>
          <p:nvPr/>
        </p:nvSpPr>
        <p:spPr>
          <a:xfrm>
            <a:off x="1452492" y="927437"/>
            <a:ext cx="6442251" cy="327242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6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160" grpId="0" animBg="1"/>
      <p:bldP spid="1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901652" y="178925"/>
            <a:ext cx="7681157" cy="44552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2650" y="247351"/>
            <a:ext cx="3169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missing?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36" name="Picture 2" descr="1,445 Ok Boy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58" y="1150031"/>
            <a:ext cx="1155553" cy="12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" name="Picture 7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516" y="1410875"/>
            <a:ext cx="1563277" cy="967605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345" y="2545189"/>
            <a:ext cx="1499963" cy="1266636"/>
          </a:xfrm>
          <a:prstGeom prst="rect">
            <a:avLst/>
          </a:prstGeom>
        </p:spPr>
      </p:pic>
      <p:pic>
        <p:nvPicPr>
          <p:cNvPr id="739" name="Picture 7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4596" y="2706118"/>
            <a:ext cx="1084712" cy="1105707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06" y="1003480"/>
            <a:ext cx="1285930" cy="1220883"/>
          </a:xfrm>
          <a:prstGeom prst="rect">
            <a:avLst/>
          </a:prstGeom>
        </p:spPr>
      </p:pic>
      <p:pic>
        <p:nvPicPr>
          <p:cNvPr id="741" name="Picture 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24" y="2422715"/>
            <a:ext cx="1345571" cy="1389585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698" y="1005579"/>
            <a:ext cx="1403178" cy="1347051"/>
          </a:xfrm>
          <a:prstGeom prst="rect">
            <a:avLst/>
          </a:prstGeom>
        </p:spPr>
      </p:pic>
      <p:pic>
        <p:nvPicPr>
          <p:cNvPr id="74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97" y="2422715"/>
            <a:ext cx="961424" cy="15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Right Arrow 159">
            <a:hlinkClick r:id="rId12" action="ppaction://hlinksldjump"/>
          </p:cNvPr>
          <p:cNvSpPr/>
          <p:nvPr/>
        </p:nvSpPr>
        <p:spPr>
          <a:xfrm>
            <a:off x="8363236" y="4545247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161" name="Picture 2" descr="Question - Free people ico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0" y="227016"/>
            <a:ext cx="557842" cy="5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Rounded Rectangle 161"/>
          <p:cNvSpPr/>
          <p:nvPr/>
        </p:nvSpPr>
        <p:spPr>
          <a:xfrm>
            <a:off x="1452492" y="927437"/>
            <a:ext cx="6442251" cy="327242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160" grpId="0" animBg="1"/>
      <p:bldP spid="1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901652" y="178925"/>
            <a:ext cx="7681157" cy="44552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2650" y="247351"/>
            <a:ext cx="3169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missing?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36" name="Picture 2" descr="1,445 Ok Boy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66" y="2670841"/>
            <a:ext cx="1155553" cy="12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" name="Picture 7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111" y="2877187"/>
            <a:ext cx="1563277" cy="967605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193" y="1205917"/>
            <a:ext cx="1499963" cy="1266636"/>
          </a:xfrm>
          <a:prstGeom prst="rect">
            <a:avLst/>
          </a:prstGeom>
        </p:spPr>
      </p:pic>
      <p:pic>
        <p:nvPicPr>
          <p:cNvPr id="739" name="Picture 7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793" y="1205917"/>
            <a:ext cx="1084712" cy="1105707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5793" y="2479711"/>
            <a:ext cx="1285930" cy="1220883"/>
          </a:xfrm>
          <a:prstGeom prst="rect">
            <a:avLst/>
          </a:prstGeom>
        </p:spPr>
      </p:pic>
      <p:pic>
        <p:nvPicPr>
          <p:cNvPr id="741" name="Picture 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9633" y="1189412"/>
            <a:ext cx="1345571" cy="1389585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1591" y="2577688"/>
            <a:ext cx="1403178" cy="1347051"/>
          </a:xfrm>
          <a:prstGeom prst="rect">
            <a:avLst/>
          </a:prstGeom>
        </p:spPr>
      </p:pic>
      <p:pic>
        <p:nvPicPr>
          <p:cNvPr id="74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44" y="1124099"/>
            <a:ext cx="961424" cy="15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Right Arrow 159">
            <a:hlinkClick r:id="rId12" action="ppaction://hlinksldjump"/>
          </p:cNvPr>
          <p:cNvSpPr/>
          <p:nvPr/>
        </p:nvSpPr>
        <p:spPr>
          <a:xfrm>
            <a:off x="8363236" y="4545247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161" name="Picture 2" descr="Question - Free people ico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0" y="227016"/>
            <a:ext cx="557842" cy="5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Rounded Rectangle 161"/>
          <p:cNvSpPr/>
          <p:nvPr/>
        </p:nvSpPr>
        <p:spPr>
          <a:xfrm>
            <a:off x="1452492" y="927437"/>
            <a:ext cx="6442251" cy="327242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3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160" grpId="0" animBg="1"/>
      <p:bldP spid="1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34"/>
          <p:cNvSpPr/>
          <p:nvPr/>
        </p:nvSpPr>
        <p:spPr>
          <a:xfrm>
            <a:off x="8274851" y="2077676"/>
            <a:ext cx="149871" cy="146687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2" name="Google Shape;2552;p34"/>
          <p:cNvSpPr/>
          <p:nvPr/>
        </p:nvSpPr>
        <p:spPr>
          <a:xfrm flipH="1">
            <a:off x="2794962" y="4441171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3" name="Google Shape;2553;p34"/>
          <p:cNvSpPr/>
          <p:nvPr/>
        </p:nvSpPr>
        <p:spPr>
          <a:xfrm>
            <a:off x="2794604" y="542792"/>
            <a:ext cx="150571" cy="146687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54" name="Google Shape;2554;p34"/>
          <p:cNvSpPr/>
          <p:nvPr/>
        </p:nvSpPr>
        <p:spPr>
          <a:xfrm>
            <a:off x="6543019" y="4371248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21" name="Google Shape;3313;p38"/>
          <p:cNvGrpSpPr/>
          <p:nvPr/>
        </p:nvGrpSpPr>
        <p:grpSpPr>
          <a:xfrm>
            <a:off x="142005" y="4196173"/>
            <a:ext cx="832822" cy="946055"/>
            <a:chOff x="1177052" y="354474"/>
            <a:chExt cx="923814" cy="1065310"/>
          </a:xfrm>
        </p:grpSpPr>
        <p:grpSp>
          <p:nvGrpSpPr>
            <p:cNvPr id="522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534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524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5" name="Google Shape;3347;p38"/>
          <p:cNvGrpSpPr/>
          <p:nvPr/>
        </p:nvGrpSpPr>
        <p:grpSpPr>
          <a:xfrm>
            <a:off x="4276382" y="4665060"/>
            <a:ext cx="468578" cy="397258"/>
            <a:chOff x="4312154" y="4239766"/>
            <a:chExt cx="519774" cy="447334"/>
          </a:xfrm>
        </p:grpSpPr>
        <p:grpSp>
          <p:nvGrpSpPr>
            <p:cNvPr id="556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562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7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558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7" name="Google Shape;3854;p40"/>
          <p:cNvGrpSpPr/>
          <p:nvPr/>
        </p:nvGrpSpPr>
        <p:grpSpPr>
          <a:xfrm>
            <a:off x="8355554" y="4474372"/>
            <a:ext cx="788446" cy="669128"/>
            <a:chOff x="7777300" y="3664914"/>
            <a:chExt cx="788446" cy="669128"/>
          </a:xfrm>
        </p:grpSpPr>
        <p:sp>
          <p:nvSpPr>
            <p:cNvPr id="568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576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571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1" name="Google Shape;3868;p40"/>
          <p:cNvGrpSpPr/>
          <p:nvPr/>
        </p:nvGrpSpPr>
        <p:grpSpPr>
          <a:xfrm>
            <a:off x="146994" y="108816"/>
            <a:ext cx="759315" cy="702413"/>
            <a:chOff x="325779" y="660283"/>
            <a:chExt cx="976359" cy="903193"/>
          </a:xfrm>
        </p:grpSpPr>
        <p:grpSp>
          <p:nvGrpSpPr>
            <p:cNvPr id="582" name="Google Shape;3869;p40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595" name="Google Shape;3870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871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872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873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874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875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876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877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878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879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880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3881;p40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584" name="Google Shape;3882;p40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883;p40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884;p40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885;p40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886;p40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887;p40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888;p40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889;p40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890;p40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891;p40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892;p40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6" name="Google Shape;3313;p38"/>
          <p:cNvGrpSpPr/>
          <p:nvPr/>
        </p:nvGrpSpPr>
        <p:grpSpPr>
          <a:xfrm>
            <a:off x="142005" y="4196173"/>
            <a:ext cx="923814" cy="1065310"/>
            <a:chOff x="1177052" y="354474"/>
            <a:chExt cx="923814" cy="1065310"/>
          </a:xfrm>
        </p:grpSpPr>
        <p:grpSp>
          <p:nvGrpSpPr>
            <p:cNvPr id="607" name="Google Shape;3314;p38"/>
            <p:cNvGrpSpPr/>
            <p:nvPr/>
          </p:nvGrpSpPr>
          <p:grpSpPr>
            <a:xfrm rot="1690083" flipH="1">
              <a:off x="1377035" y="467466"/>
              <a:ext cx="550053" cy="874260"/>
              <a:chOff x="8013766" y="3192608"/>
              <a:chExt cx="518175" cy="823593"/>
            </a:xfrm>
          </p:grpSpPr>
          <p:sp>
            <p:nvSpPr>
              <p:cNvPr id="619" name="Google Shape;3315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316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317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318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319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320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321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322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" name="Google Shape;3323;p38"/>
            <p:cNvGrpSpPr/>
            <p:nvPr/>
          </p:nvGrpSpPr>
          <p:grpSpPr>
            <a:xfrm rot="1690083" flipH="1">
              <a:off x="1350832" y="432532"/>
              <a:ext cx="550053" cy="874260"/>
              <a:chOff x="8013766" y="3192608"/>
              <a:chExt cx="518175" cy="823593"/>
            </a:xfrm>
          </p:grpSpPr>
          <p:sp>
            <p:nvSpPr>
              <p:cNvPr id="609" name="Google Shape;3324;p38"/>
              <p:cNvSpPr/>
              <p:nvPr/>
            </p:nvSpPr>
            <p:spPr>
              <a:xfrm>
                <a:off x="8241576" y="3815822"/>
                <a:ext cx="290366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599" extrusionOk="0">
                    <a:moveTo>
                      <a:pt x="763" y="0"/>
                    </a:moveTo>
                    <a:lnTo>
                      <a:pt x="1" y="296"/>
                    </a:lnTo>
                    <a:lnTo>
                      <a:pt x="39" y="396"/>
                    </a:lnTo>
                    <a:cubicBezTo>
                      <a:pt x="91" y="522"/>
                      <a:pt x="215" y="598"/>
                      <a:pt x="348" y="598"/>
                    </a:cubicBezTo>
                    <a:cubicBezTo>
                      <a:pt x="392" y="598"/>
                      <a:pt x="438" y="590"/>
                      <a:pt x="482" y="572"/>
                    </a:cubicBezTo>
                    <a:lnTo>
                      <a:pt x="639" y="508"/>
                    </a:lnTo>
                    <a:cubicBezTo>
                      <a:pt x="791" y="446"/>
                      <a:pt x="868" y="277"/>
                      <a:pt x="810" y="129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325;p38"/>
              <p:cNvSpPr/>
              <p:nvPr/>
            </p:nvSpPr>
            <p:spPr>
              <a:xfrm>
                <a:off x="8273690" y="3815822"/>
                <a:ext cx="258251" cy="200379"/>
              </a:xfrm>
              <a:custGeom>
                <a:avLst/>
                <a:gdLst/>
                <a:ahLst/>
                <a:cxnLst/>
                <a:rect l="l" t="t" r="r" b="b"/>
                <a:pathLst>
                  <a:path w="772" h="599" extrusionOk="0">
                    <a:moveTo>
                      <a:pt x="667" y="0"/>
                    </a:moveTo>
                    <a:lnTo>
                      <a:pt x="598" y="27"/>
                    </a:lnTo>
                    <a:lnTo>
                      <a:pt x="605" y="43"/>
                    </a:lnTo>
                    <a:cubicBezTo>
                      <a:pt x="662" y="193"/>
                      <a:pt x="586" y="365"/>
                      <a:pt x="431" y="427"/>
                    </a:cubicBezTo>
                    <a:lnTo>
                      <a:pt x="272" y="488"/>
                    </a:lnTo>
                    <a:cubicBezTo>
                      <a:pt x="228" y="507"/>
                      <a:pt x="184" y="515"/>
                      <a:pt x="140" y="515"/>
                    </a:cubicBezTo>
                    <a:cubicBezTo>
                      <a:pt x="91" y="515"/>
                      <a:pt x="44" y="505"/>
                      <a:pt x="0" y="486"/>
                    </a:cubicBezTo>
                    <a:lnTo>
                      <a:pt x="0" y="486"/>
                    </a:lnTo>
                    <a:cubicBezTo>
                      <a:pt x="62" y="558"/>
                      <a:pt x="154" y="598"/>
                      <a:pt x="251" y="598"/>
                    </a:cubicBezTo>
                    <a:cubicBezTo>
                      <a:pt x="296" y="598"/>
                      <a:pt x="342" y="590"/>
                      <a:pt x="386" y="572"/>
                    </a:cubicBezTo>
                    <a:lnTo>
                      <a:pt x="543" y="508"/>
                    </a:lnTo>
                    <a:cubicBezTo>
                      <a:pt x="695" y="446"/>
                      <a:pt x="772" y="277"/>
                      <a:pt x="714" y="129"/>
                    </a:cubicBezTo>
                    <a:lnTo>
                      <a:pt x="6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326;p38"/>
              <p:cNvSpPr/>
              <p:nvPr/>
            </p:nvSpPr>
            <p:spPr>
              <a:xfrm>
                <a:off x="8044877" y="3192608"/>
                <a:ext cx="257582" cy="21008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28" extrusionOk="0">
                    <a:moveTo>
                      <a:pt x="234" y="0"/>
                    </a:moveTo>
                    <a:cubicBezTo>
                      <a:pt x="191" y="0"/>
                      <a:pt x="152" y="27"/>
                      <a:pt x="144" y="73"/>
                    </a:cubicBezTo>
                    <a:lnTo>
                      <a:pt x="101" y="232"/>
                    </a:lnTo>
                    <a:lnTo>
                      <a:pt x="1" y="620"/>
                    </a:lnTo>
                    <a:lnTo>
                      <a:pt x="3" y="620"/>
                    </a:lnTo>
                    <a:cubicBezTo>
                      <a:pt x="3" y="623"/>
                      <a:pt x="3" y="625"/>
                      <a:pt x="5" y="627"/>
                    </a:cubicBezTo>
                    <a:lnTo>
                      <a:pt x="770" y="377"/>
                    </a:lnTo>
                    <a:cubicBezTo>
                      <a:pt x="770" y="375"/>
                      <a:pt x="767" y="370"/>
                      <a:pt x="763" y="370"/>
                    </a:cubicBezTo>
                    <a:cubicBezTo>
                      <a:pt x="765" y="368"/>
                      <a:pt x="765" y="366"/>
                      <a:pt x="765" y="366"/>
                    </a:cubicBezTo>
                    <a:lnTo>
                      <a:pt x="444" y="130"/>
                    </a:lnTo>
                    <a:lnTo>
                      <a:pt x="294" y="18"/>
                    </a:lnTo>
                    <a:cubicBezTo>
                      <a:pt x="275" y="6"/>
                      <a:pt x="254" y="0"/>
                      <a:pt x="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327;p38"/>
              <p:cNvSpPr/>
              <p:nvPr/>
            </p:nvSpPr>
            <p:spPr>
              <a:xfrm>
                <a:off x="8041866" y="3328424"/>
                <a:ext cx="447926" cy="56902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701" extrusionOk="0">
                    <a:moveTo>
                      <a:pt x="805" y="0"/>
                    </a:moveTo>
                    <a:lnTo>
                      <a:pt x="0" y="262"/>
                    </a:lnTo>
                    <a:lnTo>
                      <a:pt x="576" y="1700"/>
                    </a:lnTo>
                    <a:lnTo>
                      <a:pt x="1338" y="1405"/>
                    </a:lnTo>
                    <a:lnTo>
                      <a:pt x="8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328;p38"/>
              <p:cNvSpPr/>
              <p:nvPr/>
            </p:nvSpPr>
            <p:spPr>
              <a:xfrm rot="373777">
                <a:off x="8105695" y="3461666"/>
                <a:ext cx="261050" cy="148542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456" fill="none" extrusionOk="0">
                    <a:moveTo>
                      <a:pt x="1" y="446"/>
                    </a:moveTo>
                    <a:cubicBezTo>
                      <a:pt x="163" y="455"/>
                      <a:pt x="324" y="367"/>
                      <a:pt x="401" y="227"/>
                    </a:cubicBezTo>
                    <a:cubicBezTo>
                      <a:pt x="429" y="174"/>
                      <a:pt x="446" y="112"/>
                      <a:pt x="496" y="77"/>
                    </a:cubicBezTo>
                    <a:cubicBezTo>
                      <a:pt x="546" y="39"/>
                      <a:pt x="620" y="43"/>
                      <a:pt x="682" y="60"/>
                    </a:cubicBezTo>
                    <a:cubicBezTo>
                      <a:pt x="746" y="79"/>
                      <a:pt x="803" y="108"/>
                      <a:pt x="867" y="117"/>
                    </a:cubicBezTo>
                    <a:cubicBezTo>
                      <a:pt x="972" y="132"/>
                      <a:pt x="1082" y="86"/>
                      <a:pt x="1141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329;p38"/>
              <p:cNvSpPr/>
              <p:nvPr/>
            </p:nvSpPr>
            <p:spPr>
              <a:xfrm rot="373777">
                <a:off x="8193110" y="3655181"/>
                <a:ext cx="255106" cy="15310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70" fill="none" extrusionOk="0">
                    <a:moveTo>
                      <a:pt x="1" y="465"/>
                    </a:moveTo>
                    <a:cubicBezTo>
                      <a:pt x="158" y="470"/>
                      <a:pt x="318" y="379"/>
                      <a:pt x="391" y="241"/>
                    </a:cubicBezTo>
                    <a:cubicBezTo>
                      <a:pt x="418" y="189"/>
                      <a:pt x="437" y="127"/>
                      <a:pt x="484" y="91"/>
                    </a:cubicBezTo>
                    <a:cubicBezTo>
                      <a:pt x="534" y="53"/>
                      <a:pt x="606" y="55"/>
                      <a:pt x="668" y="72"/>
                    </a:cubicBezTo>
                    <a:cubicBezTo>
                      <a:pt x="727" y="86"/>
                      <a:pt x="787" y="115"/>
                      <a:pt x="849" y="122"/>
                    </a:cubicBezTo>
                    <a:cubicBezTo>
                      <a:pt x="949" y="134"/>
                      <a:pt x="1056" y="86"/>
                      <a:pt x="1115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3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330;p38"/>
              <p:cNvSpPr/>
              <p:nvPr/>
            </p:nvSpPr>
            <p:spPr>
              <a:xfrm>
                <a:off x="8096059" y="3480297"/>
                <a:ext cx="68577" cy="133809"/>
              </a:xfrm>
              <a:custGeom>
                <a:avLst/>
                <a:gdLst/>
                <a:ahLst/>
                <a:cxnLst/>
                <a:rect l="l" t="t" r="r" b="b"/>
                <a:pathLst>
                  <a:path w="205" h="400" extrusionOk="0">
                    <a:moveTo>
                      <a:pt x="39" y="1"/>
                    </a:moveTo>
                    <a:cubicBezTo>
                      <a:pt x="35" y="1"/>
                      <a:pt x="31" y="2"/>
                      <a:pt x="26" y="3"/>
                    </a:cubicBezTo>
                    <a:cubicBezTo>
                      <a:pt x="10" y="10"/>
                      <a:pt x="0" y="29"/>
                      <a:pt x="5" y="48"/>
                    </a:cubicBezTo>
                    <a:lnTo>
                      <a:pt x="126" y="375"/>
                    </a:lnTo>
                    <a:cubicBezTo>
                      <a:pt x="132" y="390"/>
                      <a:pt x="146" y="400"/>
                      <a:pt x="161" y="400"/>
                    </a:cubicBezTo>
                    <a:cubicBezTo>
                      <a:pt x="166" y="400"/>
                      <a:pt x="171" y="399"/>
                      <a:pt x="176" y="396"/>
                    </a:cubicBezTo>
                    <a:cubicBezTo>
                      <a:pt x="195" y="389"/>
                      <a:pt x="205" y="368"/>
                      <a:pt x="198" y="346"/>
                    </a:cubicBezTo>
                    <a:lnTo>
                      <a:pt x="71" y="22"/>
                    </a:lnTo>
                    <a:cubicBezTo>
                      <a:pt x="66" y="9"/>
                      <a:pt x="53" y="1"/>
                      <a:pt x="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331;p38"/>
              <p:cNvSpPr/>
              <p:nvPr/>
            </p:nvSpPr>
            <p:spPr>
              <a:xfrm>
                <a:off x="8147575" y="3627486"/>
                <a:ext cx="105709" cy="22914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85" extrusionOk="0">
                    <a:moveTo>
                      <a:pt x="46" y="0"/>
                    </a:moveTo>
                    <a:cubicBezTo>
                      <a:pt x="41" y="0"/>
                      <a:pt x="35" y="1"/>
                      <a:pt x="29" y="4"/>
                    </a:cubicBezTo>
                    <a:cubicBezTo>
                      <a:pt x="10" y="11"/>
                      <a:pt x="1" y="32"/>
                      <a:pt x="8" y="51"/>
                    </a:cubicBezTo>
                    <a:lnTo>
                      <a:pt x="246" y="663"/>
                    </a:lnTo>
                    <a:cubicBezTo>
                      <a:pt x="252" y="676"/>
                      <a:pt x="264" y="685"/>
                      <a:pt x="277" y="685"/>
                    </a:cubicBezTo>
                    <a:cubicBezTo>
                      <a:pt x="281" y="685"/>
                      <a:pt x="285" y="684"/>
                      <a:pt x="289" y="682"/>
                    </a:cubicBezTo>
                    <a:cubicBezTo>
                      <a:pt x="306" y="675"/>
                      <a:pt x="315" y="659"/>
                      <a:pt x="308" y="640"/>
                    </a:cubicBezTo>
                    <a:lnTo>
                      <a:pt x="79" y="25"/>
                    </a:lnTo>
                    <a:cubicBezTo>
                      <a:pt x="74" y="9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332;p38"/>
              <p:cNvSpPr/>
              <p:nvPr/>
            </p:nvSpPr>
            <p:spPr>
              <a:xfrm>
                <a:off x="8207455" y="3775010"/>
                <a:ext cx="310102" cy="144514"/>
              </a:xfrm>
              <a:custGeom>
                <a:avLst/>
                <a:gdLst/>
                <a:ahLst/>
                <a:cxnLst/>
                <a:rect l="l" t="t" r="r" b="b"/>
                <a:pathLst>
                  <a:path w="927" h="432" extrusionOk="0">
                    <a:moveTo>
                      <a:pt x="848" y="1"/>
                    </a:moveTo>
                    <a:cubicBezTo>
                      <a:pt x="839" y="1"/>
                      <a:pt x="831" y="2"/>
                      <a:pt x="822" y="6"/>
                    </a:cubicBezTo>
                    <a:lnTo>
                      <a:pt x="60" y="294"/>
                    </a:lnTo>
                    <a:cubicBezTo>
                      <a:pt x="22" y="308"/>
                      <a:pt x="0" y="351"/>
                      <a:pt x="17" y="387"/>
                    </a:cubicBezTo>
                    <a:cubicBezTo>
                      <a:pt x="27" y="410"/>
                      <a:pt x="48" y="427"/>
                      <a:pt x="72" y="429"/>
                    </a:cubicBezTo>
                    <a:cubicBezTo>
                      <a:pt x="78" y="430"/>
                      <a:pt x="83" y="431"/>
                      <a:pt x="89" y="431"/>
                    </a:cubicBezTo>
                    <a:cubicBezTo>
                      <a:pt x="96" y="431"/>
                      <a:pt x="104" y="430"/>
                      <a:pt x="112" y="427"/>
                    </a:cubicBezTo>
                    <a:lnTo>
                      <a:pt x="872" y="134"/>
                    </a:lnTo>
                    <a:cubicBezTo>
                      <a:pt x="908" y="122"/>
                      <a:pt x="927" y="82"/>
                      <a:pt x="912" y="46"/>
                    </a:cubicBezTo>
                    <a:cubicBezTo>
                      <a:pt x="903" y="19"/>
                      <a:pt x="877" y="1"/>
                      <a:pt x="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333;p38"/>
              <p:cNvSpPr/>
              <p:nvPr/>
            </p:nvSpPr>
            <p:spPr>
              <a:xfrm>
                <a:off x="8013766" y="3308687"/>
                <a:ext cx="326159" cy="136151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07" extrusionOk="0">
                    <a:moveTo>
                      <a:pt x="889" y="1"/>
                    </a:moveTo>
                    <a:cubicBezTo>
                      <a:pt x="882" y="1"/>
                      <a:pt x="875" y="2"/>
                      <a:pt x="868" y="4"/>
                    </a:cubicBezTo>
                    <a:lnTo>
                      <a:pt x="63" y="261"/>
                    </a:lnTo>
                    <a:cubicBezTo>
                      <a:pt x="22" y="276"/>
                      <a:pt x="1" y="316"/>
                      <a:pt x="17" y="357"/>
                    </a:cubicBezTo>
                    <a:cubicBezTo>
                      <a:pt x="27" y="383"/>
                      <a:pt x="51" y="400"/>
                      <a:pt x="77" y="404"/>
                    </a:cubicBezTo>
                    <a:cubicBezTo>
                      <a:pt x="82" y="406"/>
                      <a:pt x="88" y="407"/>
                      <a:pt x="93" y="407"/>
                    </a:cubicBezTo>
                    <a:cubicBezTo>
                      <a:pt x="102" y="407"/>
                      <a:pt x="110" y="405"/>
                      <a:pt x="117" y="402"/>
                    </a:cubicBezTo>
                    <a:lnTo>
                      <a:pt x="918" y="142"/>
                    </a:lnTo>
                    <a:cubicBezTo>
                      <a:pt x="956" y="130"/>
                      <a:pt x="975" y="90"/>
                      <a:pt x="960" y="52"/>
                    </a:cubicBezTo>
                    <a:cubicBezTo>
                      <a:pt x="949" y="21"/>
                      <a:pt x="920" y="1"/>
                      <a:pt x="8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7" name="Google Shape;3334;p38"/>
          <p:cNvGrpSpPr/>
          <p:nvPr/>
        </p:nvGrpSpPr>
        <p:grpSpPr>
          <a:xfrm>
            <a:off x="8274722" y="50987"/>
            <a:ext cx="696375" cy="626714"/>
            <a:chOff x="7576529" y="577526"/>
            <a:chExt cx="696375" cy="626714"/>
          </a:xfrm>
        </p:grpSpPr>
        <p:grpSp>
          <p:nvGrpSpPr>
            <p:cNvPr id="628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635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630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0" name="Google Shape;3347;p38"/>
          <p:cNvGrpSpPr/>
          <p:nvPr/>
        </p:nvGrpSpPr>
        <p:grpSpPr>
          <a:xfrm>
            <a:off x="4276382" y="4665060"/>
            <a:ext cx="519774" cy="447334"/>
            <a:chOff x="4312154" y="4239766"/>
            <a:chExt cx="519774" cy="447334"/>
          </a:xfrm>
        </p:grpSpPr>
        <p:grpSp>
          <p:nvGrpSpPr>
            <p:cNvPr id="641" name="Google Shape;3348;p38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647" name="Google Shape;3349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350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351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352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3353;p38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643" name="Google Shape;3354;p38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355;p38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356;p38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357;p38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1" name="Google Shape;3854;p40"/>
          <p:cNvGrpSpPr/>
          <p:nvPr/>
        </p:nvGrpSpPr>
        <p:grpSpPr>
          <a:xfrm>
            <a:off x="13919941" y="4626772"/>
            <a:ext cx="788446" cy="669128"/>
            <a:chOff x="7777300" y="3664914"/>
            <a:chExt cx="788446" cy="669128"/>
          </a:xfrm>
        </p:grpSpPr>
        <p:sp>
          <p:nvSpPr>
            <p:cNvPr id="652" name="Google Shape;3855;p40"/>
            <p:cNvSpPr/>
            <p:nvPr/>
          </p:nvSpPr>
          <p:spPr>
            <a:xfrm>
              <a:off x="7884028" y="3877266"/>
              <a:ext cx="149843" cy="146687"/>
            </a:xfrm>
            <a:custGeom>
              <a:avLst/>
              <a:gdLst/>
              <a:ahLst/>
              <a:cxnLst/>
              <a:rect l="l" t="t" r="r" b="b"/>
              <a:pathLst>
                <a:path w="5364" h="5251" extrusionOk="0">
                  <a:moveTo>
                    <a:pt x="2695" y="0"/>
                  </a:moveTo>
                  <a:cubicBezTo>
                    <a:pt x="2588" y="0"/>
                    <a:pt x="2482" y="57"/>
                    <a:pt x="2432" y="169"/>
                  </a:cubicBezTo>
                  <a:lnTo>
                    <a:pt x="1830" y="1598"/>
                  </a:lnTo>
                  <a:cubicBezTo>
                    <a:pt x="1805" y="1648"/>
                    <a:pt x="1755" y="1723"/>
                    <a:pt x="1680" y="1748"/>
                  </a:cubicBezTo>
                  <a:lnTo>
                    <a:pt x="226" y="2350"/>
                  </a:lnTo>
                  <a:cubicBezTo>
                    <a:pt x="0" y="2450"/>
                    <a:pt x="0" y="2776"/>
                    <a:pt x="226" y="2876"/>
                  </a:cubicBezTo>
                  <a:lnTo>
                    <a:pt x="1655" y="3478"/>
                  </a:lnTo>
                  <a:cubicBezTo>
                    <a:pt x="1730" y="3503"/>
                    <a:pt x="1780" y="3553"/>
                    <a:pt x="1805" y="3628"/>
                  </a:cubicBezTo>
                  <a:lnTo>
                    <a:pt x="2432" y="5082"/>
                  </a:lnTo>
                  <a:cubicBezTo>
                    <a:pt x="2482" y="5195"/>
                    <a:pt x="2582" y="5251"/>
                    <a:pt x="2682" y="5251"/>
                  </a:cubicBezTo>
                  <a:cubicBezTo>
                    <a:pt x="2782" y="5251"/>
                    <a:pt x="2883" y="5195"/>
                    <a:pt x="2933" y="5082"/>
                  </a:cubicBezTo>
                  <a:lnTo>
                    <a:pt x="3534" y="3653"/>
                  </a:lnTo>
                  <a:cubicBezTo>
                    <a:pt x="3584" y="3603"/>
                    <a:pt x="3635" y="3528"/>
                    <a:pt x="3685" y="3503"/>
                  </a:cubicBezTo>
                  <a:lnTo>
                    <a:pt x="5138" y="2901"/>
                  </a:lnTo>
                  <a:cubicBezTo>
                    <a:pt x="5364" y="2801"/>
                    <a:pt x="5364" y="2475"/>
                    <a:pt x="5138" y="2375"/>
                  </a:cubicBezTo>
                  <a:lnTo>
                    <a:pt x="3735" y="1773"/>
                  </a:lnTo>
                  <a:cubicBezTo>
                    <a:pt x="3660" y="1748"/>
                    <a:pt x="3610" y="1698"/>
                    <a:pt x="3584" y="1623"/>
                  </a:cubicBezTo>
                  <a:lnTo>
                    <a:pt x="2958" y="169"/>
                  </a:lnTo>
                  <a:cubicBezTo>
                    <a:pt x="2908" y="57"/>
                    <a:pt x="2801" y="0"/>
                    <a:pt x="26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3856;p40"/>
            <p:cNvGrpSpPr/>
            <p:nvPr/>
          </p:nvGrpSpPr>
          <p:grpSpPr>
            <a:xfrm>
              <a:off x="7844464" y="3693808"/>
              <a:ext cx="721282" cy="640234"/>
              <a:chOff x="7680248" y="3920193"/>
              <a:chExt cx="562667" cy="499442"/>
            </a:xfrm>
          </p:grpSpPr>
          <p:sp>
            <p:nvSpPr>
              <p:cNvPr id="660" name="Google Shape;3857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858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859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860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861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4" name="Google Shape;3862;p40"/>
            <p:cNvGrpSpPr/>
            <p:nvPr/>
          </p:nvGrpSpPr>
          <p:grpSpPr>
            <a:xfrm>
              <a:off x="7777300" y="3664914"/>
              <a:ext cx="721282" cy="640234"/>
              <a:chOff x="7680248" y="3920193"/>
              <a:chExt cx="562667" cy="499442"/>
            </a:xfrm>
          </p:grpSpPr>
          <p:sp>
            <p:nvSpPr>
              <p:cNvPr id="655" name="Google Shape;3863;p40"/>
              <p:cNvSpPr/>
              <p:nvPr/>
            </p:nvSpPr>
            <p:spPr>
              <a:xfrm>
                <a:off x="7680248" y="3920193"/>
                <a:ext cx="468666" cy="3365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006" extrusionOk="0">
                    <a:moveTo>
                      <a:pt x="1174" y="1"/>
                    </a:moveTo>
                    <a:cubicBezTo>
                      <a:pt x="1157" y="1"/>
                      <a:pt x="1140" y="5"/>
                      <a:pt x="1124" y="15"/>
                    </a:cubicBezTo>
                    <a:lnTo>
                      <a:pt x="798" y="203"/>
                    </a:lnTo>
                    <a:cubicBezTo>
                      <a:pt x="755" y="229"/>
                      <a:pt x="738" y="279"/>
                      <a:pt x="750" y="326"/>
                    </a:cubicBezTo>
                    <a:cubicBezTo>
                      <a:pt x="760" y="357"/>
                      <a:pt x="760" y="391"/>
                      <a:pt x="750" y="426"/>
                    </a:cubicBezTo>
                    <a:cubicBezTo>
                      <a:pt x="731" y="488"/>
                      <a:pt x="681" y="536"/>
                      <a:pt x="619" y="550"/>
                    </a:cubicBezTo>
                    <a:cubicBezTo>
                      <a:pt x="603" y="554"/>
                      <a:pt x="587" y="556"/>
                      <a:pt x="572" y="556"/>
                    </a:cubicBezTo>
                    <a:cubicBezTo>
                      <a:pt x="515" y="556"/>
                      <a:pt x="465" y="530"/>
                      <a:pt x="431" y="488"/>
                    </a:cubicBezTo>
                    <a:cubicBezTo>
                      <a:pt x="417" y="469"/>
                      <a:pt x="395" y="459"/>
                      <a:pt x="372" y="459"/>
                    </a:cubicBezTo>
                    <a:cubicBezTo>
                      <a:pt x="361" y="459"/>
                      <a:pt x="349" y="461"/>
                      <a:pt x="338" y="467"/>
                    </a:cubicBezTo>
                    <a:lnTo>
                      <a:pt x="64" y="627"/>
                    </a:lnTo>
                    <a:cubicBezTo>
                      <a:pt x="17" y="655"/>
                      <a:pt x="0" y="717"/>
                      <a:pt x="29" y="765"/>
                    </a:cubicBezTo>
                    <a:lnTo>
                      <a:pt x="167" y="1005"/>
                    </a:lnTo>
                    <a:lnTo>
                      <a:pt x="1400" y="291"/>
                    </a:lnTo>
                    <a:lnTo>
                      <a:pt x="1262" y="53"/>
                    </a:lnTo>
                    <a:cubicBezTo>
                      <a:pt x="1243" y="19"/>
                      <a:pt x="1209" y="1"/>
                      <a:pt x="11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864;p40"/>
              <p:cNvSpPr/>
              <p:nvPr/>
            </p:nvSpPr>
            <p:spPr>
              <a:xfrm>
                <a:off x="7781274" y="4096152"/>
                <a:ext cx="461641" cy="323483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967" extrusionOk="0">
                    <a:moveTo>
                      <a:pt x="1234" y="1"/>
                    </a:moveTo>
                    <a:lnTo>
                      <a:pt x="0" y="712"/>
                    </a:lnTo>
                    <a:lnTo>
                      <a:pt x="117" y="915"/>
                    </a:lnTo>
                    <a:cubicBezTo>
                      <a:pt x="135" y="948"/>
                      <a:pt x="169" y="967"/>
                      <a:pt x="205" y="967"/>
                    </a:cubicBezTo>
                    <a:cubicBezTo>
                      <a:pt x="222" y="967"/>
                      <a:pt x="240" y="962"/>
                      <a:pt x="255" y="953"/>
                    </a:cubicBezTo>
                    <a:lnTo>
                      <a:pt x="517" y="801"/>
                    </a:lnTo>
                    <a:cubicBezTo>
                      <a:pt x="555" y="779"/>
                      <a:pt x="572" y="734"/>
                      <a:pt x="562" y="691"/>
                    </a:cubicBezTo>
                    <a:cubicBezTo>
                      <a:pt x="555" y="665"/>
                      <a:pt x="555" y="634"/>
                      <a:pt x="562" y="601"/>
                    </a:cubicBezTo>
                    <a:cubicBezTo>
                      <a:pt x="579" y="536"/>
                      <a:pt x="634" y="482"/>
                      <a:pt x="701" y="467"/>
                    </a:cubicBezTo>
                    <a:cubicBezTo>
                      <a:pt x="713" y="465"/>
                      <a:pt x="725" y="464"/>
                      <a:pt x="737" y="464"/>
                    </a:cubicBezTo>
                    <a:cubicBezTo>
                      <a:pt x="789" y="464"/>
                      <a:pt x="837" y="485"/>
                      <a:pt x="872" y="520"/>
                    </a:cubicBezTo>
                    <a:cubicBezTo>
                      <a:pt x="889" y="537"/>
                      <a:pt x="913" y="546"/>
                      <a:pt x="936" y="546"/>
                    </a:cubicBezTo>
                    <a:cubicBezTo>
                      <a:pt x="951" y="546"/>
                      <a:pt x="966" y="542"/>
                      <a:pt x="979" y="534"/>
                    </a:cubicBezTo>
                    <a:lnTo>
                      <a:pt x="1315" y="341"/>
                    </a:lnTo>
                    <a:cubicBezTo>
                      <a:pt x="1363" y="312"/>
                      <a:pt x="1379" y="251"/>
                      <a:pt x="1351" y="203"/>
                    </a:cubicBez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865;p40"/>
              <p:cNvSpPr/>
              <p:nvPr/>
            </p:nvSpPr>
            <p:spPr>
              <a:xfrm>
                <a:off x="7735779" y="4017204"/>
                <a:ext cx="424175" cy="25758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770" extrusionOk="0">
                    <a:moveTo>
                      <a:pt x="1234" y="1"/>
                    </a:moveTo>
                    <a:lnTo>
                      <a:pt x="1" y="715"/>
                    </a:lnTo>
                    <a:lnTo>
                      <a:pt x="32" y="770"/>
                    </a:lnTo>
                    <a:lnTo>
                      <a:pt x="1268" y="58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866;p40"/>
              <p:cNvSpPr/>
              <p:nvPr/>
            </p:nvSpPr>
            <p:spPr>
              <a:xfrm>
                <a:off x="7746149" y="4036272"/>
                <a:ext cx="447926" cy="298394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892" extrusionOk="0">
                    <a:moveTo>
                      <a:pt x="1237" y="1"/>
                    </a:moveTo>
                    <a:lnTo>
                      <a:pt x="1" y="713"/>
                    </a:lnTo>
                    <a:lnTo>
                      <a:pt x="8" y="722"/>
                    </a:lnTo>
                    <a:lnTo>
                      <a:pt x="105" y="891"/>
                    </a:lnTo>
                    <a:lnTo>
                      <a:pt x="1339" y="180"/>
                    </a:lnTo>
                    <a:lnTo>
                      <a:pt x="1241" y="10"/>
                    </a:lnTo>
                    <a:lnTo>
                      <a:pt x="1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867;p40"/>
              <p:cNvSpPr/>
              <p:nvPr/>
            </p:nvSpPr>
            <p:spPr>
              <a:xfrm>
                <a:off x="7940506" y="4171754"/>
                <a:ext cx="39808" cy="33787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1" extrusionOk="0">
                    <a:moveTo>
                      <a:pt x="57" y="0"/>
                    </a:moveTo>
                    <a:cubicBezTo>
                      <a:pt x="25" y="0"/>
                      <a:pt x="0" y="33"/>
                      <a:pt x="10" y="67"/>
                    </a:cubicBezTo>
                    <a:cubicBezTo>
                      <a:pt x="15" y="82"/>
                      <a:pt x="27" y="94"/>
                      <a:pt x="41" y="98"/>
                    </a:cubicBezTo>
                    <a:cubicBezTo>
                      <a:pt x="47" y="100"/>
                      <a:pt x="52" y="101"/>
                      <a:pt x="58" y="101"/>
                    </a:cubicBezTo>
                    <a:cubicBezTo>
                      <a:pt x="93" y="101"/>
                      <a:pt x="118" y="69"/>
                      <a:pt x="108" y="34"/>
                    </a:cubicBezTo>
                    <a:cubicBezTo>
                      <a:pt x="103" y="20"/>
                      <a:pt x="91" y="8"/>
                      <a:pt x="75" y="3"/>
                    </a:cubicBezTo>
                    <a:cubicBezTo>
                      <a:pt x="69" y="1"/>
                      <a:pt x="63" y="0"/>
                      <a:pt x="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3334;p38"/>
          <p:cNvGrpSpPr/>
          <p:nvPr/>
        </p:nvGrpSpPr>
        <p:grpSpPr>
          <a:xfrm>
            <a:off x="13839109" y="203387"/>
            <a:ext cx="696375" cy="626714"/>
            <a:chOff x="7576529" y="577526"/>
            <a:chExt cx="696375" cy="626714"/>
          </a:xfrm>
        </p:grpSpPr>
        <p:grpSp>
          <p:nvGrpSpPr>
            <p:cNvPr id="712" name="Google Shape;3335;p38"/>
            <p:cNvGrpSpPr/>
            <p:nvPr/>
          </p:nvGrpSpPr>
          <p:grpSpPr>
            <a:xfrm>
              <a:off x="7613895" y="577526"/>
              <a:ext cx="659009" cy="619201"/>
              <a:chOff x="7467492" y="2474724"/>
              <a:chExt cx="659009" cy="619201"/>
            </a:xfrm>
          </p:grpSpPr>
          <p:sp>
            <p:nvSpPr>
              <p:cNvPr id="719" name="Google Shape;3336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337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338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339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340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3" name="Google Shape;3341;p38"/>
            <p:cNvGrpSpPr/>
            <p:nvPr/>
          </p:nvGrpSpPr>
          <p:grpSpPr>
            <a:xfrm>
              <a:off x="7576529" y="585039"/>
              <a:ext cx="659009" cy="619201"/>
              <a:chOff x="7467492" y="2474724"/>
              <a:chExt cx="659009" cy="619201"/>
            </a:xfrm>
          </p:grpSpPr>
          <p:sp>
            <p:nvSpPr>
              <p:cNvPr id="714" name="Google Shape;3342;p38"/>
              <p:cNvSpPr/>
              <p:nvPr/>
            </p:nvSpPr>
            <p:spPr>
              <a:xfrm>
                <a:off x="7467492" y="2671088"/>
                <a:ext cx="239184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73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0" y="65"/>
                      <a:pt x="31" y="284"/>
                      <a:pt x="91" y="327"/>
                    </a:cubicBezTo>
                    <a:lnTo>
                      <a:pt x="715" y="772"/>
                    </a:lnTo>
                    <a:lnTo>
                      <a:pt x="712" y="598"/>
                    </a:lnTo>
                    <a:lnTo>
                      <a:pt x="86" y="153"/>
                    </a:lnTo>
                    <a:cubicBezTo>
                      <a:pt x="36" y="117"/>
                      <a:pt x="19" y="55"/>
                      <a:pt x="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343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F07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344;p38"/>
              <p:cNvSpPr/>
              <p:nvPr/>
            </p:nvSpPr>
            <p:spPr>
              <a:xfrm>
                <a:off x="7705672" y="2797872"/>
                <a:ext cx="420829" cy="296052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85" extrusionOk="0">
                    <a:moveTo>
                      <a:pt x="1196" y="0"/>
                    </a:moveTo>
                    <a:cubicBezTo>
                      <a:pt x="1227" y="45"/>
                      <a:pt x="1229" y="107"/>
                      <a:pt x="1196" y="155"/>
                    </a:cubicBezTo>
                    <a:lnTo>
                      <a:pt x="841" y="655"/>
                    </a:lnTo>
                    <a:cubicBezTo>
                      <a:pt x="815" y="691"/>
                      <a:pt x="774" y="711"/>
                      <a:pt x="732" y="711"/>
                    </a:cubicBezTo>
                    <a:cubicBezTo>
                      <a:pt x="705" y="711"/>
                      <a:pt x="678" y="703"/>
                      <a:pt x="655" y="686"/>
                    </a:cubicBezTo>
                    <a:lnTo>
                      <a:pt x="0" y="219"/>
                    </a:lnTo>
                    <a:lnTo>
                      <a:pt x="3" y="393"/>
                    </a:lnTo>
                    <a:lnTo>
                      <a:pt x="660" y="860"/>
                    </a:lnTo>
                    <a:cubicBezTo>
                      <a:pt x="683" y="877"/>
                      <a:pt x="710" y="885"/>
                      <a:pt x="737" y="885"/>
                    </a:cubicBezTo>
                    <a:cubicBezTo>
                      <a:pt x="778" y="885"/>
                      <a:pt x="819" y="865"/>
                      <a:pt x="846" y="829"/>
                    </a:cubicBezTo>
                    <a:lnTo>
                      <a:pt x="1200" y="329"/>
                    </a:lnTo>
                    <a:cubicBezTo>
                      <a:pt x="1243" y="269"/>
                      <a:pt x="1258" y="45"/>
                      <a:pt x="1198" y="3"/>
                    </a:cubicBez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345;p38"/>
              <p:cNvSpPr/>
              <p:nvPr/>
            </p:nvSpPr>
            <p:spPr>
              <a:xfrm>
                <a:off x="7705672" y="2629607"/>
                <a:ext cx="411128" cy="406110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214" extrusionOk="0">
                    <a:moveTo>
                      <a:pt x="500" y="1"/>
                    </a:moveTo>
                    <a:lnTo>
                      <a:pt x="455" y="67"/>
                    </a:lnTo>
                    <a:lnTo>
                      <a:pt x="0" y="720"/>
                    </a:lnTo>
                    <a:lnTo>
                      <a:pt x="0" y="722"/>
                    </a:lnTo>
                    <a:lnTo>
                      <a:pt x="655" y="1189"/>
                    </a:lnTo>
                    <a:cubicBezTo>
                      <a:pt x="678" y="1206"/>
                      <a:pt x="705" y="1214"/>
                      <a:pt x="732" y="1214"/>
                    </a:cubicBezTo>
                    <a:cubicBezTo>
                      <a:pt x="774" y="1214"/>
                      <a:pt x="815" y="1194"/>
                      <a:pt x="841" y="1158"/>
                    </a:cubicBezTo>
                    <a:lnTo>
                      <a:pt x="1196" y="658"/>
                    </a:lnTo>
                    <a:cubicBezTo>
                      <a:pt x="1229" y="610"/>
                      <a:pt x="1227" y="548"/>
                      <a:pt x="1196" y="503"/>
                    </a:cubicBezTo>
                    <a:cubicBezTo>
                      <a:pt x="1186" y="494"/>
                      <a:pt x="1177" y="482"/>
                      <a:pt x="1165" y="475"/>
                    </a:cubicBez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346;p38"/>
              <p:cNvSpPr/>
              <p:nvPr/>
            </p:nvSpPr>
            <p:spPr>
              <a:xfrm>
                <a:off x="7473848" y="2474724"/>
                <a:ext cx="399420" cy="396744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1186" extrusionOk="0">
                    <a:moveTo>
                      <a:pt x="501" y="0"/>
                    </a:moveTo>
                    <a:cubicBezTo>
                      <a:pt x="459" y="0"/>
                      <a:pt x="417" y="20"/>
                      <a:pt x="391" y="57"/>
                    </a:cubicBezTo>
                    <a:lnTo>
                      <a:pt x="36" y="557"/>
                    </a:lnTo>
                    <a:cubicBezTo>
                      <a:pt x="29" y="566"/>
                      <a:pt x="24" y="576"/>
                      <a:pt x="19" y="588"/>
                    </a:cubicBezTo>
                    <a:cubicBezTo>
                      <a:pt x="0" y="642"/>
                      <a:pt x="17" y="704"/>
                      <a:pt x="67" y="740"/>
                    </a:cubicBezTo>
                    <a:lnTo>
                      <a:pt x="693" y="1185"/>
                    </a:lnTo>
                    <a:lnTo>
                      <a:pt x="693" y="1183"/>
                    </a:lnTo>
                    <a:lnTo>
                      <a:pt x="1148" y="530"/>
                    </a:lnTo>
                    <a:lnTo>
                      <a:pt x="1193" y="464"/>
                    </a:lnTo>
                    <a:lnTo>
                      <a:pt x="577" y="23"/>
                    </a:lnTo>
                    <a:cubicBezTo>
                      <a:pt x="554" y="8"/>
                      <a:pt x="528" y="0"/>
                      <a:pt x="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ound Same Side Corner Rectangle 1"/>
          <p:cNvSpPr/>
          <p:nvPr/>
        </p:nvSpPr>
        <p:spPr>
          <a:xfrm>
            <a:off x="901652" y="178925"/>
            <a:ext cx="7681157" cy="445520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82650" y="247351"/>
            <a:ext cx="3169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missing?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36" name="Picture 2" descr="1,445 Ok Boy Illustrations &amp; Clip Art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54" y="1218655"/>
            <a:ext cx="1155553" cy="12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" name="Picture 7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416" y="2780472"/>
            <a:ext cx="1563277" cy="967605"/>
          </a:xfrm>
          <a:prstGeom prst="rect">
            <a:avLst/>
          </a:prstGeom>
        </p:spPr>
      </p:pic>
      <p:pic>
        <p:nvPicPr>
          <p:cNvPr id="738" name="Picture 7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193" y="1205917"/>
            <a:ext cx="1499963" cy="1266636"/>
          </a:xfrm>
          <a:prstGeom prst="rect">
            <a:avLst/>
          </a:prstGeom>
        </p:spPr>
      </p:pic>
      <p:pic>
        <p:nvPicPr>
          <p:cNvPr id="739" name="Picture 7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699" y="1140752"/>
            <a:ext cx="1084712" cy="1105707"/>
          </a:xfrm>
          <a:prstGeom prst="rect">
            <a:avLst/>
          </a:prstGeom>
        </p:spPr>
      </p:pic>
      <p:pic>
        <p:nvPicPr>
          <p:cNvPr id="740" name="Picture 7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706" y="1003480"/>
            <a:ext cx="1285930" cy="1220883"/>
          </a:xfrm>
          <a:prstGeom prst="rect">
            <a:avLst/>
          </a:prstGeom>
        </p:spPr>
      </p:pic>
      <p:pic>
        <p:nvPicPr>
          <p:cNvPr id="741" name="Picture 7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7824" y="2422715"/>
            <a:ext cx="1345571" cy="1389585"/>
          </a:xfrm>
          <a:prstGeom prst="rect">
            <a:avLst/>
          </a:prstGeom>
        </p:spPr>
      </p:pic>
      <p:pic>
        <p:nvPicPr>
          <p:cNvPr id="742" name="Picture 7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1191" y="2590750"/>
            <a:ext cx="1403178" cy="1347051"/>
          </a:xfrm>
          <a:prstGeom prst="rect">
            <a:avLst/>
          </a:prstGeom>
        </p:spPr>
      </p:pic>
      <p:pic>
        <p:nvPicPr>
          <p:cNvPr id="74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97" y="2422715"/>
            <a:ext cx="961424" cy="154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Right Arrow 159">
            <a:hlinkClick r:id="rId12" action="ppaction://hlinksldjump"/>
          </p:cNvPr>
          <p:cNvSpPr/>
          <p:nvPr/>
        </p:nvSpPr>
        <p:spPr>
          <a:xfrm>
            <a:off x="8363236" y="4545247"/>
            <a:ext cx="785192" cy="612838"/>
          </a:xfrm>
          <a:prstGeom prst="rightArrow">
            <a:avLst>
              <a:gd name="adj1" fmla="val 56488"/>
              <a:gd name="adj2" fmla="val 41891"/>
            </a:avLst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161" name="Picture 2" descr="Question - Free people ico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0" y="227016"/>
            <a:ext cx="557842" cy="5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Rounded Rectangle 161"/>
          <p:cNvSpPr/>
          <p:nvPr/>
        </p:nvSpPr>
        <p:spPr>
          <a:xfrm>
            <a:off x="1452492" y="927437"/>
            <a:ext cx="6442251" cy="327242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160" grpId="0" animBg="1"/>
      <p:bldP spid="1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ildren's Book Day Activities">
  <a:themeElements>
    <a:clrScheme name="Simple Light">
      <a:dk1>
        <a:srgbClr val="635BA8"/>
      </a:dk1>
      <a:lt1>
        <a:srgbClr val="FFFFFF"/>
      </a:lt1>
      <a:dk2>
        <a:srgbClr val="64CBC3"/>
      </a:dk2>
      <a:lt2>
        <a:srgbClr val="C8F1DA"/>
      </a:lt2>
      <a:accent1>
        <a:srgbClr val="CAC8F1"/>
      </a:accent1>
      <a:accent2>
        <a:srgbClr val="F26952"/>
      </a:accent2>
      <a:accent3>
        <a:srgbClr val="F1C8E7"/>
      </a:accent3>
      <a:accent4>
        <a:srgbClr val="A8EFFF"/>
      </a:accent4>
      <a:accent5>
        <a:srgbClr val="FFF29A"/>
      </a:accent5>
      <a:accent6>
        <a:srgbClr val="B7E4CB"/>
      </a:accent6>
      <a:hlink>
        <a:srgbClr val="31AFA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</Words>
  <Application>Microsoft Office PowerPoint</Application>
  <PresentationFormat>On-screen Show (16:9)</PresentationFormat>
  <Paragraphs>75</Paragraphs>
  <Slides>22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Comic Sans MS</vt:lpstr>
      <vt:lpstr>Times New Roman</vt:lpstr>
      <vt:lpstr>Luckiest Guy</vt:lpstr>
      <vt:lpstr>Calibri</vt:lpstr>
      <vt:lpstr>Arial Black</vt:lpstr>
      <vt:lpstr>Alata</vt:lpstr>
      <vt:lpstr>Children's Book Day Activities</vt:lpstr>
      <vt:lpstr>Unit 1 – Hello Lesson 2   Part 4,5,6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2022-08-27T04:31:25Z</dcterms:modified>
</cp:coreProperties>
</file>