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72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034382" y="1371600"/>
            <a:ext cx="10384574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bản nhỏ đi khai giảng năm học như thế nào?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161355" y="3657600"/>
            <a:ext cx="651976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Các </a:t>
            </a:r>
            <a:r>
              <a:rPr lang="en-US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bản nhỏ đi khai giảng năm </a:t>
            </a:r>
            <a:r>
              <a:rPr lang="en-US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 rất háo hức và vui </a:t>
            </a:r>
            <a:r>
              <a:rPr lang="en-US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mừng.</a:t>
            </a:r>
            <a:endParaRPr lang="en-US" sz="3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10" name="Group 9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6718466" y="641502"/>
                <a:ext cx="15115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1" name="Straight Connector 10"/>
            <p:cNvCxnSpPr/>
            <p:nvPr/>
          </p:nvCxnSpPr>
          <p:spPr>
            <a:xfrm>
              <a:off x="6830837" y="1051559"/>
              <a:ext cx="12350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026" name="Picture 2" descr="Hôm nay 5-9: Lễ khai giảng năm học mới 'chưa từng có' - Tuổi Trẻ Onlin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625"/>
          <a:stretch/>
        </p:blipFill>
        <p:spPr bwMode="auto">
          <a:xfrm>
            <a:off x="7955233" y="2488862"/>
            <a:ext cx="7526616" cy="5242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903</TotalTime>
  <Words>38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152</cp:revision>
  <dcterms:created xsi:type="dcterms:W3CDTF">2022-07-10T01:37:20Z</dcterms:created>
  <dcterms:modified xsi:type="dcterms:W3CDTF">2022-07-29T14:36:32Z</dcterms:modified>
</cp:coreProperties>
</file>