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9"/>
  </p:notesMasterIdLst>
  <p:sldIdLst>
    <p:sldId id="310" r:id="rId3"/>
    <p:sldId id="315" r:id="rId4"/>
    <p:sldId id="318" r:id="rId5"/>
    <p:sldId id="312" r:id="rId6"/>
    <p:sldId id="319" r:id="rId7"/>
    <p:sldId id="320" r:id="rId8"/>
    <p:sldId id="322" r:id="rId9"/>
    <p:sldId id="323" r:id="rId10"/>
    <p:sldId id="306" r:id="rId11"/>
    <p:sldId id="324" r:id="rId12"/>
    <p:sldId id="326" r:id="rId13"/>
    <p:sldId id="332" r:id="rId14"/>
    <p:sldId id="328" r:id="rId15"/>
    <p:sldId id="329" r:id="rId16"/>
    <p:sldId id="330" r:id="rId17"/>
    <p:sldId id="289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7634" autoAdjust="0"/>
  </p:normalViewPr>
  <p:slideViewPr>
    <p:cSldViewPr>
      <p:cViewPr>
        <p:scale>
          <a:sx n="75" d="100"/>
          <a:sy n="75" d="100"/>
        </p:scale>
        <p:origin x="-1050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A33B7-AF4D-474F-9EC0-B25E3F817308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DDB5A-D4A0-4B5D-BF38-2547B53931C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689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DDB5A-D4A0-4B5D-BF38-2547B53931C5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149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12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998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81516-CAA9-4984-AD68-C8CF53E73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5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E12-A310-479F-90B8-E9DF42511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85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B9152-B3B3-4A4C-993E-414D8BF663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02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F107-C259-4A57-AFE9-960E02CCC2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64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4D63-2EAB-4E6A-8FDA-758A17101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92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9720D-8441-4486-8AD3-BC8DCA80CA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8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6531C-5C17-4EEF-9121-082506BD69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91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FCD5-D05B-42B6-B91D-100D6F5F39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4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0455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B836B-B185-4E90-8873-8871D9C2DA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66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E9CD9-FFA7-4D6A-9890-9A29AC2C6C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8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F31AC-EEF1-48B8-9870-87F8144F5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61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3741E-D3D9-4082-966D-A157DC6E6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0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548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56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7415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846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99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69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8F1D-35A5-4DE7-B2B9-502D748A8073}" type="datetimeFigureOut">
              <a:rPr lang="vi-VN" smtClean="0"/>
              <a:pPr/>
              <a:t>19/10/2020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4162-F1E0-4999-9960-8036E9C0FB5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33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9F3446-F508-4B93-A4C4-E5F5250DC30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20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561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4040981"/>
            <a:ext cx="2591991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4011217"/>
            <a:ext cx="2593181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5838" y="1340768"/>
            <a:ext cx="761825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 ĐẾN VỚI TIẾT </a:t>
            </a:r>
            <a:r>
              <a:rPr lang="vi-VN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4" y="790575"/>
            <a:ext cx="800100" cy="80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875" y="53816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6"/>
    </mc:Choice>
    <mc:Fallback xmlns="">
      <p:transition spd="slow" advTm="12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2901"/>
            <a:ext cx="8568952" cy="47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296144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9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đâu.Nếu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chemeClr val="tx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1440160" cy="1116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696744" cy="470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3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1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764705"/>
            <a:ext cx="6801370" cy="5122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26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2213024" cy="10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500240" cy="390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76672"/>
            <a:ext cx="7848872" cy="568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86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1331640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683568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036" y="2924944"/>
            <a:ext cx="4765711" cy="393305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361232" y="162141"/>
            <a:ext cx="7812360" cy="2489845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Cảm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  <a:cs typeface="Times New Roman" pitchFamily="18" charset="0"/>
              </a:rPr>
              <a:t>nhé</a:t>
            </a:r>
            <a:r>
              <a:rPr lang="en-US" sz="4400" dirty="0"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13160" y="2060848"/>
            <a:ext cx="3056472" cy="4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62" r="99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8" y="2924944"/>
            <a:ext cx="4765711" cy="39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708920"/>
            <a:ext cx="8507288" cy="1252734"/>
          </a:xfrm>
        </p:spPr>
        <p:txBody>
          <a:bodyPr/>
          <a:lstStyle/>
          <a:p>
            <a:pPr marL="342900" lvl="1" indent="0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VỚI NỘI QUY TRƯỜNG, LỚP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19872" y="1001168"/>
            <a:ext cx="2448272" cy="91440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664"/>
            <a:ext cx="2524125" cy="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00200"/>
            <a:ext cx="79208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1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Đi học _ Nhạc Thiếu Nhi Hay Nhất _ Voi TV__SQZFLGXR4A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8928992" cy="6009531"/>
          </a:xfrm>
        </p:spPr>
      </p:pic>
    </p:spTree>
    <p:extLst>
      <p:ext uri="{BB962C8B-B14F-4D97-AF65-F5344CB8AC3E}">
        <p14:creationId xmlns:p14="http://schemas.microsoft.com/office/powerpoint/2010/main" val="277401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hiệnnội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36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80831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55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548680"/>
            <a:ext cx="7344816" cy="557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3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vi-VN" sz="3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1053"/>
            <a:ext cx="3672408" cy="252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88843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33056"/>
            <a:ext cx="3600400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816424" cy="249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1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10445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3746748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4104456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8"/>
            <a:ext cx="3890764" cy="317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75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nhà thám hiểm carto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0" r="20209"/>
          <a:stretch/>
        </p:blipFill>
        <p:spPr bwMode="auto">
          <a:xfrm>
            <a:off x="77154" y="1139464"/>
            <a:ext cx="3452884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530038" y="526537"/>
            <a:ext cx="5506458" cy="3240360"/>
          </a:xfrm>
          <a:prstGeom prst="cloudCallout">
            <a:avLst>
              <a:gd name="adj1" fmla="val -59441"/>
              <a:gd name="adj2" fmla="val 4228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2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121</Words>
  <Application>Microsoft Office PowerPoint</Application>
  <PresentationFormat>On-screen Show (4:3)</PresentationFormat>
  <Paragraphs>14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Xem tranh và nhận xét</vt:lpstr>
      <vt:lpstr>PowerPoint Presentation</vt:lpstr>
      <vt:lpstr>PowerPoint Presentation</vt:lpstr>
      <vt:lpstr> Em sẽ làm gì khi thấy bạn đùa nghịch trong giờ học? </vt:lpstr>
      <vt:lpstr>Giờ ra chơi, Lan lấy bánh ăn nhưng chưa biết bỏ giấy gói ở đâu.Nếu là Lan, em sẽ làm gì?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abc</dc:creator>
  <cp:lastModifiedBy>Windows User</cp:lastModifiedBy>
  <cp:revision>108</cp:revision>
  <dcterms:created xsi:type="dcterms:W3CDTF">2020-02-15T03:55:30Z</dcterms:created>
  <dcterms:modified xsi:type="dcterms:W3CDTF">2020-10-19T03:04:43Z</dcterms:modified>
</cp:coreProperties>
</file>