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5" r:id="rId4"/>
    <p:sldId id="264" r:id="rId5"/>
    <p:sldId id="256" r:id="rId6"/>
    <p:sldId id="258" r:id="rId7"/>
    <p:sldId id="259" r:id="rId8"/>
    <p:sldId id="260" r:id="rId9"/>
    <p:sldId id="261" r:id="rId10"/>
    <p:sldId id="263" r:id="rId11"/>
    <p:sldId id="42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88908" autoAdjust="0"/>
  </p:normalViewPr>
  <p:slideViewPr>
    <p:cSldViewPr>
      <p:cViewPr varScale="1">
        <p:scale>
          <a:sx n="58" d="100"/>
          <a:sy n="58" d="100"/>
        </p:scale>
        <p:origin x="16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484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4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5992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374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396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06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1632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363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562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0937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616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74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nhac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br>
              <a:rPr lang="en-US" dirty="0"/>
            </a:br>
            <a:r>
              <a:rPr lang="en-US" dirty="0"/>
              <a:t>‘’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’’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2.0 </a:t>
            </a:r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FULL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.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,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, </a:t>
            </a:r>
            <a:r>
              <a:rPr lang="en-US" dirty="0" err="1"/>
              <a:t>elearning</a:t>
            </a:r>
            <a:r>
              <a:rPr lang="en-US" dirty="0"/>
              <a:t> ….v</a:t>
            </a:r>
            <a:r>
              <a:rPr lang="en-US"/>
              <a:t>..v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Trò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Chơi</a:t>
            </a:r>
            <a:r>
              <a:rPr lang="en-US" dirty="0">
                <a:solidFill>
                  <a:schemeClr val="accent2"/>
                </a:solidFill>
              </a:rPr>
              <a:t> ‘’ </a:t>
            </a:r>
            <a:r>
              <a:rPr lang="en-US" dirty="0" err="1">
                <a:solidFill>
                  <a:schemeClr val="accent2"/>
                </a:solidFill>
              </a:rPr>
              <a:t>Giúp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Thỏ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Lấy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Trứng</a:t>
            </a:r>
            <a:r>
              <a:rPr lang="en-US" dirty="0">
                <a:solidFill>
                  <a:schemeClr val="accent2"/>
                </a:solidFill>
              </a:rPr>
              <a:t> ‘’</a:t>
            </a:r>
          </a:p>
        </p:txBody>
      </p:sp>
      <p:pic>
        <p:nvPicPr>
          <p:cNvPr id="2050" name="Picture 2" descr="C:\Documents and Settings\Administrator\My Documents\dff597ef04bc3e3a4a53626ed03530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57800" y="1828800"/>
            <a:ext cx="5257800" cy="5257801"/>
          </a:xfrm>
          <a:prstGeom prst="rect">
            <a:avLst/>
          </a:prstGeom>
          <a:noFill/>
        </p:spPr>
      </p:pic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657600"/>
            <a:ext cx="2590800" cy="2743200"/>
          </a:xfrm>
          <a:prstGeom prst="rect">
            <a:avLst/>
          </a:prstGeom>
        </p:spPr>
      </p:pic>
      <p:pic>
        <p:nvPicPr>
          <p:cNvPr id="4" name="Picture 3" descr="am e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05400"/>
            <a:ext cx="9144000" cy="199644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0104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Play</a:t>
            </a:r>
          </a:p>
        </p:txBody>
      </p:sp>
      <p:pic>
        <p:nvPicPr>
          <p:cNvPr id="9" name="nha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295400" y="990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0555 L 0.7458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dff597ef04bc3e3a4a53626ed03530c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3266831" cy="3048000"/>
          </a:xfrm>
          <a:prstGeom prst="rect">
            <a:avLst/>
          </a:prstGeom>
          <a:noFill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905000" y="990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27" name="Picture 3" descr="C:\Documents and Settings\Administrator\My Documents\dff597ef04bc3e3a4a53626ed03530c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0"/>
            <a:ext cx="3352800" cy="3352801"/>
          </a:xfrm>
          <a:prstGeom prst="rect">
            <a:avLst/>
          </a:prstGeom>
          <a:noFill/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257800" y="1295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29" name="Picture 5" descr="C:\Documents and Settings\Administrator\My Documents\dff597ef04bc3e3a4a53626ed03530c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0"/>
            <a:ext cx="3276599" cy="3276600"/>
          </a:xfrm>
          <a:prstGeom prst="rect">
            <a:avLst/>
          </a:prstGeom>
          <a:noFill/>
        </p:spPr>
      </p:pic>
      <p:pic>
        <p:nvPicPr>
          <p:cNvPr id="4" name="Picture 3" descr="am 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05000"/>
            <a:ext cx="91440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24800" y="12954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30" name="Picture 6" descr="C:\Documents and Settings\Administrator\My Documents\dff597ef04bc3e3a4a53626ed03530c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124200"/>
            <a:ext cx="3505200" cy="35052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5000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31" name="Picture 7" descr="C:\Documents and Settings\Administrator\My Documents\dff597ef04bc3e3a4a53626ed03530c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24200"/>
            <a:ext cx="3505200" cy="3505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57800" y="4114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32" name="Picture 8" descr="C:\Documents and Settings\Administrator\My Documents\dff597ef04bc3e3a4a53626ed03530c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00400"/>
            <a:ext cx="3200400" cy="3276600"/>
          </a:xfrm>
          <a:prstGeom prst="rect">
            <a:avLst/>
          </a:prstGeom>
          <a:noFill/>
        </p:spPr>
      </p:pic>
      <p:pic>
        <p:nvPicPr>
          <p:cNvPr id="5" name="Picture 4" descr="am 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57800"/>
            <a:ext cx="9144000" cy="17678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24800" y="4114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59546f40105a694ba15d70445a73cb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8768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48768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5715000"/>
            <a:ext cx="2209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n-US" dirty="0" err="1"/>
              <a:t>Câu</a:t>
            </a:r>
            <a:r>
              <a:rPr lang="en-US" dirty="0"/>
              <a:t> 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5715000"/>
            <a:ext cx="2057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33600" y="3048000"/>
            <a:ext cx="2362200" cy="14478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828800" y="1905000"/>
            <a:ext cx="18288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 !!</a:t>
            </a:r>
          </a:p>
        </p:txBody>
      </p:sp>
      <p:pic>
        <p:nvPicPr>
          <p:cNvPr id="23" name="Picture 22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5562600"/>
            <a:ext cx="2209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11111E-6 L 0.67917 -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7084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2" name="Picture 11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4" name="Picture 13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6" name="Picture 15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76600" y="2514600"/>
            <a:ext cx="2362200" cy="167640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2819400" y="1295400"/>
            <a:ext cx="18288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 !!</a:t>
            </a:r>
          </a:p>
        </p:txBody>
      </p:sp>
      <p:pic>
        <p:nvPicPr>
          <p:cNvPr id="19" name="Picture 18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5486401"/>
            <a:ext cx="1981200" cy="1228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87084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85833 -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06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362200"/>
            <a:ext cx="1371600" cy="20066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286000"/>
            <a:ext cx="1371600" cy="20066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286000"/>
            <a:ext cx="1371600" cy="20066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0800" y="2438400"/>
            <a:ext cx="1905000" cy="190500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2362200" y="1295400"/>
            <a:ext cx="17526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  <p:pic>
        <p:nvPicPr>
          <p:cNvPr id="18" name="Picture 17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5334000"/>
            <a:ext cx="2209800" cy="130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6670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743200"/>
            <a:ext cx="1905000" cy="19050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981200" y="13716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667000"/>
            <a:ext cx="1905000" cy="19050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981200" y="13716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14600"/>
            <a:ext cx="1524000" cy="2170545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9" name="Picture 18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14600"/>
            <a:ext cx="1524000" cy="2170545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21" name="Picture 20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667000"/>
            <a:ext cx="1905000" cy="19050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-1981200" y="12954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467</Words>
  <PresentationFormat>Trình chiếu Trên màn hình (4:3)</PresentationFormat>
  <Paragraphs>70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Office</vt:lpstr>
      <vt:lpstr>Hướng dẫn sử dụng ‘’ Giúp Thỏ Lấy Trứng’’ </vt:lpstr>
      <vt:lpstr>Trò Chơi ‘’ Giúp Thỏ Lấy Trứng ‘’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2023-09-16T10:35:23Z</dcterms:modified>
</cp:coreProperties>
</file>