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7"/>
  </p:notesMasterIdLst>
  <p:sldIdLst>
    <p:sldId id="256" r:id="rId3"/>
    <p:sldId id="257" r:id="rId4"/>
    <p:sldId id="258" r:id="rId5"/>
    <p:sldId id="259" r:id="rId6"/>
    <p:sldId id="260" r:id="rId7"/>
    <p:sldId id="261" r:id="rId8"/>
    <p:sldId id="262" r:id="rId9"/>
    <p:sldId id="263" r:id="rId10"/>
    <p:sldId id="273" r:id="rId11"/>
    <p:sldId id="275" r:id="rId12"/>
    <p:sldId id="274" r:id="rId13"/>
    <p:sldId id="276" r:id="rId14"/>
    <p:sldId id="277" r:id="rId15"/>
    <p:sldId id="272" r:id="rId16"/>
  </p:sldIdLst>
  <p:sldSz cx="9144000" cy="5143500" type="screen16x9"/>
  <p:notesSz cx="6858000" cy="9144000"/>
  <p:defaultTextStyle>
    <a:defPPr>
      <a:defRPr lang="en-GB"/>
    </a:defPPr>
    <a:lvl1pPr algn="l" rtl="0" eaLnBrk="0" fontAlgn="base" hangingPunct="0">
      <a:spcBef>
        <a:spcPct val="0"/>
      </a:spcBef>
      <a:spcAft>
        <a:spcPct val="0"/>
      </a:spcAft>
      <a:defRPr u="sng"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u="sng"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u="sng"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u="sng"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u="sng"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u="sng"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u="sng"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u="sng"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u="sng"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660066"/>
    <a:srgbClr val="0000FF"/>
    <a:srgbClr val="6600CC"/>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9" d="100"/>
          <a:sy n="99" d="100"/>
        </p:scale>
        <p:origin x="922" y="7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41D69F-422E-0A00-49AB-8D2166DB5C9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1B7A938E-45A4-3CB5-3DD3-5503017698AC}"/>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1D378F4E-C53E-49F9-A1E2-4147D49BB460}" type="datetimeFigureOut">
              <a:rPr lang="en-US"/>
              <a:pPr>
                <a:defRPr/>
              </a:pPr>
              <a:t>10/4/2024</a:t>
            </a:fld>
            <a:endParaRPr lang="en-US"/>
          </a:p>
        </p:txBody>
      </p:sp>
      <p:sp>
        <p:nvSpPr>
          <p:cNvPr id="4" name="Slide Image Placeholder 3">
            <a:extLst>
              <a:ext uri="{FF2B5EF4-FFF2-40B4-BE49-F238E27FC236}">
                <a16:creationId xmlns:a16="http://schemas.microsoft.com/office/drawing/2014/main" id="{8697824F-9E83-8B64-1C99-7035EF91B48F}"/>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974D739-1ED1-4AD3-02B3-FA7C4FE0711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1B0C433-D570-25CF-61E4-EF8EB49A31D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B20F1F5E-B940-C9EB-A727-B9E16A74E33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30399A87-35FD-4B19-84A8-B2BE3F5A81B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45909C2B-80B3-7E69-669D-9401C75949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4F389463-2763-21BC-F6C6-C1DD88556B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ID4096" altLang="en-US"/>
          </a:p>
        </p:txBody>
      </p:sp>
      <p:sp>
        <p:nvSpPr>
          <p:cNvPr id="12292" name="Slide Number Placeholder 3">
            <a:extLst>
              <a:ext uri="{FF2B5EF4-FFF2-40B4-BE49-F238E27FC236}">
                <a16:creationId xmlns:a16="http://schemas.microsoft.com/office/drawing/2014/main" id="{540E9904-7AC3-896A-4737-FBDAF2A9F8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u="sng">
                <a:solidFill>
                  <a:schemeClr val="tx1"/>
                </a:solidFill>
                <a:latin typeface="Arial" panose="020B0604020202020204" pitchFamily="34" charset="0"/>
                <a:cs typeface="Arial" panose="020B0604020202020204" pitchFamily="34" charset="0"/>
              </a:defRPr>
            </a:lvl1pPr>
            <a:lvl2pPr marL="742950" indent="-285750">
              <a:defRPr u="sng">
                <a:solidFill>
                  <a:schemeClr val="tx1"/>
                </a:solidFill>
                <a:latin typeface="Arial" panose="020B0604020202020204" pitchFamily="34" charset="0"/>
                <a:cs typeface="Arial" panose="020B0604020202020204" pitchFamily="34" charset="0"/>
              </a:defRPr>
            </a:lvl2pPr>
            <a:lvl3pPr marL="1143000" indent="-228600">
              <a:defRPr u="sng">
                <a:solidFill>
                  <a:schemeClr val="tx1"/>
                </a:solidFill>
                <a:latin typeface="Arial" panose="020B0604020202020204" pitchFamily="34" charset="0"/>
                <a:cs typeface="Arial" panose="020B0604020202020204" pitchFamily="34" charset="0"/>
              </a:defRPr>
            </a:lvl3pPr>
            <a:lvl4pPr marL="1600200" indent="-228600">
              <a:defRPr u="sng">
                <a:solidFill>
                  <a:schemeClr val="tx1"/>
                </a:solidFill>
                <a:latin typeface="Arial" panose="020B0604020202020204" pitchFamily="34" charset="0"/>
                <a:cs typeface="Arial" panose="020B0604020202020204" pitchFamily="34" charset="0"/>
              </a:defRPr>
            </a:lvl4pPr>
            <a:lvl5pPr marL="2057400" indent="-228600">
              <a:defRPr u="sng">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9pPr>
          </a:lstStyle>
          <a:p>
            <a:fld id="{11EB5D41-42EB-41B4-97F1-5D8DD733E4DB}" type="slidenum">
              <a:rPr lang="LID4096" altLang="en-US"/>
              <a:pPr/>
              <a:t>8</a:t>
            </a:fld>
            <a:endParaRPr lang="LID4096"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FF87BE75-1BA5-553A-0ECC-E018B19410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34E3EDD5-FF9C-DDB7-B5BC-2755D50885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ID4096" altLang="en-US"/>
          </a:p>
        </p:txBody>
      </p:sp>
      <p:sp>
        <p:nvSpPr>
          <p:cNvPr id="4" name="Slide Number Placeholder 3">
            <a:extLst>
              <a:ext uri="{FF2B5EF4-FFF2-40B4-BE49-F238E27FC236}">
                <a16:creationId xmlns:a16="http://schemas.microsoft.com/office/drawing/2014/main" id="{BDB20BFA-5EEA-D50C-1F2A-9ABF4B7F9694}"/>
              </a:ext>
            </a:extLst>
          </p:cNvPr>
          <p:cNvSpPr>
            <a:spLocks noGrp="1"/>
          </p:cNvSpPr>
          <p:nvPr>
            <p:ph type="sldNum" sz="quarter" idx="5"/>
          </p:nvPr>
        </p:nvSpPr>
        <p:spPr/>
        <p:txBody>
          <a:bodyPr/>
          <a:lstStyle/>
          <a:p>
            <a:pPr fontAlgn="auto">
              <a:spcBef>
                <a:spcPts val="0"/>
              </a:spcBef>
              <a:spcAft>
                <a:spcPts val="0"/>
              </a:spcAft>
              <a:defRPr/>
            </a:pPr>
            <a:fld id="{34ACEC3B-7C33-4C59-86EE-97A28ABA2342}" type="slidenum">
              <a:rPr lang="en-VN" u="none">
                <a:solidFill>
                  <a:prstClr val="black"/>
                </a:solidFill>
                <a:latin typeface="Calibri" panose="020F0502020204030204"/>
                <a:cs typeface="+mn-cs"/>
              </a:rPr>
              <a:pPr fontAlgn="auto">
                <a:spcBef>
                  <a:spcPts val="0"/>
                </a:spcBef>
                <a:spcAft>
                  <a:spcPts val="0"/>
                </a:spcAft>
                <a:defRPr/>
              </a:pPr>
              <a:t>9</a:t>
            </a:fld>
            <a:endParaRPr lang="en-VN" u="none">
              <a:solidFill>
                <a:prstClr val="black"/>
              </a:solidFill>
              <a:latin typeface="Calibri" panose="020F0502020204030204"/>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7F06216B-6A64-EBA7-7446-1CF7AAD926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A86703E3-D20C-8A62-EDA3-E4E0EACA82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ID4096" altLang="en-US"/>
          </a:p>
        </p:txBody>
      </p:sp>
      <p:sp>
        <p:nvSpPr>
          <p:cNvPr id="4" name="Slide Number Placeholder 3">
            <a:extLst>
              <a:ext uri="{FF2B5EF4-FFF2-40B4-BE49-F238E27FC236}">
                <a16:creationId xmlns:a16="http://schemas.microsoft.com/office/drawing/2014/main" id="{70848903-BFDB-4E30-049B-294CF67EDF62}"/>
              </a:ext>
            </a:extLst>
          </p:cNvPr>
          <p:cNvSpPr>
            <a:spLocks noGrp="1"/>
          </p:cNvSpPr>
          <p:nvPr>
            <p:ph type="sldNum" sz="quarter" idx="5"/>
          </p:nvPr>
        </p:nvSpPr>
        <p:spPr/>
        <p:txBody>
          <a:bodyPr/>
          <a:lstStyle/>
          <a:p>
            <a:pPr fontAlgn="auto">
              <a:spcBef>
                <a:spcPts val="0"/>
              </a:spcBef>
              <a:spcAft>
                <a:spcPts val="0"/>
              </a:spcAft>
              <a:defRPr/>
            </a:pPr>
            <a:fld id="{13092DD9-AE43-4C90-A2FF-431E00DE56B8}" type="slidenum">
              <a:rPr lang="en-VN" u="none">
                <a:solidFill>
                  <a:prstClr val="black"/>
                </a:solidFill>
                <a:latin typeface="Calibri" panose="020F0502020204030204"/>
                <a:cs typeface="+mn-cs"/>
              </a:rPr>
              <a:pPr fontAlgn="auto">
                <a:spcBef>
                  <a:spcPts val="0"/>
                </a:spcBef>
                <a:spcAft>
                  <a:spcPts val="0"/>
                </a:spcAft>
                <a:defRPr/>
              </a:pPr>
              <a:t>10</a:t>
            </a:fld>
            <a:endParaRPr lang="en-VN" u="none">
              <a:solidFill>
                <a:prstClr val="black"/>
              </a:solidFill>
              <a:latin typeface="Calibri" panose="020F0502020204030204"/>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2E99F98B-4E82-83C3-5B17-16E959759A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1812CBEB-B498-593F-59CD-7EEE134F03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ID4096" altLang="en-US"/>
          </a:p>
        </p:txBody>
      </p:sp>
      <p:sp>
        <p:nvSpPr>
          <p:cNvPr id="4" name="Slide Number Placeholder 3">
            <a:extLst>
              <a:ext uri="{FF2B5EF4-FFF2-40B4-BE49-F238E27FC236}">
                <a16:creationId xmlns:a16="http://schemas.microsoft.com/office/drawing/2014/main" id="{B8FEED25-1191-4993-276E-47B892D5C94B}"/>
              </a:ext>
            </a:extLst>
          </p:cNvPr>
          <p:cNvSpPr>
            <a:spLocks noGrp="1"/>
          </p:cNvSpPr>
          <p:nvPr>
            <p:ph type="sldNum" sz="quarter" idx="5"/>
          </p:nvPr>
        </p:nvSpPr>
        <p:spPr/>
        <p:txBody>
          <a:bodyPr/>
          <a:lstStyle/>
          <a:p>
            <a:pPr fontAlgn="auto">
              <a:spcBef>
                <a:spcPts val="0"/>
              </a:spcBef>
              <a:spcAft>
                <a:spcPts val="0"/>
              </a:spcAft>
              <a:defRPr/>
            </a:pPr>
            <a:fld id="{E0F017D1-ED5D-410C-A41E-8754BDD9B31B}" type="slidenum">
              <a:rPr lang="en-VN" u="none">
                <a:solidFill>
                  <a:prstClr val="black"/>
                </a:solidFill>
                <a:latin typeface="Calibri" panose="020F0502020204030204"/>
                <a:cs typeface="+mn-cs"/>
              </a:rPr>
              <a:pPr fontAlgn="auto">
                <a:spcBef>
                  <a:spcPts val="0"/>
                </a:spcBef>
                <a:spcAft>
                  <a:spcPts val="0"/>
                </a:spcAft>
                <a:defRPr/>
              </a:pPr>
              <a:t>11</a:t>
            </a:fld>
            <a:endParaRPr lang="en-VN" u="none">
              <a:solidFill>
                <a:prstClr val="black"/>
              </a:solidFill>
              <a:latin typeface="Calibri" panose="020F0502020204030204"/>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EC68B9AF-8135-337B-053A-843BA69F86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F624DBD2-18F9-5E20-7ED9-D115FB01AA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ID4096" altLang="en-US"/>
          </a:p>
        </p:txBody>
      </p:sp>
      <p:sp>
        <p:nvSpPr>
          <p:cNvPr id="4" name="Slide Number Placeholder 3">
            <a:extLst>
              <a:ext uri="{FF2B5EF4-FFF2-40B4-BE49-F238E27FC236}">
                <a16:creationId xmlns:a16="http://schemas.microsoft.com/office/drawing/2014/main" id="{40AF496B-8198-0067-6EB2-63D1ECFD3D45}"/>
              </a:ext>
            </a:extLst>
          </p:cNvPr>
          <p:cNvSpPr>
            <a:spLocks noGrp="1"/>
          </p:cNvSpPr>
          <p:nvPr>
            <p:ph type="sldNum" sz="quarter" idx="5"/>
          </p:nvPr>
        </p:nvSpPr>
        <p:spPr/>
        <p:txBody>
          <a:bodyPr/>
          <a:lstStyle/>
          <a:p>
            <a:pPr fontAlgn="auto">
              <a:spcBef>
                <a:spcPts val="0"/>
              </a:spcBef>
              <a:spcAft>
                <a:spcPts val="0"/>
              </a:spcAft>
              <a:defRPr/>
            </a:pPr>
            <a:fld id="{A267CEDB-60D4-4178-9659-DDECE16B4C59}" type="slidenum">
              <a:rPr lang="en-VN" u="none">
                <a:solidFill>
                  <a:prstClr val="black"/>
                </a:solidFill>
                <a:latin typeface="Calibri" panose="020F0502020204030204"/>
                <a:cs typeface="+mn-cs"/>
              </a:rPr>
              <a:pPr fontAlgn="auto">
                <a:spcBef>
                  <a:spcPts val="0"/>
                </a:spcBef>
                <a:spcAft>
                  <a:spcPts val="0"/>
                </a:spcAft>
                <a:defRPr/>
              </a:pPr>
              <a:t>12</a:t>
            </a:fld>
            <a:endParaRPr lang="en-VN" u="none">
              <a:solidFill>
                <a:prstClr val="black"/>
              </a:solidFill>
              <a:latin typeface="Calibri" panose="020F0502020204030204"/>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2CDF5EB1-4690-AA8F-E200-C58E456B0A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879B1DAE-25D4-186D-81C7-3AD13EEE5A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ID4096" altLang="en-US"/>
          </a:p>
        </p:txBody>
      </p:sp>
      <p:sp>
        <p:nvSpPr>
          <p:cNvPr id="4" name="Slide Number Placeholder 3">
            <a:extLst>
              <a:ext uri="{FF2B5EF4-FFF2-40B4-BE49-F238E27FC236}">
                <a16:creationId xmlns:a16="http://schemas.microsoft.com/office/drawing/2014/main" id="{39C1DBDB-8CE4-477C-5E2C-8FDCC62A2B80}"/>
              </a:ext>
            </a:extLst>
          </p:cNvPr>
          <p:cNvSpPr>
            <a:spLocks noGrp="1"/>
          </p:cNvSpPr>
          <p:nvPr>
            <p:ph type="sldNum" sz="quarter" idx="5"/>
          </p:nvPr>
        </p:nvSpPr>
        <p:spPr/>
        <p:txBody>
          <a:bodyPr/>
          <a:lstStyle/>
          <a:p>
            <a:pPr fontAlgn="auto">
              <a:spcBef>
                <a:spcPts val="0"/>
              </a:spcBef>
              <a:spcAft>
                <a:spcPts val="0"/>
              </a:spcAft>
              <a:defRPr/>
            </a:pPr>
            <a:fld id="{7B82005C-5D0D-4F84-8442-2FEAA049114E}" type="slidenum">
              <a:rPr lang="en-VN" u="none">
                <a:solidFill>
                  <a:prstClr val="black"/>
                </a:solidFill>
                <a:latin typeface="Calibri" panose="020F0502020204030204"/>
                <a:cs typeface="+mn-cs"/>
              </a:rPr>
              <a:pPr fontAlgn="auto">
                <a:spcBef>
                  <a:spcPts val="0"/>
                </a:spcBef>
                <a:spcAft>
                  <a:spcPts val="0"/>
                </a:spcAft>
                <a:defRPr/>
              </a:pPr>
              <a:t>13</a:t>
            </a:fld>
            <a:endParaRPr lang="en-VN" u="none">
              <a:solidFill>
                <a:prstClr val="black"/>
              </a:solidFill>
              <a:latin typeface="Calibri" panose="020F0502020204030204"/>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BA4919F-5EA2-49EE-2EED-1E50B7BCEE85}"/>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D1A02A6F-0B14-E4B8-C018-3B778CE0F34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BB2FC908-00BF-60AD-2766-60DC6684215F}"/>
              </a:ext>
            </a:extLst>
          </p:cNvPr>
          <p:cNvSpPr>
            <a:spLocks noGrp="1" noChangeArrowheads="1"/>
          </p:cNvSpPr>
          <p:nvPr>
            <p:ph type="sldNum" sz="quarter" idx="12"/>
          </p:nvPr>
        </p:nvSpPr>
        <p:spPr>
          <a:ln/>
        </p:spPr>
        <p:txBody>
          <a:bodyPr/>
          <a:lstStyle>
            <a:lvl1pPr>
              <a:defRPr/>
            </a:lvl1pPr>
          </a:lstStyle>
          <a:p>
            <a:pPr>
              <a:defRPr/>
            </a:pPr>
            <a:fld id="{F272194E-6C4C-4E5C-8EBA-9A0AF180B604}" type="slidenum">
              <a:rPr lang="en-GB" altLang="en-US"/>
              <a:pPr>
                <a:defRPr/>
              </a:pPr>
              <a:t>‹#›</a:t>
            </a:fld>
            <a:endParaRPr lang="en-GB" altLang="en-US"/>
          </a:p>
        </p:txBody>
      </p:sp>
    </p:spTree>
    <p:extLst>
      <p:ext uri="{BB962C8B-B14F-4D97-AF65-F5344CB8AC3E}">
        <p14:creationId xmlns:p14="http://schemas.microsoft.com/office/powerpoint/2010/main" val="3556853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5612212-C63A-E34E-A54F-B593A57F7268}"/>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1EFA18EC-F5F4-BB70-9076-6C7F14D4E30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32F45DEF-268E-1CC0-3AA7-EDA26F5B57B1}"/>
              </a:ext>
            </a:extLst>
          </p:cNvPr>
          <p:cNvSpPr>
            <a:spLocks noGrp="1" noChangeArrowheads="1"/>
          </p:cNvSpPr>
          <p:nvPr>
            <p:ph type="sldNum" sz="quarter" idx="12"/>
          </p:nvPr>
        </p:nvSpPr>
        <p:spPr>
          <a:ln/>
        </p:spPr>
        <p:txBody>
          <a:bodyPr/>
          <a:lstStyle>
            <a:lvl1pPr>
              <a:defRPr/>
            </a:lvl1pPr>
          </a:lstStyle>
          <a:p>
            <a:pPr>
              <a:defRPr/>
            </a:pPr>
            <a:fld id="{4E7FA154-BF82-44C2-8617-7E4FCD77CE6F}" type="slidenum">
              <a:rPr lang="en-GB" altLang="en-US"/>
              <a:pPr>
                <a:defRPr/>
              </a:pPr>
              <a:t>‹#›</a:t>
            </a:fld>
            <a:endParaRPr lang="en-GB" altLang="en-US"/>
          </a:p>
        </p:txBody>
      </p:sp>
    </p:spTree>
    <p:extLst>
      <p:ext uri="{BB962C8B-B14F-4D97-AF65-F5344CB8AC3E}">
        <p14:creationId xmlns:p14="http://schemas.microsoft.com/office/powerpoint/2010/main" val="3278243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4FDED65-EAE8-32A8-6B27-072DAE5CCF25}"/>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0F59CFB3-B801-1A11-44DD-2DEA89584C4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0D6670F0-C5C6-BA06-29B8-BC18749DB9A2}"/>
              </a:ext>
            </a:extLst>
          </p:cNvPr>
          <p:cNvSpPr>
            <a:spLocks noGrp="1" noChangeArrowheads="1"/>
          </p:cNvSpPr>
          <p:nvPr>
            <p:ph type="sldNum" sz="quarter" idx="12"/>
          </p:nvPr>
        </p:nvSpPr>
        <p:spPr>
          <a:ln/>
        </p:spPr>
        <p:txBody>
          <a:bodyPr/>
          <a:lstStyle>
            <a:lvl1pPr>
              <a:defRPr/>
            </a:lvl1pPr>
          </a:lstStyle>
          <a:p>
            <a:pPr>
              <a:defRPr/>
            </a:pPr>
            <a:fld id="{278CD645-5A7B-4812-BCF7-4FC7787901E6}" type="slidenum">
              <a:rPr lang="en-GB" altLang="en-US"/>
              <a:pPr>
                <a:defRPr/>
              </a:pPr>
              <a:t>‹#›</a:t>
            </a:fld>
            <a:endParaRPr lang="en-GB" altLang="en-US"/>
          </a:p>
        </p:txBody>
      </p:sp>
    </p:spTree>
    <p:extLst>
      <p:ext uri="{BB962C8B-B14F-4D97-AF65-F5344CB8AC3E}">
        <p14:creationId xmlns:p14="http://schemas.microsoft.com/office/powerpoint/2010/main" val="1214713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E449EB3-A592-73AD-EFBD-3B1F0D44992B}"/>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050FEB02-2DBD-678E-89F0-57FE6331554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03D97323-2F49-5904-4487-57F085E08D43}"/>
              </a:ext>
            </a:extLst>
          </p:cNvPr>
          <p:cNvSpPr>
            <a:spLocks noGrp="1" noChangeArrowheads="1"/>
          </p:cNvSpPr>
          <p:nvPr>
            <p:ph type="sldNum" sz="quarter" idx="12"/>
          </p:nvPr>
        </p:nvSpPr>
        <p:spPr>
          <a:ln/>
        </p:spPr>
        <p:txBody>
          <a:bodyPr/>
          <a:lstStyle>
            <a:lvl1pPr>
              <a:defRPr/>
            </a:lvl1pPr>
          </a:lstStyle>
          <a:p>
            <a:pPr>
              <a:defRPr/>
            </a:pPr>
            <a:fld id="{14249209-36C3-4BD2-8A58-496DFCD5D21F}" type="slidenum">
              <a:rPr lang="en-GB" altLang="en-US"/>
              <a:pPr>
                <a:defRPr/>
              </a:pPr>
              <a:t>‹#›</a:t>
            </a:fld>
            <a:endParaRPr lang="en-GB" altLang="en-US"/>
          </a:p>
        </p:txBody>
      </p:sp>
    </p:spTree>
    <p:extLst>
      <p:ext uri="{BB962C8B-B14F-4D97-AF65-F5344CB8AC3E}">
        <p14:creationId xmlns:p14="http://schemas.microsoft.com/office/powerpoint/2010/main" val="3196623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9FD48FA-381E-811D-FC78-E6E560E2C23D}"/>
              </a:ext>
            </a:extLst>
          </p:cNvPr>
          <p:cNvSpPr>
            <a:spLocks noGrp="1"/>
          </p:cNvSpPr>
          <p:nvPr>
            <p:ph type="dt" sz="half" idx="10"/>
          </p:nvPr>
        </p:nvSpPr>
        <p:spPr/>
        <p:txBody>
          <a:bodyPr/>
          <a:lstStyle>
            <a:lvl1pPr>
              <a:defRPr/>
            </a:lvl1pPr>
          </a:lstStyle>
          <a:p>
            <a:pPr>
              <a:defRPr/>
            </a:pPr>
            <a:fld id="{6D12362D-6E6D-4230-AC55-4DADA5BA04D5}" type="datetimeFigureOut">
              <a:rPr lang="en-US"/>
              <a:pPr>
                <a:defRPr/>
              </a:pPr>
              <a:t>10/4/2024</a:t>
            </a:fld>
            <a:endParaRPr lang="en-US"/>
          </a:p>
        </p:txBody>
      </p:sp>
      <p:sp>
        <p:nvSpPr>
          <p:cNvPr id="5" name="Footer Placeholder 4">
            <a:extLst>
              <a:ext uri="{FF2B5EF4-FFF2-40B4-BE49-F238E27FC236}">
                <a16:creationId xmlns:a16="http://schemas.microsoft.com/office/drawing/2014/main" id="{60802BBA-4240-F23F-2357-D215F66CA1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0C95FD-51F9-8314-18F0-670D49E983E4}"/>
              </a:ext>
            </a:extLst>
          </p:cNvPr>
          <p:cNvSpPr>
            <a:spLocks noGrp="1"/>
          </p:cNvSpPr>
          <p:nvPr>
            <p:ph type="sldNum" sz="quarter" idx="12"/>
          </p:nvPr>
        </p:nvSpPr>
        <p:spPr/>
        <p:txBody>
          <a:bodyPr/>
          <a:lstStyle>
            <a:lvl1pPr>
              <a:defRPr/>
            </a:lvl1pPr>
          </a:lstStyle>
          <a:p>
            <a:pPr>
              <a:defRPr/>
            </a:pPr>
            <a:fld id="{CA399488-F0C1-4B35-BF7C-19084DC519E6}" type="slidenum">
              <a:rPr lang="en-US" altLang="en-US"/>
              <a:pPr>
                <a:defRPr/>
              </a:pPr>
              <a:t>‹#›</a:t>
            </a:fld>
            <a:endParaRPr lang="en-US" altLang="en-US"/>
          </a:p>
        </p:txBody>
      </p:sp>
    </p:spTree>
    <p:extLst>
      <p:ext uri="{BB962C8B-B14F-4D97-AF65-F5344CB8AC3E}">
        <p14:creationId xmlns:p14="http://schemas.microsoft.com/office/powerpoint/2010/main" val="1744548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CF5F93-09E8-344A-4CC6-AD776D709C6A}"/>
              </a:ext>
            </a:extLst>
          </p:cNvPr>
          <p:cNvSpPr>
            <a:spLocks noGrp="1"/>
          </p:cNvSpPr>
          <p:nvPr>
            <p:ph type="dt" sz="half" idx="10"/>
          </p:nvPr>
        </p:nvSpPr>
        <p:spPr/>
        <p:txBody>
          <a:bodyPr/>
          <a:lstStyle>
            <a:lvl1pPr>
              <a:defRPr/>
            </a:lvl1pPr>
          </a:lstStyle>
          <a:p>
            <a:pPr>
              <a:defRPr/>
            </a:pPr>
            <a:fld id="{AF589860-F00A-4B09-BAE2-B45E23037DAF}" type="datetimeFigureOut">
              <a:rPr lang="en-US"/>
              <a:pPr>
                <a:defRPr/>
              </a:pPr>
              <a:t>10/4/2024</a:t>
            </a:fld>
            <a:endParaRPr lang="en-US"/>
          </a:p>
        </p:txBody>
      </p:sp>
      <p:sp>
        <p:nvSpPr>
          <p:cNvPr id="5" name="Footer Placeholder 4">
            <a:extLst>
              <a:ext uri="{FF2B5EF4-FFF2-40B4-BE49-F238E27FC236}">
                <a16:creationId xmlns:a16="http://schemas.microsoft.com/office/drawing/2014/main" id="{7DD0FC79-D4E7-3D1C-B75A-4812514ECC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E8EF4E5-0F96-E930-6CDD-B76F34B844EE}"/>
              </a:ext>
            </a:extLst>
          </p:cNvPr>
          <p:cNvSpPr>
            <a:spLocks noGrp="1"/>
          </p:cNvSpPr>
          <p:nvPr>
            <p:ph type="sldNum" sz="quarter" idx="12"/>
          </p:nvPr>
        </p:nvSpPr>
        <p:spPr/>
        <p:txBody>
          <a:bodyPr/>
          <a:lstStyle>
            <a:lvl1pPr>
              <a:defRPr/>
            </a:lvl1pPr>
          </a:lstStyle>
          <a:p>
            <a:pPr>
              <a:defRPr/>
            </a:pPr>
            <a:fld id="{D0B8FD96-2611-4230-B884-13B205D8CA94}" type="slidenum">
              <a:rPr lang="en-US" altLang="en-US"/>
              <a:pPr>
                <a:defRPr/>
              </a:pPr>
              <a:t>‹#›</a:t>
            </a:fld>
            <a:endParaRPr lang="en-US" altLang="en-US"/>
          </a:p>
        </p:txBody>
      </p:sp>
    </p:spTree>
    <p:extLst>
      <p:ext uri="{BB962C8B-B14F-4D97-AF65-F5344CB8AC3E}">
        <p14:creationId xmlns:p14="http://schemas.microsoft.com/office/powerpoint/2010/main" val="2226237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7599EB-8FB5-8F2B-4692-4A5211C8CD5B}"/>
              </a:ext>
            </a:extLst>
          </p:cNvPr>
          <p:cNvSpPr>
            <a:spLocks noGrp="1"/>
          </p:cNvSpPr>
          <p:nvPr>
            <p:ph type="dt" sz="half" idx="10"/>
          </p:nvPr>
        </p:nvSpPr>
        <p:spPr/>
        <p:txBody>
          <a:bodyPr/>
          <a:lstStyle>
            <a:lvl1pPr>
              <a:defRPr/>
            </a:lvl1pPr>
          </a:lstStyle>
          <a:p>
            <a:pPr>
              <a:defRPr/>
            </a:pPr>
            <a:fld id="{4375BB7B-EC54-435A-B858-08A878F1E4A1}" type="datetimeFigureOut">
              <a:rPr lang="en-US"/>
              <a:pPr>
                <a:defRPr/>
              </a:pPr>
              <a:t>10/4/2024</a:t>
            </a:fld>
            <a:endParaRPr lang="en-US"/>
          </a:p>
        </p:txBody>
      </p:sp>
      <p:sp>
        <p:nvSpPr>
          <p:cNvPr id="5" name="Footer Placeholder 4">
            <a:extLst>
              <a:ext uri="{FF2B5EF4-FFF2-40B4-BE49-F238E27FC236}">
                <a16:creationId xmlns:a16="http://schemas.microsoft.com/office/drawing/2014/main" id="{8052B7C9-1E25-2714-F6FB-DA8623E670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4ABF2F6-8C5E-4D63-CEDA-AC5D52729A09}"/>
              </a:ext>
            </a:extLst>
          </p:cNvPr>
          <p:cNvSpPr>
            <a:spLocks noGrp="1"/>
          </p:cNvSpPr>
          <p:nvPr>
            <p:ph type="sldNum" sz="quarter" idx="12"/>
          </p:nvPr>
        </p:nvSpPr>
        <p:spPr/>
        <p:txBody>
          <a:bodyPr/>
          <a:lstStyle>
            <a:lvl1pPr>
              <a:defRPr/>
            </a:lvl1pPr>
          </a:lstStyle>
          <a:p>
            <a:pPr>
              <a:defRPr/>
            </a:pPr>
            <a:fld id="{EDF7FAC8-25FE-4554-B278-EABB87985036}" type="slidenum">
              <a:rPr lang="en-US" altLang="en-US"/>
              <a:pPr>
                <a:defRPr/>
              </a:pPr>
              <a:t>‹#›</a:t>
            </a:fld>
            <a:endParaRPr lang="en-US" altLang="en-US"/>
          </a:p>
        </p:txBody>
      </p:sp>
    </p:spTree>
    <p:extLst>
      <p:ext uri="{BB962C8B-B14F-4D97-AF65-F5344CB8AC3E}">
        <p14:creationId xmlns:p14="http://schemas.microsoft.com/office/powerpoint/2010/main" val="3737339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BFB785D-2C58-8CBD-4906-3BDDB3C99786}"/>
              </a:ext>
            </a:extLst>
          </p:cNvPr>
          <p:cNvSpPr>
            <a:spLocks noGrp="1"/>
          </p:cNvSpPr>
          <p:nvPr>
            <p:ph type="dt" sz="half" idx="10"/>
          </p:nvPr>
        </p:nvSpPr>
        <p:spPr/>
        <p:txBody>
          <a:bodyPr/>
          <a:lstStyle>
            <a:lvl1pPr>
              <a:defRPr/>
            </a:lvl1pPr>
          </a:lstStyle>
          <a:p>
            <a:pPr>
              <a:defRPr/>
            </a:pPr>
            <a:fld id="{56AC10FD-D28E-47D9-8A07-04A43A286511}" type="datetimeFigureOut">
              <a:rPr lang="en-US"/>
              <a:pPr>
                <a:defRPr/>
              </a:pPr>
              <a:t>10/4/2024</a:t>
            </a:fld>
            <a:endParaRPr lang="en-US"/>
          </a:p>
        </p:txBody>
      </p:sp>
      <p:sp>
        <p:nvSpPr>
          <p:cNvPr id="6" name="Footer Placeholder 4">
            <a:extLst>
              <a:ext uri="{FF2B5EF4-FFF2-40B4-BE49-F238E27FC236}">
                <a16:creationId xmlns:a16="http://schemas.microsoft.com/office/drawing/2014/main" id="{9DDEE237-1EAD-384E-48A5-52C71BBA454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BC1C933-9023-638E-142A-762406ECC1BC}"/>
              </a:ext>
            </a:extLst>
          </p:cNvPr>
          <p:cNvSpPr>
            <a:spLocks noGrp="1"/>
          </p:cNvSpPr>
          <p:nvPr>
            <p:ph type="sldNum" sz="quarter" idx="12"/>
          </p:nvPr>
        </p:nvSpPr>
        <p:spPr/>
        <p:txBody>
          <a:bodyPr/>
          <a:lstStyle>
            <a:lvl1pPr>
              <a:defRPr/>
            </a:lvl1pPr>
          </a:lstStyle>
          <a:p>
            <a:pPr>
              <a:defRPr/>
            </a:pPr>
            <a:fld id="{380DED74-6A55-48AB-B033-720DAFD4FA66}" type="slidenum">
              <a:rPr lang="en-US" altLang="en-US"/>
              <a:pPr>
                <a:defRPr/>
              </a:pPr>
              <a:t>‹#›</a:t>
            </a:fld>
            <a:endParaRPr lang="en-US" altLang="en-US"/>
          </a:p>
        </p:txBody>
      </p:sp>
    </p:spTree>
    <p:extLst>
      <p:ext uri="{BB962C8B-B14F-4D97-AF65-F5344CB8AC3E}">
        <p14:creationId xmlns:p14="http://schemas.microsoft.com/office/powerpoint/2010/main" val="1892982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AC69289-66DE-CDB2-D22B-32B625D920BF}"/>
              </a:ext>
            </a:extLst>
          </p:cNvPr>
          <p:cNvSpPr>
            <a:spLocks noGrp="1"/>
          </p:cNvSpPr>
          <p:nvPr>
            <p:ph type="dt" sz="half" idx="10"/>
          </p:nvPr>
        </p:nvSpPr>
        <p:spPr/>
        <p:txBody>
          <a:bodyPr/>
          <a:lstStyle>
            <a:lvl1pPr>
              <a:defRPr/>
            </a:lvl1pPr>
          </a:lstStyle>
          <a:p>
            <a:pPr>
              <a:defRPr/>
            </a:pPr>
            <a:fld id="{9B0CBB60-E824-4000-8665-4CD04FBDA0C7}" type="datetimeFigureOut">
              <a:rPr lang="en-US"/>
              <a:pPr>
                <a:defRPr/>
              </a:pPr>
              <a:t>10/4/2024</a:t>
            </a:fld>
            <a:endParaRPr lang="en-US"/>
          </a:p>
        </p:txBody>
      </p:sp>
      <p:sp>
        <p:nvSpPr>
          <p:cNvPr id="8" name="Footer Placeholder 4">
            <a:extLst>
              <a:ext uri="{FF2B5EF4-FFF2-40B4-BE49-F238E27FC236}">
                <a16:creationId xmlns:a16="http://schemas.microsoft.com/office/drawing/2014/main" id="{45DEB569-7C5E-9917-9B77-21340450EBF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E8B54F7-46C4-B80A-0574-AA75AFD863C9}"/>
              </a:ext>
            </a:extLst>
          </p:cNvPr>
          <p:cNvSpPr>
            <a:spLocks noGrp="1"/>
          </p:cNvSpPr>
          <p:nvPr>
            <p:ph type="sldNum" sz="quarter" idx="12"/>
          </p:nvPr>
        </p:nvSpPr>
        <p:spPr/>
        <p:txBody>
          <a:bodyPr/>
          <a:lstStyle>
            <a:lvl1pPr>
              <a:defRPr/>
            </a:lvl1pPr>
          </a:lstStyle>
          <a:p>
            <a:pPr>
              <a:defRPr/>
            </a:pPr>
            <a:fld id="{68628ECA-113C-4553-B010-7054475EC3C6}" type="slidenum">
              <a:rPr lang="en-US" altLang="en-US"/>
              <a:pPr>
                <a:defRPr/>
              </a:pPr>
              <a:t>‹#›</a:t>
            </a:fld>
            <a:endParaRPr lang="en-US" altLang="en-US"/>
          </a:p>
        </p:txBody>
      </p:sp>
    </p:spTree>
    <p:extLst>
      <p:ext uri="{BB962C8B-B14F-4D97-AF65-F5344CB8AC3E}">
        <p14:creationId xmlns:p14="http://schemas.microsoft.com/office/powerpoint/2010/main" val="3620565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E52FFDA-8256-8D11-5CCA-3FC6EE45FD33}"/>
              </a:ext>
            </a:extLst>
          </p:cNvPr>
          <p:cNvSpPr>
            <a:spLocks noGrp="1"/>
          </p:cNvSpPr>
          <p:nvPr>
            <p:ph type="dt" sz="half" idx="10"/>
          </p:nvPr>
        </p:nvSpPr>
        <p:spPr/>
        <p:txBody>
          <a:bodyPr/>
          <a:lstStyle>
            <a:lvl1pPr>
              <a:defRPr/>
            </a:lvl1pPr>
          </a:lstStyle>
          <a:p>
            <a:pPr>
              <a:defRPr/>
            </a:pPr>
            <a:fld id="{DC93681B-5D39-4BA9-A1A8-7E7B899918DA}" type="datetimeFigureOut">
              <a:rPr lang="en-US"/>
              <a:pPr>
                <a:defRPr/>
              </a:pPr>
              <a:t>10/4/2024</a:t>
            </a:fld>
            <a:endParaRPr lang="en-US"/>
          </a:p>
        </p:txBody>
      </p:sp>
      <p:sp>
        <p:nvSpPr>
          <p:cNvPr id="4" name="Footer Placeholder 4">
            <a:extLst>
              <a:ext uri="{FF2B5EF4-FFF2-40B4-BE49-F238E27FC236}">
                <a16:creationId xmlns:a16="http://schemas.microsoft.com/office/drawing/2014/main" id="{8344B1C1-45C4-3597-D84C-3B6FD108689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23580A4-9508-8778-C5AA-0717B0BFF28C}"/>
              </a:ext>
            </a:extLst>
          </p:cNvPr>
          <p:cNvSpPr>
            <a:spLocks noGrp="1"/>
          </p:cNvSpPr>
          <p:nvPr>
            <p:ph type="sldNum" sz="quarter" idx="12"/>
          </p:nvPr>
        </p:nvSpPr>
        <p:spPr/>
        <p:txBody>
          <a:bodyPr/>
          <a:lstStyle>
            <a:lvl1pPr>
              <a:defRPr/>
            </a:lvl1pPr>
          </a:lstStyle>
          <a:p>
            <a:pPr>
              <a:defRPr/>
            </a:pPr>
            <a:fld id="{F7727DBC-14EF-46D4-8DEE-49BFD4E2CA69}" type="slidenum">
              <a:rPr lang="en-US" altLang="en-US"/>
              <a:pPr>
                <a:defRPr/>
              </a:pPr>
              <a:t>‹#›</a:t>
            </a:fld>
            <a:endParaRPr lang="en-US" altLang="en-US"/>
          </a:p>
        </p:txBody>
      </p:sp>
    </p:spTree>
    <p:extLst>
      <p:ext uri="{BB962C8B-B14F-4D97-AF65-F5344CB8AC3E}">
        <p14:creationId xmlns:p14="http://schemas.microsoft.com/office/powerpoint/2010/main" val="3364172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1C410F-58F1-1C7D-22C1-B426070A9763}"/>
              </a:ext>
            </a:extLst>
          </p:cNvPr>
          <p:cNvSpPr>
            <a:spLocks noGrp="1"/>
          </p:cNvSpPr>
          <p:nvPr>
            <p:ph type="dt" sz="half" idx="10"/>
          </p:nvPr>
        </p:nvSpPr>
        <p:spPr/>
        <p:txBody>
          <a:bodyPr/>
          <a:lstStyle>
            <a:lvl1pPr>
              <a:defRPr/>
            </a:lvl1pPr>
          </a:lstStyle>
          <a:p>
            <a:pPr>
              <a:defRPr/>
            </a:pPr>
            <a:fld id="{346B54EB-B475-4316-9EF5-1193FF5506C4}" type="datetimeFigureOut">
              <a:rPr lang="en-US"/>
              <a:pPr>
                <a:defRPr/>
              </a:pPr>
              <a:t>10/4/2024</a:t>
            </a:fld>
            <a:endParaRPr lang="en-US"/>
          </a:p>
        </p:txBody>
      </p:sp>
      <p:sp>
        <p:nvSpPr>
          <p:cNvPr id="3" name="Footer Placeholder 4">
            <a:extLst>
              <a:ext uri="{FF2B5EF4-FFF2-40B4-BE49-F238E27FC236}">
                <a16:creationId xmlns:a16="http://schemas.microsoft.com/office/drawing/2014/main" id="{EF9AD561-A36A-BCD1-82EB-2297904AAD2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23FB40F-391F-781F-618F-AADB7134C8B1}"/>
              </a:ext>
            </a:extLst>
          </p:cNvPr>
          <p:cNvSpPr>
            <a:spLocks noGrp="1"/>
          </p:cNvSpPr>
          <p:nvPr>
            <p:ph type="sldNum" sz="quarter" idx="12"/>
          </p:nvPr>
        </p:nvSpPr>
        <p:spPr/>
        <p:txBody>
          <a:bodyPr/>
          <a:lstStyle>
            <a:lvl1pPr>
              <a:defRPr/>
            </a:lvl1pPr>
          </a:lstStyle>
          <a:p>
            <a:pPr>
              <a:defRPr/>
            </a:pPr>
            <a:fld id="{3A0F02DA-6370-4F41-9490-F93C437C7900}" type="slidenum">
              <a:rPr lang="en-US" altLang="en-US"/>
              <a:pPr>
                <a:defRPr/>
              </a:pPr>
              <a:t>‹#›</a:t>
            </a:fld>
            <a:endParaRPr lang="en-US" altLang="en-US"/>
          </a:p>
        </p:txBody>
      </p:sp>
    </p:spTree>
    <p:extLst>
      <p:ext uri="{BB962C8B-B14F-4D97-AF65-F5344CB8AC3E}">
        <p14:creationId xmlns:p14="http://schemas.microsoft.com/office/powerpoint/2010/main" val="2385830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ACFB59-CB53-5B24-614B-BE16BF1A7B49}"/>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CEE29AE3-BD07-D67E-B3C7-F008CB6AD5C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0B0F4E8F-04C5-F5C9-B2E2-72B16165037B}"/>
              </a:ext>
            </a:extLst>
          </p:cNvPr>
          <p:cNvSpPr>
            <a:spLocks noGrp="1" noChangeArrowheads="1"/>
          </p:cNvSpPr>
          <p:nvPr>
            <p:ph type="sldNum" sz="quarter" idx="12"/>
          </p:nvPr>
        </p:nvSpPr>
        <p:spPr>
          <a:ln/>
        </p:spPr>
        <p:txBody>
          <a:bodyPr/>
          <a:lstStyle>
            <a:lvl1pPr>
              <a:defRPr/>
            </a:lvl1pPr>
          </a:lstStyle>
          <a:p>
            <a:pPr>
              <a:defRPr/>
            </a:pPr>
            <a:fld id="{2449DA46-5AD0-4528-801C-5F4CD39E469E}" type="slidenum">
              <a:rPr lang="en-GB" altLang="en-US"/>
              <a:pPr>
                <a:defRPr/>
              </a:pPr>
              <a:t>‹#›</a:t>
            </a:fld>
            <a:endParaRPr lang="en-GB" altLang="en-US"/>
          </a:p>
        </p:txBody>
      </p:sp>
    </p:spTree>
    <p:extLst>
      <p:ext uri="{BB962C8B-B14F-4D97-AF65-F5344CB8AC3E}">
        <p14:creationId xmlns:p14="http://schemas.microsoft.com/office/powerpoint/2010/main" val="9287150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04789"/>
            <a:ext cx="5111751"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5D9AA83-8FA5-70E3-76D3-02544465C64B}"/>
              </a:ext>
            </a:extLst>
          </p:cNvPr>
          <p:cNvSpPr>
            <a:spLocks noGrp="1"/>
          </p:cNvSpPr>
          <p:nvPr>
            <p:ph type="dt" sz="half" idx="10"/>
          </p:nvPr>
        </p:nvSpPr>
        <p:spPr/>
        <p:txBody>
          <a:bodyPr/>
          <a:lstStyle>
            <a:lvl1pPr>
              <a:defRPr/>
            </a:lvl1pPr>
          </a:lstStyle>
          <a:p>
            <a:pPr>
              <a:defRPr/>
            </a:pPr>
            <a:fld id="{493C6F92-5EE8-4F01-8853-4D55FF35E5E7}" type="datetimeFigureOut">
              <a:rPr lang="en-US"/>
              <a:pPr>
                <a:defRPr/>
              </a:pPr>
              <a:t>10/4/2024</a:t>
            </a:fld>
            <a:endParaRPr lang="en-US"/>
          </a:p>
        </p:txBody>
      </p:sp>
      <p:sp>
        <p:nvSpPr>
          <p:cNvPr id="6" name="Footer Placeholder 4">
            <a:extLst>
              <a:ext uri="{FF2B5EF4-FFF2-40B4-BE49-F238E27FC236}">
                <a16:creationId xmlns:a16="http://schemas.microsoft.com/office/drawing/2014/main" id="{D49CB7DB-8B6D-72B1-58B8-BC6C6935C38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828EAC0-7482-3AC1-1BFF-193FC03EDD94}"/>
              </a:ext>
            </a:extLst>
          </p:cNvPr>
          <p:cNvSpPr>
            <a:spLocks noGrp="1"/>
          </p:cNvSpPr>
          <p:nvPr>
            <p:ph type="sldNum" sz="quarter" idx="12"/>
          </p:nvPr>
        </p:nvSpPr>
        <p:spPr/>
        <p:txBody>
          <a:bodyPr/>
          <a:lstStyle>
            <a:lvl1pPr>
              <a:defRPr/>
            </a:lvl1pPr>
          </a:lstStyle>
          <a:p>
            <a:pPr>
              <a:defRPr/>
            </a:pPr>
            <a:fld id="{DD29A74C-E825-4E66-8187-B702FE4F2D1B}" type="slidenum">
              <a:rPr lang="en-US" altLang="en-US"/>
              <a:pPr>
                <a:defRPr/>
              </a:pPr>
              <a:t>‹#›</a:t>
            </a:fld>
            <a:endParaRPr lang="en-US" altLang="en-US"/>
          </a:p>
        </p:txBody>
      </p:sp>
    </p:spTree>
    <p:extLst>
      <p:ext uri="{BB962C8B-B14F-4D97-AF65-F5344CB8AC3E}">
        <p14:creationId xmlns:p14="http://schemas.microsoft.com/office/powerpoint/2010/main" val="15883462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869B50A-767A-2DCF-D173-6C4AFFF5E973}"/>
              </a:ext>
            </a:extLst>
          </p:cNvPr>
          <p:cNvSpPr>
            <a:spLocks noGrp="1"/>
          </p:cNvSpPr>
          <p:nvPr>
            <p:ph type="dt" sz="half" idx="10"/>
          </p:nvPr>
        </p:nvSpPr>
        <p:spPr/>
        <p:txBody>
          <a:bodyPr/>
          <a:lstStyle>
            <a:lvl1pPr>
              <a:defRPr/>
            </a:lvl1pPr>
          </a:lstStyle>
          <a:p>
            <a:pPr>
              <a:defRPr/>
            </a:pPr>
            <a:fld id="{0C42DCDD-ECF9-43B8-ABDF-4AA262DB54E2}" type="datetimeFigureOut">
              <a:rPr lang="en-US"/>
              <a:pPr>
                <a:defRPr/>
              </a:pPr>
              <a:t>10/4/2024</a:t>
            </a:fld>
            <a:endParaRPr lang="en-US"/>
          </a:p>
        </p:txBody>
      </p:sp>
      <p:sp>
        <p:nvSpPr>
          <p:cNvPr id="6" name="Footer Placeholder 4">
            <a:extLst>
              <a:ext uri="{FF2B5EF4-FFF2-40B4-BE49-F238E27FC236}">
                <a16:creationId xmlns:a16="http://schemas.microsoft.com/office/drawing/2014/main" id="{6EA2B529-5545-B332-5C07-5DC0D569EE8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6A1B8C4-F048-42B3-637B-9D792327FBC0}"/>
              </a:ext>
            </a:extLst>
          </p:cNvPr>
          <p:cNvSpPr>
            <a:spLocks noGrp="1"/>
          </p:cNvSpPr>
          <p:nvPr>
            <p:ph type="sldNum" sz="quarter" idx="12"/>
          </p:nvPr>
        </p:nvSpPr>
        <p:spPr/>
        <p:txBody>
          <a:bodyPr/>
          <a:lstStyle>
            <a:lvl1pPr>
              <a:defRPr/>
            </a:lvl1pPr>
          </a:lstStyle>
          <a:p>
            <a:pPr>
              <a:defRPr/>
            </a:pPr>
            <a:fld id="{DC220B49-2E53-4E16-A063-3D04C5763B56}" type="slidenum">
              <a:rPr lang="en-US" altLang="en-US"/>
              <a:pPr>
                <a:defRPr/>
              </a:pPr>
              <a:t>‹#›</a:t>
            </a:fld>
            <a:endParaRPr lang="en-US" altLang="en-US"/>
          </a:p>
        </p:txBody>
      </p:sp>
    </p:spTree>
    <p:extLst>
      <p:ext uri="{BB962C8B-B14F-4D97-AF65-F5344CB8AC3E}">
        <p14:creationId xmlns:p14="http://schemas.microsoft.com/office/powerpoint/2010/main" val="25672671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75445D-64D0-A17B-FB87-D33517FA3A22}"/>
              </a:ext>
            </a:extLst>
          </p:cNvPr>
          <p:cNvSpPr>
            <a:spLocks noGrp="1"/>
          </p:cNvSpPr>
          <p:nvPr>
            <p:ph type="dt" sz="half" idx="10"/>
          </p:nvPr>
        </p:nvSpPr>
        <p:spPr/>
        <p:txBody>
          <a:bodyPr/>
          <a:lstStyle>
            <a:lvl1pPr>
              <a:defRPr/>
            </a:lvl1pPr>
          </a:lstStyle>
          <a:p>
            <a:pPr>
              <a:defRPr/>
            </a:pPr>
            <a:fld id="{7DFA8465-B512-40B1-9B3B-EC60AB0A3594}" type="datetimeFigureOut">
              <a:rPr lang="en-US"/>
              <a:pPr>
                <a:defRPr/>
              </a:pPr>
              <a:t>10/4/2024</a:t>
            </a:fld>
            <a:endParaRPr lang="en-US"/>
          </a:p>
        </p:txBody>
      </p:sp>
      <p:sp>
        <p:nvSpPr>
          <p:cNvPr id="5" name="Footer Placeholder 4">
            <a:extLst>
              <a:ext uri="{FF2B5EF4-FFF2-40B4-BE49-F238E27FC236}">
                <a16:creationId xmlns:a16="http://schemas.microsoft.com/office/drawing/2014/main" id="{44E93973-A1CC-043F-E0B1-9121093672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F72D273-2D88-73CD-C497-BB2E2D037951}"/>
              </a:ext>
            </a:extLst>
          </p:cNvPr>
          <p:cNvSpPr>
            <a:spLocks noGrp="1"/>
          </p:cNvSpPr>
          <p:nvPr>
            <p:ph type="sldNum" sz="quarter" idx="12"/>
          </p:nvPr>
        </p:nvSpPr>
        <p:spPr/>
        <p:txBody>
          <a:bodyPr/>
          <a:lstStyle>
            <a:lvl1pPr>
              <a:defRPr/>
            </a:lvl1pPr>
          </a:lstStyle>
          <a:p>
            <a:pPr>
              <a:defRPr/>
            </a:pPr>
            <a:fld id="{63EEF147-47E4-4873-B5DC-F8ADDED740C5}" type="slidenum">
              <a:rPr lang="en-US" altLang="en-US"/>
              <a:pPr>
                <a:defRPr/>
              </a:pPr>
              <a:t>‹#›</a:t>
            </a:fld>
            <a:endParaRPr lang="en-US" altLang="en-US"/>
          </a:p>
        </p:txBody>
      </p:sp>
    </p:spTree>
    <p:extLst>
      <p:ext uri="{BB962C8B-B14F-4D97-AF65-F5344CB8AC3E}">
        <p14:creationId xmlns:p14="http://schemas.microsoft.com/office/powerpoint/2010/main" val="5085207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00D93-5494-D833-FF68-C9825BBCBEA3}"/>
              </a:ext>
            </a:extLst>
          </p:cNvPr>
          <p:cNvSpPr>
            <a:spLocks noGrp="1"/>
          </p:cNvSpPr>
          <p:nvPr>
            <p:ph type="dt" sz="half" idx="10"/>
          </p:nvPr>
        </p:nvSpPr>
        <p:spPr/>
        <p:txBody>
          <a:bodyPr/>
          <a:lstStyle>
            <a:lvl1pPr>
              <a:defRPr/>
            </a:lvl1pPr>
          </a:lstStyle>
          <a:p>
            <a:pPr>
              <a:defRPr/>
            </a:pPr>
            <a:fld id="{57E4C9C6-91D2-4F8C-8971-6E28BCF0D9FD}" type="datetimeFigureOut">
              <a:rPr lang="en-US"/>
              <a:pPr>
                <a:defRPr/>
              </a:pPr>
              <a:t>10/4/2024</a:t>
            </a:fld>
            <a:endParaRPr lang="en-US"/>
          </a:p>
        </p:txBody>
      </p:sp>
      <p:sp>
        <p:nvSpPr>
          <p:cNvPr id="5" name="Footer Placeholder 4">
            <a:extLst>
              <a:ext uri="{FF2B5EF4-FFF2-40B4-BE49-F238E27FC236}">
                <a16:creationId xmlns:a16="http://schemas.microsoft.com/office/drawing/2014/main" id="{543D1DA0-6061-99D1-EF1D-0BA6AE251DA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ACFC9F6-BEFA-AAA3-A305-08178BFFC849}"/>
              </a:ext>
            </a:extLst>
          </p:cNvPr>
          <p:cNvSpPr>
            <a:spLocks noGrp="1"/>
          </p:cNvSpPr>
          <p:nvPr>
            <p:ph type="sldNum" sz="quarter" idx="12"/>
          </p:nvPr>
        </p:nvSpPr>
        <p:spPr/>
        <p:txBody>
          <a:bodyPr/>
          <a:lstStyle>
            <a:lvl1pPr>
              <a:defRPr/>
            </a:lvl1pPr>
          </a:lstStyle>
          <a:p>
            <a:pPr>
              <a:defRPr/>
            </a:pPr>
            <a:fld id="{0578AF1F-08A5-45F5-8BF5-CFC418534107}" type="slidenum">
              <a:rPr lang="en-US" altLang="en-US"/>
              <a:pPr>
                <a:defRPr/>
              </a:pPr>
              <a:t>‹#›</a:t>
            </a:fld>
            <a:endParaRPr lang="en-US" altLang="en-US"/>
          </a:p>
        </p:txBody>
      </p:sp>
    </p:spTree>
    <p:extLst>
      <p:ext uri="{BB962C8B-B14F-4D97-AF65-F5344CB8AC3E}">
        <p14:creationId xmlns:p14="http://schemas.microsoft.com/office/powerpoint/2010/main" val="664041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DFEEA4C-D8D8-3113-BEDC-8B2BB32CCB91}"/>
              </a:ext>
            </a:extLst>
          </p:cNvPr>
          <p:cNvSpPr>
            <a:spLocks noGrp="1"/>
          </p:cNvSpPr>
          <p:nvPr>
            <p:ph type="dt" sz="half" idx="10"/>
          </p:nvPr>
        </p:nvSpPr>
        <p:spPr/>
        <p:txBody>
          <a:bodyPr/>
          <a:lstStyle>
            <a:lvl1pPr>
              <a:defRPr/>
            </a:lvl1pPr>
          </a:lstStyle>
          <a:p>
            <a:pPr>
              <a:defRPr/>
            </a:pPr>
            <a:fld id="{EB0DF327-B56C-4BD9-A505-514A220E3FEF}" type="datetimeFigureOut">
              <a:rPr lang="en-US"/>
              <a:pPr>
                <a:defRPr/>
              </a:pPr>
              <a:t>10/4/2024</a:t>
            </a:fld>
            <a:endParaRPr lang="en-US"/>
          </a:p>
        </p:txBody>
      </p:sp>
      <p:sp>
        <p:nvSpPr>
          <p:cNvPr id="4" name="Footer Placeholder 4">
            <a:extLst>
              <a:ext uri="{FF2B5EF4-FFF2-40B4-BE49-F238E27FC236}">
                <a16:creationId xmlns:a16="http://schemas.microsoft.com/office/drawing/2014/main" id="{EE2D8F82-5F73-05BF-A937-9A5E99C2E1E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82B453F-8E66-583E-B6B8-4FF91688D133}"/>
              </a:ext>
            </a:extLst>
          </p:cNvPr>
          <p:cNvSpPr>
            <a:spLocks noGrp="1"/>
          </p:cNvSpPr>
          <p:nvPr>
            <p:ph type="sldNum" sz="quarter" idx="12"/>
          </p:nvPr>
        </p:nvSpPr>
        <p:spPr/>
        <p:txBody>
          <a:bodyPr/>
          <a:lstStyle>
            <a:lvl1pPr>
              <a:defRPr/>
            </a:lvl1pPr>
          </a:lstStyle>
          <a:p>
            <a:pPr>
              <a:defRPr/>
            </a:pPr>
            <a:fld id="{C6A26495-61CA-4F0F-BD1C-376134F614FA}" type="slidenum">
              <a:rPr lang="en-US" altLang="en-US"/>
              <a:pPr>
                <a:defRPr/>
              </a:pPr>
              <a:t>‹#›</a:t>
            </a:fld>
            <a:endParaRPr lang="en-US" altLang="en-US"/>
          </a:p>
        </p:txBody>
      </p:sp>
    </p:spTree>
    <p:extLst>
      <p:ext uri="{BB962C8B-B14F-4D97-AF65-F5344CB8AC3E}">
        <p14:creationId xmlns:p14="http://schemas.microsoft.com/office/powerpoint/2010/main" val="2900437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7"/>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6579207-FE27-0790-7704-AA47CA7CC718}"/>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61A44356-94FE-EA52-6B5D-015C127CE1E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801E00A8-0D2D-3604-B3CF-32C2D021D8E4}"/>
              </a:ext>
            </a:extLst>
          </p:cNvPr>
          <p:cNvSpPr>
            <a:spLocks noGrp="1" noChangeArrowheads="1"/>
          </p:cNvSpPr>
          <p:nvPr>
            <p:ph type="sldNum" sz="quarter" idx="12"/>
          </p:nvPr>
        </p:nvSpPr>
        <p:spPr>
          <a:ln/>
        </p:spPr>
        <p:txBody>
          <a:bodyPr/>
          <a:lstStyle>
            <a:lvl1pPr>
              <a:defRPr/>
            </a:lvl1pPr>
          </a:lstStyle>
          <a:p>
            <a:pPr>
              <a:defRPr/>
            </a:pPr>
            <a:fld id="{DC93A47F-9AD7-45D5-BF83-48C410DA6C21}" type="slidenum">
              <a:rPr lang="en-GB" altLang="en-US"/>
              <a:pPr>
                <a:defRPr/>
              </a:pPr>
              <a:t>‹#›</a:t>
            </a:fld>
            <a:endParaRPr lang="en-GB" altLang="en-US"/>
          </a:p>
        </p:txBody>
      </p:sp>
    </p:spTree>
    <p:extLst>
      <p:ext uri="{BB962C8B-B14F-4D97-AF65-F5344CB8AC3E}">
        <p14:creationId xmlns:p14="http://schemas.microsoft.com/office/powerpoint/2010/main" val="34322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2"/>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2"/>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0392E72-6911-75E5-B507-3441D4A0DA3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9156BFF0-0E8B-316E-064E-46E035AF840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DEB80226-343C-8723-940A-A077F662A167}"/>
              </a:ext>
            </a:extLst>
          </p:cNvPr>
          <p:cNvSpPr>
            <a:spLocks noGrp="1" noChangeArrowheads="1"/>
          </p:cNvSpPr>
          <p:nvPr>
            <p:ph type="sldNum" sz="quarter" idx="12"/>
          </p:nvPr>
        </p:nvSpPr>
        <p:spPr>
          <a:ln/>
        </p:spPr>
        <p:txBody>
          <a:bodyPr/>
          <a:lstStyle>
            <a:lvl1pPr>
              <a:defRPr/>
            </a:lvl1pPr>
          </a:lstStyle>
          <a:p>
            <a:pPr>
              <a:defRPr/>
            </a:pPr>
            <a:fld id="{7DB90F6C-9363-4C25-A6DC-726EF5DABAA3}" type="slidenum">
              <a:rPr lang="en-GB" altLang="en-US"/>
              <a:pPr>
                <a:defRPr/>
              </a:pPr>
              <a:t>‹#›</a:t>
            </a:fld>
            <a:endParaRPr lang="en-GB" altLang="en-US"/>
          </a:p>
        </p:txBody>
      </p:sp>
    </p:spTree>
    <p:extLst>
      <p:ext uri="{BB962C8B-B14F-4D97-AF65-F5344CB8AC3E}">
        <p14:creationId xmlns:p14="http://schemas.microsoft.com/office/powerpoint/2010/main" val="1398189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0FDC9E9-8338-9B47-2AD5-450A108BB9AF}"/>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9EE05D0C-F873-3894-0EA4-DB5B77534C7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6555CB08-DC1A-E12F-29C9-AE8E45BA86D3}"/>
              </a:ext>
            </a:extLst>
          </p:cNvPr>
          <p:cNvSpPr>
            <a:spLocks noGrp="1" noChangeArrowheads="1"/>
          </p:cNvSpPr>
          <p:nvPr>
            <p:ph type="sldNum" sz="quarter" idx="12"/>
          </p:nvPr>
        </p:nvSpPr>
        <p:spPr>
          <a:ln/>
        </p:spPr>
        <p:txBody>
          <a:bodyPr/>
          <a:lstStyle>
            <a:lvl1pPr>
              <a:defRPr/>
            </a:lvl1pPr>
          </a:lstStyle>
          <a:p>
            <a:pPr>
              <a:defRPr/>
            </a:pPr>
            <a:fld id="{F8684577-CED4-48CA-AE4B-9AB94ECE73AE}" type="slidenum">
              <a:rPr lang="en-GB" altLang="en-US"/>
              <a:pPr>
                <a:defRPr/>
              </a:pPr>
              <a:t>‹#›</a:t>
            </a:fld>
            <a:endParaRPr lang="en-GB" altLang="en-US"/>
          </a:p>
        </p:txBody>
      </p:sp>
    </p:spTree>
    <p:extLst>
      <p:ext uri="{BB962C8B-B14F-4D97-AF65-F5344CB8AC3E}">
        <p14:creationId xmlns:p14="http://schemas.microsoft.com/office/powerpoint/2010/main" val="4195561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4C6F8D4-0F24-57DC-B4F0-B6E09905E6BF}"/>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A5C44496-8DCF-6524-DA1F-76CF8C4AA01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AC413AB5-E3EF-F427-6D3B-73D3A1E689E1}"/>
              </a:ext>
            </a:extLst>
          </p:cNvPr>
          <p:cNvSpPr>
            <a:spLocks noGrp="1" noChangeArrowheads="1"/>
          </p:cNvSpPr>
          <p:nvPr>
            <p:ph type="sldNum" sz="quarter" idx="12"/>
          </p:nvPr>
        </p:nvSpPr>
        <p:spPr>
          <a:ln/>
        </p:spPr>
        <p:txBody>
          <a:bodyPr/>
          <a:lstStyle>
            <a:lvl1pPr>
              <a:defRPr/>
            </a:lvl1pPr>
          </a:lstStyle>
          <a:p>
            <a:pPr>
              <a:defRPr/>
            </a:pPr>
            <a:fld id="{15458282-81EE-45CA-AE36-6C0E4AE56E17}" type="slidenum">
              <a:rPr lang="en-GB" altLang="en-US"/>
              <a:pPr>
                <a:defRPr/>
              </a:pPr>
              <a:t>‹#›</a:t>
            </a:fld>
            <a:endParaRPr lang="en-GB" altLang="en-US"/>
          </a:p>
        </p:txBody>
      </p:sp>
    </p:spTree>
    <p:extLst>
      <p:ext uri="{BB962C8B-B14F-4D97-AF65-F5344CB8AC3E}">
        <p14:creationId xmlns:p14="http://schemas.microsoft.com/office/powerpoint/2010/main" val="717429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28200F3-87D7-C93A-5B78-B54AD151363C}"/>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3C80A98E-58DD-9AB8-EFDB-DD94F364F06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982E2107-45E1-9BB3-5068-A13D2D9225FC}"/>
              </a:ext>
            </a:extLst>
          </p:cNvPr>
          <p:cNvSpPr>
            <a:spLocks noGrp="1" noChangeArrowheads="1"/>
          </p:cNvSpPr>
          <p:nvPr>
            <p:ph type="sldNum" sz="quarter" idx="12"/>
          </p:nvPr>
        </p:nvSpPr>
        <p:spPr>
          <a:ln/>
        </p:spPr>
        <p:txBody>
          <a:bodyPr/>
          <a:lstStyle>
            <a:lvl1pPr>
              <a:defRPr/>
            </a:lvl1pPr>
          </a:lstStyle>
          <a:p>
            <a:pPr>
              <a:defRPr/>
            </a:pPr>
            <a:fld id="{CCFD2F9C-9E64-4325-B71C-8B959F819F48}" type="slidenum">
              <a:rPr lang="en-GB" altLang="en-US"/>
              <a:pPr>
                <a:defRPr/>
              </a:pPr>
              <a:t>‹#›</a:t>
            </a:fld>
            <a:endParaRPr lang="en-GB" altLang="en-US"/>
          </a:p>
        </p:txBody>
      </p:sp>
    </p:spTree>
    <p:extLst>
      <p:ext uri="{BB962C8B-B14F-4D97-AF65-F5344CB8AC3E}">
        <p14:creationId xmlns:p14="http://schemas.microsoft.com/office/powerpoint/2010/main" val="188936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04789"/>
            <a:ext cx="5111751"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CC3A365-1AC8-2643-416A-46632B5520E4}"/>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AF9DF164-9AA1-4BC9-9985-414DD4E7BC8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84370F41-D2EA-569C-3EEB-6EB82A26C8A2}"/>
              </a:ext>
            </a:extLst>
          </p:cNvPr>
          <p:cNvSpPr>
            <a:spLocks noGrp="1" noChangeArrowheads="1"/>
          </p:cNvSpPr>
          <p:nvPr>
            <p:ph type="sldNum" sz="quarter" idx="12"/>
          </p:nvPr>
        </p:nvSpPr>
        <p:spPr>
          <a:ln/>
        </p:spPr>
        <p:txBody>
          <a:bodyPr/>
          <a:lstStyle>
            <a:lvl1pPr>
              <a:defRPr/>
            </a:lvl1pPr>
          </a:lstStyle>
          <a:p>
            <a:pPr>
              <a:defRPr/>
            </a:pPr>
            <a:fld id="{77F389F9-1F89-4DA0-B07E-E1E58DDE33F5}" type="slidenum">
              <a:rPr lang="en-GB" altLang="en-US"/>
              <a:pPr>
                <a:defRPr/>
              </a:pPr>
              <a:t>‹#›</a:t>
            </a:fld>
            <a:endParaRPr lang="en-GB" altLang="en-US"/>
          </a:p>
        </p:txBody>
      </p:sp>
    </p:spTree>
    <p:extLst>
      <p:ext uri="{BB962C8B-B14F-4D97-AF65-F5344CB8AC3E}">
        <p14:creationId xmlns:p14="http://schemas.microsoft.com/office/powerpoint/2010/main" val="918521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4E72612-90B7-BB03-FAB6-D9BCAC9BD13F}"/>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E68497C9-F36F-80EE-9995-5D0C929494F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080FDED3-C589-5797-857D-5C302C8380B6}"/>
              </a:ext>
            </a:extLst>
          </p:cNvPr>
          <p:cNvSpPr>
            <a:spLocks noGrp="1" noChangeArrowheads="1"/>
          </p:cNvSpPr>
          <p:nvPr>
            <p:ph type="sldNum" sz="quarter" idx="12"/>
          </p:nvPr>
        </p:nvSpPr>
        <p:spPr>
          <a:ln/>
        </p:spPr>
        <p:txBody>
          <a:bodyPr/>
          <a:lstStyle>
            <a:lvl1pPr>
              <a:defRPr/>
            </a:lvl1pPr>
          </a:lstStyle>
          <a:p>
            <a:pPr>
              <a:defRPr/>
            </a:pPr>
            <a:fld id="{80A038A6-DEE5-49FE-8AB0-B53DB6F82330}" type="slidenum">
              <a:rPr lang="en-GB" altLang="en-US"/>
              <a:pPr>
                <a:defRPr/>
              </a:pPr>
              <a:t>‹#›</a:t>
            </a:fld>
            <a:endParaRPr lang="en-GB" altLang="en-US"/>
          </a:p>
        </p:txBody>
      </p:sp>
    </p:spTree>
    <p:extLst>
      <p:ext uri="{BB962C8B-B14F-4D97-AF65-F5344CB8AC3E}">
        <p14:creationId xmlns:p14="http://schemas.microsoft.com/office/powerpoint/2010/main" val="177883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4ED66EC-0C51-1C70-244E-7E5A73DA8DBE}"/>
              </a:ext>
            </a:extLst>
          </p:cNvPr>
          <p:cNvSpPr>
            <a:spLocks noGrp="1" noChangeArrowheads="1"/>
          </p:cNvSpPr>
          <p:nvPr>
            <p:ph type="title"/>
          </p:nvPr>
        </p:nvSpPr>
        <p:spPr bwMode="auto">
          <a:xfrm>
            <a:off x="457200" y="206375"/>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485A4A13-BC94-184E-BC1A-01A91990873E}"/>
              </a:ext>
            </a:extLst>
          </p:cNvPr>
          <p:cNvSpPr>
            <a:spLocks noGrp="1" noChangeArrowheads="1"/>
          </p:cNvSpPr>
          <p:nvPr>
            <p:ph type="body" idx="1"/>
          </p:nvPr>
        </p:nvSpPr>
        <p:spPr bwMode="auto">
          <a:xfrm>
            <a:off x="457200" y="1200150"/>
            <a:ext cx="8229600" cy="339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E157F52A-5A1B-DED6-83C1-0E95F8D51B22}"/>
              </a:ext>
            </a:extLst>
          </p:cNvPr>
          <p:cNvSpPr>
            <a:spLocks noGrp="1" noChangeArrowheads="1"/>
          </p:cNvSpPr>
          <p:nvPr>
            <p:ph type="dt" sz="half" idx="2"/>
          </p:nvPr>
        </p:nvSpPr>
        <p:spPr bwMode="auto">
          <a:xfrm>
            <a:off x="457200" y="4684713"/>
            <a:ext cx="2133600" cy="357187"/>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u="none">
                <a:latin typeface="Arial" charset="0"/>
                <a:cs typeface="Arial" charset="0"/>
              </a:defRPr>
            </a:lvl1pPr>
          </a:lstStyle>
          <a:p>
            <a:pPr>
              <a:defRPr/>
            </a:pPr>
            <a:endParaRPr lang="en-GB"/>
          </a:p>
        </p:txBody>
      </p:sp>
      <p:sp>
        <p:nvSpPr>
          <p:cNvPr id="1029" name="Rectangle 5">
            <a:extLst>
              <a:ext uri="{FF2B5EF4-FFF2-40B4-BE49-F238E27FC236}">
                <a16:creationId xmlns:a16="http://schemas.microsoft.com/office/drawing/2014/main" id="{4394047D-ADF6-9BF4-15F2-3594C462B281}"/>
              </a:ext>
            </a:extLst>
          </p:cNvPr>
          <p:cNvSpPr>
            <a:spLocks noGrp="1" noChangeArrowheads="1"/>
          </p:cNvSpPr>
          <p:nvPr>
            <p:ph type="ftr" sz="quarter" idx="3"/>
          </p:nvPr>
        </p:nvSpPr>
        <p:spPr bwMode="auto">
          <a:xfrm>
            <a:off x="3124200" y="4684713"/>
            <a:ext cx="2895600" cy="357187"/>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u="none">
                <a:latin typeface="Arial" charset="0"/>
                <a:cs typeface="Arial" charset="0"/>
              </a:defRPr>
            </a:lvl1pPr>
          </a:lstStyle>
          <a:p>
            <a:pPr>
              <a:defRPr/>
            </a:pPr>
            <a:endParaRPr lang="en-GB"/>
          </a:p>
        </p:txBody>
      </p:sp>
      <p:sp>
        <p:nvSpPr>
          <p:cNvPr id="1030" name="Rectangle 6">
            <a:extLst>
              <a:ext uri="{FF2B5EF4-FFF2-40B4-BE49-F238E27FC236}">
                <a16:creationId xmlns:a16="http://schemas.microsoft.com/office/drawing/2014/main" id="{F1F28643-E86C-FC83-0A26-8EB713F24F41}"/>
              </a:ext>
            </a:extLst>
          </p:cNvPr>
          <p:cNvSpPr>
            <a:spLocks noGrp="1" noChangeArrowheads="1"/>
          </p:cNvSpPr>
          <p:nvPr>
            <p:ph type="sldNum" sz="quarter" idx="4"/>
          </p:nvPr>
        </p:nvSpPr>
        <p:spPr bwMode="auto">
          <a:xfrm>
            <a:off x="6553200" y="4684713"/>
            <a:ext cx="2133600" cy="357187"/>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u="none" smtClean="0"/>
            </a:lvl1pPr>
          </a:lstStyle>
          <a:p>
            <a:pPr>
              <a:defRPr/>
            </a:pPr>
            <a:fld id="{06830E38-A8CC-4364-813D-ECB6FF7051E4}"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F9B4E58C-50DC-78A1-68EB-47E2EDCE9B28}"/>
              </a:ext>
            </a:extLst>
          </p:cNvPr>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FC49F8AB-A533-B826-0655-FEA35729A44C}"/>
              </a:ext>
            </a:extLst>
          </p:cNvPr>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EF148F2-D03C-1A48-5B90-04F772AA35E4}"/>
              </a:ext>
            </a:extLst>
          </p:cNvPr>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Arial" charset="0"/>
              </a:defRPr>
            </a:lvl1pPr>
          </a:lstStyle>
          <a:p>
            <a:pPr>
              <a:defRPr/>
            </a:pPr>
            <a:fld id="{F83B4B11-2930-4AB0-BC62-83B8B81300BB}" type="datetimeFigureOut">
              <a:rPr lang="en-US"/>
              <a:pPr>
                <a:defRPr/>
              </a:pPr>
              <a:t>10/4/2024</a:t>
            </a:fld>
            <a:endParaRPr lang="en-US"/>
          </a:p>
        </p:txBody>
      </p:sp>
      <p:sp>
        <p:nvSpPr>
          <p:cNvPr id="5" name="Footer Placeholder 4">
            <a:extLst>
              <a:ext uri="{FF2B5EF4-FFF2-40B4-BE49-F238E27FC236}">
                <a16:creationId xmlns:a16="http://schemas.microsoft.com/office/drawing/2014/main" id="{D4AA03F3-F4E1-3A99-64FC-E6F03D9E0978}"/>
              </a:ext>
            </a:extLst>
          </p:cNvPr>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9AD7CF21-77F6-9C06-8C1B-8F85B866BFD6}"/>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215C6495-710F-44FD-86CB-0F42020A595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3">
            <a:extLst>
              <a:ext uri="{FF2B5EF4-FFF2-40B4-BE49-F238E27FC236}">
                <a16:creationId xmlns:a16="http://schemas.microsoft.com/office/drawing/2014/main" id="{72613A7B-370D-6489-CBD0-58E10D9BA6EE}"/>
              </a:ext>
            </a:extLst>
          </p:cNvPr>
          <p:cNvSpPr txBox="1">
            <a:spLocks noChangeArrowheads="1"/>
          </p:cNvSpPr>
          <p:nvPr/>
        </p:nvSpPr>
        <p:spPr bwMode="auto">
          <a:xfrm>
            <a:off x="2279650" y="0"/>
            <a:ext cx="4895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u="none">
                <a:solidFill>
                  <a:srgbClr val="FF0000"/>
                </a:solidFill>
              </a:rPr>
              <a:t>KHỞI ĐỘNG</a:t>
            </a:r>
          </a:p>
        </p:txBody>
      </p:sp>
      <p:pic>
        <p:nvPicPr>
          <p:cNvPr id="4099" name="Picture 4">
            <a:extLst>
              <a:ext uri="{FF2B5EF4-FFF2-40B4-BE49-F238E27FC236}">
                <a16:creationId xmlns:a16="http://schemas.microsoft.com/office/drawing/2014/main" id="{3F08FF45-347F-EEA1-C1E5-86957684C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363538"/>
            <a:ext cx="3481387"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3">
            <a:extLst>
              <a:ext uri="{FF2B5EF4-FFF2-40B4-BE49-F238E27FC236}">
                <a16:creationId xmlns:a16="http://schemas.microsoft.com/office/drawing/2014/main" id="{9B19A5C0-C3AA-3AB9-A7B0-B9E471F82F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439738"/>
            <a:ext cx="2808288" cy="299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1" name="TextBox 5">
            <a:extLst>
              <a:ext uri="{FF2B5EF4-FFF2-40B4-BE49-F238E27FC236}">
                <a16:creationId xmlns:a16="http://schemas.microsoft.com/office/drawing/2014/main" id="{C3FCDD95-1F96-8C9F-A291-A5015F78B465}"/>
              </a:ext>
            </a:extLst>
          </p:cNvPr>
          <p:cNvSpPr txBox="1">
            <a:spLocks noChangeArrowheads="1"/>
          </p:cNvSpPr>
          <p:nvPr/>
        </p:nvSpPr>
        <p:spPr bwMode="auto">
          <a:xfrm>
            <a:off x="3643313" y="3479800"/>
            <a:ext cx="2663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000" u="none">
                <a:solidFill>
                  <a:srgbClr val="0000FF"/>
                </a:solidFill>
              </a:rPr>
              <a:t>Tách dòng gen trong công nghệ gen</a:t>
            </a:r>
          </a:p>
        </p:txBody>
      </p:sp>
      <p:pic>
        <p:nvPicPr>
          <p:cNvPr id="4102" name="Picture 4">
            <a:extLst>
              <a:ext uri="{FF2B5EF4-FFF2-40B4-BE49-F238E27FC236}">
                <a16:creationId xmlns:a16="http://schemas.microsoft.com/office/drawing/2014/main" id="{2114F707-7898-D481-B289-6421903FF7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417513"/>
            <a:ext cx="2482850" cy="366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B51E3C07-A22E-CA97-93D0-A10D53847C45}"/>
              </a:ext>
            </a:extLst>
          </p:cNvPr>
          <p:cNvSpPr txBox="1">
            <a:spLocks noChangeArrowheads="1"/>
          </p:cNvSpPr>
          <p:nvPr/>
        </p:nvSpPr>
        <p:spPr bwMode="auto">
          <a:xfrm>
            <a:off x="36513" y="4281488"/>
            <a:ext cx="90011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i="1" u="none">
                <a:solidFill>
                  <a:srgbClr val="006600"/>
                </a:solidFill>
              </a:rPr>
              <a:t>	Để có những thành tựu trên cần có nguồn nguyên liệu là phân tử sinh học nào? Phân tử sinh học đó phải ở dạng tinh sạch hay tạp chất? Làm thế nào để tách được phân tử sinh học đó?</a:t>
            </a:r>
          </a:p>
        </p:txBody>
      </p:sp>
      <p:sp>
        <p:nvSpPr>
          <p:cNvPr id="8" name="TextBox 7">
            <a:extLst>
              <a:ext uri="{FF2B5EF4-FFF2-40B4-BE49-F238E27FC236}">
                <a16:creationId xmlns:a16="http://schemas.microsoft.com/office/drawing/2014/main" id="{55B48C91-93E2-9D24-AE9F-F8F0C711CCA3}"/>
              </a:ext>
            </a:extLst>
          </p:cNvPr>
          <p:cNvSpPr txBox="1">
            <a:spLocks noChangeArrowheads="1"/>
          </p:cNvSpPr>
          <p:nvPr/>
        </p:nvSpPr>
        <p:spPr bwMode="auto">
          <a:xfrm>
            <a:off x="1619250" y="4281488"/>
            <a:ext cx="538956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u="none">
                <a:solidFill>
                  <a:srgbClr val="660066"/>
                </a:solidFill>
              </a:rPr>
              <a:t>+ Dựa trên nguyên liệu phân tử sinh học DNA</a:t>
            </a:r>
          </a:p>
          <a:p>
            <a:pPr eaLnBrk="1" hangingPunct="1">
              <a:spcBef>
                <a:spcPct val="0"/>
              </a:spcBef>
              <a:buFontTx/>
              <a:buNone/>
            </a:pPr>
            <a:r>
              <a:rPr lang="en-US" altLang="en-US" sz="1800" b="1" u="none">
                <a:solidFill>
                  <a:srgbClr val="660066"/>
                </a:solidFill>
              </a:rPr>
              <a:t>+Phải ở dạng tinh sạch</a:t>
            </a:r>
          </a:p>
          <a:p>
            <a:pPr eaLnBrk="1" hangingPunct="1">
              <a:spcBef>
                <a:spcPct val="0"/>
              </a:spcBef>
              <a:buFontTx/>
              <a:buNone/>
            </a:pPr>
            <a:r>
              <a:rPr lang="en-US" altLang="en-US" sz="1800" b="1" u="none">
                <a:solidFill>
                  <a:srgbClr val="660066"/>
                </a:solidFill>
              </a:rPr>
              <a:t>+Sử dụng phương pháp tách chiết DNA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grpId="1"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a:extLst>
              <a:ext uri="{FF2B5EF4-FFF2-40B4-BE49-F238E27FC236}">
                <a16:creationId xmlns:a16="http://schemas.microsoft.com/office/drawing/2014/main" id="{78295F70-478A-8044-E586-040565B54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3">
            <a:extLst>
              <a:ext uri="{FF2B5EF4-FFF2-40B4-BE49-F238E27FC236}">
                <a16:creationId xmlns:a16="http://schemas.microsoft.com/office/drawing/2014/main" id="{9B4B3613-7BBC-A074-2C97-4145B32EFD4F}"/>
              </a:ext>
            </a:extLst>
          </p:cNvPr>
          <p:cNvSpPr txBox="1"/>
          <p:nvPr/>
        </p:nvSpPr>
        <p:spPr>
          <a:xfrm>
            <a:off x="114300" y="704850"/>
            <a:ext cx="4545013" cy="246063"/>
          </a:xfrm>
          <a:prstGeom prst="rect">
            <a:avLst/>
          </a:prstGeom>
        </p:spPr>
        <p:txBody>
          <a:bodyPr lIns="0" tIns="0" rIns="0" bIns="0">
            <a:spAutoFit/>
          </a:bodyPr>
          <a:lstStyle/>
          <a:p>
            <a:pPr defTabSz="457200" eaLnBrk="1" fontAlgn="auto" hangingPunct="1">
              <a:lnSpc>
                <a:spcPts val="2100"/>
              </a:lnSpc>
              <a:spcBef>
                <a:spcPts val="0"/>
              </a:spcBef>
              <a:spcAft>
                <a:spcPts val="0"/>
              </a:spcAft>
              <a:defRPr/>
            </a:pPr>
            <a:r>
              <a:rPr lang="en-US" sz="1500" u="none" dirty="0" err="1">
                <a:solidFill>
                  <a:srgbClr val="E56900"/>
                </a:solidFill>
                <a:latin typeface="Alfa Slab One"/>
                <a:cs typeface="+mn-cs"/>
              </a:rPr>
              <a:t>Hoạt</a:t>
            </a:r>
            <a:r>
              <a:rPr lang="en-US" sz="1500" u="none" dirty="0">
                <a:solidFill>
                  <a:srgbClr val="E56900"/>
                </a:solidFill>
                <a:latin typeface="Alfa Slab One"/>
                <a:cs typeface="+mn-cs"/>
              </a:rPr>
              <a:t> </a:t>
            </a:r>
            <a:r>
              <a:rPr lang="en-US" sz="1500" u="none" dirty="0" err="1">
                <a:solidFill>
                  <a:srgbClr val="E56900"/>
                </a:solidFill>
                <a:latin typeface="Alfa Slab One"/>
                <a:cs typeface="+mn-cs"/>
              </a:rPr>
              <a:t>động</a:t>
            </a:r>
            <a:r>
              <a:rPr lang="en-US" sz="1500" u="none" dirty="0">
                <a:solidFill>
                  <a:srgbClr val="E56900"/>
                </a:solidFill>
                <a:latin typeface="Alfa Slab One"/>
                <a:cs typeface="+mn-cs"/>
              </a:rPr>
              <a:t> 2: </a:t>
            </a:r>
            <a:r>
              <a:rPr lang="en-US" sz="1500" u="none" dirty="0" err="1">
                <a:solidFill>
                  <a:srgbClr val="E56900"/>
                </a:solidFill>
                <a:latin typeface="Alfa Slab One"/>
                <a:cs typeface="+mn-cs"/>
              </a:rPr>
              <a:t>Hình</a:t>
            </a:r>
            <a:r>
              <a:rPr lang="en-US" sz="1500" u="none" dirty="0">
                <a:solidFill>
                  <a:srgbClr val="E56900"/>
                </a:solidFill>
                <a:latin typeface="Alfa Slab One"/>
                <a:cs typeface="+mn-cs"/>
              </a:rPr>
              <a:t> </a:t>
            </a:r>
            <a:r>
              <a:rPr lang="en-US" sz="1500" u="none" dirty="0" err="1">
                <a:solidFill>
                  <a:srgbClr val="E56900"/>
                </a:solidFill>
                <a:latin typeface="Alfa Slab One"/>
                <a:cs typeface="+mn-cs"/>
              </a:rPr>
              <a:t>thành</a:t>
            </a:r>
            <a:r>
              <a:rPr lang="en-US" sz="1500" u="none" dirty="0">
                <a:solidFill>
                  <a:srgbClr val="E56900"/>
                </a:solidFill>
                <a:latin typeface="Alfa Slab One"/>
                <a:cs typeface="+mn-cs"/>
              </a:rPr>
              <a:t> </a:t>
            </a:r>
            <a:r>
              <a:rPr lang="en-US" sz="1500" u="none" dirty="0" err="1">
                <a:solidFill>
                  <a:srgbClr val="E56900"/>
                </a:solidFill>
                <a:latin typeface="Alfa Slab One"/>
                <a:cs typeface="+mn-cs"/>
              </a:rPr>
              <a:t>kiến</a:t>
            </a:r>
            <a:r>
              <a:rPr lang="en-US" sz="1500" u="none" dirty="0">
                <a:solidFill>
                  <a:srgbClr val="E56900"/>
                </a:solidFill>
                <a:latin typeface="Alfa Slab One"/>
                <a:cs typeface="+mn-cs"/>
              </a:rPr>
              <a:t> </a:t>
            </a:r>
            <a:r>
              <a:rPr lang="en-US" sz="1500" u="none" dirty="0" err="1">
                <a:solidFill>
                  <a:srgbClr val="E56900"/>
                </a:solidFill>
                <a:latin typeface="Alfa Slab One"/>
                <a:cs typeface="+mn-cs"/>
              </a:rPr>
              <a:t>thức</a:t>
            </a:r>
            <a:r>
              <a:rPr lang="en-US" sz="1500" u="none" dirty="0">
                <a:solidFill>
                  <a:srgbClr val="E56900"/>
                </a:solidFill>
                <a:latin typeface="Alfa Slab One"/>
                <a:cs typeface="+mn-cs"/>
              </a:rPr>
              <a:t> </a:t>
            </a:r>
            <a:r>
              <a:rPr lang="en-US" sz="1500" u="none" dirty="0" err="1">
                <a:solidFill>
                  <a:srgbClr val="E56900"/>
                </a:solidFill>
                <a:latin typeface="Alfa Slab One"/>
                <a:cs typeface="+mn-cs"/>
              </a:rPr>
              <a:t>mới</a:t>
            </a:r>
            <a:endParaRPr lang="en-US" sz="1500" u="none" dirty="0">
              <a:solidFill>
                <a:srgbClr val="E56900"/>
              </a:solidFill>
              <a:latin typeface="Alfa Slab One"/>
              <a:cs typeface="+mn-cs"/>
            </a:endParaRPr>
          </a:p>
        </p:txBody>
      </p:sp>
      <p:sp>
        <p:nvSpPr>
          <p:cNvPr id="14" name="TextBox 6">
            <a:extLst>
              <a:ext uri="{FF2B5EF4-FFF2-40B4-BE49-F238E27FC236}">
                <a16:creationId xmlns:a16="http://schemas.microsoft.com/office/drawing/2014/main" id="{DD492B4C-0130-5913-BAAB-073EF60FD357}"/>
              </a:ext>
            </a:extLst>
          </p:cNvPr>
          <p:cNvSpPr txBox="1"/>
          <p:nvPr/>
        </p:nvSpPr>
        <p:spPr>
          <a:xfrm>
            <a:off x="201613" y="958850"/>
            <a:ext cx="5665787" cy="312738"/>
          </a:xfrm>
          <a:prstGeom prst="rect">
            <a:avLst/>
          </a:prstGeom>
        </p:spPr>
        <p:txBody>
          <a:bodyPr lIns="0" tIns="0" rIns="0" bIns="0">
            <a:spAutoFit/>
          </a:bodyPr>
          <a:lstStyle/>
          <a:p>
            <a:pPr defTabSz="457200" eaLnBrk="1" fontAlgn="auto" hangingPunct="1">
              <a:lnSpc>
                <a:spcPts val="2730"/>
              </a:lnSpc>
              <a:spcBef>
                <a:spcPts val="0"/>
              </a:spcBef>
              <a:spcAft>
                <a:spcPts val="0"/>
              </a:spcAft>
              <a:defRPr/>
            </a:pPr>
            <a:r>
              <a:rPr lang="en-US" u="none" dirty="0">
                <a:solidFill>
                  <a:srgbClr val="004AAD"/>
                </a:solidFill>
                <a:latin typeface="Public Sans Heavy"/>
                <a:cs typeface="+mn-cs"/>
              </a:rPr>
              <a:t>II. </a:t>
            </a:r>
            <a:r>
              <a:rPr lang="en-US" u="none" dirty="0" err="1">
                <a:solidFill>
                  <a:srgbClr val="004AAD"/>
                </a:solidFill>
                <a:latin typeface="Public Sans Heavy"/>
                <a:cs typeface="+mn-cs"/>
              </a:rPr>
              <a:t>Một</a:t>
            </a:r>
            <a:r>
              <a:rPr lang="en-US" u="none" dirty="0">
                <a:solidFill>
                  <a:srgbClr val="004AAD"/>
                </a:solidFill>
                <a:latin typeface="Public Sans Heavy"/>
                <a:cs typeface="+mn-cs"/>
              </a:rPr>
              <a:t> </a:t>
            </a:r>
            <a:r>
              <a:rPr lang="en-US" u="none" dirty="0" err="1">
                <a:solidFill>
                  <a:srgbClr val="004AAD"/>
                </a:solidFill>
                <a:latin typeface="Public Sans Heavy"/>
                <a:cs typeface="+mn-cs"/>
              </a:rPr>
              <a:t>số</a:t>
            </a:r>
            <a:r>
              <a:rPr lang="en-US" u="none" dirty="0">
                <a:solidFill>
                  <a:srgbClr val="004AAD"/>
                </a:solidFill>
                <a:latin typeface="Public Sans Heavy"/>
                <a:cs typeface="+mn-cs"/>
              </a:rPr>
              <a:t> </a:t>
            </a:r>
            <a:r>
              <a:rPr lang="en-US" u="none" dirty="0" err="1">
                <a:solidFill>
                  <a:srgbClr val="004AAD"/>
                </a:solidFill>
                <a:latin typeface="Public Sans Heavy"/>
                <a:cs typeface="+mn-cs"/>
              </a:rPr>
              <a:t>phương</a:t>
            </a:r>
            <a:r>
              <a:rPr lang="en-US" u="none" dirty="0">
                <a:solidFill>
                  <a:srgbClr val="004AAD"/>
                </a:solidFill>
                <a:latin typeface="Public Sans Heavy"/>
                <a:cs typeface="+mn-cs"/>
              </a:rPr>
              <a:t> </a:t>
            </a:r>
            <a:r>
              <a:rPr lang="en-US" u="none" dirty="0" err="1">
                <a:solidFill>
                  <a:srgbClr val="004AAD"/>
                </a:solidFill>
                <a:latin typeface="Public Sans Heavy"/>
                <a:cs typeface="+mn-cs"/>
              </a:rPr>
              <a:t>pháp</a:t>
            </a:r>
            <a:r>
              <a:rPr lang="en-US" u="none" dirty="0">
                <a:solidFill>
                  <a:srgbClr val="004AAD"/>
                </a:solidFill>
                <a:latin typeface="Public Sans Heavy"/>
                <a:cs typeface="+mn-cs"/>
              </a:rPr>
              <a:t> </a:t>
            </a:r>
            <a:r>
              <a:rPr lang="en-US" u="none" dirty="0" err="1">
                <a:solidFill>
                  <a:srgbClr val="004AAD"/>
                </a:solidFill>
                <a:latin typeface="Public Sans Heavy"/>
                <a:cs typeface="+mn-cs"/>
              </a:rPr>
              <a:t>tách</a:t>
            </a:r>
            <a:r>
              <a:rPr lang="en-US" u="none" dirty="0">
                <a:solidFill>
                  <a:srgbClr val="004AAD"/>
                </a:solidFill>
                <a:latin typeface="Public Sans Heavy"/>
                <a:cs typeface="+mn-cs"/>
              </a:rPr>
              <a:t> </a:t>
            </a:r>
            <a:r>
              <a:rPr lang="en-US" u="none" dirty="0" err="1">
                <a:solidFill>
                  <a:srgbClr val="004AAD"/>
                </a:solidFill>
                <a:latin typeface="Public Sans Heavy"/>
                <a:cs typeface="+mn-cs"/>
              </a:rPr>
              <a:t>chiết</a:t>
            </a:r>
            <a:r>
              <a:rPr lang="en-US" u="none" dirty="0">
                <a:solidFill>
                  <a:srgbClr val="004AAD"/>
                </a:solidFill>
                <a:latin typeface="Public Sans Heavy"/>
                <a:cs typeface="+mn-cs"/>
              </a:rPr>
              <a:t> DNA </a:t>
            </a:r>
            <a:r>
              <a:rPr lang="en-US" u="none" dirty="0" err="1">
                <a:solidFill>
                  <a:srgbClr val="004AAD"/>
                </a:solidFill>
                <a:latin typeface="Public Sans Heavy"/>
                <a:cs typeface="+mn-cs"/>
              </a:rPr>
              <a:t>từ</a:t>
            </a:r>
            <a:r>
              <a:rPr lang="en-US" u="none" dirty="0">
                <a:solidFill>
                  <a:srgbClr val="004AAD"/>
                </a:solidFill>
                <a:latin typeface="Public Sans Heavy"/>
                <a:cs typeface="+mn-cs"/>
              </a:rPr>
              <a:t> </a:t>
            </a:r>
            <a:r>
              <a:rPr lang="en-US" u="none" dirty="0" err="1">
                <a:solidFill>
                  <a:srgbClr val="004AAD"/>
                </a:solidFill>
                <a:latin typeface="Public Sans Heavy"/>
                <a:cs typeface="+mn-cs"/>
              </a:rPr>
              <a:t>tế</a:t>
            </a:r>
            <a:r>
              <a:rPr lang="en-US" u="none" dirty="0">
                <a:solidFill>
                  <a:srgbClr val="004AAD"/>
                </a:solidFill>
                <a:latin typeface="Public Sans Heavy"/>
                <a:cs typeface="+mn-cs"/>
              </a:rPr>
              <a:t> </a:t>
            </a:r>
            <a:r>
              <a:rPr lang="en-US" u="none" dirty="0" err="1">
                <a:solidFill>
                  <a:srgbClr val="004AAD"/>
                </a:solidFill>
                <a:latin typeface="Public Sans Heavy"/>
                <a:cs typeface="+mn-cs"/>
              </a:rPr>
              <a:t>bào</a:t>
            </a:r>
            <a:endParaRPr lang="en-US" u="none" dirty="0">
              <a:solidFill>
                <a:srgbClr val="004AAD"/>
              </a:solidFill>
              <a:latin typeface="Public Sans Heavy"/>
              <a:cs typeface="+mn-cs"/>
            </a:endParaRPr>
          </a:p>
        </p:txBody>
      </p:sp>
      <p:sp>
        <p:nvSpPr>
          <p:cNvPr id="15" name="TextBox 14">
            <a:extLst>
              <a:ext uri="{FF2B5EF4-FFF2-40B4-BE49-F238E27FC236}">
                <a16:creationId xmlns:a16="http://schemas.microsoft.com/office/drawing/2014/main" id="{546D2397-EAE5-FF4E-BC0F-53E5AB22F9BF}"/>
              </a:ext>
            </a:extLst>
          </p:cNvPr>
          <p:cNvSpPr txBox="1">
            <a:spLocks noChangeArrowheads="1"/>
          </p:cNvSpPr>
          <p:nvPr/>
        </p:nvSpPr>
        <p:spPr bwMode="auto">
          <a:xfrm>
            <a:off x="5530850" y="847725"/>
            <a:ext cx="3724275"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u="sng">
                <a:solidFill>
                  <a:schemeClr val="tx1"/>
                </a:solidFill>
                <a:latin typeface="Arial" panose="020B0604020202020204" pitchFamily="34" charset="0"/>
                <a:cs typeface="Arial" panose="020B0604020202020204" pitchFamily="34" charset="0"/>
              </a:defRPr>
            </a:lvl1pPr>
            <a:lvl2pPr marL="742950" indent="-285750" defTabSz="457200">
              <a:defRPr u="sng">
                <a:solidFill>
                  <a:schemeClr val="tx1"/>
                </a:solidFill>
                <a:latin typeface="Arial" panose="020B0604020202020204" pitchFamily="34" charset="0"/>
                <a:cs typeface="Arial" panose="020B0604020202020204" pitchFamily="34" charset="0"/>
              </a:defRPr>
            </a:lvl2pPr>
            <a:lvl3pPr marL="1143000" indent="-228600" defTabSz="457200">
              <a:defRPr u="sng">
                <a:solidFill>
                  <a:schemeClr val="tx1"/>
                </a:solidFill>
                <a:latin typeface="Arial" panose="020B0604020202020204" pitchFamily="34" charset="0"/>
                <a:cs typeface="Arial" panose="020B0604020202020204" pitchFamily="34" charset="0"/>
              </a:defRPr>
            </a:lvl3pPr>
            <a:lvl4pPr marL="1600200" indent="-228600" defTabSz="457200">
              <a:defRPr u="sng">
                <a:solidFill>
                  <a:schemeClr val="tx1"/>
                </a:solidFill>
                <a:latin typeface="Arial" panose="020B0604020202020204" pitchFamily="34" charset="0"/>
                <a:cs typeface="Arial" panose="020B0604020202020204" pitchFamily="34" charset="0"/>
              </a:defRPr>
            </a:lvl4pPr>
            <a:lvl5pPr marL="2057400" indent="-228600" defTabSz="457200">
              <a:defRPr u="sng">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9pPr>
          </a:lstStyle>
          <a:p>
            <a:pPr algn="ctr" eaLnBrk="1" hangingPunct="1">
              <a:lnSpc>
                <a:spcPct val="115000"/>
              </a:lnSpc>
            </a:pPr>
            <a:r>
              <a:rPr lang="en-US" altLang="en-US" b="1" u="none">
                <a:solidFill>
                  <a:srgbClr val="C00000"/>
                </a:solidFill>
                <a:latin typeface="Baloo 2" charset="0"/>
                <a:ea typeface="Times New Roman" panose="02020603050405020304" pitchFamily="18" charset="0"/>
                <a:cs typeface="Baloo 2" charset="0"/>
              </a:rPr>
              <a:t>Vòng 2: Nhóm ghép</a:t>
            </a:r>
            <a:r>
              <a:rPr lang="en-US" altLang="en-US" b="1">
                <a:solidFill>
                  <a:srgbClr val="C00000"/>
                </a:solidFill>
                <a:latin typeface="Baloo 2" charset="0"/>
                <a:ea typeface="Times New Roman" panose="02020603050405020304" pitchFamily="18" charset="0"/>
                <a:cs typeface="Baloo 2" charset="0"/>
              </a:rPr>
              <a:t> </a:t>
            </a:r>
            <a:endParaRPr lang="en-US" altLang="en-US" b="1" u="none">
              <a:solidFill>
                <a:srgbClr val="C00000"/>
              </a:solidFill>
              <a:latin typeface="Baloo 2" charset="0"/>
              <a:ea typeface="Times New Roman" panose="02020603050405020304" pitchFamily="18" charset="0"/>
              <a:cs typeface="Baloo 2" charset="0"/>
            </a:endParaRPr>
          </a:p>
          <a:p>
            <a:pPr algn="ctr" eaLnBrk="1" hangingPunct="1">
              <a:lnSpc>
                <a:spcPct val="115000"/>
              </a:lnSpc>
            </a:pPr>
            <a:r>
              <a:rPr lang="en-US" altLang="en-US" b="1" u="none">
                <a:solidFill>
                  <a:srgbClr val="C00000"/>
                </a:solidFill>
                <a:latin typeface="Baloo 2" charset="0"/>
                <a:ea typeface="Times New Roman" panose="02020603050405020304" pitchFamily="18" charset="0"/>
                <a:cs typeface="Baloo 2" charset="0"/>
              </a:rPr>
              <a:t>Các nhóm trả lời câu hỏi sau: </a:t>
            </a:r>
          </a:p>
        </p:txBody>
      </p:sp>
      <p:sp>
        <p:nvSpPr>
          <p:cNvPr id="5" name="Rectangle 4">
            <a:extLst>
              <a:ext uri="{FF2B5EF4-FFF2-40B4-BE49-F238E27FC236}">
                <a16:creationId xmlns:a16="http://schemas.microsoft.com/office/drawing/2014/main" id="{12FAE4F5-35AC-C029-0714-7792AE88E588}"/>
              </a:ext>
            </a:extLst>
          </p:cNvPr>
          <p:cNvSpPr>
            <a:spLocks noChangeArrowheads="1"/>
          </p:cNvSpPr>
          <p:nvPr/>
        </p:nvSpPr>
        <p:spPr bwMode="auto">
          <a:xfrm>
            <a:off x="5767388" y="1544638"/>
            <a:ext cx="3376612"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u="sng">
                <a:solidFill>
                  <a:schemeClr val="tx1"/>
                </a:solidFill>
                <a:latin typeface="Arial" panose="020B0604020202020204" pitchFamily="34" charset="0"/>
                <a:cs typeface="Arial" panose="020B0604020202020204" pitchFamily="34" charset="0"/>
              </a:defRPr>
            </a:lvl1pPr>
            <a:lvl2pPr marL="742950" indent="-285750" defTabSz="457200">
              <a:defRPr u="sng">
                <a:solidFill>
                  <a:schemeClr val="tx1"/>
                </a:solidFill>
                <a:latin typeface="Arial" panose="020B0604020202020204" pitchFamily="34" charset="0"/>
                <a:cs typeface="Arial" panose="020B0604020202020204" pitchFamily="34" charset="0"/>
              </a:defRPr>
            </a:lvl2pPr>
            <a:lvl3pPr marL="1143000" indent="-228600" defTabSz="457200">
              <a:defRPr u="sng">
                <a:solidFill>
                  <a:schemeClr val="tx1"/>
                </a:solidFill>
                <a:latin typeface="Arial" panose="020B0604020202020204" pitchFamily="34" charset="0"/>
                <a:cs typeface="Arial" panose="020B0604020202020204" pitchFamily="34" charset="0"/>
              </a:defRPr>
            </a:lvl3pPr>
            <a:lvl4pPr marL="1600200" indent="-228600" defTabSz="457200">
              <a:defRPr u="sng">
                <a:solidFill>
                  <a:schemeClr val="tx1"/>
                </a:solidFill>
                <a:latin typeface="Arial" panose="020B0604020202020204" pitchFamily="34" charset="0"/>
                <a:cs typeface="Arial" panose="020B0604020202020204" pitchFamily="34" charset="0"/>
              </a:defRPr>
            </a:lvl4pPr>
            <a:lvl5pPr marL="2057400" indent="-228600" defTabSz="457200">
              <a:defRPr u="sng">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9pPr>
          </a:lstStyle>
          <a:p>
            <a:pPr algn="ctr" eaLnBrk="1" hangingPunct="1">
              <a:lnSpc>
                <a:spcPct val="115000"/>
              </a:lnSpc>
            </a:pPr>
            <a:r>
              <a:rPr lang="en-US" altLang="en-US" sz="2000" b="1">
                <a:solidFill>
                  <a:srgbClr val="0000CC"/>
                </a:solidFill>
                <a:latin typeface="Baloo 2" charset="0"/>
                <a:ea typeface="Times New Roman" panose="02020603050405020304" pitchFamily="18" charset="0"/>
                <a:cs typeface="Baloo 2" charset="0"/>
              </a:rPr>
              <a:t>Câu 3</a:t>
            </a:r>
            <a:r>
              <a:rPr lang="en-US" altLang="en-US" sz="2000" b="1" u="none">
                <a:solidFill>
                  <a:srgbClr val="0000CC"/>
                </a:solidFill>
                <a:latin typeface="Baloo 2" charset="0"/>
                <a:ea typeface="Times New Roman" panose="02020603050405020304" pitchFamily="18" charset="0"/>
                <a:cs typeface="Baloo 2" charset="0"/>
              </a:rPr>
              <a:t>. </a:t>
            </a:r>
            <a:r>
              <a:rPr lang="en-US" altLang="en-US" sz="2000" u="none">
                <a:solidFill>
                  <a:srgbClr val="0000CC"/>
                </a:solidFill>
                <a:latin typeface="Baloo 2" charset="0"/>
                <a:ea typeface="Times New Roman" panose="02020603050405020304" pitchFamily="18" charset="0"/>
                <a:cs typeface="Baloo 2" charset="0"/>
              </a:rPr>
              <a:t>Quan sát H2.4, hãy mô tả quy trình tách chiết DNA bằng phương pháp cột silica. Từ đó hãy cho biết nguyên lí của phương pháp này là gì ?</a:t>
            </a:r>
            <a:endParaRPr lang="vi-VN" altLang="en-US" sz="2000" u="none">
              <a:solidFill>
                <a:srgbClr val="0000CC"/>
              </a:solidFill>
              <a:latin typeface="Baloo 2" charset="0"/>
              <a:ea typeface="Times New Roman" panose="02020603050405020304" pitchFamily="18" charset="0"/>
              <a:cs typeface="Baloo 2" charset="0"/>
            </a:endParaRPr>
          </a:p>
        </p:txBody>
      </p:sp>
      <p:pic>
        <p:nvPicPr>
          <p:cNvPr id="4" name="Picture 3">
            <a:extLst>
              <a:ext uri="{FF2B5EF4-FFF2-40B4-BE49-F238E27FC236}">
                <a16:creationId xmlns:a16="http://schemas.microsoft.com/office/drawing/2014/main" id="{8ADDCC22-4FC6-9401-A44C-CB79EE4C0E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88" y="1376363"/>
            <a:ext cx="5483225"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E7259327-C395-50A3-0BA1-3F779FCF6EF7}"/>
              </a:ext>
            </a:extLst>
          </p:cNvPr>
          <p:cNvSpPr/>
          <p:nvPr/>
        </p:nvSpPr>
        <p:spPr>
          <a:xfrm>
            <a:off x="119063" y="3644900"/>
            <a:ext cx="9024937" cy="1658938"/>
          </a:xfrm>
          <a:prstGeom prst="rect">
            <a:avLst/>
          </a:prstGeom>
        </p:spPr>
        <p:txBody>
          <a:bodyPr>
            <a:spAutoFit/>
          </a:bodyPr>
          <a:lstStyle/>
          <a:p>
            <a:pPr algn="ctr" defTabSz="457200" eaLnBrk="1" fontAlgn="auto" hangingPunct="1">
              <a:lnSpc>
                <a:spcPct val="115000"/>
              </a:lnSpc>
              <a:spcBef>
                <a:spcPts val="0"/>
              </a:spcBef>
              <a:spcAft>
                <a:spcPts val="0"/>
              </a:spcAft>
              <a:defRPr/>
            </a:pPr>
            <a:r>
              <a:rPr lang="en-US" b="1" dirty="0" err="1">
                <a:solidFill>
                  <a:srgbClr val="C00000"/>
                </a:solidFill>
                <a:latin typeface="+mj-lt"/>
                <a:ea typeface="Times New Roman" panose="02020603050405020304" pitchFamily="18" charset="0"/>
                <a:cs typeface="Baloo 2" panose="03080502040302020200" pitchFamily="66" charset="77"/>
              </a:rPr>
              <a:t>Nguyên</a:t>
            </a:r>
            <a:r>
              <a:rPr lang="en-US" b="1" dirty="0">
                <a:solidFill>
                  <a:srgbClr val="C00000"/>
                </a:solidFill>
                <a:latin typeface="+mj-lt"/>
                <a:ea typeface="Times New Roman" panose="02020603050405020304" pitchFamily="18" charset="0"/>
                <a:cs typeface="Baloo 2" panose="03080502040302020200" pitchFamily="66" charset="77"/>
              </a:rPr>
              <a:t> </a:t>
            </a:r>
            <a:r>
              <a:rPr lang="en-US" b="1" dirty="0" err="1">
                <a:solidFill>
                  <a:srgbClr val="C00000"/>
                </a:solidFill>
                <a:latin typeface="+mj-lt"/>
                <a:ea typeface="Times New Roman" panose="02020603050405020304" pitchFamily="18" charset="0"/>
                <a:cs typeface="Baloo 2" panose="03080502040302020200" pitchFamily="66" charset="77"/>
              </a:rPr>
              <a:t>lí</a:t>
            </a:r>
            <a:r>
              <a:rPr lang="en-US" b="1" dirty="0">
                <a:solidFill>
                  <a:srgbClr val="C00000"/>
                </a:solidFill>
                <a:latin typeface="+mj-lt"/>
                <a:ea typeface="Times New Roman" panose="02020603050405020304" pitchFamily="18" charset="0"/>
                <a:cs typeface="Baloo 2" panose="03080502040302020200" pitchFamily="66" charset="77"/>
              </a:rPr>
              <a:t> </a:t>
            </a:r>
            <a:r>
              <a:rPr lang="en-US" b="1" dirty="0" err="1">
                <a:solidFill>
                  <a:srgbClr val="C00000"/>
                </a:solidFill>
                <a:latin typeface="+mj-lt"/>
                <a:ea typeface="Times New Roman" panose="02020603050405020304" pitchFamily="18" charset="0"/>
                <a:cs typeface="Baloo 2" panose="03080502040302020200" pitchFamily="66" charset="77"/>
              </a:rPr>
              <a:t>của</a:t>
            </a:r>
            <a:r>
              <a:rPr lang="en-US" b="1" dirty="0">
                <a:solidFill>
                  <a:srgbClr val="C00000"/>
                </a:solidFill>
                <a:latin typeface="+mj-lt"/>
                <a:ea typeface="Times New Roman" panose="02020603050405020304" pitchFamily="18" charset="0"/>
                <a:cs typeface="Baloo 2" panose="03080502040302020200" pitchFamily="66" charset="77"/>
              </a:rPr>
              <a:t> </a:t>
            </a:r>
            <a:r>
              <a:rPr lang="en-US" b="1" dirty="0" err="1">
                <a:solidFill>
                  <a:srgbClr val="C00000"/>
                </a:solidFill>
                <a:latin typeface="+mj-lt"/>
                <a:ea typeface="Times New Roman" panose="02020603050405020304" pitchFamily="18" charset="0"/>
                <a:cs typeface="Baloo 2" panose="03080502040302020200" pitchFamily="66" charset="77"/>
              </a:rPr>
              <a:t>phương</a:t>
            </a:r>
            <a:r>
              <a:rPr lang="en-US" b="1" dirty="0">
                <a:solidFill>
                  <a:srgbClr val="C00000"/>
                </a:solidFill>
                <a:latin typeface="+mj-lt"/>
                <a:ea typeface="Times New Roman" panose="02020603050405020304" pitchFamily="18" charset="0"/>
                <a:cs typeface="Baloo 2" panose="03080502040302020200" pitchFamily="66" charset="77"/>
              </a:rPr>
              <a:t> </a:t>
            </a:r>
            <a:r>
              <a:rPr lang="en-US" b="1" dirty="0" err="1">
                <a:solidFill>
                  <a:srgbClr val="C00000"/>
                </a:solidFill>
                <a:latin typeface="+mj-lt"/>
                <a:ea typeface="Times New Roman" panose="02020603050405020304" pitchFamily="18" charset="0"/>
                <a:cs typeface="Baloo 2" panose="03080502040302020200" pitchFamily="66" charset="77"/>
              </a:rPr>
              <a:t>pháp</a:t>
            </a:r>
            <a:r>
              <a:rPr lang="en-US" b="1" u="none" dirty="0">
                <a:solidFill>
                  <a:srgbClr val="C00000"/>
                </a:solidFill>
                <a:latin typeface="+mj-lt"/>
                <a:ea typeface="Times New Roman" panose="02020603050405020304" pitchFamily="18" charset="0"/>
                <a:cs typeface="Baloo 2" panose="03080502040302020200" pitchFamily="66" charset="77"/>
              </a:rPr>
              <a:t>.</a:t>
            </a:r>
          </a:p>
          <a:p>
            <a:pPr algn="just" eaLnBrk="1" hangingPunct="1">
              <a:lnSpc>
                <a:spcPct val="115000"/>
              </a:lnSpc>
              <a:defRPr/>
            </a:pPr>
            <a:r>
              <a:rPr lang="en-US" b="1" u="none" dirty="0">
                <a:solidFill>
                  <a:srgbClr val="C00000"/>
                </a:solidFill>
                <a:latin typeface="+mj-lt"/>
                <a:ea typeface="Times New Roman" panose="02020603050405020304" pitchFamily="18" charset="0"/>
                <a:cs typeface="Baloo 2" panose="03080502040302020200" pitchFamily="66" charset="77"/>
              </a:rPr>
              <a:t> </a:t>
            </a:r>
            <a:r>
              <a:rPr lang="en-US" u="none" dirty="0" err="1">
                <a:latin typeface="+mj-lt"/>
                <a:ea typeface="Times New Roman" panose="02020603050405020304" pitchFamily="18" charset="0"/>
                <a:cs typeface="Baloo 2" panose="03080502040302020200" pitchFamily="66" charset="77"/>
              </a:rPr>
              <a:t>Sử</a:t>
            </a:r>
            <a:r>
              <a:rPr lang="en-US" u="none" dirty="0">
                <a:latin typeface="+mj-lt"/>
                <a:ea typeface="Times New Roman" panose="02020603050405020304" pitchFamily="18" charset="0"/>
                <a:cs typeface="Baloo 2" panose="03080502040302020200" pitchFamily="66" charset="77"/>
              </a:rPr>
              <a:t> </a:t>
            </a:r>
            <a:r>
              <a:rPr lang="en-US" u="none" dirty="0" err="1">
                <a:latin typeface="+mj-lt"/>
                <a:ea typeface="Times New Roman" panose="02020603050405020304" pitchFamily="18" charset="0"/>
                <a:cs typeface="Baloo 2" panose="03080502040302020200" pitchFamily="66" charset="77"/>
              </a:rPr>
              <a:t>dụng</a:t>
            </a:r>
            <a:r>
              <a:rPr lang="en-US" u="none" dirty="0">
                <a:latin typeface="+mj-lt"/>
                <a:ea typeface="Times New Roman" panose="02020603050405020304" pitchFamily="18" charset="0"/>
                <a:cs typeface="Baloo 2" panose="03080502040302020200" pitchFamily="66" charset="77"/>
              </a:rPr>
              <a:t> </a:t>
            </a:r>
            <a:r>
              <a:rPr lang="en-US" u="none" dirty="0" err="1">
                <a:latin typeface="+mj-lt"/>
                <a:ea typeface="Times New Roman" panose="02020603050405020304" pitchFamily="18" charset="0"/>
                <a:cs typeface="Baloo 2" panose="03080502040302020200" pitchFamily="66" charset="77"/>
              </a:rPr>
              <a:t>các</a:t>
            </a:r>
            <a:r>
              <a:rPr lang="en-US" u="none" dirty="0">
                <a:latin typeface="+mj-lt"/>
                <a:ea typeface="Times New Roman" panose="02020603050405020304" pitchFamily="18" charset="0"/>
                <a:cs typeface="Baloo 2" panose="03080502040302020200" pitchFamily="66" charset="77"/>
              </a:rPr>
              <a:t> </a:t>
            </a:r>
            <a:r>
              <a:rPr lang="en-US" u="none" dirty="0" err="1">
                <a:latin typeface="+mj-lt"/>
                <a:ea typeface="Times New Roman" panose="02020603050405020304" pitchFamily="18" charset="0"/>
                <a:cs typeface="Baloo 2" panose="03080502040302020200" pitchFamily="66" charset="77"/>
              </a:rPr>
              <a:t>muối</a:t>
            </a:r>
            <a:r>
              <a:rPr lang="en-US" u="none" dirty="0">
                <a:latin typeface="+mj-lt"/>
                <a:ea typeface="Times New Roman" panose="02020603050405020304" pitchFamily="18" charset="0"/>
                <a:cs typeface="Baloo 2" panose="03080502040302020200" pitchFamily="66" charset="77"/>
              </a:rPr>
              <a:t> chaotropic </a:t>
            </a:r>
            <a:r>
              <a:rPr lang="vi-VN" dirty="0">
                <a:latin typeface="+mj-lt"/>
                <a:ea typeface="Times New Roman" panose="02020603050405020304" pitchFamily="18" charset="0"/>
                <a:cs typeface="Baloo 2" panose="03080502040302020200" pitchFamily="66" charset="77"/>
              </a:rPr>
              <a:t>sẽ làm mất ổn định liên kết hydro, lực Van Der Walls và tương tác kị nước tạo điều kiện </a:t>
            </a:r>
            <a:r>
              <a:rPr lang="en-US" dirty="0" err="1">
                <a:latin typeface="+mj-lt"/>
                <a:ea typeface="Times New Roman" panose="02020603050405020304" pitchFamily="18" charset="0"/>
                <a:cs typeface="Baloo 2" panose="03080502040302020200" pitchFamily="66" charset="77"/>
              </a:rPr>
              <a:t>cho</a:t>
            </a:r>
            <a:r>
              <a:rPr lang="en-US" dirty="0">
                <a:latin typeface="+mj-lt"/>
                <a:ea typeface="Times New Roman" panose="02020603050405020304" pitchFamily="18" charset="0"/>
                <a:cs typeface="Baloo 2" panose="03080502040302020200" pitchFamily="66" charset="77"/>
              </a:rPr>
              <a:t> DNA </a:t>
            </a:r>
            <a:r>
              <a:rPr lang="en-US" dirty="0" err="1">
                <a:latin typeface="+mj-lt"/>
                <a:ea typeface="Times New Roman" panose="02020603050405020304" pitchFamily="18" charset="0"/>
                <a:cs typeface="Baloo 2" panose="03080502040302020200" pitchFamily="66" charset="77"/>
              </a:rPr>
              <a:t>liên</a:t>
            </a:r>
            <a:r>
              <a:rPr lang="en-US" dirty="0">
                <a:latin typeface="+mj-lt"/>
                <a:ea typeface="Times New Roman" panose="02020603050405020304" pitchFamily="18" charset="0"/>
                <a:cs typeface="Baloo 2" panose="03080502040302020200" pitchFamily="66" charset="77"/>
              </a:rPr>
              <a:t> </a:t>
            </a:r>
            <a:r>
              <a:rPr lang="en-US" dirty="0" err="1">
                <a:latin typeface="+mj-lt"/>
                <a:ea typeface="Times New Roman" panose="02020603050405020304" pitchFamily="18" charset="0"/>
                <a:cs typeface="Baloo 2" panose="03080502040302020200" pitchFamily="66" charset="77"/>
              </a:rPr>
              <a:t>kết</a:t>
            </a:r>
            <a:r>
              <a:rPr lang="en-US" dirty="0">
                <a:latin typeface="+mj-lt"/>
                <a:ea typeface="Times New Roman" panose="02020603050405020304" pitchFamily="18" charset="0"/>
                <a:cs typeface="Baloo 2" panose="03080502040302020200" pitchFamily="66" charset="77"/>
              </a:rPr>
              <a:t> </a:t>
            </a:r>
            <a:r>
              <a:rPr lang="en-US" dirty="0" err="1">
                <a:latin typeface="+mj-lt"/>
                <a:ea typeface="Times New Roman" panose="02020603050405020304" pitchFamily="18" charset="0"/>
                <a:cs typeface="Baloo 2" panose="03080502040302020200" pitchFamily="66" charset="77"/>
              </a:rPr>
              <a:t>với</a:t>
            </a:r>
            <a:r>
              <a:rPr lang="vi-VN" dirty="0">
                <a:latin typeface="+mj-lt"/>
                <a:ea typeface="Times New Roman" panose="02020603050405020304" pitchFamily="18" charset="0"/>
                <a:cs typeface="Baloo 2" panose="03080502040302020200" pitchFamily="66" charset="77"/>
              </a:rPr>
              <a:t> màng silica</a:t>
            </a:r>
            <a:r>
              <a:rPr lang="en-US" dirty="0">
                <a:latin typeface="+mj-lt"/>
                <a:ea typeface="Times New Roman" panose="02020603050405020304" pitchFamily="18" charset="0"/>
                <a:cs typeface="Baloo 2" panose="03080502040302020200" pitchFamily="66" charset="77"/>
              </a:rPr>
              <a:t> </a:t>
            </a:r>
            <a:r>
              <a:rPr lang="en-US" dirty="0" err="1">
                <a:latin typeface="+mj-lt"/>
                <a:ea typeface="Times New Roman" panose="02020603050405020304" pitchFamily="18" charset="0"/>
                <a:cs typeface="Baloo 2" panose="03080502040302020200" pitchFamily="66" charset="77"/>
              </a:rPr>
              <a:t>và</a:t>
            </a:r>
            <a:r>
              <a:rPr lang="en-US" dirty="0">
                <a:latin typeface="+mj-lt"/>
                <a:ea typeface="Times New Roman" panose="02020603050405020304" pitchFamily="18" charset="0"/>
                <a:cs typeface="Baloo 2" panose="03080502040302020200" pitchFamily="66" charset="77"/>
              </a:rPr>
              <a:t> </a:t>
            </a:r>
            <a:r>
              <a:rPr lang="en-US" dirty="0" err="1">
                <a:latin typeface="+mj-lt"/>
                <a:ea typeface="Times New Roman" panose="02020603050405020304" pitchFamily="18" charset="0"/>
                <a:cs typeface="Baloo 2" panose="03080502040302020200" pitchFamily="66" charset="77"/>
              </a:rPr>
              <a:t>được</a:t>
            </a:r>
            <a:r>
              <a:rPr lang="en-US" dirty="0">
                <a:latin typeface="+mj-lt"/>
                <a:ea typeface="Times New Roman" panose="02020603050405020304" pitchFamily="18" charset="0"/>
                <a:cs typeface="Baloo 2" panose="03080502040302020200" pitchFamily="66" charset="77"/>
              </a:rPr>
              <a:t> </a:t>
            </a:r>
            <a:r>
              <a:rPr lang="en-US" dirty="0" err="1">
                <a:latin typeface="+mj-lt"/>
                <a:ea typeface="Times New Roman" panose="02020603050405020304" pitchFamily="18" charset="0"/>
                <a:cs typeface="Baloo 2" panose="03080502040302020200" pitchFamily="66" charset="77"/>
              </a:rPr>
              <a:t>giữ</a:t>
            </a:r>
            <a:r>
              <a:rPr lang="en-US" dirty="0">
                <a:latin typeface="+mj-lt"/>
                <a:ea typeface="Times New Roman" panose="02020603050405020304" pitchFamily="18" charset="0"/>
                <a:cs typeface="Baloo 2" panose="03080502040302020200" pitchFamily="66" charset="77"/>
              </a:rPr>
              <a:t> </a:t>
            </a:r>
            <a:r>
              <a:rPr lang="en-US" dirty="0" err="1">
                <a:latin typeface="+mj-lt"/>
                <a:ea typeface="Times New Roman" panose="02020603050405020304" pitchFamily="18" charset="0"/>
                <a:cs typeface="Baloo 2" panose="03080502040302020200" pitchFamily="66" charset="77"/>
              </a:rPr>
              <a:t>lại</a:t>
            </a:r>
            <a:r>
              <a:rPr lang="en-US" dirty="0">
                <a:latin typeface="+mj-lt"/>
                <a:ea typeface="Times New Roman" panose="02020603050405020304" pitchFamily="18" charset="0"/>
                <a:cs typeface="Baloo 2" panose="03080502040302020200" pitchFamily="66" charset="77"/>
              </a:rPr>
              <a:t>,  </a:t>
            </a:r>
            <a:r>
              <a:rPr lang="en-US" dirty="0" err="1">
                <a:latin typeface="+mj-lt"/>
                <a:ea typeface="Times New Roman" panose="02020603050405020304" pitchFamily="18" charset="0"/>
                <a:cs typeface="Baloo 2" panose="03080502040302020200" pitchFamily="66" charset="77"/>
              </a:rPr>
              <a:t>các</a:t>
            </a:r>
            <a:r>
              <a:rPr lang="en-US" dirty="0">
                <a:latin typeface="+mj-lt"/>
                <a:ea typeface="Times New Roman" panose="02020603050405020304" pitchFamily="18" charset="0"/>
                <a:cs typeface="Baloo 2" panose="03080502040302020200" pitchFamily="66" charset="77"/>
              </a:rPr>
              <a:t> </a:t>
            </a:r>
            <a:r>
              <a:rPr lang="en-US" dirty="0" err="1">
                <a:latin typeface="+mj-lt"/>
                <a:ea typeface="Times New Roman" panose="02020603050405020304" pitchFamily="18" charset="0"/>
                <a:cs typeface="Baloo 2" panose="03080502040302020200" pitchFamily="66" charset="77"/>
              </a:rPr>
              <a:t>thành</a:t>
            </a:r>
            <a:r>
              <a:rPr lang="en-US" dirty="0">
                <a:latin typeface="+mj-lt"/>
                <a:ea typeface="Times New Roman" panose="02020603050405020304" pitchFamily="18" charset="0"/>
                <a:cs typeface="Baloo 2" panose="03080502040302020200" pitchFamily="66" charset="77"/>
              </a:rPr>
              <a:t> </a:t>
            </a:r>
            <a:r>
              <a:rPr lang="en-US" dirty="0" err="1">
                <a:latin typeface="+mj-lt"/>
                <a:ea typeface="Times New Roman" panose="02020603050405020304" pitchFamily="18" charset="0"/>
                <a:cs typeface="Baloo 2" panose="03080502040302020200" pitchFamily="66" charset="77"/>
              </a:rPr>
              <a:t>phần</a:t>
            </a:r>
            <a:r>
              <a:rPr lang="en-US" dirty="0">
                <a:latin typeface="+mj-lt"/>
                <a:ea typeface="Times New Roman" panose="02020603050405020304" pitchFamily="18" charset="0"/>
                <a:cs typeface="Baloo 2" panose="03080502040302020200" pitchFamily="66" charset="77"/>
              </a:rPr>
              <a:t> </a:t>
            </a:r>
            <a:r>
              <a:rPr lang="en-US" dirty="0" err="1">
                <a:latin typeface="+mj-lt"/>
                <a:ea typeface="Times New Roman" panose="02020603050405020304" pitchFamily="18" charset="0"/>
                <a:cs typeface="Baloo 2" panose="03080502040302020200" pitchFamily="66" charset="77"/>
              </a:rPr>
              <a:t>khác</a:t>
            </a:r>
            <a:r>
              <a:rPr lang="en-US" dirty="0">
                <a:latin typeface="+mj-lt"/>
                <a:ea typeface="Times New Roman" panose="02020603050405020304" pitchFamily="18" charset="0"/>
                <a:cs typeface="Baloo 2" panose="03080502040302020200" pitchFamily="66" charset="77"/>
              </a:rPr>
              <a:t> (polysaccharide, protein,… ) </a:t>
            </a:r>
            <a:r>
              <a:rPr lang="en-US" dirty="0" err="1">
                <a:latin typeface="+mj-lt"/>
                <a:ea typeface="Times New Roman" panose="02020603050405020304" pitchFamily="18" charset="0"/>
                <a:cs typeface="Baloo 2" panose="03080502040302020200" pitchFamily="66" charset="77"/>
              </a:rPr>
              <a:t>không</a:t>
            </a:r>
            <a:r>
              <a:rPr lang="en-US" dirty="0">
                <a:latin typeface="+mj-lt"/>
                <a:ea typeface="Times New Roman" panose="02020603050405020304" pitchFamily="18" charset="0"/>
                <a:cs typeface="Baloo 2" panose="03080502040302020200" pitchFamily="66" charset="77"/>
              </a:rPr>
              <a:t> </a:t>
            </a:r>
            <a:r>
              <a:rPr lang="en-US" dirty="0" err="1">
                <a:latin typeface="+mj-lt"/>
                <a:ea typeface="Times New Roman" panose="02020603050405020304" pitchFamily="18" charset="0"/>
                <a:cs typeface="Baloo 2" panose="03080502040302020200" pitchFamily="66" charset="77"/>
              </a:rPr>
              <a:t>thể</a:t>
            </a:r>
            <a:r>
              <a:rPr lang="en-US" dirty="0">
                <a:latin typeface="+mj-lt"/>
                <a:ea typeface="Times New Roman" panose="02020603050405020304" pitchFamily="18" charset="0"/>
                <a:cs typeface="Baloo 2" panose="03080502040302020200" pitchFamily="66" charset="77"/>
              </a:rPr>
              <a:t> </a:t>
            </a:r>
            <a:r>
              <a:rPr lang="en-US" dirty="0" err="1">
                <a:latin typeface="+mj-lt"/>
                <a:ea typeface="Times New Roman" panose="02020603050405020304" pitchFamily="18" charset="0"/>
                <a:cs typeface="Baloo 2" panose="03080502040302020200" pitchFamily="66" charset="77"/>
              </a:rPr>
              <a:t>gắn</a:t>
            </a:r>
            <a:r>
              <a:rPr lang="en-US" dirty="0">
                <a:latin typeface="+mj-lt"/>
                <a:ea typeface="Times New Roman" panose="02020603050405020304" pitchFamily="18" charset="0"/>
                <a:cs typeface="Baloo 2" panose="03080502040302020200" pitchFamily="66" charset="77"/>
              </a:rPr>
              <a:t> </a:t>
            </a:r>
            <a:r>
              <a:rPr lang="en-US" dirty="0" err="1">
                <a:latin typeface="+mj-lt"/>
                <a:ea typeface="Times New Roman" panose="02020603050405020304" pitchFamily="18" charset="0"/>
                <a:cs typeface="Baloo 2" panose="03080502040302020200" pitchFamily="66" charset="77"/>
              </a:rPr>
              <a:t>lên</a:t>
            </a:r>
            <a:r>
              <a:rPr lang="en-US" dirty="0">
                <a:latin typeface="+mj-lt"/>
                <a:ea typeface="Times New Roman" panose="02020603050405020304" pitchFamily="18" charset="0"/>
                <a:cs typeface="Baloo 2" panose="03080502040302020200" pitchFamily="66" charset="77"/>
              </a:rPr>
              <a:t> </a:t>
            </a:r>
            <a:r>
              <a:rPr lang="en-US" dirty="0" err="1">
                <a:latin typeface="+mj-lt"/>
                <a:ea typeface="Times New Roman" panose="02020603050405020304" pitchFamily="18" charset="0"/>
                <a:cs typeface="Baloo 2" panose="03080502040302020200" pitchFamily="66" charset="77"/>
              </a:rPr>
              <a:t>màng</a:t>
            </a:r>
            <a:r>
              <a:rPr lang="en-US" dirty="0">
                <a:latin typeface="+mj-lt"/>
                <a:ea typeface="Times New Roman" panose="02020603050405020304" pitchFamily="18" charset="0"/>
                <a:cs typeface="Baloo 2" panose="03080502040302020200" pitchFamily="66" charset="77"/>
              </a:rPr>
              <a:t> </a:t>
            </a:r>
            <a:r>
              <a:rPr lang="en-US" dirty="0" err="1">
                <a:latin typeface="+mj-lt"/>
                <a:ea typeface="Times New Roman" panose="02020603050405020304" pitchFamily="18" charset="0"/>
                <a:cs typeface="Baloo 2" panose="03080502040302020200" pitchFamily="66" charset="77"/>
              </a:rPr>
              <a:t>sẽ</a:t>
            </a:r>
            <a:r>
              <a:rPr lang="en-US" dirty="0">
                <a:latin typeface="+mj-lt"/>
                <a:ea typeface="Times New Roman" panose="02020603050405020304" pitchFamily="18" charset="0"/>
                <a:cs typeface="Baloo 2" panose="03080502040302020200" pitchFamily="66" charset="77"/>
              </a:rPr>
              <a:t> </a:t>
            </a:r>
            <a:r>
              <a:rPr lang="en-US" dirty="0" err="1">
                <a:latin typeface="+mj-lt"/>
                <a:ea typeface="Times New Roman" panose="02020603050405020304" pitchFamily="18" charset="0"/>
                <a:cs typeface="Baloo 2" panose="03080502040302020200" pitchFamily="66" charset="77"/>
              </a:rPr>
              <a:t>bị</a:t>
            </a:r>
            <a:r>
              <a:rPr lang="en-US" dirty="0">
                <a:latin typeface="+mj-lt"/>
                <a:ea typeface="Times New Roman" panose="02020603050405020304" pitchFamily="18" charset="0"/>
                <a:cs typeface="Baloo 2" panose="03080502040302020200" pitchFamily="66" charset="77"/>
              </a:rPr>
              <a:t> </a:t>
            </a:r>
            <a:r>
              <a:rPr lang="en-US" dirty="0" err="1">
                <a:latin typeface="+mj-lt"/>
                <a:ea typeface="Times New Roman" panose="02020603050405020304" pitchFamily="18" charset="0"/>
                <a:cs typeface="Baloo 2" panose="03080502040302020200" pitchFamily="66" charset="77"/>
              </a:rPr>
              <a:t>loại</a:t>
            </a:r>
            <a:r>
              <a:rPr lang="en-US" dirty="0">
                <a:latin typeface="+mj-lt"/>
                <a:ea typeface="Times New Roman" panose="02020603050405020304" pitchFamily="18" charset="0"/>
                <a:cs typeface="Baloo 2" panose="03080502040302020200" pitchFamily="66" charset="77"/>
              </a:rPr>
              <a:t> </a:t>
            </a:r>
            <a:r>
              <a:rPr lang="en-US" dirty="0" err="1">
                <a:latin typeface="+mj-lt"/>
                <a:ea typeface="Times New Roman" panose="02020603050405020304" pitchFamily="18" charset="0"/>
                <a:cs typeface="Baloo 2" panose="03080502040302020200" pitchFamily="66" charset="77"/>
              </a:rPr>
              <a:t>bỏ</a:t>
            </a:r>
            <a:r>
              <a:rPr lang="en-US" dirty="0">
                <a:latin typeface="+mj-lt"/>
                <a:ea typeface="Times New Roman" panose="02020603050405020304" pitchFamily="18" charset="0"/>
                <a:cs typeface="Baloo 2" panose="03080502040302020200" pitchFamily="66" charset="77"/>
              </a:rPr>
              <a:t> </a:t>
            </a:r>
            <a:r>
              <a:rPr lang="en-US" dirty="0" err="1">
                <a:latin typeface="+mj-lt"/>
                <a:ea typeface="Times New Roman" panose="02020603050405020304" pitchFamily="18" charset="0"/>
                <a:cs typeface="Baloo 2" panose="03080502040302020200" pitchFamily="66" charset="77"/>
              </a:rPr>
              <a:t>để</a:t>
            </a:r>
            <a:r>
              <a:rPr lang="en-US" dirty="0">
                <a:latin typeface="+mj-lt"/>
                <a:ea typeface="Times New Roman" panose="02020603050405020304" pitchFamily="18" charset="0"/>
                <a:cs typeface="Baloo 2" panose="03080502040302020200" pitchFamily="66" charset="77"/>
              </a:rPr>
              <a:t> </a:t>
            </a:r>
            <a:r>
              <a:rPr lang="en-US" dirty="0" err="1">
                <a:latin typeface="+mj-lt"/>
                <a:ea typeface="Times New Roman" panose="02020603050405020304" pitchFamily="18" charset="0"/>
                <a:cs typeface="Baloo 2" panose="03080502040302020200" pitchFamily="66" charset="77"/>
              </a:rPr>
              <a:t>thu</a:t>
            </a:r>
            <a:r>
              <a:rPr lang="en-US" dirty="0">
                <a:latin typeface="+mj-lt"/>
                <a:ea typeface="Times New Roman" panose="02020603050405020304" pitchFamily="18" charset="0"/>
                <a:cs typeface="Baloo 2" panose="03080502040302020200" pitchFamily="66" charset="77"/>
              </a:rPr>
              <a:t> </a:t>
            </a:r>
            <a:r>
              <a:rPr lang="en-US" dirty="0" err="1">
                <a:latin typeface="+mj-lt"/>
                <a:ea typeface="Times New Roman" panose="02020603050405020304" pitchFamily="18" charset="0"/>
                <a:cs typeface="Baloo 2" panose="03080502040302020200" pitchFamily="66" charset="77"/>
              </a:rPr>
              <a:t>nhận</a:t>
            </a:r>
            <a:r>
              <a:rPr lang="en-US" dirty="0">
                <a:latin typeface="+mj-lt"/>
                <a:ea typeface="Times New Roman" panose="02020603050405020304" pitchFamily="18" charset="0"/>
                <a:cs typeface="Baloo 2" panose="03080502040302020200" pitchFamily="66" charset="77"/>
              </a:rPr>
              <a:t> DNA </a:t>
            </a:r>
            <a:r>
              <a:rPr lang="en-US" dirty="0" err="1">
                <a:latin typeface="+mj-lt"/>
                <a:ea typeface="Times New Roman" panose="02020603050405020304" pitchFamily="18" charset="0"/>
                <a:cs typeface="Baloo 2" panose="03080502040302020200" pitchFamily="66" charset="77"/>
              </a:rPr>
              <a:t>tinh</a:t>
            </a:r>
            <a:r>
              <a:rPr lang="en-US" dirty="0">
                <a:latin typeface="+mj-lt"/>
                <a:ea typeface="Times New Roman" panose="02020603050405020304" pitchFamily="18" charset="0"/>
                <a:cs typeface="Baloo 2" panose="03080502040302020200" pitchFamily="66" charset="77"/>
              </a:rPr>
              <a:t> </a:t>
            </a:r>
            <a:r>
              <a:rPr lang="en-US" dirty="0" err="1">
                <a:latin typeface="+mj-lt"/>
                <a:ea typeface="Times New Roman" panose="02020603050405020304" pitchFamily="18" charset="0"/>
                <a:cs typeface="Baloo 2" panose="03080502040302020200" pitchFamily="66" charset="77"/>
              </a:rPr>
              <a:t>sạch</a:t>
            </a:r>
            <a:endParaRPr lang="vi-VN" u="none" dirty="0">
              <a:latin typeface="+mj-lt"/>
              <a:ea typeface="Times New Roman" panose="02020603050405020304" pitchFamily="18" charset="0"/>
              <a:cs typeface="Baloo 2" panose="03080502040302020200" pitchFamily="66" charset="77"/>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left)">
                                      <p:cBhvr>
                                        <p:cTn id="12" dur="500"/>
                                        <p:tgtEl>
                                          <p:spTgt spid="1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left)">
                                      <p:cBhvr>
                                        <p:cTn id="17" dur="500"/>
                                        <p:tgtEl>
                                          <p:spTgt spid="1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 calcmode="lin" valueType="num">
                                      <p:cBhvr>
                                        <p:cTn id="22"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5">
                                            <p:txEl>
                                              <p:pRg st="0" end="0"/>
                                            </p:txEl>
                                          </p:spTgt>
                                        </p:tgtEl>
                                      </p:cBhvr>
                                    </p:animEffect>
                                    <p:anim calcmode="lin" valueType="num">
                                      <p:cBhvr>
                                        <p:cTn id="25" dur="500" fill="hold"/>
                                        <p:tgtEl>
                                          <p:spTgt spid="5">
                                            <p:txEl>
                                              <p:pRg st="0" end="0"/>
                                            </p:txEl>
                                          </p:spTgt>
                                        </p:tgtEl>
                                        <p:attrNameLst>
                                          <p:attrName>ppt_x</p:attrName>
                                        </p:attrNameLst>
                                      </p:cBhvr>
                                      <p:tavLst>
                                        <p:tav tm="0">
                                          <p:val>
                                            <p:fltVal val="0.5"/>
                                          </p:val>
                                        </p:tav>
                                        <p:tav tm="100000">
                                          <p:val>
                                            <p:strVal val="#ppt_x"/>
                                          </p:val>
                                        </p:tav>
                                      </p:tavLst>
                                    </p:anim>
                                    <p:anim calcmode="lin" valueType="num">
                                      <p:cBhvr>
                                        <p:cTn id="26" dur="500" fill="hold"/>
                                        <p:tgtEl>
                                          <p:spTgt spid="5">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528" fill="hold" grpId="0"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 calcmode="lin" valueType="num">
                                      <p:cBhvr>
                                        <p:cTn id="31"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16">
                                            <p:txEl>
                                              <p:pRg st="0" end="0"/>
                                            </p:txEl>
                                          </p:spTgt>
                                        </p:tgtEl>
                                      </p:cBhvr>
                                    </p:animEffect>
                                    <p:anim calcmode="lin" valueType="num">
                                      <p:cBhvr>
                                        <p:cTn id="34" dur="500" fill="hold"/>
                                        <p:tgtEl>
                                          <p:spTgt spid="16">
                                            <p:txEl>
                                              <p:pRg st="0" end="0"/>
                                            </p:txEl>
                                          </p:spTgt>
                                        </p:tgtEl>
                                        <p:attrNameLst>
                                          <p:attrName>ppt_x</p:attrName>
                                        </p:attrNameLst>
                                      </p:cBhvr>
                                      <p:tavLst>
                                        <p:tav tm="0">
                                          <p:val>
                                            <p:fltVal val="0.5"/>
                                          </p:val>
                                        </p:tav>
                                        <p:tav tm="100000">
                                          <p:val>
                                            <p:strVal val="#ppt_x"/>
                                          </p:val>
                                        </p:tav>
                                      </p:tavLst>
                                    </p:anim>
                                    <p:anim calcmode="lin" valueType="num">
                                      <p:cBhvr>
                                        <p:cTn id="35" dur="500" fill="hold"/>
                                        <p:tgtEl>
                                          <p:spTgt spid="16">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528" fill="hold" grpId="0" nodeType="clickEffect">
                                  <p:stCondLst>
                                    <p:cond delay="0"/>
                                  </p:stCondLst>
                                  <p:childTnLst>
                                    <p:set>
                                      <p:cBhvr>
                                        <p:cTn id="39" dur="1" fill="hold">
                                          <p:stCondLst>
                                            <p:cond delay="0"/>
                                          </p:stCondLst>
                                        </p:cTn>
                                        <p:tgtEl>
                                          <p:spTgt spid="16">
                                            <p:txEl>
                                              <p:pRg st="1" end="1"/>
                                            </p:txEl>
                                          </p:spTgt>
                                        </p:tgtEl>
                                        <p:attrNameLst>
                                          <p:attrName>style.visibility</p:attrName>
                                        </p:attrNameLst>
                                      </p:cBhvr>
                                      <p:to>
                                        <p:strVal val="visible"/>
                                      </p:to>
                                    </p:set>
                                    <p:anim calcmode="lin" valueType="num">
                                      <p:cBhvr>
                                        <p:cTn id="40"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41" dur="5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42" dur="500"/>
                                        <p:tgtEl>
                                          <p:spTgt spid="16">
                                            <p:txEl>
                                              <p:pRg st="1" end="1"/>
                                            </p:txEl>
                                          </p:spTgt>
                                        </p:tgtEl>
                                      </p:cBhvr>
                                    </p:animEffect>
                                    <p:anim calcmode="lin" valueType="num">
                                      <p:cBhvr>
                                        <p:cTn id="43" dur="500" fill="hold"/>
                                        <p:tgtEl>
                                          <p:spTgt spid="16">
                                            <p:txEl>
                                              <p:pRg st="1" end="1"/>
                                            </p:txEl>
                                          </p:spTgt>
                                        </p:tgtEl>
                                        <p:attrNameLst>
                                          <p:attrName>ppt_x</p:attrName>
                                        </p:attrNameLst>
                                      </p:cBhvr>
                                      <p:tavLst>
                                        <p:tav tm="0">
                                          <p:val>
                                            <p:fltVal val="0.5"/>
                                          </p:val>
                                        </p:tav>
                                        <p:tav tm="100000">
                                          <p:val>
                                            <p:strVal val="#ppt_x"/>
                                          </p:val>
                                        </p:tav>
                                      </p:tavLst>
                                    </p:anim>
                                    <p:anim calcmode="lin" valueType="num">
                                      <p:cBhvr>
                                        <p:cTn id="44" dur="500" fill="hold"/>
                                        <p:tgtEl>
                                          <p:spTgt spid="16">
                                            <p:txEl>
                                              <p:pRg st="1" end="1"/>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5" grpId="0" uiExpand="1" build="p"/>
      <p:bldP spid="1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4915A2-1591-16E3-6186-CA659B6A5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2200" b="6310"/>
          <a:stretch>
            <a:fillRect/>
          </a:stretch>
        </p:blipFill>
        <p:spPr bwMode="auto">
          <a:xfrm>
            <a:off x="2162175" y="2400300"/>
            <a:ext cx="22812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CE711FDD-74CB-5666-FD02-074FE0CCFD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59309"/>
          <a:stretch>
            <a:fillRect/>
          </a:stretch>
        </p:blipFill>
        <p:spPr bwMode="auto">
          <a:xfrm>
            <a:off x="2162175" y="1668463"/>
            <a:ext cx="2249488"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a:extLst>
              <a:ext uri="{FF2B5EF4-FFF2-40B4-BE49-F238E27FC236}">
                <a16:creationId xmlns:a16="http://schemas.microsoft.com/office/drawing/2014/main" id="{792C49E5-D808-D5E8-0B49-B3E95A6E7F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525"/>
            <a:ext cx="91440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3">
            <a:extLst>
              <a:ext uri="{FF2B5EF4-FFF2-40B4-BE49-F238E27FC236}">
                <a16:creationId xmlns:a16="http://schemas.microsoft.com/office/drawing/2014/main" id="{B14F7511-ED47-EB6A-D0DF-467EAFF09208}"/>
              </a:ext>
            </a:extLst>
          </p:cNvPr>
          <p:cNvSpPr txBox="1"/>
          <p:nvPr/>
        </p:nvSpPr>
        <p:spPr>
          <a:xfrm>
            <a:off x="171450" y="676275"/>
            <a:ext cx="4545013" cy="246063"/>
          </a:xfrm>
          <a:prstGeom prst="rect">
            <a:avLst/>
          </a:prstGeom>
        </p:spPr>
        <p:txBody>
          <a:bodyPr lIns="0" tIns="0" rIns="0" bIns="0">
            <a:spAutoFit/>
          </a:bodyPr>
          <a:lstStyle/>
          <a:p>
            <a:pPr defTabSz="457200" eaLnBrk="1" fontAlgn="auto" hangingPunct="1">
              <a:lnSpc>
                <a:spcPts val="2100"/>
              </a:lnSpc>
              <a:spcBef>
                <a:spcPts val="0"/>
              </a:spcBef>
              <a:spcAft>
                <a:spcPts val="0"/>
              </a:spcAft>
              <a:defRPr/>
            </a:pPr>
            <a:r>
              <a:rPr lang="en-US" sz="1500" u="none" dirty="0" err="1">
                <a:solidFill>
                  <a:srgbClr val="E56900"/>
                </a:solidFill>
                <a:latin typeface="Alfa Slab One"/>
                <a:cs typeface="+mn-cs"/>
              </a:rPr>
              <a:t>Hoạt</a:t>
            </a:r>
            <a:r>
              <a:rPr lang="en-US" sz="1500" u="none" dirty="0">
                <a:solidFill>
                  <a:srgbClr val="E56900"/>
                </a:solidFill>
                <a:latin typeface="Alfa Slab One"/>
                <a:cs typeface="+mn-cs"/>
              </a:rPr>
              <a:t> </a:t>
            </a:r>
            <a:r>
              <a:rPr lang="en-US" sz="1500" u="none" dirty="0" err="1">
                <a:solidFill>
                  <a:srgbClr val="E56900"/>
                </a:solidFill>
                <a:latin typeface="Alfa Slab One"/>
                <a:cs typeface="+mn-cs"/>
              </a:rPr>
              <a:t>động</a:t>
            </a:r>
            <a:r>
              <a:rPr lang="en-US" sz="1500" u="none" dirty="0">
                <a:solidFill>
                  <a:srgbClr val="E56900"/>
                </a:solidFill>
                <a:latin typeface="Alfa Slab One"/>
                <a:cs typeface="+mn-cs"/>
              </a:rPr>
              <a:t> 3: </a:t>
            </a:r>
            <a:r>
              <a:rPr lang="en-US" sz="1500" u="none" dirty="0" err="1">
                <a:solidFill>
                  <a:srgbClr val="E56900"/>
                </a:solidFill>
                <a:latin typeface="Alfa Slab One"/>
                <a:cs typeface="+mn-cs"/>
              </a:rPr>
              <a:t>Luyện</a:t>
            </a:r>
            <a:r>
              <a:rPr lang="en-US" sz="1500" u="none" dirty="0">
                <a:solidFill>
                  <a:srgbClr val="E56900"/>
                </a:solidFill>
                <a:latin typeface="Alfa Slab One"/>
                <a:cs typeface="+mn-cs"/>
              </a:rPr>
              <a:t> </a:t>
            </a:r>
            <a:r>
              <a:rPr lang="en-US" sz="1500" u="none" dirty="0" err="1">
                <a:solidFill>
                  <a:srgbClr val="E56900"/>
                </a:solidFill>
                <a:latin typeface="Alfa Slab One"/>
                <a:cs typeface="+mn-cs"/>
              </a:rPr>
              <a:t>tập</a:t>
            </a:r>
            <a:endParaRPr lang="en-US" sz="1500" u="none" dirty="0">
              <a:solidFill>
                <a:srgbClr val="E56900"/>
              </a:solidFill>
              <a:latin typeface="Alfa Slab One"/>
              <a:cs typeface="+mn-cs"/>
            </a:endParaRPr>
          </a:p>
        </p:txBody>
      </p:sp>
      <p:sp>
        <p:nvSpPr>
          <p:cNvPr id="10" name="TextBox 10">
            <a:extLst>
              <a:ext uri="{FF2B5EF4-FFF2-40B4-BE49-F238E27FC236}">
                <a16:creationId xmlns:a16="http://schemas.microsoft.com/office/drawing/2014/main" id="{0FA1BBCE-BD32-F349-6638-CB234111CBD6}"/>
              </a:ext>
            </a:extLst>
          </p:cNvPr>
          <p:cNvSpPr txBox="1"/>
          <p:nvPr/>
        </p:nvSpPr>
        <p:spPr>
          <a:xfrm>
            <a:off x="718948" y="1130312"/>
            <a:ext cx="7277100" cy="307777"/>
          </a:xfrm>
          <a:prstGeom prst="rect">
            <a:avLst/>
          </a:prstGeom>
        </p:spPr>
        <p:txBody>
          <a:bodyPr lIns="0" tIns="0" rIns="0" bIns="0">
            <a:spAutoFit/>
          </a:bodyPr>
          <a:lstStyle/>
          <a:p>
            <a:pPr defTabSz="457200" eaLnBrk="1" fontAlgn="auto" hangingPunct="1">
              <a:lnSpc>
                <a:spcPts val="2380"/>
              </a:lnSpc>
              <a:spcBef>
                <a:spcPts val="0"/>
              </a:spcBef>
              <a:spcAft>
                <a:spcPts val="0"/>
              </a:spcAft>
              <a:defRPr/>
            </a:pPr>
            <a:r>
              <a:rPr lang="en-US" sz="2000" b="1" u="none" dirty="0">
                <a:ln>
                  <a:solidFill>
                    <a:srgbClr val="C00000"/>
                  </a:solidFill>
                </a:ln>
                <a:solidFill>
                  <a:srgbClr val="C00000"/>
                </a:solidFill>
                <a:latin typeface="Constantia" panose="02030602050306030303" pitchFamily="18" charset="0"/>
              </a:rPr>
              <a:t>HS </a:t>
            </a:r>
            <a:r>
              <a:rPr lang="en-US" sz="2000" b="1" u="none" dirty="0" err="1">
                <a:ln>
                  <a:solidFill>
                    <a:srgbClr val="C00000"/>
                  </a:solidFill>
                </a:ln>
                <a:solidFill>
                  <a:srgbClr val="C00000"/>
                </a:solidFill>
                <a:latin typeface="Constantia" panose="02030602050306030303" pitchFamily="18" charset="0"/>
              </a:rPr>
              <a:t>hoạt</a:t>
            </a:r>
            <a:r>
              <a:rPr lang="en-US" sz="2000" b="1" u="none" dirty="0">
                <a:ln>
                  <a:solidFill>
                    <a:srgbClr val="C00000"/>
                  </a:solidFill>
                </a:ln>
                <a:solidFill>
                  <a:srgbClr val="C00000"/>
                </a:solidFill>
                <a:latin typeface="Constantia" panose="02030602050306030303" pitchFamily="18" charset="0"/>
              </a:rPr>
              <a:t> </a:t>
            </a:r>
            <a:r>
              <a:rPr lang="en-US" sz="2000" b="1" u="none" dirty="0" err="1">
                <a:ln>
                  <a:solidFill>
                    <a:srgbClr val="C00000"/>
                  </a:solidFill>
                </a:ln>
                <a:solidFill>
                  <a:srgbClr val="C00000"/>
                </a:solidFill>
                <a:latin typeface="Constantia" panose="02030602050306030303" pitchFamily="18" charset="0"/>
              </a:rPr>
              <a:t>động</a:t>
            </a:r>
            <a:r>
              <a:rPr lang="en-US" sz="2000" b="1" u="none" dirty="0">
                <a:ln>
                  <a:solidFill>
                    <a:srgbClr val="C00000"/>
                  </a:solidFill>
                </a:ln>
                <a:solidFill>
                  <a:srgbClr val="C00000"/>
                </a:solidFill>
                <a:latin typeface="Constantia" panose="02030602050306030303" pitchFamily="18" charset="0"/>
              </a:rPr>
              <a:t> </a:t>
            </a:r>
            <a:r>
              <a:rPr lang="en-US" sz="2000" b="1" u="none" dirty="0" err="1">
                <a:ln>
                  <a:solidFill>
                    <a:srgbClr val="C00000"/>
                  </a:solidFill>
                </a:ln>
                <a:solidFill>
                  <a:srgbClr val="C00000"/>
                </a:solidFill>
                <a:latin typeface="Constantia" panose="02030602050306030303" pitchFamily="18" charset="0"/>
              </a:rPr>
              <a:t>nhóm</a:t>
            </a:r>
            <a:r>
              <a:rPr lang="en-US" sz="2000" b="1" u="none" dirty="0">
                <a:ln>
                  <a:solidFill>
                    <a:srgbClr val="C00000"/>
                  </a:solidFill>
                </a:ln>
                <a:solidFill>
                  <a:srgbClr val="C00000"/>
                </a:solidFill>
                <a:latin typeface="Constantia" panose="02030602050306030303" pitchFamily="18" charset="0"/>
              </a:rPr>
              <a:t> </a:t>
            </a:r>
            <a:r>
              <a:rPr lang="en-US" sz="2000" b="1" u="none" dirty="0" err="1">
                <a:ln>
                  <a:solidFill>
                    <a:srgbClr val="C00000"/>
                  </a:solidFill>
                </a:ln>
                <a:solidFill>
                  <a:srgbClr val="C00000"/>
                </a:solidFill>
                <a:latin typeface="Constantia" panose="02030602050306030303" pitchFamily="18" charset="0"/>
              </a:rPr>
              <a:t>để</a:t>
            </a:r>
            <a:r>
              <a:rPr lang="en-US" sz="2000" b="1" u="none" dirty="0">
                <a:ln>
                  <a:solidFill>
                    <a:srgbClr val="C00000"/>
                  </a:solidFill>
                </a:ln>
                <a:solidFill>
                  <a:srgbClr val="C00000"/>
                </a:solidFill>
                <a:latin typeface="Constantia" panose="02030602050306030303" pitchFamily="18" charset="0"/>
              </a:rPr>
              <a:t> </a:t>
            </a:r>
            <a:r>
              <a:rPr lang="en-US" sz="2000" b="1" u="none" dirty="0" err="1">
                <a:ln>
                  <a:solidFill>
                    <a:srgbClr val="C00000"/>
                  </a:solidFill>
                </a:ln>
                <a:solidFill>
                  <a:srgbClr val="C00000"/>
                </a:solidFill>
                <a:latin typeface="Constantia" panose="02030602050306030303" pitchFamily="18" charset="0"/>
              </a:rPr>
              <a:t>giải</a:t>
            </a:r>
            <a:r>
              <a:rPr lang="en-US" sz="2000" b="1" u="none" dirty="0">
                <a:ln>
                  <a:solidFill>
                    <a:srgbClr val="C00000"/>
                  </a:solidFill>
                </a:ln>
                <a:solidFill>
                  <a:srgbClr val="C00000"/>
                </a:solidFill>
                <a:latin typeface="Constantia" panose="02030602050306030303" pitchFamily="18" charset="0"/>
              </a:rPr>
              <a:t> </a:t>
            </a:r>
            <a:r>
              <a:rPr lang="en-US" sz="2000" b="1" u="none" dirty="0" err="1">
                <a:ln>
                  <a:solidFill>
                    <a:srgbClr val="C00000"/>
                  </a:solidFill>
                </a:ln>
                <a:solidFill>
                  <a:srgbClr val="C00000"/>
                </a:solidFill>
                <a:latin typeface="Constantia" panose="02030602050306030303" pitchFamily="18" charset="0"/>
              </a:rPr>
              <a:t>quyết</a:t>
            </a:r>
            <a:r>
              <a:rPr lang="en-US" sz="2000" b="1" u="none" dirty="0">
                <a:ln>
                  <a:solidFill>
                    <a:srgbClr val="C00000"/>
                  </a:solidFill>
                </a:ln>
                <a:solidFill>
                  <a:srgbClr val="C00000"/>
                </a:solidFill>
                <a:latin typeface="Constantia" panose="02030602050306030303" pitchFamily="18" charset="0"/>
              </a:rPr>
              <a:t> </a:t>
            </a:r>
            <a:r>
              <a:rPr lang="en-US" sz="2000" b="1" u="none" dirty="0" err="1">
                <a:ln>
                  <a:solidFill>
                    <a:srgbClr val="C00000"/>
                  </a:solidFill>
                </a:ln>
                <a:solidFill>
                  <a:srgbClr val="C00000"/>
                </a:solidFill>
                <a:latin typeface="Constantia" panose="02030602050306030303" pitchFamily="18" charset="0"/>
              </a:rPr>
              <a:t>tình</a:t>
            </a:r>
            <a:r>
              <a:rPr lang="en-US" sz="2000" b="1" u="none" dirty="0">
                <a:ln>
                  <a:solidFill>
                    <a:srgbClr val="C00000"/>
                  </a:solidFill>
                </a:ln>
                <a:solidFill>
                  <a:srgbClr val="C00000"/>
                </a:solidFill>
                <a:latin typeface="Constantia" panose="02030602050306030303" pitchFamily="18" charset="0"/>
              </a:rPr>
              <a:t> </a:t>
            </a:r>
            <a:r>
              <a:rPr lang="en-US" sz="2000" b="1" u="none" dirty="0" err="1">
                <a:ln>
                  <a:solidFill>
                    <a:srgbClr val="C00000"/>
                  </a:solidFill>
                </a:ln>
                <a:solidFill>
                  <a:srgbClr val="C00000"/>
                </a:solidFill>
                <a:latin typeface="Constantia" panose="02030602050306030303" pitchFamily="18" charset="0"/>
              </a:rPr>
              <a:t>huống</a:t>
            </a:r>
            <a:r>
              <a:rPr lang="en-US" sz="2000" b="1" u="none" dirty="0">
                <a:ln>
                  <a:solidFill>
                    <a:srgbClr val="C00000"/>
                  </a:solidFill>
                </a:ln>
                <a:solidFill>
                  <a:srgbClr val="C00000"/>
                </a:solidFill>
                <a:latin typeface="Constantia" panose="02030602050306030303" pitchFamily="18" charset="0"/>
              </a:rPr>
              <a:t> </a:t>
            </a:r>
            <a:r>
              <a:rPr lang="en-US" sz="2000" b="1" u="none" dirty="0" err="1">
                <a:ln>
                  <a:solidFill>
                    <a:srgbClr val="C00000"/>
                  </a:solidFill>
                </a:ln>
                <a:solidFill>
                  <a:srgbClr val="C00000"/>
                </a:solidFill>
                <a:latin typeface="Constantia" panose="02030602050306030303" pitchFamily="18" charset="0"/>
              </a:rPr>
              <a:t>nâng</a:t>
            </a:r>
            <a:r>
              <a:rPr lang="en-US" sz="2000" b="1" u="none" dirty="0">
                <a:ln>
                  <a:solidFill>
                    <a:srgbClr val="C00000"/>
                  </a:solidFill>
                </a:ln>
                <a:solidFill>
                  <a:srgbClr val="C00000"/>
                </a:solidFill>
                <a:latin typeface="Constantia" panose="02030602050306030303" pitchFamily="18" charset="0"/>
              </a:rPr>
              <a:t> </a:t>
            </a:r>
            <a:r>
              <a:rPr lang="en-US" sz="2000" b="1" u="none" dirty="0" err="1">
                <a:ln>
                  <a:solidFill>
                    <a:srgbClr val="C00000"/>
                  </a:solidFill>
                </a:ln>
                <a:solidFill>
                  <a:srgbClr val="C00000"/>
                </a:solidFill>
                <a:latin typeface="Constantia" panose="02030602050306030303" pitchFamily="18" charset="0"/>
              </a:rPr>
              <a:t>cao</a:t>
            </a:r>
            <a:endParaRPr lang="en-US" sz="2000" b="1" u="none" dirty="0">
              <a:ln>
                <a:solidFill>
                  <a:srgbClr val="C00000"/>
                </a:solidFill>
              </a:ln>
              <a:solidFill>
                <a:srgbClr val="C00000"/>
              </a:solidFill>
              <a:latin typeface="Constantia" panose="02030602050306030303" pitchFamily="18" charset="0"/>
            </a:endParaRPr>
          </a:p>
        </p:txBody>
      </p:sp>
      <p:sp>
        <p:nvSpPr>
          <p:cNvPr id="18" name="TextBox 17">
            <a:extLst>
              <a:ext uri="{FF2B5EF4-FFF2-40B4-BE49-F238E27FC236}">
                <a16:creationId xmlns:a16="http://schemas.microsoft.com/office/drawing/2014/main" id="{D73B78BA-AA40-C527-ADFB-87FF7E43E8D9}"/>
              </a:ext>
            </a:extLst>
          </p:cNvPr>
          <p:cNvSpPr txBox="1">
            <a:spLocks noChangeArrowheads="1"/>
          </p:cNvSpPr>
          <p:nvPr/>
        </p:nvSpPr>
        <p:spPr bwMode="auto">
          <a:xfrm>
            <a:off x="2978150" y="1630363"/>
            <a:ext cx="5905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u="sng">
                <a:solidFill>
                  <a:schemeClr val="tx1"/>
                </a:solidFill>
                <a:latin typeface="Arial" panose="020B0604020202020204" pitchFamily="34" charset="0"/>
                <a:cs typeface="Arial" panose="020B0604020202020204" pitchFamily="34" charset="0"/>
              </a:defRPr>
            </a:lvl1pPr>
            <a:lvl2pPr marL="742950" indent="-285750">
              <a:defRPr u="sng">
                <a:solidFill>
                  <a:schemeClr val="tx1"/>
                </a:solidFill>
                <a:latin typeface="Arial" panose="020B0604020202020204" pitchFamily="34" charset="0"/>
                <a:cs typeface="Arial" panose="020B0604020202020204" pitchFamily="34" charset="0"/>
              </a:defRPr>
            </a:lvl2pPr>
            <a:lvl3pPr marL="1143000" indent="-228600">
              <a:defRPr u="sng">
                <a:solidFill>
                  <a:schemeClr val="tx1"/>
                </a:solidFill>
                <a:latin typeface="Arial" panose="020B0604020202020204" pitchFamily="34" charset="0"/>
                <a:cs typeface="Arial" panose="020B0604020202020204" pitchFamily="34" charset="0"/>
              </a:defRPr>
            </a:lvl3pPr>
            <a:lvl4pPr marL="1600200" indent="-228600">
              <a:defRPr u="sng">
                <a:solidFill>
                  <a:schemeClr val="tx1"/>
                </a:solidFill>
                <a:latin typeface="Arial" panose="020B0604020202020204" pitchFamily="34" charset="0"/>
                <a:cs typeface="Arial" panose="020B0604020202020204" pitchFamily="34" charset="0"/>
              </a:defRPr>
            </a:lvl4pPr>
            <a:lvl5pPr marL="2057400" indent="-228600">
              <a:defRPr u="sng">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9pPr>
          </a:lstStyle>
          <a:p>
            <a:pPr algn="just" eaLnBrk="1" hangingPunct="1">
              <a:lnSpc>
                <a:spcPct val="110000"/>
              </a:lnSpc>
            </a:pPr>
            <a:r>
              <a:rPr lang="en-US" altLang="en-US" sz="1700">
                <a:latin typeface="Public Sans Bold" charset="0"/>
              </a:rPr>
              <a:t>Tách chiết bằng phương pháp tủa có những ưu điểm và hạn chế gì ? </a:t>
            </a:r>
          </a:p>
        </p:txBody>
      </p:sp>
      <p:sp>
        <p:nvSpPr>
          <p:cNvPr id="19" name="TextBox 18">
            <a:extLst>
              <a:ext uri="{FF2B5EF4-FFF2-40B4-BE49-F238E27FC236}">
                <a16:creationId xmlns:a16="http://schemas.microsoft.com/office/drawing/2014/main" id="{AF28AF06-4801-FABB-D586-63FA46247E20}"/>
              </a:ext>
            </a:extLst>
          </p:cNvPr>
          <p:cNvSpPr txBox="1">
            <a:spLocks noChangeArrowheads="1"/>
          </p:cNvSpPr>
          <p:nvPr/>
        </p:nvSpPr>
        <p:spPr bwMode="auto">
          <a:xfrm>
            <a:off x="2990850" y="2390775"/>
            <a:ext cx="58816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u="sng">
                <a:solidFill>
                  <a:schemeClr val="tx1"/>
                </a:solidFill>
                <a:latin typeface="Arial" panose="020B0604020202020204" pitchFamily="34" charset="0"/>
                <a:cs typeface="Arial" panose="020B0604020202020204" pitchFamily="34" charset="0"/>
              </a:defRPr>
            </a:lvl1pPr>
            <a:lvl2pPr marL="742950" indent="-285750">
              <a:defRPr u="sng">
                <a:solidFill>
                  <a:schemeClr val="tx1"/>
                </a:solidFill>
                <a:latin typeface="Arial" panose="020B0604020202020204" pitchFamily="34" charset="0"/>
                <a:cs typeface="Arial" panose="020B0604020202020204" pitchFamily="34" charset="0"/>
              </a:defRPr>
            </a:lvl2pPr>
            <a:lvl3pPr marL="1143000" indent="-228600">
              <a:defRPr u="sng">
                <a:solidFill>
                  <a:schemeClr val="tx1"/>
                </a:solidFill>
                <a:latin typeface="Arial" panose="020B0604020202020204" pitchFamily="34" charset="0"/>
                <a:cs typeface="Arial" panose="020B0604020202020204" pitchFamily="34" charset="0"/>
              </a:defRPr>
            </a:lvl3pPr>
            <a:lvl4pPr marL="1600200" indent="-228600">
              <a:defRPr u="sng">
                <a:solidFill>
                  <a:schemeClr val="tx1"/>
                </a:solidFill>
                <a:latin typeface="Arial" panose="020B0604020202020204" pitchFamily="34" charset="0"/>
                <a:cs typeface="Arial" panose="020B0604020202020204" pitchFamily="34" charset="0"/>
              </a:defRPr>
            </a:lvl4pPr>
            <a:lvl5pPr marL="2057400" indent="-228600">
              <a:defRPr u="sng">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9pPr>
          </a:lstStyle>
          <a:p>
            <a:pPr algn="just" eaLnBrk="1" hangingPunct="1">
              <a:lnSpc>
                <a:spcPct val="110000"/>
              </a:lnSpc>
              <a:spcAft>
                <a:spcPts val="400"/>
              </a:spcAft>
            </a:pPr>
            <a:r>
              <a:rPr lang="en-US" altLang="en-US" sz="1700">
                <a:latin typeface="Public Sans Bold" charset="0"/>
                <a:ea typeface="Calibri" panose="020F0502020204030204" pitchFamily="34" charset="0"/>
                <a:cs typeface="Times New Roman" panose="02020603050405020304" pitchFamily="18" charset="0"/>
              </a:rPr>
              <a:t>Nếu bỏ qua bước làm khô cột silics sẽ gây khó khăn gì cho quá trình thu nhận DNA ? </a:t>
            </a:r>
          </a:p>
        </p:txBody>
      </p:sp>
      <p:pic>
        <p:nvPicPr>
          <p:cNvPr id="21" name="Picture 20">
            <a:extLst>
              <a:ext uri="{FF2B5EF4-FFF2-40B4-BE49-F238E27FC236}">
                <a16:creationId xmlns:a16="http://schemas.microsoft.com/office/drawing/2014/main" id="{5A6B4E14-2407-549F-BF7F-EACEBDF3F0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138" y="1328738"/>
            <a:ext cx="1951037"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7E27EE73-810C-7F4B-5C9A-3EFCA8D041B0}"/>
              </a:ext>
            </a:extLst>
          </p:cNvPr>
          <p:cNvSpPr txBox="1"/>
          <p:nvPr/>
        </p:nvSpPr>
        <p:spPr>
          <a:xfrm>
            <a:off x="571758" y="3289934"/>
            <a:ext cx="8289487" cy="1768176"/>
          </a:xfrm>
          <a:prstGeom prst="rect">
            <a:avLst/>
          </a:prstGeom>
          <a:noFill/>
        </p:spPr>
        <p:txBody>
          <a:bodyPr>
            <a:spAutoFit/>
          </a:bodyPr>
          <a:lstStyle/>
          <a:p>
            <a:pPr algn="ctr" eaLnBrk="1" hangingPunct="1">
              <a:lnSpc>
                <a:spcPct val="110000"/>
              </a:lnSpc>
              <a:defRPr/>
            </a:pPr>
            <a:r>
              <a:rPr lang="en-US" sz="2000" b="1" dirty="0" err="1">
                <a:ln>
                  <a:solidFill>
                    <a:srgbClr val="C00000"/>
                  </a:solidFill>
                </a:ln>
                <a:solidFill>
                  <a:srgbClr val="C00000"/>
                </a:solidFill>
                <a:latin typeface="Constantia" panose="02030602050306030303" pitchFamily="18" charset="0"/>
              </a:rPr>
              <a:t>Tách</a:t>
            </a:r>
            <a:r>
              <a:rPr lang="en-US" sz="2000" b="1" dirty="0">
                <a:ln>
                  <a:solidFill>
                    <a:srgbClr val="C00000"/>
                  </a:solidFill>
                </a:ln>
                <a:solidFill>
                  <a:srgbClr val="C00000"/>
                </a:solidFill>
                <a:latin typeface="Constantia" panose="02030602050306030303" pitchFamily="18" charset="0"/>
              </a:rPr>
              <a:t> </a:t>
            </a:r>
            <a:r>
              <a:rPr lang="en-US" sz="2000" b="1" dirty="0" err="1">
                <a:ln>
                  <a:solidFill>
                    <a:srgbClr val="C00000"/>
                  </a:solidFill>
                </a:ln>
                <a:solidFill>
                  <a:srgbClr val="C00000"/>
                </a:solidFill>
                <a:latin typeface="Constantia" panose="02030602050306030303" pitchFamily="18" charset="0"/>
              </a:rPr>
              <a:t>chiết</a:t>
            </a:r>
            <a:r>
              <a:rPr lang="en-US" sz="2000" b="1" dirty="0">
                <a:ln>
                  <a:solidFill>
                    <a:srgbClr val="C00000"/>
                  </a:solidFill>
                </a:ln>
                <a:solidFill>
                  <a:srgbClr val="C00000"/>
                </a:solidFill>
                <a:latin typeface="Constantia" panose="02030602050306030303" pitchFamily="18" charset="0"/>
              </a:rPr>
              <a:t> </a:t>
            </a:r>
            <a:r>
              <a:rPr lang="en-US" sz="2000" b="1" dirty="0" err="1">
                <a:ln>
                  <a:solidFill>
                    <a:srgbClr val="C00000"/>
                  </a:solidFill>
                </a:ln>
                <a:solidFill>
                  <a:srgbClr val="C00000"/>
                </a:solidFill>
                <a:latin typeface="Constantia" panose="02030602050306030303" pitchFamily="18" charset="0"/>
              </a:rPr>
              <a:t>bằng</a:t>
            </a:r>
            <a:r>
              <a:rPr lang="en-US" sz="2000" b="1" dirty="0">
                <a:ln>
                  <a:solidFill>
                    <a:srgbClr val="C00000"/>
                  </a:solidFill>
                </a:ln>
                <a:solidFill>
                  <a:srgbClr val="C00000"/>
                </a:solidFill>
                <a:latin typeface="Constantia" panose="02030602050306030303" pitchFamily="18" charset="0"/>
              </a:rPr>
              <a:t> </a:t>
            </a:r>
            <a:r>
              <a:rPr lang="en-US" sz="2000" b="1" dirty="0" err="1">
                <a:ln>
                  <a:solidFill>
                    <a:srgbClr val="C00000"/>
                  </a:solidFill>
                </a:ln>
                <a:solidFill>
                  <a:srgbClr val="C00000"/>
                </a:solidFill>
                <a:latin typeface="Constantia" panose="02030602050306030303" pitchFamily="18" charset="0"/>
              </a:rPr>
              <a:t>phương</a:t>
            </a:r>
            <a:r>
              <a:rPr lang="en-US" sz="2000" b="1" dirty="0">
                <a:ln>
                  <a:solidFill>
                    <a:srgbClr val="C00000"/>
                  </a:solidFill>
                </a:ln>
                <a:solidFill>
                  <a:srgbClr val="C00000"/>
                </a:solidFill>
                <a:latin typeface="Constantia" panose="02030602050306030303" pitchFamily="18" charset="0"/>
              </a:rPr>
              <a:t> </a:t>
            </a:r>
            <a:r>
              <a:rPr lang="en-US" sz="2000" b="1" dirty="0" err="1">
                <a:ln>
                  <a:solidFill>
                    <a:srgbClr val="C00000"/>
                  </a:solidFill>
                </a:ln>
                <a:solidFill>
                  <a:srgbClr val="C00000"/>
                </a:solidFill>
                <a:latin typeface="Constantia" panose="02030602050306030303" pitchFamily="18" charset="0"/>
              </a:rPr>
              <a:t>pháp</a:t>
            </a:r>
            <a:r>
              <a:rPr lang="en-US" sz="2000" b="1" dirty="0">
                <a:ln>
                  <a:solidFill>
                    <a:srgbClr val="C00000"/>
                  </a:solidFill>
                </a:ln>
                <a:solidFill>
                  <a:srgbClr val="C00000"/>
                </a:solidFill>
                <a:latin typeface="Constantia" panose="02030602050306030303" pitchFamily="18" charset="0"/>
              </a:rPr>
              <a:t> </a:t>
            </a:r>
            <a:r>
              <a:rPr lang="en-US" sz="2000" b="1" dirty="0" err="1">
                <a:ln>
                  <a:solidFill>
                    <a:srgbClr val="C00000"/>
                  </a:solidFill>
                </a:ln>
                <a:solidFill>
                  <a:srgbClr val="C00000"/>
                </a:solidFill>
                <a:latin typeface="Constantia" panose="02030602050306030303" pitchFamily="18" charset="0"/>
              </a:rPr>
              <a:t>tủa</a:t>
            </a:r>
            <a:r>
              <a:rPr lang="en-US" sz="2000" b="1" dirty="0">
                <a:ln>
                  <a:solidFill>
                    <a:srgbClr val="C00000"/>
                  </a:solidFill>
                </a:ln>
                <a:solidFill>
                  <a:srgbClr val="C00000"/>
                </a:solidFill>
                <a:latin typeface="Constantia" panose="02030602050306030303" pitchFamily="18" charset="0"/>
              </a:rPr>
              <a:t> </a:t>
            </a:r>
            <a:r>
              <a:rPr lang="en-US" sz="2000" b="1" dirty="0" err="1">
                <a:ln>
                  <a:solidFill>
                    <a:srgbClr val="C00000"/>
                  </a:solidFill>
                </a:ln>
                <a:solidFill>
                  <a:srgbClr val="C00000"/>
                </a:solidFill>
                <a:latin typeface="Constantia" panose="02030602050306030303" pitchFamily="18" charset="0"/>
              </a:rPr>
              <a:t>có</a:t>
            </a:r>
            <a:r>
              <a:rPr lang="en-US" sz="2000" b="1" dirty="0">
                <a:ln>
                  <a:solidFill>
                    <a:srgbClr val="C00000"/>
                  </a:solidFill>
                </a:ln>
                <a:solidFill>
                  <a:srgbClr val="C00000"/>
                </a:solidFill>
                <a:latin typeface="Constantia" panose="02030602050306030303" pitchFamily="18" charset="0"/>
              </a:rPr>
              <a:t> </a:t>
            </a:r>
            <a:r>
              <a:rPr lang="en-US" sz="2000" dirty="0">
                <a:ln>
                  <a:solidFill>
                    <a:srgbClr val="C00000"/>
                  </a:solidFill>
                </a:ln>
                <a:solidFill>
                  <a:srgbClr val="C00000"/>
                </a:solidFill>
                <a:latin typeface="Constantia" panose="02030602050306030303" pitchFamily="18" charset="0"/>
              </a:rPr>
              <a:t>:</a:t>
            </a:r>
          </a:p>
          <a:p>
            <a:pPr algn="just" eaLnBrk="1" hangingPunct="1">
              <a:lnSpc>
                <a:spcPct val="110000"/>
              </a:lnSpc>
              <a:defRPr/>
            </a:pPr>
            <a:r>
              <a:rPr lang="en-US" sz="2000" b="1" dirty="0">
                <a:latin typeface="Constantia" panose="02030602050306030303" pitchFamily="18" charset="0"/>
              </a:rPr>
              <a:t>* </a:t>
            </a:r>
            <a:r>
              <a:rPr lang="en-US" sz="2000" b="1" dirty="0" err="1">
                <a:latin typeface="Constantia" panose="02030602050306030303" pitchFamily="18" charset="0"/>
              </a:rPr>
              <a:t>Ưu</a:t>
            </a:r>
            <a:r>
              <a:rPr lang="en-US" sz="2000" b="1" dirty="0">
                <a:latin typeface="Constantia" panose="02030602050306030303" pitchFamily="18" charset="0"/>
              </a:rPr>
              <a:t> </a:t>
            </a:r>
            <a:r>
              <a:rPr lang="en-US" sz="2000" b="1" dirty="0" err="1">
                <a:latin typeface="Constantia" panose="02030602050306030303" pitchFamily="18" charset="0"/>
              </a:rPr>
              <a:t>điểm</a:t>
            </a:r>
            <a:r>
              <a:rPr lang="en-US" sz="2000" b="1" dirty="0">
                <a:latin typeface="Constantia" panose="02030602050306030303" pitchFamily="18" charset="0"/>
              </a:rPr>
              <a:t>: </a:t>
            </a:r>
            <a:r>
              <a:rPr lang="en-US" sz="2000" dirty="0" err="1">
                <a:latin typeface="Constantia" panose="02030602050306030303" pitchFamily="18" charset="0"/>
              </a:rPr>
              <a:t>hiệu</a:t>
            </a:r>
            <a:r>
              <a:rPr lang="en-US" sz="2000" dirty="0">
                <a:latin typeface="Constantia" panose="02030602050306030303" pitchFamily="18" charset="0"/>
              </a:rPr>
              <a:t> </a:t>
            </a:r>
            <a:r>
              <a:rPr lang="en-US" sz="2000" dirty="0" err="1">
                <a:latin typeface="Constantia" panose="02030602050306030303" pitchFamily="18" charset="0"/>
              </a:rPr>
              <a:t>quả</a:t>
            </a:r>
            <a:r>
              <a:rPr lang="en-US" sz="2000" dirty="0">
                <a:latin typeface="Constantia" panose="02030602050306030303" pitchFamily="18" charset="0"/>
              </a:rPr>
              <a:t> </a:t>
            </a:r>
            <a:r>
              <a:rPr lang="en-US" sz="2000" dirty="0" err="1">
                <a:latin typeface="Constantia" panose="02030602050306030303" pitchFamily="18" charset="0"/>
              </a:rPr>
              <a:t>cao</a:t>
            </a:r>
            <a:r>
              <a:rPr lang="en-US" sz="2000" dirty="0">
                <a:latin typeface="Constantia" panose="02030602050306030303" pitchFamily="18" charset="0"/>
              </a:rPr>
              <a:t>, chi </a:t>
            </a:r>
            <a:r>
              <a:rPr lang="en-US" sz="2000" dirty="0" err="1">
                <a:latin typeface="Constantia" panose="02030602050306030303" pitchFamily="18" charset="0"/>
              </a:rPr>
              <a:t>phí</a:t>
            </a:r>
            <a:r>
              <a:rPr lang="en-US" sz="2000" dirty="0">
                <a:latin typeface="Constantia" panose="02030602050306030303" pitchFamily="18" charset="0"/>
              </a:rPr>
              <a:t> </a:t>
            </a:r>
            <a:r>
              <a:rPr lang="en-US" sz="2000" dirty="0" err="1">
                <a:latin typeface="Constantia" panose="02030602050306030303" pitchFamily="18" charset="0"/>
              </a:rPr>
              <a:t>thấp</a:t>
            </a:r>
            <a:r>
              <a:rPr lang="en-US" sz="2000" dirty="0">
                <a:latin typeface="Constantia" panose="02030602050306030303" pitchFamily="18" charset="0"/>
              </a:rPr>
              <a:t>, </a:t>
            </a:r>
            <a:r>
              <a:rPr lang="en-US" sz="2000" dirty="0" err="1">
                <a:latin typeface="Constantia" panose="02030602050306030303" pitchFamily="18" charset="0"/>
              </a:rPr>
              <a:t>có</a:t>
            </a:r>
            <a:r>
              <a:rPr lang="en-US" sz="2000" dirty="0">
                <a:latin typeface="Constantia" panose="02030602050306030303" pitchFamily="18" charset="0"/>
              </a:rPr>
              <a:t> </a:t>
            </a:r>
            <a:r>
              <a:rPr lang="en-US" sz="2000" dirty="0" err="1">
                <a:latin typeface="Constantia" panose="02030602050306030303" pitchFamily="18" charset="0"/>
              </a:rPr>
              <a:t>thể</a:t>
            </a:r>
            <a:r>
              <a:rPr lang="en-US" sz="2000" dirty="0">
                <a:latin typeface="Constantia" panose="02030602050306030303" pitchFamily="18" charset="0"/>
              </a:rPr>
              <a:t> </a:t>
            </a:r>
            <a:r>
              <a:rPr lang="en-US" sz="2000" dirty="0" err="1">
                <a:latin typeface="Constantia" panose="02030602050306030303" pitchFamily="18" charset="0"/>
              </a:rPr>
              <a:t>áp</a:t>
            </a:r>
            <a:r>
              <a:rPr lang="en-US" sz="2000" dirty="0">
                <a:latin typeface="Constantia" panose="02030602050306030303" pitchFamily="18" charset="0"/>
              </a:rPr>
              <a:t> </a:t>
            </a:r>
            <a:r>
              <a:rPr lang="en-US" sz="2000" dirty="0" err="1">
                <a:latin typeface="Constantia" panose="02030602050306030303" pitchFamily="18" charset="0"/>
              </a:rPr>
              <a:t>dụng</a:t>
            </a:r>
            <a:r>
              <a:rPr lang="en-US" sz="2000" dirty="0">
                <a:latin typeface="Constantia" panose="02030602050306030303" pitchFamily="18" charset="0"/>
              </a:rPr>
              <a:t> </a:t>
            </a:r>
            <a:r>
              <a:rPr lang="en-US" sz="2000" dirty="0" err="1">
                <a:latin typeface="Constantia" panose="02030602050306030303" pitchFamily="18" charset="0"/>
              </a:rPr>
              <a:t>để</a:t>
            </a:r>
            <a:r>
              <a:rPr lang="en-US" sz="2000" dirty="0">
                <a:latin typeface="Constantia" panose="02030602050306030303" pitchFamily="18" charset="0"/>
              </a:rPr>
              <a:t> </a:t>
            </a:r>
            <a:r>
              <a:rPr lang="en-US" sz="2000" dirty="0" err="1">
                <a:latin typeface="Constantia" panose="02030602050306030303" pitchFamily="18" charset="0"/>
              </a:rPr>
              <a:t>tách</a:t>
            </a:r>
            <a:r>
              <a:rPr lang="en-US" sz="2000" dirty="0">
                <a:latin typeface="Constantia" panose="02030602050306030303" pitchFamily="18" charset="0"/>
              </a:rPr>
              <a:t> </a:t>
            </a:r>
            <a:r>
              <a:rPr lang="en-US" sz="2000" dirty="0" err="1">
                <a:latin typeface="Constantia" panose="02030602050306030303" pitchFamily="18" charset="0"/>
              </a:rPr>
              <a:t>chiết</a:t>
            </a:r>
            <a:r>
              <a:rPr lang="en-US" sz="2000" dirty="0">
                <a:latin typeface="Constantia" panose="02030602050306030303" pitchFamily="18" charset="0"/>
              </a:rPr>
              <a:t> DNA </a:t>
            </a:r>
            <a:r>
              <a:rPr lang="en-US" sz="2000" dirty="0" err="1">
                <a:latin typeface="Constantia" panose="02030602050306030303" pitchFamily="18" charset="0"/>
              </a:rPr>
              <a:t>từ</a:t>
            </a:r>
            <a:r>
              <a:rPr lang="en-US" sz="2000" dirty="0">
                <a:latin typeface="Constantia" panose="02030602050306030303" pitchFamily="18" charset="0"/>
              </a:rPr>
              <a:t> </a:t>
            </a:r>
            <a:r>
              <a:rPr lang="en-US" sz="2000" dirty="0" err="1">
                <a:latin typeface="Constantia" panose="02030602050306030303" pitchFamily="18" charset="0"/>
              </a:rPr>
              <a:t>nhiều</a:t>
            </a:r>
            <a:r>
              <a:rPr lang="en-US" sz="2000" dirty="0">
                <a:latin typeface="Constantia" panose="02030602050306030303" pitchFamily="18" charset="0"/>
              </a:rPr>
              <a:t> </a:t>
            </a:r>
            <a:r>
              <a:rPr lang="en-US" sz="2000" dirty="0" err="1">
                <a:latin typeface="Constantia" panose="02030602050306030303" pitchFamily="18" charset="0"/>
              </a:rPr>
              <a:t>mẫu</a:t>
            </a:r>
            <a:r>
              <a:rPr lang="en-US" sz="2000" dirty="0">
                <a:latin typeface="Constantia" panose="02030602050306030303" pitchFamily="18" charset="0"/>
              </a:rPr>
              <a:t> </a:t>
            </a:r>
            <a:r>
              <a:rPr lang="en-US" sz="2000" dirty="0" err="1">
                <a:latin typeface="Constantia" panose="02030602050306030303" pitchFamily="18" charset="0"/>
              </a:rPr>
              <a:t>sinh</a:t>
            </a:r>
            <a:r>
              <a:rPr lang="en-US" sz="2000" dirty="0">
                <a:latin typeface="Constantia" panose="02030602050306030303" pitchFamily="18" charset="0"/>
              </a:rPr>
              <a:t> </a:t>
            </a:r>
            <a:r>
              <a:rPr lang="en-US" sz="2000" dirty="0" err="1">
                <a:latin typeface="Constantia" panose="02030602050306030303" pitchFamily="18" charset="0"/>
              </a:rPr>
              <a:t>phẩm</a:t>
            </a:r>
            <a:r>
              <a:rPr lang="en-US" sz="2000" dirty="0">
                <a:latin typeface="Constantia" panose="02030602050306030303" pitchFamily="18" charset="0"/>
              </a:rPr>
              <a:t> </a:t>
            </a:r>
            <a:r>
              <a:rPr lang="en-US" sz="2000" dirty="0" err="1">
                <a:latin typeface="Constantia" panose="02030602050306030303" pitchFamily="18" charset="0"/>
              </a:rPr>
              <a:t>khác</a:t>
            </a:r>
            <a:r>
              <a:rPr lang="en-US" sz="2000" dirty="0">
                <a:latin typeface="Constantia" panose="02030602050306030303" pitchFamily="18" charset="0"/>
              </a:rPr>
              <a:t> </a:t>
            </a:r>
            <a:r>
              <a:rPr lang="en-US" sz="2000" dirty="0" err="1">
                <a:latin typeface="Constantia" panose="02030602050306030303" pitchFamily="18" charset="0"/>
              </a:rPr>
              <a:t>nhau</a:t>
            </a:r>
            <a:endParaRPr lang="en-US" sz="2000" dirty="0">
              <a:latin typeface="Constantia" panose="02030602050306030303" pitchFamily="18" charset="0"/>
            </a:endParaRPr>
          </a:p>
          <a:p>
            <a:pPr algn="just" eaLnBrk="1" hangingPunct="1">
              <a:lnSpc>
                <a:spcPct val="110000"/>
              </a:lnSpc>
              <a:defRPr/>
            </a:pPr>
            <a:r>
              <a:rPr lang="en-US" sz="2000" dirty="0">
                <a:latin typeface="Constantia" panose="02030602050306030303" pitchFamily="18" charset="0"/>
              </a:rPr>
              <a:t>* </a:t>
            </a:r>
            <a:r>
              <a:rPr lang="en-US" sz="2000" b="1" dirty="0" err="1">
                <a:latin typeface="Constantia" panose="02030602050306030303" pitchFamily="18" charset="0"/>
              </a:rPr>
              <a:t>Nhược</a:t>
            </a:r>
            <a:r>
              <a:rPr lang="en-US" sz="2000" b="1" dirty="0">
                <a:latin typeface="Constantia" panose="02030602050306030303" pitchFamily="18" charset="0"/>
              </a:rPr>
              <a:t> </a:t>
            </a:r>
            <a:r>
              <a:rPr lang="en-US" sz="2000" b="1" dirty="0" err="1">
                <a:latin typeface="Constantia" panose="02030602050306030303" pitchFamily="18" charset="0"/>
              </a:rPr>
              <a:t>điểm</a:t>
            </a:r>
            <a:r>
              <a:rPr lang="en-US" sz="2000" dirty="0">
                <a:latin typeface="Constantia" panose="02030602050306030303" pitchFamily="18" charset="0"/>
              </a:rPr>
              <a:t>: </a:t>
            </a:r>
            <a:r>
              <a:rPr lang="en-US" sz="2000" dirty="0" err="1">
                <a:latin typeface="Constantia" panose="02030602050306030303" pitchFamily="18" charset="0"/>
              </a:rPr>
              <a:t>hóa</a:t>
            </a:r>
            <a:r>
              <a:rPr lang="en-US" sz="2000" dirty="0">
                <a:latin typeface="Constantia" panose="02030602050306030303" pitchFamily="18" charset="0"/>
              </a:rPr>
              <a:t> </a:t>
            </a:r>
            <a:r>
              <a:rPr lang="en-US" sz="2000" dirty="0" err="1">
                <a:latin typeface="Constantia" panose="02030602050306030303" pitchFamily="18" charset="0"/>
              </a:rPr>
              <a:t>chất</a:t>
            </a:r>
            <a:r>
              <a:rPr lang="en-US" sz="2000" dirty="0">
                <a:latin typeface="Constantia" panose="02030602050306030303" pitchFamily="18" charset="0"/>
              </a:rPr>
              <a:t> </a:t>
            </a:r>
            <a:r>
              <a:rPr lang="en-US" sz="2000" dirty="0" err="1">
                <a:latin typeface="Constantia" panose="02030602050306030303" pitchFamily="18" charset="0"/>
              </a:rPr>
              <a:t>sử</a:t>
            </a:r>
            <a:r>
              <a:rPr lang="en-US" sz="2000" dirty="0">
                <a:latin typeface="Constantia" panose="02030602050306030303" pitchFamily="18" charset="0"/>
              </a:rPr>
              <a:t> </a:t>
            </a:r>
            <a:r>
              <a:rPr lang="en-US" sz="2000" dirty="0" err="1">
                <a:latin typeface="Constantia" panose="02030602050306030303" pitchFamily="18" charset="0"/>
              </a:rPr>
              <a:t>dụng</a:t>
            </a:r>
            <a:r>
              <a:rPr lang="en-US" sz="2000" dirty="0">
                <a:latin typeface="Constantia" panose="02030602050306030303" pitchFamily="18" charset="0"/>
              </a:rPr>
              <a:t> </a:t>
            </a:r>
            <a:r>
              <a:rPr lang="en-US" sz="2000" dirty="0" err="1">
                <a:latin typeface="Constantia" panose="02030602050306030303" pitchFamily="18" charset="0"/>
              </a:rPr>
              <a:t>có</a:t>
            </a:r>
            <a:r>
              <a:rPr lang="en-US" sz="2000" dirty="0">
                <a:latin typeface="Constantia" panose="02030602050306030303" pitchFamily="18" charset="0"/>
              </a:rPr>
              <a:t> </a:t>
            </a:r>
            <a:r>
              <a:rPr lang="en-US" sz="2000" dirty="0" err="1">
                <a:latin typeface="Constantia" panose="02030602050306030303" pitchFamily="18" charset="0"/>
              </a:rPr>
              <a:t>tính</a:t>
            </a:r>
            <a:r>
              <a:rPr lang="en-US" sz="2000" dirty="0">
                <a:latin typeface="Constantia" panose="02030602050306030303" pitchFamily="18" charset="0"/>
              </a:rPr>
              <a:t> </a:t>
            </a:r>
            <a:r>
              <a:rPr lang="en-US" sz="2000" dirty="0" err="1">
                <a:latin typeface="Constantia" panose="02030602050306030303" pitchFamily="18" charset="0"/>
              </a:rPr>
              <a:t>độc</a:t>
            </a:r>
            <a:r>
              <a:rPr lang="en-US" sz="2000" dirty="0">
                <a:latin typeface="Constantia" panose="02030602050306030303" pitchFamily="18" charset="0"/>
              </a:rPr>
              <a:t>, </a:t>
            </a:r>
            <a:r>
              <a:rPr lang="en-US" sz="2000" dirty="0" err="1">
                <a:latin typeface="Constantia" panose="02030602050306030303" pitchFamily="18" charset="0"/>
              </a:rPr>
              <a:t>tốn</a:t>
            </a:r>
            <a:r>
              <a:rPr lang="en-US" sz="2000" dirty="0">
                <a:latin typeface="Constantia" panose="02030602050306030303" pitchFamily="18" charset="0"/>
              </a:rPr>
              <a:t> </a:t>
            </a:r>
            <a:r>
              <a:rPr lang="en-US" sz="2000" dirty="0" err="1">
                <a:latin typeface="Constantia" panose="02030602050306030303" pitchFamily="18" charset="0"/>
              </a:rPr>
              <a:t>thời</a:t>
            </a:r>
            <a:r>
              <a:rPr lang="en-US" sz="2000" dirty="0">
                <a:latin typeface="Constantia" panose="02030602050306030303" pitchFamily="18" charset="0"/>
              </a:rPr>
              <a:t> </a:t>
            </a:r>
            <a:r>
              <a:rPr lang="en-US" sz="2000" dirty="0" err="1">
                <a:latin typeface="Constantia" panose="02030602050306030303" pitchFamily="18" charset="0"/>
              </a:rPr>
              <a:t>gian,đòi</a:t>
            </a:r>
            <a:r>
              <a:rPr lang="en-US" sz="2000" dirty="0">
                <a:latin typeface="Constantia" panose="02030602050306030303" pitchFamily="18" charset="0"/>
              </a:rPr>
              <a:t> </a:t>
            </a:r>
            <a:r>
              <a:rPr lang="en-US" sz="2000" dirty="0" err="1">
                <a:latin typeface="Constantia" panose="02030602050306030303" pitchFamily="18" charset="0"/>
              </a:rPr>
              <a:t>hỏi</a:t>
            </a:r>
            <a:r>
              <a:rPr lang="en-US" sz="2000" dirty="0">
                <a:latin typeface="Constantia" panose="02030602050306030303" pitchFamily="18" charset="0"/>
              </a:rPr>
              <a:t>  </a:t>
            </a:r>
            <a:r>
              <a:rPr lang="en-US" sz="2000" dirty="0" err="1">
                <a:latin typeface="Constantia" panose="02030602050306030303" pitchFamily="18" charset="0"/>
              </a:rPr>
              <a:t>kỹ</a:t>
            </a:r>
            <a:r>
              <a:rPr lang="en-US" sz="2000" dirty="0">
                <a:latin typeface="Constantia" panose="02030602050306030303" pitchFamily="18" charset="0"/>
              </a:rPr>
              <a:t> </a:t>
            </a:r>
            <a:r>
              <a:rPr lang="en-US" sz="2000" dirty="0" err="1">
                <a:latin typeface="Constantia" panose="02030602050306030303" pitchFamily="18" charset="0"/>
              </a:rPr>
              <a:t>thuật</a:t>
            </a:r>
            <a:r>
              <a:rPr lang="en-US" sz="2000" dirty="0">
                <a:latin typeface="Constantia" panose="02030602050306030303" pitchFamily="18" charset="0"/>
              </a:rPr>
              <a:t> </a:t>
            </a:r>
            <a:r>
              <a:rPr lang="en-US" sz="2000" dirty="0" err="1">
                <a:latin typeface="Constantia" panose="02030602050306030303" pitchFamily="18" charset="0"/>
              </a:rPr>
              <a:t>cao</a:t>
            </a:r>
            <a:endParaRPr lang="en-US" sz="2000" dirty="0">
              <a:latin typeface="Constantia" panose="02030602050306030303" pitchFamily="18" charset="0"/>
            </a:endParaRPr>
          </a:p>
        </p:txBody>
      </p:sp>
      <p:sp>
        <p:nvSpPr>
          <p:cNvPr id="25" name="TextBox 24">
            <a:extLst>
              <a:ext uri="{FF2B5EF4-FFF2-40B4-BE49-F238E27FC236}">
                <a16:creationId xmlns:a16="http://schemas.microsoft.com/office/drawing/2014/main" id="{67AB28DA-53E8-2EE3-FE54-ABDE9A2E76AD}"/>
              </a:ext>
            </a:extLst>
          </p:cNvPr>
          <p:cNvSpPr txBox="1"/>
          <p:nvPr/>
        </p:nvSpPr>
        <p:spPr>
          <a:xfrm>
            <a:off x="205539" y="3066008"/>
            <a:ext cx="8667225" cy="2106731"/>
          </a:xfrm>
          <a:prstGeom prst="rect">
            <a:avLst/>
          </a:prstGeom>
          <a:solidFill>
            <a:schemeClr val="bg1"/>
          </a:solidFill>
        </p:spPr>
        <p:txBody>
          <a:bodyPr>
            <a:spAutoFit/>
          </a:bodyPr>
          <a:lstStyle/>
          <a:p>
            <a:pPr algn="ctr" eaLnBrk="1" hangingPunct="1">
              <a:lnSpc>
                <a:spcPct val="110000"/>
              </a:lnSpc>
              <a:defRPr/>
            </a:pPr>
            <a:r>
              <a:rPr lang="en-US" sz="2000" b="1" dirty="0" err="1">
                <a:ln>
                  <a:solidFill>
                    <a:srgbClr val="C00000"/>
                  </a:solidFill>
                </a:ln>
                <a:solidFill>
                  <a:srgbClr val="C00000"/>
                </a:solidFill>
                <a:latin typeface="Constantia" panose="02030602050306030303" pitchFamily="18" charset="0"/>
              </a:rPr>
              <a:t>Khó</a:t>
            </a:r>
            <a:r>
              <a:rPr lang="en-US" sz="2000" b="1" dirty="0">
                <a:ln>
                  <a:solidFill>
                    <a:srgbClr val="C00000"/>
                  </a:solidFill>
                </a:ln>
                <a:solidFill>
                  <a:srgbClr val="C00000"/>
                </a:solidFill>
                <a:latin typeface="Constantia" panose="02030602050306030303" pitchFamily="18" charset="0"/>
              </a:rPr>
              <a:t> </a:t>
            </a:r>
            <a:r>
              <a:rPr lang="en-US" sz="2000" b="1" dirty="0" err="1">
                <a:ln>
                  <a:solidFill>
                    <a:srgbClr val="C00000"/>
                  </a:solidFill>
                </a:ln>
                <a:solidFill>
                  <a:srgbClr val="C00000"/>
                </a:solidFill>
                <a:latin typeface="Constantia" panose="02030602050306030303" pitchFamily="18" charset="0"/>
              </a:rPr>
              <a:t>khăn</a:t>
            </a:r>
            <a:r>
              <a:rPr lang="en-US" sz="2000" b="1" dirty="0">
                <a:ln>
                  <a:solidFill>
                    <a:srgbClr val="C00000"/>
                  </a:solidFill>
                </a:ln>
                <a:solidFill>
                  <a:srgbClr val="C00000"/>
                </a:solidFill>
                <a:latin typeface="Constantia" panose="02030602050306030303" pitchFamily="18" charset="0"/>
              </a:rPr>
              <a:t> </a:t>
            </a:r>
            <a:r>
              <a:rPr lang="en-US" sz="2000" b="1" dirty="0" err="1">
                <a:ln>
                  <a:solidFill>
                    <a:srgbClr val="C00000"/>
                  </a:solidFill>
                </a:ln>
                <a:solidFill>
                  <a:srgbClr val="C00000"/>
                </a:solidFill>
                <a:latin typeface="Constantia" panose="02030602050306030303" pitchFamily="18" charset="0"/>
              </a:rPr>
              <a:t>khi</a:t>
            </a:r>
            <a:r>
              <a:rPr lang="en-US" sz="2000" b="1" dirty="0">
                <a:ln>
                  <a:solidFill>
                    <a:srgbClr val="C00000"/>
                  </a:solidFill>
                </a:ln>
                <a:solidFill>
                  <a:srgbClr val="C00000"/>
                </a:solidFill>
                <a:latin typeface="Constantia" panose="02030602050306030303" pitchFamily="18" charset="0"/>
              </a:rPr>
              <a:t> </a:t>
            </a:r>
            <a:r>
              <a:rPr lang="en-US" sz="2000" b="1" dirty="0" err="1">
                <a:ln>
                  <a:solidFill>
                    <a:srgbClr val="C00000"/>
                  </a:solidFill>
                </a:ln>
                <a:solidFill>
                  <a:srgbClr val="C00000"/>
                </a:solidFill>
                <a:latin typeface="Constantia" panose="02030602050306030303" pitchFamily="18" charset="0"/>
              </a:rPr>
              <a:t>bỏ</a:t>
            </a:r>
            <a:r>
              <a:rPr lang="en-US" sz="2000" b="1" dirty="0">
                <a:ln>
                  <a:solidFill>
                    <a:srgbClr val="C00000"/>
                  </a:solidFill>
                </a:ln>
                <a:solidFill>
                  <a:srgbClr val="C00000"/>
                </a:solidFill>
                <a:latin typeface="Constantia" panose="02030602050306030303" pitchFamily="18" charset="0"/>
              </a:rPr>
              <a:t> </a:t>
            </a:r>
            <a:r>
              <a:rPr lang="en-US" sz="2000" b="1" dirty="0" err="1">
                <a:ln>
                  <a:solidFill>
                    <a:srgbClr val="C00000"/>
                  </a:solidFill>
                </a:ln>
                <a:solidFill>
                  <a:srgbClr val="C00000"/>
                </a:solidFill>
                <a:latin typeface="Constantia" panose="02030602050306030303" pitchFamily="18" charset="0"/>
              </a:rPr>
              <a:t>bước</a:t>
            </a:r>
            <a:r>
              <a:rPr lang="en-US" sz="2000" b="1" dirty="0">
                <a:ln>
                  <a:solidFill>
                    <a:srgbClr val="C00000"/>
                  </a:solidFill>
                </a:ln>
                <a:solidFill>
                  <a:srgbClr val="C00000"/>
                </a:solidFill>
                <a:latin typeface="Constantia" panose="02030602050306030303" pitchFamily="18" charset="0"/>
              </a:rPr>
              <a:t> </a:t>
            </a:r>
            <a:r>
              <a:rPr lang="en-US" sz="2000" b="1" dirty="0" err="1">
                <a:ln>
                  <a:solidFill>
                    <a:srgbClr val="C00000"/>
                  </a:solidFill>
                </a:ln>
                <a:solidFill>
                  <a:srgbClr val="C00000"/>
                </a:solidFill>
                <a:latin typeface="Constantia" panose="02030602050306030303" pitchFamily="18" charset="0"/>
              </a:rPr>
              <a:t>làm</a:t>
            </a:r>
            <a:r>
              <a:rPr lang="en-US" sz="2000" b="1" dirty="0">
                <a:ln>
                  <a:solidFill>
                    <a:srgbClr val="C00000"/>
                  </a:solidFill>
                </a:ln>
                <a:solidFill>
                  <a:srgbClr val="C00000"/>
                </a:solidFill>
                <a:latin typeface="Constantia" panose="02030602050306030303" pitchFamily="18" charset="0"/>
              </a:rPr>
              <a:t> </a:t>
            </a:r>
            <a:r>
              <a:rPr lang="en-US" sz="2000" b="1" dirty="0" err="1">
                <a:ln>
                  <a:solidFill>
                    <a:srgbClr val="C00000"/>
                  </a:solidFill>
                </a:ln>
                <a:solidFill>
                  <a:srgbClr val="C00000"/>
                </a:solidFill>
                <a:latin typeface="Constantia" panose="02030602050306030303" pitchFamily="18" charset="0"/>
              </a:rPr>
              <a:t>khô</a:t>
            </a:r>
            <a:r>
              <a:rPr lang="en-US" sz="2000" b="1" dirty="0">
                <a:ln>
                  <a:solidFill>
                    <a:srgbClr val="C00000"/>
                  </a:solidFill>
                </a:ln>
                <a:solidFill>
                  <a:srgbClr val="C00000"/>
                </a:solidFill>
                <a:latin typeface="Constantia" panose="02030602050306030303" pitchFamily="18" charset="0"/>
              </a:rPr>
              <a:t> </a:t>
            </a:r>
            <a:r>
              <a:rPr lang="en-US" sz="2000" b="1" dirty="0" err="1">
                <a:ln>
                  <a:solidFill>
                    <a:srgbClr val="C00000"/>
                  </a:solidFill>
                </a:ln>
                <a:solidFill>
                  <a:srgbClr val="C00000"/>
                </a:solidFill>
                <a:latin typeface="Constantia" panose="02030602050306030303" pitchFamily="18" charset="0"/>
              </a:rPr>
              <a:t>cột</a:t>
            </a:r>
            <a:r>
              <a:rPr lang="en-US" sz="2000" b="1" dirty="0">
                <a:ln>
                  <a:solidFill>
                    <a:srgbClr val="C00000"/>
                  </a:solidFill>
                </a:ln>
                <a:solidFill>
                  <a:srgbClr val="C00000"/>
                </a:solidFill>
                <a:latin typeface="Constantia" panose="02030602050306030303" pitchFamily="18" charset="0"/>
              </a:rPr>
              <a:t> silica</a:t>
            </a:r>
            <a:endParaRPr lang="en-US" sz="2000" dirty="0">
              <a:ln>
                <a:solidFill>
                  <a:srgbClr val="C00000"/>
                </a:solidFill>
              </a:ln>
              <a:solidFill>
                <a:srgbClr val="C00000"/>
              </a:solidFill>
              <a:latin typeface="Constantia" panose="02030602050306030303" pitchFamily="18" charset="0"/>
            </a:endParaRPr>
          </a:p>
          <a:p>
            <a:pPr algn="just" eaLnBrk="1" hangingPunct="1">
              <a:lnSpc>
                <a:spcPct val="110000"/>
              </a:lnSpc>
              <a:defRPr/>
            </a:pPr>
            <a:r>
              <a:rPr lang="en-US" sz="2000" dirty="0">
                <a:latin typeface="Constantia" panose="02030602050306030303" pitchFamily="18" charset="0"/>
              </a:rPr>
              <a:t>	</a:t>
            </a:r>
            <a:r>
              <a:rPr lang="en-US" sz="2000" dirty="0" err="1">
                <a:latin typeface="Constantia" panose="02030602050306030303" pitchFamily="18" charset="0"/>
              </a:rPr>
              <a:t>Bước</a:t>
            </a:r>
            <a:r>
              <a:rPr lang="en-US" sz="2000" dirty="0">
                <a:latin typeface="Constantia" panose="02030602050306030303" pitchFamily="18" charset="0"/>
              </a:rPr>
              <a:t> </a:t>
            </a:r>
            <a:r>
              <a:rPr lang="en-US" sz="2000" dirty="0" err="1">
                <a:latin typeface="Constantia" panose="02030602050306030303" pitchFamily="18" charset="0"/>
              </a:rPr>
              <a:t>làm</a:t>
            </a:r>
            <a:r>
              <a:rPr lang="en-US" sz="2000" dirty="0">
                <a:latin typeface="Constantia" panose="02030602050306030303" pitchFamily="18" charset="0"/>
              </a:rPr>
              <a:t> </a:t>
            </a:r>
            <a:r>
              <a:rPr lang="en-US" sz="2000" dirty="0" err="1">
                <a:latin typeface="Constantia" panose="02030602050306030303" pitchFamily="18" charset="0"/>
              </a:rPr>
              <a:t>khô</a:t>
            </a:r>
            <a:r>
              <a:rPr lang="en-US" sz="2000" dirty="0">
                <a:latin typeface="Constantia" panose="02030602050306030303" pitchFamily="18" charset="0"/>
              </a:rPr>
              <a:t> </a:t>
            </a:r>
            <a:r>
              <a:rPr lang="en-US" sz="2000" dirty="0" err="1">
                <a:latin typeface="Constantia" panose="02030602050306030303" pitchFamily="18" charset="0"/>
              </a:rPr>
              <a:t>cột</a:t>
            </a:r>
            <a:r>
              <a:rPr lang="en-US" sz="2000" dirty="0">
                <a:latin typeface="Constantia" panose="02030602050306030303" pitchFamily="18" charset="0"/>
              </a:rPr>
              <a:t> silica </a:t>
            </a:r>
            <a:r>
              <a:rPr lang="en-US" sz="2000" dirty="0" err="1">
                <a:latin typeface="Constantia" panose="02030602050306030303" pitchFamily="18" charset="0"/>
              </a:rPr>
              <a:t>có</a:t>
            </a:r>
            <a:r>
              <a:rPr lang="en-US" sz="2000" dirty="0">
                <a:latin typeface="Constantia" panose="02030602050306030303" pitchFamily="18" charset="0"/>
              </a:rPr>
              <a:t> </a:t>
            </a:r>
            <a:r>
              <a:rPr lang="en-US" sz="2000" dirty="0" err="1">
                <a:latin typeface="Constantia" panose="02030602050306030303" pitchFamily="18" charset="0"/>
              </a:rPr>
              <a:t>tác</a:t>
            </a:r>
            <a:r>
              <a:rPr lang="en-US" sz="2000" dirty="0">
                <a:latin typeface="Constantia" panose="02030602050306030303" pitchFamily="18" charset="0"/>
              </a:rPr>
              <a:t> </a:t>
            </a:r>
            <a:r>
              <a:rPr lang="en-US" sz="2000" dirty="0" err="1">
                <a:latin typeface="Constantia" panose="02030602050306030303" pitchFamily="18" charset="0"/>
              </a:rPr>
              <a:t>dụng</a:t>
            </a:r>
            <a:r>
              <a:rPr lang="en-US" sz="2000" dirty="0">
                <a:latin typeface="Constantia" panose="02030602050306030303" pitchFamily="18" charset="0"/>
              </a:rPr>
              <a:t> </a:t>
            </a:r>
            <a:r>
              <a:rPr lang="en-US" sz="2000" dirty="0" err="1">
                <a:latin typeface="Constantia" panose="02030602050306030303" pitchFamily="18" charset="0"/>
              </a:rPr>
              <a:t>loại</a:t>
            </a:r>
            <a:r>
              <a:rPr lang="en-US" sz="2000" dirty="0">
                <a:latin typeface="Constantia" panose="02030602050306030303" pitchFamily="18" charset="0"/>
              </a:rPr>
              <a:t> </a:t>
            </a:r>
            <a:r>
              <a:rPr lang="en-US" sz="2000" dirty="0" err="1">
                <a:latin typeface="Constantia" panose="02030602050306030303" pitchFamily="18" charset="0"/>
              </a:rPr>
              <a:t>bỏ</a:t>
            </a:r>
            <a:r>
              <a:rPr lang="en-US" sz="2000" dirty="0">
                <a:latin typeface="Constantia" panose="02030602050306030303" pitchFamily="18" charset="0"/>
              </a:rPr>
              <a:t> Ethanol </a:t>
            </a:r>
            <a:r>
              <a:rPr lang="en-US" sz="2000" dirty="0" err="1">
                <a:latin typeface="Constantia" panose="02030602050306030303" pitchFamily="18" charset="0"/>
              </a:rPr>
              <a:t>ra</a:t>
            </a:r>
            <a:r>
              <a:rPr lang="en-US" sz="2000" dirty="0">
                <a:latin typeface="Constantia" panose="02030602050306030303" pitchFamily="18" charset="0"/>
              </a:rPr>
              <a:t> </a:t>
            </a:r>
            <a:r>
              <a:rPr lang="en-US" sz="2000" dirty="0" err="1">
                <a:latin typeface="Constantia" panose="02030602050306030303" pitchFamily="18" charset="0"/>
              </a:rPr>
              <a:t>khỏi</a:t>
            </a:r>
            <a:r>
              <a:rPr lang="en-US" sz="2000" dirty="0">
                <a:latin typeface="Constantia" panose="02030602050306030303" pitchFamily="18" charset="0"/>
              </a:rPr>
              <a:t> dung </a:t>
            </a:r>
            <a:r>
              <a:rPr lang="en-US" sz="2000" dirty="0" err="1">
                <a:latin typeface="Constantia" panose="02030602050306030303" pitchFamily="18" charset="0"/>
              </a:rPr>
              <a:t>dịch</a:t>
            </a:r>
            <a:r>
              <a:rPr lang="en-US" sz="2000" dirty="0">
                <a:latin typeface="Constantia" panose="02030602050306030303" pitchFamily="18" charset="0"/>
              </a:rPr>
              <a:t> </a:t>
            </a:r>
            <a:r>
              <a:rPr lang="en-US" sz="2000" dirty="0" err="1">
                <a:latin typeface="Constantia" panose="02030602050306030303" pitchFamily="18" charset="0"/>
              </a:rPr>
              <a:t>chiết</a:t>
            </a:r>
            <a:r>
              <a:rPr lang="en-US" sz="2000" dirty="0">
                <a:latin typeface="Constantia" panose="02030602050306030303" pitchFamily="18" charset="0"/>
              </a:rPr>
              <a:t> </a:t>
            </a:r>
            <a:r>
              <a:rPr lang="en-US" sz="2000" dirty="0" err="1">
                <a:latin typeface="Constantia" panose="02030602050306030303" pitchFamily="18" charset="0"/>
              </a:rPr>
              <a:t>và</a:t>
            </a:r>
            <a:r>
              <a:rPr lang="en-US" sz="2000" dirty="0">
                <a:latin typeface="Constantia" panose="02030602050306030303" pitchFamily="18" charset="0"/>
              </a:rPr>
              <a:t> </a:t>
            </a:r>
            <a:r>
              <a:rPr lang="en-US" sz="2000" dirty="0" err="1">
                <a:latin typeface="Constantia" panose="02030602050306030303" pitchFamily="18" charset="0"/>
              </a:rPr>
              <a:t>tăng</a:t>
            </a:r>
            <a:r>
              <a:rPr lang="en-US" sz="2000" dirty="0">
                <a:latin typeface="Constantia" panose="02030602050306030303" pitchFamily="18" charset="0"/>
              </a:rPr>
              <a:t> </a:t>
            </a:r>
            <a:r>
              <a:rPr lang="en-US" sz="2000" dirty="0" err="1">
                <a:latin typeface="Constantia" panose="02030602050306030303" pitchFamily="18" charset="0"/>
              </a:rPr>
              <a:t>hiệu</a:t>
            </a:r>
            <a:r>
              <a:rPr lang="en-US" sz="2000" dirty="0">
                <a:latin typeface="Constantia" panose="02030602050306030303" pitchFamily="18" charset="0"/>
              </a:rPr>
              <a:t> </a:t>
            </a:r>
            <a:r>
              <a:rPr lang="en-US" sz="2000" dirty="0" err="1">
                <a:latin typeface="Constantia" panose="02030602050306030303" pitchFamily="18" charset="0"/>
              </a:rPr>
              <a:t>suất</a:t>
            </a:r>
            <a:r>
              <a:rPr lang="en-US" sz="2000" dirty="0">
                <a:latin typeface="Constantia" panose="02030602050306030303" pitchFamily="18" charset="0"/>
              </a:rPr>
              <a:t> </a:t>
            </a:r>
            <a:r>
              <a:rPr lang="en-US" sz="2000" dirty="0" err="1">
                <a:latin typeface="Constantia" panose="02030602050306030303" pitchFamily="18" charset="0"/>
              </a:rPr>
              <a:t>quá</a:t>
            </a:r>
            <a:r>
              <a:rPr lang="en-US" sz="2000" dirty="0">
                <a:latin typeface="Constantia" panose="02030602050306030303" pitchFamily="18" charset="0"/>
              </a:rPr>
              <a:t> </a:t>
            </a:r>
            <a:r>
              <a:rPr lang="en-US" sz="2000" dirty="0" err="1">
                <a:latin typeface="Constantia" panose="02030602050306030303" pitchFamily="18" charset="0"/>
              </a:rPr>
              <a:t>trình</a:t>
            </a:r>
            <a:r>
              <a:rPr lang="en-US" sz="2000" dirty="0">
                <a:latin typeface="Constantia" panose="02030602050306030303" pitchFamily="18" charset="0"/>
              </a:rPr>
              <a:t> </a:t>
            </a:r>
            <a:r>
              <a:rPr lang="en-US" sz="2000" dirty="0" err="1">
                <a:latin typeface="Constantia" panose="02030602050306030303" pitchFamily="18" charset="0"/>
              </a:rPr>
              <a:t>rửa</a:t>
            </a:r>
            <a:r>
              <a:rPr lang="en-US" sz="2000" dirty="0">
                <a:latin typeface="Constantia" panose="02030602050306030303" pitchFamily="18" charset="0"/>
              </a:rPr>
              <a:t> </a:t>
            </a:r>
            <a:r>
              <a:rPr lang="en-US" sz="2000" dirty="0" err="1">
                <a:latin typeface="Constantia" panose="02030602050306030303" pitchFamily="18" charset="0"/>
              </a:rPr>
              <a:t>giải</a:t>
            </a:r>
            <a:r>
              <a:rPr lang="en-US" sz="2000" dirty="0">
                <a:latin typeface="Constantia" panose="02030602050306030303" pitchFamily="18" charset="0"/>
              </a:rPr>
              <a:t>.. </a:t>
            </a:r>
            <a:r>
              <a:rPr lang="en-US" sz="2000" dirty="0" err="1">
                <a:latin typeface="Constantia" panose="02030602050306030303" pitchFamily="18" charset="0"/>
              </a:rPr>
              <a:t>Nếu</a:t>
            </a:r>
            <a:r>
              <a:rPr lang="en-US" sz="2000" dirty="0">
                <a:latin typeface="Constantia" panose="02030602050306030303" pitchFamily="18" charset="0"/>
              </a:rPr>
              <a:t> </a:t>
            </a:r>
            <a:r>
              <a:rPr lang="en-US" sz="2000" dirty="0" err="1">
                <a:latin typeface="Constantia" panose="02030602050306030303" pitchFamily="18" charset="0"/>
              </a:rPr>
              <a:t>bỏ</a:t>
            </a:r>
            <a:r>
              <a:rPr lang="en-US" sz="2000" dirty="0">
                <a:latin typeface="Constantia" panose="02030602050306030303" pitchFamily="18" charset="0"/>
              </a:rPr>
              <a:t> qua </a:t>
            </a:r>
            <a:r>
              <a:rPr lang="en-US" sz="2000" dirty="0" err="1">
                <a:latin typeface="Constantia" panose="02030602050306030303" pitchFamily="18" charset="0"/>
              </a:rPr>
              <a:t>bước</a:t>
            </a:r>
            <a:r>
              <a:rPr lang="en-US" sz="2000" dirty="0">
                <a:latin typeface="Constantia" panose="02030602050306030303" pitchFamily="18" charset="0"/>
              </a:rPr>
              <a:t> </a:t>
            </a:r>
            <a:r>
              <a:rPr lang="en-US" sz="2000" dirty="0" err="1">
                <a:latin typeface="Constantia" panose="02030602050306030303" pitchFamily="18" charset="0"/>
              </a:rPr>
              <a:t>này</a:t>
            </a:r>
            <a:r>
              <a:rPr lang="en-US" sz="2000" dirty="0">
                <a:latin typeface="Constantia" panose="02030602050306030303" pitchFamily="18" charset="0"/>
              </a:rPr>
              <a:t>, Ethanol </a:t>
            </a:r>
            <a:r>
              <a:rPr lang="en-US" sz="2000" dirty="0" err="1">
                <a:latin typeface="Constantia" panose="02030602050306030303" pitchFamily="18" charset="0"/>
              </a:rPr>
              <a:t>không</a:t>
            </a:r>
            <a:r>
              <a:rPr lang="en-US" sz="2000" dirty="0">
                <a:latin typeface="Constantia" panose="02030602050306030303" pitchFamily="18" charset="0"/>
              </a:rPr>
              <a:t> </a:t>
            </a:r>
            <a:r>
              <a:rPr lang="en-US" sz="2000" dirty="0" err="1">
                <a:latin typeface="Constantia" panose="02030602050306030303" pitchFamily="18" charset="0"/>
              </a:rPr>
              <a:t>bị</a:t>
            </a:r>
            <a:r>
              <a:rPr lang="en-US" sz="2000" dirty="0">
                <a:latin typeface="Constantia" panose="02030602050306030303" pitchFamily="18" charset="0"/>
              </a:rPr>
              <a:t> </a:t>
            </a:r>
            <a:r>
              <a:rPr lang="en-US" sz="2000" dirty="0" err="1">
                <a:latin typeface="Constantia" panose="02030602050306030303" pitchFamily="18" charset="0"/>
              </a:rPr>
              <a:t>loại</a:t>
            </a:r>
            <a:r>
              <a:rPr lang="en-US" sz="2000" dirty="0">
                <a:latin typeface="Constantia" panose="02030602050306030303" pitchFamily="18" charset="0"/>
              </a:rPr>
              <a:t> </a:t>
            </a:r>
            <a:r>
              <a:rPr lang="en-US" sz="2000" dirty="0" err="1">
                <a:latin typeface="Constantia" panose="02030602050306030303" pitchFamily="18" charset="0"/>
              </a:rPr>
              <a:t>bỏ</a:t>
            </a:r>
            <a:r>
              <a:rPr lang="en-US" sz="2000" dirty="0">
                <a:latin typeface="Constantia" panose="02030602050306030303" pitchFamily="18" charset="0"/>
              </a:rPr>
              <a:t> </a:t>
            </a:r>
            <a:r>
              <a:rPr lang="en-US" sz="2000" dirty="0" err="1">
                <a:latin typeface="Constantia" panose="02030602050306030303" pitchFamily="18" charset="0"/>
              </a:rPr>
              <a:t>sẽ</a:t>
            </a:r>
            <a:r>
              <a:rPr lang="en-US" sz="2000" dirty="0">
                <a:latin typeface="Constantia" panose="02030602050306030303" pitchFamily="18" charset="0"/>
              </a:rPr>
              <a:t> </a:t>
            </a:r>
            <a:r>
              <a:rPr lang="en-US" sz="2000" dirty="0" err="1">
                <a:latin typeface="Constantia" panose="02030602050306030303" pitchFamily="18" charset="0"/>
              </a:rPr>
              <a:t>gây</a:t>
            </a:r>
            <a:r>
              <a:rPr lang="en-US" sz="2000" dirty="0">
                <a:latin typeface="Constantia" panose="02030602050306030303" pitchFamily="18" charset="0"/>
              </a:rPr>
              <a:t> </a:t>
            </a:r>
            <a:r>
              <a:rPr lang="en-US" sz="2000" dirty="0" err="1">
                <a:latin typeface="Constantia" panose="02030602050306030303" pitchFamily="18" charset="0"/>
              </a:rPr>
              <a:t>khó</a:t>
            </a:r>
            <a:r>
              <a:rPr lang="en-US" sz="2000" dirty="0">
                <a:latin typeface="Constantia" panose="02030602050306030303" pitchFamily="18" charset="0"/>
              </a:rPr>
              <a:t> </a:t>
            </a:r>
            <a:r>
              <a:rPr lang="en-US" sz="2000" dirty="0" err="1">
                <a:latin typeface="Constantia" panose="02030602050306030303" pitchFamily="18" charset="0"/>
              </a:rPr>
              <a:t>khăn</a:t>
            </a:r>
            <a:r>
              <a:rPr lang="en-US" sz="2000" dirty="0">
                <a:latin typeface="Constantia" panose="02030602050306030303" pitchFamily="18" charset="0"/>
              </a:rPr>
              <a:t> </a:t>
            </a:r>
            <a:r>
              <a:rPr lang="en-US" sz="2000" dirty="0" err="1">
                <a:latin typeface="Constantia" panose="02030602050306030303" pitchFamily="18" charset="0"/>
              </a:rPr>
              <a:t>cho</a:t>
            </a:r>
            <a:r>
              <a:rPr lang="en-US" sz="2000" dirty="0">
                <a:latin typeface="Constantia" panose="02030602050306030303" pitchFamily="18" charset="0"/>
              </a:rPr>
              <a:t> </a:t>
            </a:r>
            <a:r>
              <a:rPr lang="en-US" sz="2000" dirty="0" err="1">
                <a:latin typeface="Constantia" panose="02030602050306030303" pitchFamily="18" charset="0"/>
              </a:rPr>
              <a:t>việc</a:t>
            </a:r>
            <a:r>
              <a:rPr lang="en-US" sz="2000" dirty="0">
                <a:latin typeface="Constantia" panose="02030602050306030303" pitchFamily="18" charset="0"/>
              </a:rPr>
              <a:t> </a:t>
            </a:r>
            <a:r>
              <a:rPr lang="en-US" sz="2000" dirty="0" err="1">
                <a:latin typeface="Constantia" panose="02030602050306030303" pitchFamily="18" charset="0"/>
              </a:rPr>
              <a:t>tách</a:t>
            </a:r>
            <a:r>
              <a:rPr lang="en-US" sz="2000" dirty="0">
                <a:latin typeface="Constantia" panose="02030602050306030303" pitchFamily="18" charset="0"/>
              </a:rPr>
              <a:t> DNA </a:t>
            </a:r>
            <a:r>
              <a:rPr lang="en-US" sz="2000" dirty="0" err="1">
                <a:latin typeface="Constantia" panose="02030602050306030303" pitchFamily="18" charset="0"/>
              </a:rPr>
              <a:t>ra</a:t>
            </a:r>
            <a:r>
              <a:rPr lang="en-US" sz="2000" dirty="0">
                <a:latin typeface="Constantia" panose="02030602050306030303" pitchFamily="18" charset="0"/>
              </a:rPr>
              <a:t> </a:t>
            </a:r>
            <a:r>
              <a:rPr lang="en-US" sz="2000" dirty="0" err="1">
                <a:latin typeface="Constantia" panose="02030602050306030303" pitchFamily="18" charset="0"/>
              </a:rPr>
              <a:t>khỏi</a:t>
            </a:r>
            <a:r>
              <a:rPr lang="en-US" sz="2000" dirty="0">
                <a:latin typeface="Constantia" panose="02030602050306030303" pitchFamily="18" charset="0"/>
              </a:rPr>
              <a:t> </a:t>
            </a:r>
            <a:r>
              <a:rPr lang="en-US" sz="2000" dirty="0" err="1">
                <a:latin typeface="Constantia" panose="02030602050306030303" pitchFamily="18" charset="0"/>
              </a:rPr>
              <a:t>màng</a:t>
            </a:r>
            <a:r>
              <a:rPr lang="en-US" sz="2000" dirty="0">
                <a:latin typeface="Constantia" panose="02030602050306030303" pitchFamily="18" charset="0"/>
              </a:rPr>
              <a:t> silica, </a:t>
            </a:r>
            <a:r>
              <a:rPr lang="en-US" sz="2000" dirty="0" err="1">
                <a:latin typeface="Constantia" panose="02030602050306030303" pitchFamily="18" charset="0"/>
              </a:rPr>
              <a:t>và</a:t>
            </a:r>
            <a:r>
              <a:rPr lang="en-US" sz="2000" dirty="0">
                <a:latin typeface="Constantia" panose="02030602050306030303" pitchFamily="18" charset="0"/>
              </a:rPr>
              <a:t> </a:t>
            </a:r>
            <a:r>
              <a:rPr lang="en-US" sz="2000" dirty="0" err="1">
                <a:latin typeface="Constantia" panose="02030602050306030303" pitchFamily="18" charset="0"/>
              </a:rPr>
              <a:t>nêú</a:t>
            </a:r>
            <a:r>
              <a:rPr lang="en-US" sz="2000" dirty="0">
                <a:latin typeface="Constantia" panose="02030602050306030303" pitchFamily="18" charset="0"/>
              </a:rPr>
              <a:t> Ethanol </a:t>
            </a:r>
            <a:r>
              <a:rPr lang="en-US" sz="2000" dirty="0" err="1">
                <a:latin typeface="Constantia" panose="02030602050306030303" pitchFamily="18" charset="0"/>
              </a:rPr>
              <a:t>dư</a:t>
            </a:r>
            <a:r>
              <a:rPr lang="en-US" sz="2000" dirty="0">
                <a:latin typeface="Constantia" panose="02030602050306030303" pitchFamily="18" charset="0"/>
              </a:rPr>
              <a:t> </a:t>
            </a:r>
            <a:r>
              <a:rPr lang="en-US" sz="2000" dirty="0" err="1">
                <a:latin typeface="Constantia" panose="02030602050306030303" pitchFamily="18" charset="0"/>
              </a:rPr>
              <a:t>thừa</a:t>
            </a:r>
            <a:r>
              <a:rPr lang="en-US" sz="2000" dirty="0">
                <a:latin typeface="Constantia" panose="02030602050306030303" pitchFamily="18" charset="0"/>
              </a:rPr>
              <a:t> </a:t>
            </a:r>
            <a:r>
              <a:rPr lang="en-US" sz="2000" dirty="0" err="1">
                <a:latin typeface="Constantia" panose="02030602050306030303" pitchFamily="18" charset="0"/>
              </a:rPr>
              <a:t>có</a:t>
            </a:r>
            <a:r>
              <a:rPr lang="en-US" sz="2000" dirty="0">
                <a:latin typeface="Constantia" panose="02030602050306030303" pitchFamily="18" charset="0"/>
              </a:rPr>
              <a:t> </a:t>
            </a:r>
            <a:r>
              <a:rPr lang="en-US" sz="2000" dirty="0" err="1">
                <a:latin typeface="Constantia" panose="02030602050306030303" pitchFamily="18" charset="0"/>
              </a:rPr>
              <a:t>thể</a:t>
            </a:r>
            <a:r>
              <a:rPr lang="en-US" sz="2000" dirty="0">
                <a:latin typeface="Constantia" panose="02030602050306030303" pitchFamily="18" charset="0"/>
              </a:rPr>
              <a:t> </a:t>
            </a:r>
            <a:r>
              <a:rPr lang="en-US" sz="2000" dirty="0" err="1">
                <a:latin typeface="Constantia" panose="02030602050306030303" pitchFamily="18" charset="0"/>
              </a:rPr>
              <a:t>làm</a:t>
            </a:r>
            <a:r>
              <a:rPr lang="en-US" sz="2000" dirty="0">
                <a:latin typeface="Constantia" panose="02030602050306030303" pitchFamily="18" charset="0"/>
              </a:rPr>
              <a:t> DNA </a:t>
            </a:r>
            <a:r>
              <a:rPr lang="en-US" sz="2000" dirty="0" err="1">
                <a:latin typeface="Constantia" panose="02030602050306030303" pitchFamily="18" charset="0"/>
              </a:rPr>
              <a:t>dễ</a:t>
            </a:r>
            <a:r>
              <a:rPr lang="en-US" sz="2000" dirty="0">
                <a:latin typeface="Constantia" panose="02030602050306030303" pitchFamily="18" charset="0"/>
              </a:rPr>
              <a:t> </a:t>
            </a:r>
            <a:r>
              <a:rPr lang="en-US" sz="2000" dirty="0" err="1">
                <a:latin typeface="Constantia" panose="02030602050306030303" pitchFamily="18" charset="0"/>
              </a:rPr>
              <a:t>bị</a:t>
            </a:r>
            <a:r>
              <a:rPr lang="en-US" sz="2000" dirty="0">
                <a:latin typeface="Constantia" panose="02030602050306030303" pitchFamily="18" charset="0"/>
              </a:rPr>
              <a:t> </a:t>
            </a:r>
            <a:r>
              <a:rPr lang="en-US" sz="2000" dirty="0" err="1">
                <a:latin typeface="Constantia" panose="02030602050306030303" pitchFamily="18" charset="0"/>
              </a:rPr>
              <a:t>đứt</a:t>
            </a:r>
            <a:r>
              <a:rPr lang="en-US" sz="2000" dirty="0">
                <a:latin typeface="Constantia" panose="02030602050306030303" pitchFamily="18" charset="0"/>
              </a:rPr>
              <a:t> </a:t>
            </a:r>
            <a:r>
              <a:rPr lang="en-US" sz="2000" dirty="0" err="1">
                <a:latin typeface="Constantia" panose="02030602050306030303" pitchFamily="18" charset="0"/>
              </a:rPr>
              <a:t>gãy</a:t>
            </a:r>
            <a:r>
              <a:rPr lang="en-US" sz="2000" dirty="0">
                <a:latin typeface="Constantia" panose="02030602050306030303" pitchFamily="18" charset="0"/>
              </a:rPr>
              <a:t> </a:t>
            </a:r>
            <a:r>
              <a:rPr lang="en-US" sz="2000" dirty="0" err="1">
                <a:latin typeface="Constantia" panose="02030602050306030303" pitchFamily="18" charset="0"/>
              </a:rPr>
              <a:t>thành</a:t>
            </a:r>
            <a:r>
              <a:rPr lang="en-US" sz="2000" dirty="0">
                <a:latin typeface="Constantia" panose="02030602050306030303" pitchFamily="18" charset="0"/>
              </a:rPr>
              <a:t> </a:t>
            </a:r>
            <a:r>
              <a:rPr lang="en-US" sz="2000" dirty="0" err="1">
                <a:latin typeface="Constantia" panose="02030602050306030303" pitchFamily="18" charset="0"/>
              </a:rPr>
              <a:t>các</a:t>
            </a:r>
            <a:r>
              <a:rPr lang="en-US" sz="2000" dirty="0">
                <a:latin typeface="Constantia" panose="02030602050306030303" pitchFamily="18" charset="0"/>
              </a:rPr>
              <a:t> </a:t>
            </a:r>
            <a:r>
              <a:rPr lang="en-US" sz="2000" dirty="0" err="1">
                <a:latin typeface="Constantia" panose="02030602050306030303" pitchFamily="18" charset="0"/>
              </a:rPr>
              <a:t>mảnh</a:t>
            </a:r>
            <a:r>
              <a:rPr lang="en-US" sz="2000" dirty="0">
                <a:latin typeface="Constantia" panose="02030602050306030303" pitchFamily="18" charset="0"/>
              </a:rPr>
              <a:t> </a:t>
            </a:r>
            <a:r>
              <a:rPr lang="en-US" sz="2000" dirty="0" err="1">
                <a:latin typeface="Constantia" panose="02030602050306030303" pitchFamily="18" charset="0"/>
              </a:rPr>
              <a:t>nhỏ</a:t>
            </a:r>
            <a:r>
              <a:rPr lang="en-US" sz="2000" dirty="0">
                <a:latin typeface="Constantia" panose="02030602050306030303" pitchFamily="18" charset="0"/>
              </a:rPr>
              <a:t> </a:t>
            </a:r>
            <a:r>
              <a:rPr lang="en-US" sz="2000" dirty="0" err="1">
                <a:latin typeface="Constantia" panose="02030602050306030303" pitchFamily="18" charset="0"/>
              </a:rPr>
              <a:t>làm</a:t>
            </a:r>
            <a:r>
              <a:rPr lang="en-US" sz="2000" dirty="0">
                <a:latin typeface="Constantia" panose="02030602050306030303" pitchFamily="18" charset="0"/>
              </a:rPr>
              <a:t> </a:t>
            </a:r>
            <a:r>
              <a:rPr lang="en-US" sz="2000" dirty="0" err="1">
                <a:latin typeface="Constantia" panose="02030602050306030303" pitchFamily="18" charset="0"/>
              </a:rPr>
              <a:t>giảm</a:t>
            </a:r>
            <a:r>
              <a:rPr lang="en-US" sz="2000" dirty="0">
                <a:latin typeface="Constantia" panose="02030602050306030303" pitchFamily="18" charset="0"/>
              </a:rPr>
              <a:t> </a:t>
            </a:r>
            <a:r>
              <a:rPr lang="en-US" sz="2000" dirty="0" err="1">
                <a:latin typeface="Constantia" panose="02030602050306030303" pitchFamily="18" charset="0"/>
              </a:rPr>
              <a:t>hiệu</a:t>
            </a:r>
            <a:r>
              <a:rPr lang="en-US" sz="2000" dirty="0">
                <a:latin typeface="Constantia" panose="02030602050306030303" pitchFamily="18" charset="0"/>
              </a:rPr>
              <a:t> </a:t>
            </a:r>
            <a:r>
              <a:rPr lang="en-US" sz="2000" dirty="0" err="1">
                <a:latin typeface="Constantia" panose="02030602050306030303" pitchFamily="18" charset="0"/>
              </a:rPr>
              <a:t>quả</a:t>
            </a:r>
            <a:r>
              <a:rPr lang="en-US" sz="2000" dirty="0">
                <a:latin typeface="Constantia" panose="02030602050306030303" pitchFamily="18" charset="0"/>
              </a:rPr>
              <a:t> </a:t>
            </a:r>
            <a:r>
              <a:rPr lang="en-US" sz="2000" dirty="0" err="1">
                <a:latin typeface="Constantia" panose="02030602050306030303" pitchFamily="18" charset="0"/>
              </a:rPr>
              <a:t>quá</a:t>
            </a:r>
            <a:r>
              <a:rPr lang="en-US" sz="2000" dirty="0">
                <a:latin typeface="Constantia" panose="02030602050306030303" pitchFamily="18" charset="0"/>
              </a:rPr>
              <a:t> </a:t>
            </a:r>
            <a:r>
              <a:rPr lang="en-US" sz="2000" dirty="0" err="1">
                <a:latin typeface="Constantia" panose="02030602050306030303" pitchFamily="18" charset="0"/>
              </a:rPr>
              <a:t>trình</a:t>
            </a:r>
            <a:r>
              <a:rPr lang="en-US" sz="2000" dirty="0">
                <a:latin typeface="Constantia" panose="02030602050306030303" pitchFamily="18" charset="0"/>
              </a:rPr>
              <a:t> </a:t>
            </a:r>
            <a:r>
              <a:rPr lang="en-US" sz="2000" dirty="0" err="1">
                <a:latin typeface="Constantia" panose="02030602050306030303" pitchFamily="18" charset="0"/>
              </a:rPr>
              <a:t>tách</a:t>
            </a:r>
            <a:r>
              <a:rPr lang="en-US" sz="2000" dirty="0">
                <a:latin typeface="Constantia" panose="02030602050306030303" pitchFamily="18" charset="0"/>
              </a:rPr>
              <a:t> </a:t>
            </a:r>
            <a:r>
              <a:rPr lang="en-US" sz="2000" dirty="0" err="1">
                <a:latin typeface="Constantia" panose="02030602050306030303" pitchFamily="18" charset="0"/>
              </a:rPr>
              <a:t>chiết</a:t>
            </a:r>
            <a:endParaRPr lang="en-US" sz="2000" dirty="0">
              <a:latin typeface="Constantia" panose="02030602050306030303"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right)">
                                      <p:cBhvr>
                                        <p:cTn id="24" dur="500"/>
                                        <p:tgtEl>
                                          <p:spTgt spid="1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right)">
                                      <p:cBhvr>
                                        <p:cTn id="34" dur="500"/>
                                        <p:tgtEl>
                                          <p:spTgt spid="1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2"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right)">
                                      <p:cBhvr>
                                        <p:cTn id="39" dur="500"/>
                                        <p:tgtEl>
                                          <p:spTgt spid="2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2"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right)">
                                      <p:cBhvr>
                                        <p:cTn id="44" dur="500"/>
                                        <p:tgtEl>
                                          <p:spTgt spid="25"/>
                                        </p:tgtEl>
                                      </p:cBhvr>
                                    </p:animEffect>
                                  </p:childTnLst>
                                </p:cTn>
                              </p:par>
                              <p:par>
                                <p:cTn id="45" presetID="53" presetClass="exit" presetSubtype="32" fill="hold" nodeType="withEffect">
                                  <p:stCondLst>
                                    <p:cond delay="0"/>
                                  </p:stCondLst>
                                  <p:childTnLst>
                                    <p:anim calcmode="lin" valueType="num">
                                      <p:cBhvr>
                                        <p:cTn id="46" dur="500"/>
                                        <p:tgtEl>
                                          <p:spTgt spid="24"/>
                                        </p:tgtEl>
                                        <p:attrNameLst>
                                          <p:attrName>ppt_w</p:attrName>
                                        </p:attrNameLst>
                                      </p:cBhvr>
                                      <p:tavLst>
                                        <p:tav tm="0">
                                          <p:val>
                                            <p:strVal val="ppt_w"/>
                                          </p:val>
                                        </p:tav>
                                        <p:tav tm="100000">
                                          <p:val>
                                            <p:fltVal val="0"/>
                                          </p:val>
                                        </p:tav>
                                      </p:tavLst>
                                    </p:anim>
                                    <p:anim calcmode="lin" valueType="num">
                                      <p:cBhvr>
                                        <p:cTn id="47" dur="500"/>
                                        <p:tgtEl>
                                          <p:spTgt spid="24"/>
                                        </p:tgtEl>
                                        <p:attrNameLst>
                                          <p:attrName>ppt_h</p:attrName>
                                        </p:attrNameLst>
                                      </p:cBhvr>
                                      <p:tavLst>
                                        <p:tav tm="0">
                                          <p:val>
                                            <p:strVal val="ppt_h"/>
                                          </p:val>
                                        </p:tav>
                                        <p:tav tm="100000">
                                          <p:val>
                                            <p:fltVal val="0"/>
                                          </p:val>
                                        </p:tav>
                                      </p:tavLst>
                                    </p:anim>
                                    <p:animEffect transition="out" filter="fade">
                                      <p:cBhvr>
                                        <p:cTn id="48" dur="500"/>
                                        <p:tgtEl>
                                          <p:spTgt spid="24"/>
                                        </p:tgtEl>
                                      </p:cBhvr>
                                    </p:animEffect>
                                    <p:set>
                                      <p:cBhvr>
                                        <p:cTn id="49"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a:extLst>
              <a:ext uri="{FF2B5EF4-FFF2-40B4-BE49-F238E27FC236}">
                <a16:creationId xmlns:a16="http://schemas.microsoft.com/office/drawing/2014/main" id="{C988C28B-D90D-71CA-68FD-98702F56F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3">
            <a:extLst>
              <a:ext uri="{FF2B5EF4-FFF2-40B4-BE49-F238E27FC236}">
                <a16:creationId xmlns:a16="http://schemas.microsoft.com/office/drawing/2014/main" id="{6497C241-F672-B2B0-3528-101A9D867131}"/>
              </a:ext>
            </a:extLst>
          </p:cNvPr>
          <p:cNvSpPr txBox="1"/>
          <p:nvPr/>
        </p:nvSpPr>
        <p:spPr>
          <a:xfrm>
            <a:off x="190500" y="731838"/>
            <a:ext cx="4545013" cy="269875"/>
          </a:xfrm>
          <a:prstGeom prst="rect">
            <a:avLst/>
          </a:prstGeom>
        </p:spPr>
        <p:txBody>
          <a:bodyPr lIns="0" tIns="0" rIns="0" bIns="0">
            <a:spAutoFit/>
          </a:bodyPr>
          <a:lstStyle/>
          <a:p>
            <a:pPr defTabSz="457200" eaLnBrk="1" fontAlgn="auto" hangingPunct="1">
              <a:lnSpc>
                <a:spcPts val="2100"/>
              </a:lnSpc>
              <a:spcBef>
                <a:spcPts val="0"/>
              </a:spcBef>
              <a:spcAft>
                <a:spcPts val="0"/>
              </a:spcAft>
              <a:defRPr/>
            </a:pPr>
            <a:r>
              <a:rPr lang="en-US" sz="2000" u="none" dirty="0" err="1">
                <a:solidFill>
                  <a:srgbClr val="E56900"/>
                </a:solidFill>
                <a:latin typeface="Alfa Slab One"/>
                <a:cs typeface="+mn-cs"/>
              </a:rPr>
              <a:t>Hoạt</a:t>
            </a:r>
            <a:r>
              <a:rPr lang="en-US" sz="2000" u="none" dirty="0">
                <a:solidFill>
                  <a:srgbClr val="E56900"/>
                </a:solidFill>
                <a:latin typeface="Alfa Slab One"/>
                <a:cs typeface="+mn-cs"/>
              </a:rPr>
              <a:t> </a:t>
            </a:r>
            <a:r>
              <a:rPr lang="en-US" sz="2000" u="none" dirty="0" err="1">
                <a:solidFill>
                  <a:srgbClr val="E56900"/>
                </a:solidFill>
                <a:latin typeface="Alfa Slab One"/>
                <a:cs typeface="+mn-cs"/>
              </a:rPr>
              <a:t>động</a:t>
            </a:r>
            <a:r>
              <a:rPr lang="en-US" sz="2000" u="none" dirty="0">
                <a:solidFill>
                  <a:srgbClr val="E56900"/>
                </a:solidFill>
                <a:latin typeface="Alfa Slab One"/>
                <a:cs typeface="+mn-cs"/>
              </a:rPr>
              <a:t> 4: </a:t>
            </a:r>
            <a:r>
              <a:rPr lang="en-US" sz="2000" u="none" dirty="0" err="1">
                <a:solidFill>
                  <a:srgbClr val="E56900"/>
                </a:solidFill>
                <a:latin typeface="Alfa Slab One"/>
                <a:cs typeface="+mn-cs"/>
              </a:rPr>
              <a:t>Vận</a:t>
            </a:r>
            <a:r>
              <a:rPr lang="en-US" sz="2000" u="none" dirty="0">
                <a:solidFill>
                  <a:srgbClr val="E56900"/>
                </a:solidFill>
                <a:latin typeface="Alfa Slab One"/>
                <a:cs typeface="+mn-cs"/>
              </a:rPr>
              <a:t> </a:t>
            </a:r>
            <a:r>
              <a:rPr lang="en-US" sz="2000" u="none" dirty="0" err="1">
                <a:solidFill>
                  <a:srgbClr val="E56900"/>
                </a:solidFill>
                <a:latin typeface="Alfa Slab One"/>
                <a:cs typeface="+mn-cs"/>
              </a:rPr>
              <a:t>dụng</a:t>
            </a:r>
            <a:endParaRPr lang="en-US" sz="2000" u="none" dirty="0">
              <a:solidFill>
                <a:srgbClr val="E56900"/>
              </a:solidFill>
              <a:latin typeface="Alfa Slab One"/>
              <a:cs typeface="+mn-cs"/>
            </a:endParaRPr>
          </a:p>
        </p:txBody>
      </p:sp>
      <p:sp>
        <p:nvSpPr>
          <p:cNvPr id="10" name="TextBox 10">
            <a:extLst>
              <a:ext uri="{FF2B5EF4-FFF2-40B4-BE49-F238E27FC236}">
                <a16:creationId xmlns:a16="http://schemas.microsoft.com/office/drawing/2014/main" id="{CD8824E8-8F77-F11E-B572-D0F047F3C0F9}"/>
              </a:ext>
            </a:extLst>
          </p:cNvPr>
          <p:cNvSpPr txBox="1"/>
          <p:nvPr/>
        </p:nvSpPr>
        <p:spPr>
          <a:xfrm>
            <a:off x="1558035" y="1368273"/>
            <a:ext cx="7277100" cy="307777"/>
          </a:xfrm>
          <a:prstGeom prst="rect">
            <a:avLst/>
          </a:prstGeom>
        </p:spPr>
        <p:txBody>
          <a:bodyPr lIns="0" tIns="0" rIns="0" bIns="0">
            <a:spAutoFit/>
          </a:bodyPr>
          <a:lstStyle/>
          <a:p>
            <a:pPr defTabSz="457200" eaLnBrk="1" fontAlgn="auto" hangingPunct="1">
              <a:lnSpc>
                <a:spcPts val="2380"/>
              </a:lnSpc>
              <a:spcBef>
                <a:spcPts val="0"/>
              </a:spcBef>
              <a:spcAft>
                <a:spcPts val="0"/>
              </a:spcAft>
              <a:defRPr/>
            </a:pPr>
            <a:r>
              <a:rPr lang="en-US" sz="2000" b="1" u="none" dirty="0">
                <a:ln>
                  <a:solidFill>
                    <a:srgbClr val="C00000"/>
                  </a:solidFill>
                </a:ln>
                <a:solidFill>
                  <a:srgbClr val="C00000"/>
                </a:solidFill>
                <a:latin typeface="Constantia" panose="02030602050306030303" pitchFamily="18" charset="0"/>
              </a:rPr>
              <a:t>HS </a:t>
            </a:r>
            <a:r>
              <a:rPr lang="en-US" sz="2000" b="1" u="none" dirty="0" err="1">
                <a:ln>
                  <a:solidFill>
                    <a:srgbClr val="C00000"/>
                  </a:solidFill>
                </a:ln>
                <a:solidFill>
                  <a:srgbClr val="C00000"/>
                </a:solidFill>
                <a:latin typeface="Constantia" panose="02030602050306030303" pitchFamily="18" charset="0"/>
              </a:rPr>
              <a:t>hoạt</a:t>
            </a:r>
            <a:r>
              <a:rPr lang="en-US" sz="2000" b="1" u="none" dirty="0">
                <a:ln>
                  <a:solidFill>
                    <a:srgbClr val="C00000"/>
                  </a:solidFill>
                </a:ln>
                <a:solidFill>
                  <a:srgbClr val="C00000"/>
                </a:solidFill>
                <a:latin typeface="Constantia" panose="02030602050306030303" pitchFamily="18" charset="0"/>
              </a:rPr>
              <a:t> </a:t>
            </a:r>
            <a:r>
              <a:rPr lang="en-US" sz="2000" b="1" u="none" dirty="0" err="1">
                <a:ln>
                  <a:solidFill>
                    <a:srgbClr val="C00000"/>
                  </a:solidFill>
                </a:ln>
                <a:solidFill>
                  <a:srgbClr val="C00000"/>
                </a:solidFill>
                <a:latin typeface="Constantia" panose="02030602050306030303" pitchFamily="18" charset="0"/>
              </a:rPr>
              <a:t>động</a:t>
            </a:r>
            <a:r>
              <a:rPr lang="en-US" sz="2000" b="1" u="none" dirty="0">
                <a:ln>
                  <a:solidFill>
                    <a:srgbClr val="C00000"/>
                  </a:solidFill>
                </a:ln>
                <a:solidFill>
                  <a:srgbClr val="C00000"/>
                </a:solidFill>
                <a:latin typeface="Constantia" panose="02030602050306030303" pitchFamily="18" charset="0"/>
              </a:rPr>
              <a:t> </a:t>
            </a:r>
            <a:r>
              <a:rPr lang="en-US" sz="2000" b="1" u="none" dirty="0" err="1">
                <a:ln>
                  <a:solidFill>
                    <a:srgbClr val="C00000"/>
                  </a:solidFill>
                </a:ln>
                <a:solidFill>
                  <a:srgbClr val="C00000"/>
                </a:solidFill>
                <a:latin typeface="Constantia" panose="02030602050306030303" pitchFamily="18" charset="0"/>
              </a:rPr>
              <a:t>nhóm</a:t>
            </a:r>
            <a:r>
              <a:rPr lang="en-US" sz="2000" b="1" u="none" dirty="0">
                <a:ln>
                  <a:solidFill>
                    <a:srgbClr val="C00000"/>
                  </a:solidFill>
                </a:ln>
                <a:solidFill>
                  <a:srgbClr val="C00000"/>
                </a:solidFill>
                <a:latin typeface="Constantia" panose="02030602050306030303" pitchFamily="18" charset="0"/>
              </a:rPr>
              <a:t> </a:t>
            </a:r>
            <a:r>
              <a:rPr lang="en-US" sz="2000" b="1" u="none" dirty="0" err="1">
                <a:ln>
                  <a:solidFill>
                    <a:srgbClr val="C00000"/>
                  </a:solidFill>
                </a:ln>
                <a:solidFill>
                  <a:srgbClr val="C00000"/>
                </a:solidFill>
                <a:latin typeface="Constantia" panose="02030602050306030303" pitchFamily="18" charset="0"/>
              </a:rPr>
              <a:t>để</a:t>
            </a:r>
            <a:r>
              <a:rPr lang="en-US" sz="2000" b="1" u="none" dirty="0">
                <a:ln>
                  <a:solidFill>
                    <a:srgbClr val="C00000"/>
                  </a:solidFill>
                </a:ln>
                <a:solidFill>
                  <a:srgbClr val="C00000"/>
                </a:solidFill>
                <a:latin typeface="Constantia" panose="02030602050306030303" pitchFamily="18" charset="0"/>
              </a:rPr>
              <a:t> </a:t>
            </a:r>
            <a:r>
              <a:rPr lang="en-US" sz="2000" b="1" u="none" dirty="0" err="1">
                <a:ln>
                  <a:solidFill>
                    <a:srgbClr val="C00000"/>
                  </a:solidFill>
                </a:ln>
                <a:solidFill>
                  <a:srgbClr val="C00000"/>
                </a:solidFill>
                <a:latin typeface="Constantia" panose="02030602050306030303" pitchFamily="18" charset="0"/>
              </a:rPr>
              <a:t>giải</a:t>
            </a:r>
            <a:r>
              <a:rPr lang="en-US" sz="2000" b="1" u="none" dirty="0">
                <a:ln>
                  <a:solidFill>
                    <a:srgbClr val="C00000"/>
                  </a:solidFill>
                </a:ln>
                <a:solidFill>
                  <a:srgbClr val="C00000"/>
                </a:solidFill>
                <a:latin typeface="Constantia" panose="02030602050306030303" pitchFamily="18" charset="0"/>
              </a:rPr>
              <a:t> </a:t>
            </a:r>
            <a:r>
              <a:rPr lang="en-US" sz="2000" b="1" u="none" dirty="0" err="1">
                <a:ln>
                  <a:solidFill>
                    <a:srgbClr val="C00000"/>
                  </a:solidFill>
                </a:ln>
                <a:solidFill>
                  <a:srgbClr val="C00000"/>
                </a:solidFill>
                <a:latin typeface="Constantia" panose="02030602050306030303" pitchFamily="18" charset="0"/>
              </a:rPr>
              <a:t>quyết</a:t>
            </a:r>
            <a:r>
              <a:rPr lang="en-US" sz="2000" b="1" u="none" dirty="0">
                <a:ln>
                  <a:solidFill>
                    <a:srgbClr val="C00000"/>
                  </a:solidFill>
                </a:ln>
                <a:solidFill>
                  <a:srgbClr val="C00000"/>
                </a:solidFill>
                <a:latin typeface="Constantia" panose="02030602050306030303" pitchFamily="18" charset="0"/>
              </a:rPr>
              <a:t> </a:t>
            </a:r>
            <a:r>
              <a:rPr lang="en-US" sz="2000" b="1" u="none" dirty="0" err="1">
                <a:ln>
                  <a:solidFill>
                    <a:srgbClr val="C00000"/>
                  </a:solidFill>
                </a:ln>
                <a:solidFill>
                  <a:srgbClr val="C00000"/>
                </a:solidFill>
                <a:latin typeface="Constantia" panose="02030602050306030303" pitchFamily="18" charset="0"/>
              </a:rPr>
              <a:t>tình</a:t>
            </a:r>
            <a:r>
              <a:rPr lang="en-US" sz="2000" b="1" u="none" dirty="0">
                <a:ln>
                  <a:solidFill>
                    <a:srgbClr val="C00000"/>
                  </a:solidFill>
                </a:ln>
                <a:solidFill>
                  <a:srgbClr val="C00000"/>
                </a:solidFill>
                <a:latin typeface="Constantia" panose="02030602050306030303" pitchFamily="18" charset="0"/>
              </a:rPr>
              <a:t> </a:t>
            </a:r>
            <a:r>
              <a:rPr lang="en-US" sz="2000" b="1" u="none" dirty="0" err="1">
                <a:ln>
                  <a:solidFill>
                    <a:srgbClr val="C00000"/>
                  </a:solidFill>
                </a:ln>
                <a:solidFill>
                  <a:srgbClr val="C00000"/>
                </a:solidFill>
                <a:latin typeface="Constantia" panose="02030602050306030303" pitchFamily="18" charset="0"/>
              </a:rPr>
              <a:t>huống</a:t>
            </a:r>
            <a:r>
              <a:rPr lang="en-US" sz="2000" b="1" u="none" dirty="0">
                <a:ln>
                  <a:solidFill>
                    <a:srgbClr val="C00000"/>
                  </a:solidFill>
                </a:ln>
                <a:solidFill>
                  <a:srgbClr val="C00000"/>
                </a:solidFill>
                <a:latin typeface="Constantia" panose="02030602050306030303" pitchFamily="18" charset="0"/>
              </a:rPr>
              <a:t> </a:t>
            </a:r>
            <a:r>
              <a:rPr lang="en-US" sz="2000" b="1" u="none" dirty="0" err="1">
                <a:ln>
                  <a:solidFill>
                    <a:srgbClr val="C00000"/>
                  </a:solidFill>
                </a:ln>
                <a:solidFill>
                  <a:srgbClr val="C00000"/>
                </a:solidFill>
                <a:latin typeface="Constantia" panose="02030602050306030303" pitchFamily="18" charset="0"/>
              </a:rPr>
              <a:t>nâng</a:t>
            </a:r>
            <a:r>
              <a:rPr lang="en-US" sz="2000" b="1" u="none" dirty="0">
                <a:ln>
                  <a:solidFill>
                    <a:srgbClr val="C00000"/>
                  </a:solidFill>
                </a:ln>
                <a:solidFill>
                  <a:srgbClr val="C00000"/>
                </a:solidFill>
                <a:latin typeface="Constantia" panose="02030602050306030303" pitchFamily="18" charset="0"/>
              </a:rPr>
              <a:t> </a:t>
            </a:r>
            <a:r>
              <a:rPr lang="en-US" sz="2000" b="1" u="none" dirty="0" err="1">
                <a:ln>
                  <a:solidFill>
                    <a:srgbClr val="C00000"/>
                  </a:solidFill>
                </a:ln>
                <a:solidFill>
                  <a:srgbClr val="C00000"/>
                </a:solidFill>
                <a:latin typeface="Constantia" panose="02030602050306030303" pitchFamily="18" charset="0"/>
              </a:rPr>
              <a:t>cao</a:t>
            </a:r>
            <a:endParaRPr lang="en-US" sz="2000" b="1" u="none" dirty="0">
              <a:ln>
                <a:solidFill>
                  <a:srgbClr val="C00000"/>
                </a:solidFill>
              </a:ln>
              <a:solidFill>
                <a:srgbClr val="C00000"/>
              </a:solidFill>
              <a:latin typeface="Constantia" panose="02030602050306030303" pitchFamily="18" charset="0"/>
            </a:endParaRPr>
          </a:p>
        </p:txBody>
      </p:sp>
      <p:pic>
        <p:nvPicPr>
          <p:cNvPr id="21" name="Picture 20">
            <a:extLst>
              <a:ext uri="{FF2B5EF4-FFF2-40B4-BE49-F238E27FC236}">
                <a16:creationId xmlns:a16="http://schemas.microsoft.com/office/drawing/2014/main" id="{2C042027-440A-0CAD-D44C-3EB71E7230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0" y="828675"/>
            <a:ext cx="1303338"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27396F6D-5F16-925F-7877-ECB2C9B20DE7}"/>
              </a:ext>
            </a:extLst>
          </p:cNvPr>
          <p:cNvGrpSpPr>
            <a:grpSpLocks/>
          </p:cNvGrpSpPr>
          <p:nvPr/>
        </p:nvGrpSpPr>
        <p:grpSpPr bwMode="auto">
          <a:xfrm>
            <a:off x="522288" y="1804988"/>
            <a:ext cx="7707312" cy="2533650"/>
            <a:chOff x="1044236" y="3610243"/>
            <a:chExt cx="14706600" cy="5066235"/>
          </a:xfrm>
        </p:grpSpPr>
        <p:pic>
          <p:nvPicPr>
            <p:cNvPr id="19463" name="Picture 21">
              <a:extLst>
                <a:ext uri="{FF2B5EF4-FFF2-40B4-BE49-F238E27FC236}">
                  <a16:creationId xmlns:a16="http://schemas.microsoft.com/office/drawing/2014/main" id="{28ACF102-5B3C-41B6-495C-7CCF09F535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99" t="-346" r="75243" b="59656"/>
            <a:stretch>
              <a:fillRect/>
            </a:stretch>
          </p:blipFill>
          <p:spPr bwMode="auto">
            <a:xfrm>
              <a:off x="1044236" y="5148943"/>
              <a:ext cx="1524000" cy="1483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a:extLst>
                <a:ext uri="{FF2B5EF4-FFF2-40B4-BE49-F238E27FC236}">
                  <a16:creationId xmlns:a16="http://schemas.microsoft.com/office/drawing/2014/main" id="{CB7FB110-A2B5-8A06-66C8-4DAB0D55CA98}"/>
                </a:ext>
              </a:extLst>
            </p:cNvPr>
            <p:cNvSpPr/>
            <p:nvPr/>
          </p:nvSpPr>
          <p:spPr>
            <a:xfrm>
              <a:off x="2567906" y="3610243"/>
              <a:ext cx="13182930" cy="506623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en-US" dirty="0" err="1"/>
                <a:t>Để</a:t>
              </a:r>
              <a:r>
                <a:rPr lang="en-US" dirty="0"/>
                <a:t> </a:t>
              </a:r>
              <a:r>
                <a:rPr lang="en-US" dirty="0" err="1"/>
                <a:t>đảm</a:t>
              </a:r>
              <a:r>
                <a:rPr lang="en-US" dirty="0"/>
                <a:t> </a:t>
              </a:r>
              <a:r>
                <a:rPr lang="en-US" dirty="0" err="1"/>
                <a:t>bảo</a:t>
              </a:r>
              <a:r>
                <a:rPr lang="en-US" dirty="0"/>
                <a:t> </a:t>
              </a:r>
              <a:r>
                <a:rPr lang="en-US" dirty="0" err="1"/>
                <a:t>quá</a:t>
              </a:r>
              <a:r>
                <a:rPr lang="en-US" dirty="0"/>
                <a:t> </a:t>
              </a:r>
              <a:r>
                <a:rPr lang="en-US" dirty="0" err="1"/>
                <a:t>trình</a:t>
              </a:r>
              <a:r>
                <a:rPr lang="en-US" dirty="0"/>
                <a:t> </a:t>
              </a:r>
              <a:r>
                <a:rPr lang="en-US" dirty="0" err="1"/>
                <a:t>tách</a:t>
              </a:r>
              <a:r>
                <a:rPr lang="en-US" dirty="0"/>
                <a:t> </a:t>
              </a:r>
              <a:r>
                <a:rPr lang="en-US" dirty="0" err="1"/>
                <a:t>chiết</a:t>
              </a:r>
              <a:r>
                <a:rPr lang="en-US" dirty="0"/>
                <a:t> DNA </a:t>
              </a:r>
              <a:r>
                <a:rPr lang="en-US" dirty="0" err="1"/>
                <a:t>thành</a:t>
              </a:r>
              <a:r>
                <a:rPr lang="en-US" dirty="0"/>
                <a:t> </a:t>
              </a:r>
              <a:r>
                <a:rPr lang="en-US" dirty="0" err="1"/>
                <a:t>công</a:t>
              </a:r>
              <a:r>
                <a:rPr lang="en-US" dirty="0"/>
                <a:t>, </a:t>
              </a:r>
              <a:r>
                <a:rPr lang="en-US" dirty="0" err="1"/>
                <a:t>các</a:t>
              </a:r>
              <a:r>
                <a:rPr lang="en-US" dirty="0"/>
                <a:t> </a:t>
              </a:r>
              <a:r>
                <a:rPr lang="en-US" dirty="0" err="1"/>
                <a:t>nhà</a:t>
              </a:r>
              <a:r>
                <a:rPr lang="en-US" dirty="0"/>
                <a:t> khoa </a:t>
              </a:r>
              <a:r>
                <a:rPr lang="en-US" dirty="0" err="1"/>
                <a:t>học</a:t>
              </a:r>
              <a:r>
                <a:rPr lang="en-US" dirty="0"/>
                <a:t> </a:t>
              </a:r>
              <a:r>
                <a:rPr lang="en-US" dirty="0" err="1"/>
                <a:t>cần</a:t>
              </a:r>
              <a:r>
                <a:rPr lang="en-US" dirty="0"/>
                <a:t> </a:t>
              </a:r>
              <a:r>
                <a:rPr lang="en-US" dirty="0" err="1"/>
                <a:t>quan</a:t>
              </a:r>
              <a:r>
                <a:rPr lang="en-US" dirty="0"/>
                <a:t> </a:t>
              </a:r>
              <a:r>
                <a:rPr lang="en-US" dirty="0" err="1"/>
                <a:t>tâm</a:t>
              </a:r>
              <a:r>
                <a:rPr lang="en-US" dirty="0"/>
                <a:t> </a:t>
              </a:r>
              <a:r>
                <a:rPr lang="en-US" dirty="0" err="1"/>
                <a:t>đến</a:t>
              </a:r>
              <a:r>
                <a:rPr lang="en-US" dirty="0"/>
                <a:t> </a:t>
              </a:r>
              <a:r>
                <a:rPr lang="en-US" dirty="0" err="1"/>
                <a:t>một</a:t>
              </a:r>
              <a:r>
                <a:rPr lang="en-US" dirty="0"/>
                <a:t> </a:t>
              </a:r>
              <a:r>
                <a:rPr lang="en-US" dirty="0" err="1"/>
                <a:t>số</a:t>
              </a:r>
              <a:r>
                <a:rPr lang="en-US" dirty="0"/>
                <a:t> </a:t>
              </a:r>
              <a:r>
                <a:rPr lang="en-US" dirty="0" err="1"/>
                <a:t>yếu</a:t>
              </a:r>
              <a:r>
                <a:rPr lang="en-US" dirty="0"/>
                <a:t> </a:t>
              </a:r>
              <a:r>
                <a:rPr lang="en-US" dirty="0" err="1"/>
                <a:t>tố</a:t>
              </a:r>
              <a:r>
                <a:rPr lang="en-US" dirty="0"/>
                <a:t> </a:t>
              </a:r>
              <a:r>
                <a:rPr lang="en-US" dirty="0" err="1"/>
                <a:t>sau</a:t>
              </a:r>
              <a:r>
                <a:rPr lang="en-US" dirty="0"/>
                <a:t>:</a:t>
              </a:r>
            </a:p>
            <a:p>
              <a:pPr eaLnBrk="1" hangingPunct="1">
                <a:defRPr/>
              </a:pPr>
              <a:r>
                <a:rPr lang="en-US" dirty="0"/>
                <a:t>+ </a:t>
              </a:r>
              <a:r>
                <a:rPr lang="en-US" dirty="0" err="1"/>
                <a:t>Quá</a:t>
              </a:r>
              <a:r>
                <a:rPr lang="en-US" dirty="0"/>
                <a:t> </a:t>
              </a:r>
              <a:r>
                <a:rPr lang="en-US" dirty="0" err="1"/>
                <a:t>trình</a:t>
              </a:r>
              <a:r>
                <a:rPr lang="en-US" dirty="0"/>
                <a:t> li </a:t>
              </a:r>
              <a:r>
                <a:rPr lang="en-US" dirty="0" err="1"/>
                <a:t>giải</a:t>
              </a:r>
              <a:r>
                <a:rPr lang="en-US" dirty="0"/>
                <a:t> </a:t>
              </a:r>
              <a:r>
                <a:rPr lang="en-US" dirty="0" err="1"/>
                <a:t>tế</a:t>
              </a:r>
              <a:r>
                <a:rPr lang="en-US" dirty="0"/>
                <a:t> </a:t>
              </a:r>
              <a:r>
                <a:rPr lang="en-US" dirty="0" err="1"/>
                <a:t>bào</a:t>
              </a:r>
              <a:endParaRPr lang="en-US" dirty="0"/>
            </a:p>
            <a:p>
              <a:pPr eaLnBrk="1" hangingPunct="1">
                <a:defRPr/>
              </a:pPr>
              <a:r>
                <a:rPr lang="en-US" dirty="0"/>
                <a:t>+ </a:t>
              </a:r>
              <a:r>
                <a:rPr lang="en-US" dirty="0" err="1"/>
                <a:t>Nồng</a:t>
              </a:r>
              <a:r>
                <a:rPr lang="en-US" dirty="0"/>
                <a:t> </a:t>
              </a:r>
              <a:r>
                <a:rPr lang="en-US" dirty="0" err="1"/>
                <a:t>độ</a:t>
              </a:r>
              <a:r>
                <a:rPr lang="en-US" dirty="0"/>
                <a:t> ethanol </a:t>
              </a:r>
              <a:r>
                <a:rPr lang="en-US" dirty="0" err="1"/>
                <a:t>được</a:t>
              </a:r>
              <a:r>
                <a:rPr lang="en-US" dirty="0"/>
                <a:t> </a:t>
              </a:r>
              <a:r>
                <a:rPr lang="en-US" dirty="0" err="1"/>
                <a:t>sử</a:t>
              </a:r>
              <a:r>
                <a:rPr lang="en-US" dirty="0"/>
                <a:t> </a:t>
              </a:r>
              <a:r>
                <a:rPr lang="en-US" dirty="0" err="1"/>
                <a:t>dụng</a:t>
              </a:r>
              <a:endParaRPr lang="en-US" dirty="0"/>
            </a:p>
            <a:p>
              <a:pPr eaLnBrk="1" hangingPunct="1">
                <a:defRPr/>
              </a:pPr>
              <a:r>
                <a:rPr lang="en-US" dirty="0"/>
                <a:t>+ </a:t>
              </a:r>
              <a:r>
                <a:rPr lang="en-US" dirty="0" err="1"/>
                <a:t>Quá</a:t>
              </a:r>
              <a:r>
                <a:rPr lang="en-US" dirty="0"/>
                <a:t> </a:t>
              </a:r>
              <a:r>
                <a:rPr lang="en-US" dirty="0" err="1"/>
                <a:t>trình</a:t>
              </a:r>
              <a:r>
                <a:rPr lang="en-US" dirty="0"/>
                <a:t> </a:t>
              </a:r>
              <a:r>
                <a:rPr lang="en-US" dirty="0" err="1"/>
                <a:t>gắn</a:t>
              </a:r>
              <a:r>
                <a:rPr lang="en-US" dirty="0"/>
                <a:t> DNA </a:t>
              </a:r>
              <a:r>
                <a:rPr lang="en-US" dirty="0" err="1"/>
                <a:t>lên</a:t>
              </a:r>
              <a:r>
                <a:rPr lang="en-US" dirty="0"/>
                <a:t> </a:t>
              </a:r>
              <a:r>
                <a:rPr lang="en-US" dirty="0" err="1"/>
                <a:t>màng</a:t>
              </a:r>
              <a:r>
                <a:rPr lang="en-US" dirty="0"/>
                <a:t> silica (</a:t>
              </a:r>
              <a:r>
                <a:rPr lang="en-US" dirty="0" err="1"/>
                <a:t>trong</a:t>
              </a:r>
              <a:r>
                <a:rPr lang="en-US" dirty="0"/>
                <a:t> </a:t>
              </a:r>
              <a:r>
                <a:rPr lang="en-US" dirty="0" err="1"/>
                <a:t>phương</a:t>
              </a:r>
              <a:r>
                <a:rPr lang="en-US" dirty="0"/>
                <a:t> </a:t>
              </a:r>
              <a:r>
                <a:rPr lang="en-US" dirty="0" err="1"/>
                <a:t>pháp</a:t>
              </a:r>
              <a:r>
                <a:rPr lang="en-US" dirty="0"/>
                <a:t> </a:t>
              </a:r>
              <a:r>
                <a:rPr lang="en-US" dirty="0" err="1"/>
                <a:t>cột</a:t>
              </a:r>
              <a:r>
                <a:rPr lang="en-US" dirty="0"/>
                <a:t> silica)</a:t>
              </a:r>
            </a:p>
            <a:p>
              <a:pPr eaLnBrk="1" hangingPunct="1">
                <a:defRPr/>
              </a:pPr>
              <a:r>
                <a:rPr lang="en-US" dirty="0"/>
                <a:t>+ </a:t>
              </a:r>
              <a:r>
                <a:rPr lang="en-US" dirty="0" err="1"/>
                <a:t>Mẫu</a:t>
              </a:r>
              <a:r>
                <a:rPr lang="en-US" dirty="0"/>
                <a:t> DNA </a:t>
              </a:r>
              <a:r>
                <a:rPr lang="en-US" dirty="0" err="1"/>
                <a:t>bị</a:t>
              </a:r>
              <a:r>
                <a:rPr lang="en-US" dirty="0"/>
                <a:t> </a:t>
              </a:r>
              <a:r>
                <a:rPr lang="en-US" dirty="0" err="1"/>
                <a:t>nhiễm</a:t>
              </a:r>
              <a:r>
                <a:rPr lang="en-US" dirty="0"/>
                <a:t> protein</a:t>
              </a:r>
            </a:p>
            <a:p>
              <a:pPr eaLnBrk="1" hangingPunct="1">
                <a:defRPr/>
              </a:pPr>
              <a:r>
                <a:rPr lang="en-US" dirty="0" err="1"/>
                <a:t>Hãy</a:t>
              </a:r>
              <a:r>
                <a:rPr lang="en-US" dirty="0"/>
                <a:t> </a:t>
              </a:r>
              <a:r>
                <a:rPr lang="en-US" dirty="0" err="1"/>
                <a:t>cho</a:t>
              </a:r>
              <a:r>
                <a:rPr lang="en-US" dirty="0"/>
                <a:t> </a:t>
              </a:r>
              <a:r>
                <a:rPr lang="en-US" dirty="0" err="1"/>
                <a:t>biết</a:t>
              </a:r>
              <a:r>
                <a:rPr lang="en-US" dirty="0"/>
                <a:t> </a:t>
              </a:r>
              <a:r>
                <a:rPr lang="en-US" dirty="0" err="1"/>
                <a:t>các</a:t>
              </a:r>
              <a:r>
                <a:rPr lang="en-US" dirty="0"/>
                <a:t> </a:t>
              </a:r>
              <a:r>
                <a:rPr lang="en-US" dirty="0" err="1"/>
                <a:t>yếu</a:t>
              </a:r>
              <a:r>
                <a:rPr lang="en-US" dirty="0"/>
                <a:t> </a:t>
              </a:r>
              <a:r>
                <a:rPr lang="en-US" dirty="0" err="1"/>
                <a:t>tố</a:t>
              </a:r>
              <a:r>
                <a:rPr lang="en-US" dirty="0"/>
                <a:t> </a:t>
              </a:r>
              <a:r>
                <a:rPr lang="en-US" dirty="0" err="1"/>
                <a:t>trên</a:t>
              </a:r>
              <a:r>
                <a:rPr lang="en-US" dirty="0"/>
                <a:t> </a:t>
              </a:r>
              <a:r>
                <a:rPr lang="en-US" dirty="0" err="1"/>
                <a:t>ảnh</a:t>
              </a:r>
              <a:r>
                <a:rPr lang="en-US" dirty="0"/>
                <a:t> </a:t>
              </a:r>
              <a:r>
                <a:rPr lang="en-US" dirty="0" err="1"/>
                <a:t>hưởng</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đến</a:t>
              </a:r>
              <a:r>
                <a:rPr lang="en-US" dirty="0"/>
                <a:t> </a:t>
              </a:r>
              <a:r>
                <a:rPr lang="en-US" dirty="0" err="1"/>
                <a:t>quá</a:t>
              </a:r>
              <a:r>
                <a:rPr lang="en-US" dirty="0"/>
                <a:t> </a:t>
              </a:r>
              <a:r>
                <a:rPr lang="en-US" dirty="0" err="1"/>
                <a:t>trình</a:t>
              </a:r>
              <a:r>
                <a:rPr lang="en-US" dirty="0"/>
                <a:t> </a:t>
              </a:r>
              <a:r>
                <a:rPr lang="en-US" dirty="0" err="1"/>
                <a:t>tách</a:t>
              </a:r>
              <a:r>
                <a:rPr lang="en-US" dirty="0"/>
                <a:t> </a:t>
              </a:r>
              <a:r>
                <a:rPr lang="en-US" dirty="0" err="1"/>
                <a:t>chiết</a:t>
              </a:r>
              <a:r>
                <a:rPr lang="en-US" dirty="0"/>
                <a:t> DNA.</a:t>
              </a:r>
            </a:p>
          </p:txBody>
        </p: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a:extLst>
              <a:ext uri="{FF2B5EF4-FFF2-40B4-BE49-F238E27FC236}">
                <a16:creationId xmlns:a16="http://schemas.microsoft.com/office/drawing/2014/main" id="{24B1F326-002F-1233-C144-805FDC166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3">
            <a:extLst>
              <a:ext uri="{FF2B5EF4-FFF2-40B4-BE49-F238E27FC236}">
                <a16:creationId xmlns:a16="http://schemas.microsoft.com/office/drawing/2014/main" id="{AB940F04-9F0A-A7A2-7C4D-0A7013681A86}"/>
              </a:ext>
            </a:extLst>
          </p:cNvPr>
          <p:cNvSpPr txBox="1"/>
          <p:nvPr/>
        </p:nvSpPr>
        <p:spPr>
          <a:xfrm>
            <a:off x="190500" y="731838"/>
            <a:ext cx="4545013" cy="269875"/>
          </a:xfrm>
          <a:prstGeom prst="rect">
            <a:avLst/>
          </a:prstGeom>
        </p:spPr>
        <p:txBody>
          <a:bodyPr lIns="0" tIns="0" rIns="0" bIns="0">
            <a:spAutoFit/>
          </a:bodyPr>
          <a:lstStyle/>
          <a:p>
            <a:pPr defTabSz="457200" eaLnBrk="1" fontAlgn="auto" hangingPunct="1">
              <a:lnSpc>
                <a:spcPts val="2100"/>
              </a:lnSpc>
              <a:spcBef>
                <a:spcPts val="0"/>
              </a:spcBef>
              <a:spcAft>
                <a:spcPts val="0"/>
              </a:spcAft>
              <a:defRPr/>
            </a:pPr>
            <a:r>
              <a:rPr lang="en-US" sz="2000" u="none" dirty="0" err="1">
                <a:solidFill>
                  <a:srgbClr val="E56900"/>
                </a:solidFill>
                <a:latin typeface="Alfa Slab One"/>
                <a:cs typeface="+mn-cs"/>
              </a:rPr>
              <a:t>Hoạt</a:t>
            </a:r>
            <a:r>
              <a:rPr lang="en-US" sz="2000" u="none" dirty="0">
                <a:solidFill>
                  <a:srgbClr val="E56900"/>
                </a:solidFill>
                <a:latin typeface="Alfa Slab One"/>
                <a:cs typeface="+mn-cs"/>
              </a:rPr>
              <a:t> </a:t>
            </a:r>
            <a:r>
              <a:rPr lang="en-US" sz="2000" u="none" dirty="0" err="1">
                <a:solidFill>
                  <a:srgbClr val="E56900"/>
                </a:solidFill>
                <a:latin typeface="Alfa Slab One"/>
                <a:cs typeface="+mn-cs"/>
              </a:rPr>
              <a:t>động</a:t>
            </a:r>
            <a:r>
              <a:rPr lang="en-US" sz="2000" u="none" dirty="0">
                <a:solidFill>
                  <a:srgbClr val="E56900"/>
                </a:solidFill>
                <a:latin typeface="Alfa Slab One"/>
                <a:cs typeface="+mn-cs"/>
              </a:rPr>
              <a:t> 4: </a:t>
            </a:r>
            <a:r>
              <a:rPr lang="en-US" sz="2000" u="none" dirty="0" err="1">
                <a:solidFill>
                  <a:srgbClr val="E56900"/>
                </a:solidFill>
                <a:latin typeface="Alfa Slab One"/>
                <a:cs typeface="+mn-cs"/>
              </a:rPr>
              <a:t>Vận</a:t>
            </a:r>
            <a:r>
              <a:rPr lang="en-US" sz="2000" u="none" dirty="0">
                <a:solidFill>
                  <a:srgbClr val="E56900"/>
                </a:solidFill>
                <a:latin typeface="Alfa Slab One"/>
                <a:cs typeface="+mn-cs"/>
              </a:rPr>
              <a:t> </a:t>
            </a:r>
            <a:r>
              <a:rPr lang="en-US" sz="2000" u="none" dirty="0" err="1">
                <a:solidFill>
                  <a:srgbClr val="E56900"/>
                </a:solidFill>
                <a:latin typeface="Alfa Slab One"/>
                <a:cs typeface="+mn-cs"/>
              </a:rPr>
              <a:t>dụng</a:t>
            </a:r>
            <a:endParaRPr lang="en-US" sz="2000" u="none" dirty="0">
              <a:solidFill>
                <a:srgbClr val="E56900"/>
              </a:solidFill>
              <a:latin typeface="Alfa Slab One"/>
              <a:cs typeface="+mn-cs"/>
            </a:endParaRPr>
          </a:p>
        </p:txBody>
      </p:sp>
      <p:grpSp>
        <p:nvGrpSpPr>
          <p:cNvPr id="11" name="Group 10">
            <a:extLst>
              <a:ext uri="{FF2B5EF4-FFF2-40B4-BE49-F238E27FC236}">
                <a16:creationId xmlns:a16="http://schemas.microsoft.com/office/drawing/2014/main" id="{254842BF-52B5-01AB-EC02-B296ECEE6CE2}"/>
              </a:ext>
            </a:extLst>
          </p:cNvPr>
          <p:cNvGrpSpPr>
            <a:grpSpLocks/>
          </p:cNvGrpSpPr>
          <p:nvPr/>
        </p:nvGrpSpPr>
        <p:grpSpPr bwMode="auto">
          <a:xfrm>
            <a:off x="-17463" y="1000125"/>
            <a:ext cx="9024938" cy="4133850"/>
            <a:chOff x="-34242" y="2000920"/>
            <a:chExt cx="18048489" cy="8268300"/>
          </a:xfrm>
        </p:grpSpPr>
        <p:grpSp>
          <p:nvGrpSpPr>
            <p:cNvPr id="21509" name="Group 8">
              <a:extLst>
                <a:ext uri="{FF2B5EF4-FFF2-40B4-BE49-F238E27FC236}">
                  <a16:creationId xmlns:a16="http://schemas.microsoft.com/office/drawing/2014/main" id="{47850FC3-F454-FCCC-87BE-19A293802627}"/>
                </a:ext>
              </a:extLst>
            </p:cNvPr>
            <p:cNvGrpSpPr>
              <a:grpSpLocks/>
            </p:cNvGrpSpPr>
            <p:nvPr/>
          </p:nvGrpSpPr>
          <p:grpSpPr bwMode="auto">
            <a:xfrm>
              <a:off x="-34242" y="2000920"/>
              <a:ext cx="18048489" cy="8268300"/>
              <a:chOff x="-34242" y="2000920"/>
              <a:chExt cx="18048489" cy="8268300"/>
            </a:xfrm>
          </p:grpSpPr>
          <p:sp>
            <p:nvSpPr>
              <p:cNvPr id="3" name="Rectangle: Rounded Corners 2">
                <a:extLst>
                  <a:ext uri="{FF2B5EF4-FFF2-40B4-BE49-F238E27FC236}">
                    <a16:creationId xmlns:a16="http://schemas.microsoft.com/office/drawing/2014/main" id="{973B6B58-4A4A-9C08-4E9D-D46ADE1A6317}"/>
                  </a:ext>
                </a:extLst>
              </p:cNvPr>
              <p:cNvSpPr/>
              <p:nvPr/>
            </p:nvSpPr>
            <p:spPr>
              <a:xfrm>
                <a:off x="1359477" y="2000920"/>
                <a:ext cx="16654770" cy="82683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just" eaLnBrk="1" hangingPunct="1">
                  <a:lnSpc>
                    <a:spcPct val="107000"/>
                  </a:lnSpc>
                  <a:spcBef>
                    <a:spcPts val="150"/>
                  </a:spcBef>
                  <a:spcAft>
                    <a:spcPts val="150"/>
                  </a:spcAft>
                  <a:defRPr/>
                </a:pPr>
                <a:endParaRPr lang="en-US" sz="1500" dirty="0">
                  <a:latin typeface="+mj-lt"/>
                  <a:ea typeface="Calibri" panose="020F0502020204030204" pitchFamily="34" charset="0"/>
                  <a:cs typeface="Times New Roman" panose="02020603050405020304" pitchFamily="18" charset="0"/>
                </a:endParaRPr>
              </a:p>
              <a:p>
                <a:pPr algn="just" eaLnBrk="1" hangingPunct="1">
                  <a:lnSpc>
                    <a:spcPct val="107000"/>
                  </a:lnSpc>
                  <a:spcBef>
                    <a:spcPts val="150"/>
                  </a:spcBef>
                  <a:spcAft>
                    <a:spcPts val="150"/>
                  </a:spcAft>
                  <a:defRPr/>
                </a:pPr>
                <a:endParaRPr lang="en-US" sz="1500" dirty="0">
                  <a:latin typeface="+mj-lt"/>
                  <a:ea typeface="Calibri" panose="020F0502020204030204" pitchFamily="34" charset="0"/>
                  <a:cs typeface="Times New Roman" panose="02020603050405020304" pitchFamily="18" charset="0"/>
                </a:endParaRPr>
              </a:p>
              <a:p>
                <a:pPr algn="just" eaLnBrk="1" hangingPunct="1">
                  <a:lnSpc>
                    <a:spcPct val="107000"/>
                  </a:lnSpc>
                  <a:spcBef>
                    <a:spcPts val="150"/>
                  </a:spcBef>
                  <a:spcAft>
                    <a:spcPts val="150"/>
                  </a:spcAft>
                  <a:defRPr/>
                </a:pPr>
                <a:r>
                  <a:rPr lang="en-US" sz="1500" b="1" dirty="0">
                    <a:latin typeface="+mj-lt"/>
                    <a:ea typeface="Calibri" panose="020F0502020204030204" pitchFamily="34" charset="0"/>
                    <a:cs typeface="Times New Roman" panose="02020603050405020304" pitchFamily="18" charset="0"/>
                  </a:rPr>
                  <a:t>     </a:t>
                </a:r>
                <a:r>
                  <a:rPr lang="en-US" sz="1500" b="1" dirty="0" err="1">
                    <a:latin typeface="+mj-lt"/>
                    <a:ea typeface="Calibri" panose="020F0502020204030204" pitchFamily="34" charset="0"/>
                    <a:cs typeface="Times New Roman" panose="02020603050405020304" pitchFamily="18" charset="0"/>
                  </a:rPr>
                  <a:t>Người</a:t>
                </a:r>
                <a:r>
                  <a:rPr lang="en-US" sz="1500" b="1" dirty="0">
                    <a:latin typeface="+mj-lt"/>
                    <a:ea typeface="Calibri" panose="020F0502020204030204" pitchFamily="34" charset="0"/>
                    <a:cs typeface="Times New Roman" panose="02020603050405020304" pitchFamily="18" charset="0"/>
                  </a:rPr>
                  <a:t> ta </a:t>
                </a:r>
                <a:r>
                  <a:rPr lang="en-US" sz="1500" b="1" dirty="0" err="1">
                    <a:latin typeface="+mj-lt"/>
                    <a:ea typeface="Calibri" panose="020F0502020204030204" pitchFamily="34" charset="0"/>
                    <a:cs typeface="Times New Roman" panose="02020603050405020304" pitchFamily="18" charset="0"/>
                  </a:rPr>
                  <a:t>tiến</a:t>
                </a:r>
                <a:r>
                  <a:rPr lang="en-US" sz="1500" b="1" dirty="0">
                    <a:latin typeface="+mj-lt"/>
                    <a:ea typeface="Calibri" panose="020F0502020204030204" pitchFamily="34" charset="0"/>
                    <a:cs typeface="Times New Roman" panose="02020603050405020304" pitchFamily="18" charset="0"/>
                  </a:rPr>
                  <a:t> </a:t>
                </a:r>
                <a:r>
                  <a:rPr lang="en-US" sz="1500" b="1" dirty="0" err="1">
                    <a:latin typeface="+mj-lt"/>
                    <a:ea typeface="Calibri" panose="020F0502020204030204" pitchFamily="34" charset="0"/>
                    <a:cs typeface="Times New Roman" panose="02020603050405020304" pitchFamily="18" charset="0"/>
                  </a:rPr>
                  <a:t>hành</a:t>
                </a:r>
                <a:r>
                  <a:rPr lang="en-US" sz="1500" b="1" dirty="0">
                    <a:latin typeface="+mj-lt"/>
                    <a:ea typeface="Calibri" panose="020F0502020204030204" pitchFamily="34" charset="0"/>
                    <a:cs typeface="Times New Roman" panose="02020603050405020304" pitchFamily="18" charset="0"/>
                  </a:rPr>
                  <a:t> </a:t>
                </a:r>
                <a:r>
                  <a:rPr lang="en-US" sz="1500" b="1" dirty="0" err="1">
                    <a:latin typeface="+mj-lt"/>
                    <a:ea typeface="Calibri" panose="020F0502020204030204" pitchFamily="34" charset="0"/>
                    <a:cs typeface="Times New Roman" panose="02020603050405020304" pitchFamily="18" charset="0"/>
                  </a:rPr>
                  <a:t>tách</a:t>
                </a:r>
                <a:r>
                  <a:rPr lang="en-US" sz="1500" b="1" dirty="0">
                    <a:latin typeface="+mj-lt"/>
                    <a:ea typeface="Calibri" panose="020F0502020204030204" pitchFamily="34" charset="0"/>
                    <a:cs typeface="Times New Roman" panose="02020603050405020304" pitchFamily="18" charset="0"/>
                  </a:rPr>
                  <a:t> </a:t>
                </a:r>
                <a:r>
                  <a:rPr lang="en-US" sz="1500" b="1" dirty="0" err="1">
                    <a:latin typeface="+mj-lt"/>
                    <a:ea typeface="Calibri" panose="020F0502020204030204" pitchFamily="34" charset="0"/>
                    <a:cs typeface="Times New Roman" panose="02020603050405020304" pitchFamily="18" charset="0"/>
                  </a:rPr>
                  <a:t>chiết</a:t>
                </a:r>
                <a:r>
                  <a:rPr lang="en-US" sz="1500" b="1" dirty="0">
                    <a:latin typeface="+mj-lt"/>
                    <a:ea typeface="Calibri" panose="020F0502020204030204" pitchFamily="34" charset="0"/>
                    <a:cs typeface="Times New Roman" panose="02020603050405020304" pitchFamily="18" charset="0"/>
                  </a:rPr>
                  <a:t> DNA </a:t>
                </a:r>
                <a:r>
                  <a:rPr lang="en-US" sz="1500" b="1" dirty="0" err="1">
                    <a:latin typeface="+mj-lt"/>
                    <a:ea typeface="Calibri" panose="020F0502020204030204" pitchFamily="34" charset="0"/>
                    <a:cs typeface="Times New Roman" panose="02020603050405020304" pitchFamily="18" charset="0"/>
                  </a:rPr>
                  <a:t>tổng</a:t>
                </a:r>
                <a:r>
                  <a:rPr lang="en-US" sz="1500" b="1" dirty="0">
                    <a:latin typeface="+mj-lt"/>
                    <a:ea typeface="Calibri" panose="020F0502020204030204" pitchFamily="34" charset="0"/>
                    <a:cs typeface="Times New Roman" panose="02020603050405020304" pitchFamily="18" charset="0"/>
                  </a:rPr>
                  <a:t> </a:t>
                </a:r>
                <a:r>
                  <a:rPr lang="en-US" sz="1500" b="1" dirty="0" err="1">
                    <a:latin typeface="+mj-lt"/>
                    <a:ea typeface="Calibri" panose="020F0502020204030204" pitchFamily="34" charset="0"/>
                    <a:cs typeface="Times New Roman" panose="02020603050405020304" pitchFamily="18" charset="0"/>
                  </a:rPr>
                  <a:t>số</a:t>
                </a:r>
                <a:r>
                  <a:rPr lang="en-US" sz="1500" b="1" dirty="0">
                    <a:latin typeface="+mj-lt"/>
                    <a:ea typeface="Calibri" panose="020F0502020204030204" pitchFamily="34" charset="0"/>
                    <a:cs typeface="Times New Roman" panose="02020603050405020304" pitchFamily="18" charset="0"/>
                  </a:rPr>
                  <a:t> </a:t>
                </a:r>
                <a:r>
                  <a:rPr lang="en-US" sz="1500" b="1" dirty="0" err="1">
                    <a:latin typeface="+mj-lt"/>
                    <a:ea typeface="Calibri" panose="020F0502020204030204" pitchFamily="34" charset="0"/>
                    <a:cs typeface="Times New Roman" panose="02020603050405020304" pitchFamily="18" charset="0"/>
                  </a:rPr>
                  <a:t>bằng</a:t>
                </a:r>
                <a:r>
                  <a:rPr lang="en-US" sz="1500" b="1" dirty="0">
                    <a:latin typeface="+mj-lt"/>
                    <a:ea typeface="Calibri" panose="020F0502020204030204" pitchFamily="34" charset="0"/>
                    <a:cs typeface="Times New Roman" panose="02020603050405020304" pitchFamily="18" charset="0"/>
                  </a:rPr>
                  <a:t> </a:t>
                </a:r>
                <a:r>
                  <a:rPr lang="en-US" sz="1500" b="1" dirty="0" err="1">
                    <a:latin typeface="+mj-lt"/>
                    <a:ea typeface="Calibri" panose="020F0502020204030204" pitchFamily="34" charset="0"/>
                    <a:cs typeface="Times New Roman" panose="02020603050405020304" pitchFamily="18" charset="0"/>
                  </a:rPr>
                  <a:t>phương</a:t>
                </a:r>
                <a:r>
                  <a:rPr lang="en-US" sz="1500" b="1" dirty="0">
                    <a:latin typeface="+mj-lt"/>
                    <a:ea typeface="Calibri" panose="020F0502020204030204" pitchFamily="34" charset="0"/>
                    <a:cs typeface="Times New Roman" panose="02020603050405020304" pitchFamily="18" charset="0"/>
                  </a:rPr>
                  <a:t> </a:t>
                </a:r>
                <a:r>
                  <a:rPr lang="en-US" sz="1500" b="1" dirty="0" err="1">
                    <a:latin typeface="+mj-lt"/>
                    <a:ea typeface="Calibri" panose="020F0502020204030204" pitchFamily="34" charset="0"/>
                    <a:cs typeface="Times New Roman" panose="02020603050405020304" pitchFamily="18" charset="0"/>
                  </a:rPr>
                  <a:t>pháp</a:t>
                </a:r>
                <a:r>
                  <a:rPr lang="en-US" sz="1500" b="1" dirty="0">
                    <a:latin typeface="+mj-lt"/>
                    <a:ea typeface="Calibri" panose="020F0502020204030204" pitchFamily="34" charset="0"/>
                    <a:cs typeface="Times New Roman" panose="02020603050405020304" pitchFamily="18" charset="0"/>
                  </a:rPr>
                  <a:t> </a:t>
                </a:r>
                <a:r>
                  <a:rPr lang="en-US" sz="1500" b="1" dirty="0" err="1">
                    <a:latin typeface="+mj-lt"/>
                    <a:ea typeface="Calibri" panose="020F0502020204030204" pitchFamily="34" charset="0"/>
                    <a:cs typeface="Times New Roman" panose="02020603050405020304" pitchFamily="18" charset="0"/>
                  </a:rPr>
                  <a:t>cột</a:t>
                </a:r>
                <a:r>
                  <a:rPr lang="en-US" sz="1500" b="1" dirty="0">
                    <a:latin typeface="+mj-lt"/>
                    <a:ea typeface="Calibri" panose="020F0502020204030204" pitchFamily="34" charset="0"/>
                    <a:cs typeface="Times New Roman" panose="02020603050405020304" pitchFamily="18" charset="0"/>
                  </a:rPr>
                  <a:t> silica. Quy </a:t>
                </a:r>
                <a:r>
                  <a:rPr lang="en-US" sz="1500" b="1" dirty="0" err="1">
                    <a:latin typeface="+mj-lt"/>
                    <a:ea typeface="Calibri" panose="020F0502020204030204" pitchFamily="34" charset="0"/>
                    <a:cs typeface="Times New Roman" panose="02020603050405020304" pitchFamily="18" charset="0"/>
                  </a:rPr>
                  <a:t>trình</a:t>
                </a:r>
                <a:r>
                  <a:rPr lang="en-US" sz="1500" b="1" dirty="0">
                    <a:latin typeface="+mj-lt"/>
                    <a:ea typeface="Calibri" panose="020F0502020204030204" pitchFamily="34" charset="0"/>
                    <a:cs typeface="Times New Roman" panose="02020603050405020304" pitchFamily="18" charset="0"/>
                  </a:rPr>
                  <a:t> </a:t>
                </a:r>
                <a:r>
                  <a:rPr lang="en-US" sz="1500" b="1" dirty="0" err="1">
                    <a:latin typeface="+mj-lt"/>
                    <a:ea typeface="Calibri" panose="020F0502020204030204" pitchFamily="34" charset="0"/>
                    <a:cs typeface="Times New Roman" panose="02020603050405020304" pitchFamily="18" charset="0"/>
                  </a:rPr>
                  <a:t>tách</a:t>
                </a:r>
                <a:r>
                  <a:rPr lang="en-US" sz="1500" b="1" dirty="0">
                    <a:latin typeface="+mj-lt"/>
                    <a:ea typeface="Calibri" panose="020F0502020204030204" pitchFamily="34" charset="0"/>
                    <a:cs typeface="Times New Roman" panose="02020603050405020304" pitchFamily="18" charset="0"/>
                  </a:rPr>
                  <a:t> </a:t>
                </a:r>
                <a:r>
                  <a:rPr lang="en-US" sz="1500" b="1" dirty="0" err="1">
                    <a:latin typeface="+mj-lt"/>
                    <a:ea typeface="Calibri" panose="020F0502020204030204" pitchFamily="34" charset="0"/>
                    <a:cs typeface="Times New Roman" panose="02020603050405020304" pitchFamily="18" charset="0"/>
                  </a:rPr>
                  <a:t>chiết</a:t>
                </a:r>
                <a:r>
                  <a:rPr lang="en-US" sz="1500" b="1" dirty="0">
                    <a:latin typeface="+mj-lt"/>
                    <a:ea typeface="Calibri" panose="020F0502020204030204" pitchFamily="34" charset="0"/>
                    <a:cs typeface="Times New Roman" panose="02020603050405020304" pitchFamily="18" charset="0"/>
                  </a:rPr>
                  <a:t> </a:t>
                </a:r>
                <a:r>
                  <a:rPr lang="en-US" sz="1500" b="1" dirty="0" err="1">
                    <a:latin typeface="+mj-lt"/>
                    <a:ea typeface="Calibri" panose="020F0502020204030204" pitchFamily="34" charset="0"/>
                    <a:cs typeface="Times New Roman" panose="02020603050405020304" pitchFamily="18" charset="0"/>
                  </a:rPr>
                  <a:t>được</a:t>
                </a:r>
                <a:r>
                  <a:rPr lang="en-US" sz="1500" b="1" dirty="0">
                    <a:latin typeface="+mj-lt"/>
                    <a:ea typeface="Calibri" panose="020F0502020204030204" pitchFamily="34" charset="0"/>
                    <a:cs typeface="Times New Roman" panose="02020603050405020304" pitchFamily="18" charset="0"/>
                  </a:rPr>
                  <a:t> </a:t>
                </a:r>
                <a:r>
                  <a:rPr lang="en-US" sz="1500" b="1" dirty="0" err="1">
                    <a:latin typeface="+mj-lt"/>
                    <a:ea typeface="Calibri" panose="020F0502020204030204" pitchFamily="34" charset="0"/>
                    <a:cs typeface="Times New Roman" panose="02020603050405020304" pitchFamily="18" charset="0"/>
                  </a:rPr>
                  <a:t>mô</a:t>
                </a:r>
                <a:r>
                  <a:rPr lang="en-US" sz="1500" b="1" dirty="0">
                    <a:latin typeface="+mj-lt"/>
                    <a:ea typeface="Calibri" panose="020F0502020204030204" pitchFamily="34" charset="0"/>
                    <a:cs typeface="Times New Roman" panose="02020603050405020304" pitchFamily="18" charset="0"/>
                  </a:rPr>
                  <a:t> </a:t>
                </a:r>
                <a:r>
                  <a:rPr lang="en-US" sz="1500" b="1" dirty="0" err="1">
                    <a:latin typeface="+mj-lt"/>
                    <a:ea typeface="Calibri" panose="020F0502020204030204" pitchFamily="34" charset="0"/>
                    <a:cs typeface="Times New Roman" panose="02020603050405020304" pitchFamily="18" charset="0"/>
                  </a:rPr>
                  <a:t>tả</a:t>
                </a:r>
                <a:r>
                  <a:rPr lang="en-US" sz="1500" b="1" dirty="0">
                    <a:latin typeface="+mj-lt"/>
                    <a:ea typeface="Calibri" panose="020F0502020204030204" pitchFamily="34" charset="0"/>
                    <a:cs typeface="Times New Roman" panose="02020603050405020304" pitchFamily="18" charset="0"/>
                  </a:rPr>
                  <a:t> </a:t>
                </a:r>
                <a:r>
                  <a:rPr lang="en-US" sz="1500" b="1" dirty="0" err="1">
                    <a:latin typeface="+mj-lt"/>
                    <a:ea typeface="Calibri" panose="020F0502020204030204" pitchFamily="34" charset="0"/>
                    <a:cs typeface="Times New Roman" panose="02020603050405020304" pitchFamily="18" charset="0"/>
                  </a:rPr>
                  <a:t>như</a:t>
                </a:r>
                <a:r>
                  <a:rPr lang="en-US" sz="1500" b="1" dirty="0">
                    <a:latin typeface="+mj-lt"/>
                    <a:ea typeface="Calibri" panose="020F0502020204030204" pitchFamily="34" charset="0"/>
                    <a:cs typeface="Times New Roman" panose="02020603050405020304" pitchFamily="18" charset="0"/>
                  </a:rPr>
                  <a:t> </a:t>
                </a:r>
                <a:r>
                  <a:rPr lang="en-US" sz="1500" b="1" dirty="0" err="1">
                    <a:latin typeface="+mj-lt"/>
                    <a:ea typeface="Calibri" panose="020F0502020204030204" pitchFamily="34" charset="0"/>
                    <a:cs typeface="Times New Roman" panose="02020603050405020304" pitchFamily="18" charset="0"/>
                  </a:rPr>
                  <a:t>sau</a:t>
                </a:r>
                <a:r>
                  <a:rPr lang="en-US" sz="1500" b="1" dirty="0">
                    <a:latin typeface="+mj-lt"/>
                    <a:ea typeface="Calibri" panose="020F0502020204030204" pitchFamily="34" charset="0"/>
                    <a:cs typeface="Times New Roman" panose="02020603050405020304" pitchFamily="18" charset="0"/>
                  </a:rPr>
                  <a:t>:</a:t>
                </a:r>
              </a:p>
              <a:p>
                <a:pPr algn="just" eaLnBrk="1" hangingPunct="1">
                  <a:lnSpc>
                    <a:spcPct val="107000"/>
                  </a:lnSpc>
                  <a:spcBef>
                    <a:spcPts val="150"/>
                  </a:spcBef>
                  <a:spcAft>
                    <a:spcPts val="150"/>
                  </a:spcAft>
                  <a:defRPr/>
                </a:pPr>
                <a:endParaRPr lang="en-US" sz="1500" dirty="0">
                  <a:latin typeface="+mj-lt"/>
                  <a:ea typeface="Calibri" panose="020F0502020204030204" pitchFamily="34" charset="0"/>
                  <a:cs typeface="Times New Roman" panose="02020603050405020304" pitchFamily="18" charset="0"/>
                </a:endParaRPr>
              </a:p>
              <a:p>
                <a:pPr algn="just" eaLnBrk="1" hangingPunct="1">
                  <a:lnSpc>
                    <a:spcPct val="107000"/>
                  </a:lnSpc>
                  <a:spcBef>
                    <a:spcPts val="150"/>
                  </a:spcBef>
                  <a:spcAft>
                    <a:spcPts val="150"/>
                  </a:spcAft>
                  <a:defRPr/>
                </a:pPr>
                <a:endParaRPr lang="en-US" sz="1500" dirty="0">
                  <a:latin typeface="+mj-lt"/>
                  <a:ea typeface="Calibri" panose="020F0502020204030204" pitchFamily="34" charset="0"/>
                  <a:cs typeface="Times New Roman" panose="02020603050405020304" pitchFamily="18" charset="0"/>
                </a:endParaRPr>
              </a:p>
              <a:p>
                <a:pPr algn="just" eaLnBrk="1" hangingPunct="1">
                  <a:lnSpc>
                    <a:spcPct val="107000"/>
                  </a:lnSpc>
                  <a:spcBef>
                    <a:spcPts val="150"/>
                  </a:spcBef>
                  <a:spcAft>
                    <a:spcPts val="150"/>
                  </a:spcAft>
                  <a:defRPr/>
                </a:pPr>
                <a:endParaRPr lang="en-US" sz="1500" dirty="0">
                  <a:latin typeface="+mj-lt"/>
                  <a:ea typeface="Calibri" panose="020F0502020204030204" pitchFamily="34" charset="0"/>
                  <a:cs typeface="Times New Roman" panose="02020603050405020304" pitchFamily="18" charset="0"/>
                </a:endParaRPr>
              </a:p>
              <a:p>
                <a:pPr algn="just" eaLnBrk="1" hangingPunct="1">
                  <a:lnSpc>
                    <a:spcPct val="107000"/>
                  </a:lnSpc>
                  <a:spcBef>
                    <a:spcPts val="150"/>
                  </a:spcBef>
                  <a:spcAft>
                    <a:spcPts val="150"/>
                  </a:spcAft>
                  <a:defRPr/>
                </a:pPr>
                <a:endParaRPr lang="en-US" sz="1500" dirty="0">
                  <a:latin typeface="+mj-lt"/>
                  <a:ea typeface="Calibri" panose="020F0502020204030204" pitchFamily="34" charset="0"/>
                  <a:cs typeface="Times New Roman" panose="02020603050405020304" pitchFamily="18" charset="0"/>
                </a:endParaRPr>
              </a:p>
              <a:p>
                <a:pPr algn="just" eaLnBrk="1" hangingPunct="1">
                  <a:lnSpc>
                    <a:spcPct val="107000"/>
                  </a:lnSpc>
                  <a:spcBef>
                    <a:spcPts val="150"/>
                  </a:spcBef>
                  <a:spcAft>
                    <a:spcPts val="150"/>
                  </a:spcAft>
                  <a:defRPr/>
                </a:pPr>
                <a:endParaRPr lang="en-US" sz="1500" dirty="0">
                  <a:latin typeface="+mj-lt"/>
                  <a:ea typeface="Calibri" panose="020F0502020204030204" pitchFamily="34" charset="0"/>
                  <a:cs typeface="Times New Roman" panose="02020603050405020304" pitchFamily="18" charset="0"/>
                </a:endParaRPr>
              </a:p>
              <a:p>
                <a:pPr algn="just" eaLnBrk="1" hangingPunct="1">
                  <a:lnSpc>
                    <a:spcPct val="107000"/>
                  </a:lnSpc>
                  <a:spcBef>
                    <a:spcPts val="150"/>
                  </a:spcBef>
                  <a:spcAft>
                    <a:spcPts val="150"/>
                  </a:spcAft>
                  <a:defRPr/>
                </a:pPr>
                <a:endParaRPr lang="en-US" sz="1500" dirty="0">
                  <a:latin typeface="+mj-lt"/>
                  <a:ea typeface="Calibri" panose="020F0502020204030204" pitchFamily="34" charset="0"/>
                  <a:cs typeface="Times New Roman" panose="02020603050405020304" pitchFamily="18" charset="0"/>
                </a:endParaRPr>
              </a:p>
              <a:p>
                <a:pPr algn="just" eaLnBrk="1" hangingPunct="1">
                  <a:lnSpc>
                    <a:spcPct val="107000"/>
                  </a:lnSpc>
                  <a:spcBef>
                    <a:spcPts val="150"/>
                  </a:spcBef>
                  <a:spcAft>
                    <a:spcPts val="150"/>
                  </a:spcAft>
                  <a:defRPr/>
                </a:pPr>
                <a:r>
                  <a:rPr lang="en-US" sz="1500" b="1" dirty="0">
                    <a:latin typeface="+mj-lt"/>
                    <a:ea typeface="Calibri" panose="020F0502020204030204" pitchFamily="34" charset="0"/>
                    <a:cs typeface="Times New Roman" panose="02020603050405020304" pitchFamily="18" charset="0"/>
                  </a:rPr>
                  <a:t>   </a:t>
                </a:r>
                <a:r>
                  <a:rPr lang="en-US" sz="1500" b="1" dirty="0" err="1">
                    <a:latin typeface="+mj-lt"/>
                    <a:ea typeface="Calibri" panose="020F0502020204030204" pitchFamily="34" charset="0"/>
                    <a:cs typeface="Times New Roman" panose="02020603050405020304" pitchFamily="18" charset="0"/>
                  </a:rPr>
                  <a:t>Mỗi</a:t>
                </a:r>
                <a:r>
                  <a:rPr lang="en-US" sz="1500" b="1" dirty="0">
                    <a:latin typeface="+mj-lt"/>
                    <a:ea typeface="Calibri" panose="020F0502020204030204" pitchFamily="34" charset="0"/>
                    <a:cs typeface="Times New Roman" panose="02020603050405020304" pitchFamily="18" charset="0"/>
                  </a:rPr>
                  <a:t> </a:t>
                </a:r>
                <a:r>
                  <a:rPr lang="en-US" sz="1500" b="1" dirty="0" err="1">
                    <a:latin typeface="+mj-lt"/>
                    <a:ea typeface="Calibri" panose="020F0502020204030204" pitchFamily="34" charset="0"/>
                    <a:cs typeface="Times New Roman" panose="02020603050405020304" pitchFamily="18" charset="0"/>
                  </a:rPr>
                  <a:t>nhận</a:t>
                </a:r>
                <a:r>
                  <a:rPr lang="en-US" sz="1500" b="1" dirty="0">
                    <a:latin typeface="+mj-lt"/>
                    <a:ea typeface="Calibri" panose="020F0502020204030204" pitchFamily="34" charset="0"/>
                    <a:cs typeface="Times New Roman" panose="02020603050405020304" pitchFamily="18" charset="0"/>
                  </a:rPr>
                  <a:t> </a:t>
                </a:r>
                <a:r>
                  <a:rPr lang="en-US" sz="1500" b="1" dirty="0" err="1">
                    <a:latin typeface="+mj-lt"/>
                    <a:ea typeface="Calibri" panose="020F0502020204030204" pitchFamily="34" charset="0"/>
                    <a:cs typeface="Times New Roman" panose="02020603050405020304" pitchFamily="18" charset="0"/>
                  </a:rPr>
                  <a:t>định</a:t>
                </a:r>
                <a:r>
                  <a:rPr lang="en-US" sz="1500" b="1" dirty="0">
                    <a:latin typeface="+mj-lt"/>
                    <a:ea typeface="Calibri" panose="020F0502020204030204" pitchFamily="34" charset="0"/>
                    <a:cs typeface="Times New Roman" panose="02020603050405020304" pitchFamily="18" charset="0"/>
                  </a:rPr>
                  <a:t> </a:t>
                </a:r>
                <a:r>
                  <a:rPr lang="en-US" sz="1500" b="1" dirty="0" err="1">
                    <a:latin typeface="+mj-lt"/>
                    <a:ea typeface="Calibri" panose="020F0502020204030204" pitchFamily="34" charset="0"/>
                    <a:cs typeface="Times New Roman" panose="02020603050405020304" pitchFamily="18" charset="0"/>
                  </a:rPr>
                  <a:t>sau</a:t>
                </a:r>
                <a:r>
                  <a:rPr lang="en-US" sz="1500" b="1" dirty="0">
                    <a:latin typeface="+mj-lt"/>
                    <a:ea typeface="Calibri" panose="020F0502020204030204" pitchFamily="34" charset="0"/>
                    <a:cs typeface="Times New Roman" panose="02020603050405020304" pitchFamily="18" charset="0"/>
                  </a:rPr>
                  <a:t> </a:t>
                </a:r>
                <a:r>
                  <a:rPr lang="en-US" sz="1500" b="1" dirty="0" err="1">
                    <a:latin typeface="+mj-lt"/>
                    <a:ea typeface="Calibri" panose="020F0502020204030204" pitchFamily="34" charset="0"/>
                    <a:cs typeface="Times New Roman" panose="02020603050405020304" pitchFamily="18" charset="0"/>
                  </a:rPr>
                  <a:t>đây</a:t>
                </a:r>
                <a:r>
                  <a:rPr lang="en-US" sz="1500" b="1" dirty="0">
                    <a:latin typeface="+mj-lt"/>
                    <a:ea typeface="Calibri" panose="020F0502020204030204" pitchFamily="34" charset="0"/>
                    <a:cs typeface="Times New Roman" panose="02020603050405020304" pitchFamily="18" charset="0"/>
                  </a:rPr>
                  <a:t> </a:t>
                </a:r>
                <a:r>
                  <a:rPr lang="en-US" sz="1500" b="1" dirty="0" err="1">
                    <a:latin typeface="+mj-lt"/>
                    <a:ea typeface="Calibri" panose="020F0502020204030204" pitchFamily="34" charset="0"/>
                    <a:cs typeface="Times New Roman" panose="02020603050405020304" pitchFamily="18" charset="0"/>
                  </a:rPr>
                  <a:t>là</a:t>
                </a:r>
                <a:r>
                  <a:rPr lang="en-US" sz="1500" b="1" dirty="0">
                    <a:latin typeface="+mj-lt"/>
                    <a:ea typeface="Calibri" panose="020F0502020204030204" pitchFamily="34" charset="0"/>
                    <a:cs typeface="Times New Roman" panose="02020603050405020304" pitchFamily="18" charset="0"/>
                  </a:rPr>
                  <a:t> </a:t>
                </a:r>
                <a:r>
                  <a:rPr lang="en-US" sz="1500" b="1" dirty="0" err="1">
                    <a:latin typeface="+mj-lt"/>
                    <a:ea typeface="Calibri" panose="020F0502020204030204" pitchFamily="34" charset="0"/>
                    <a:cs typeface="Times New Roman" panose="02020603050405020304" pitchFamily="18" charset="0"/>
                  </a:rPr>
                  <a:t>đúng</a:t>
                </a:r>
                <a:r>
                  <a:rPr lang="en-US" sz="1500" b="1" dirty="0">
                    <a:latin typeface="+mj-lt"/>
                    <a:ea typeface="Calibri" panose="020F0502020204030204" pitchFamily="34" charset="0"/>
                    <a:cs typeface="Times New Roman" panose="02020603050405020304" pitchFamily="18" charset="0"/>
                  </a:rPr>
                  <a:t> hay </a:t>
                </a:r>
                <a:r>
                  <a:rPr lang="en-US" sz="1500" b="1" dirty="0" err="1">
                    <a:latin typeface="+mj-lt"/>
                    <a:ea typeface="Calibri" panose="020F0502020204030204" pitchFamily="34" charset="0"/>
                    <a:cs typeface="Times New Roman" panose="02020603050405020304" pitchFamily="18" charset="0"/>
                  </a:rPr>
                  <a:t>sai</a:t>
                </a:r>
                <a:r>
                  <a:rPr lang="en-US" sz="1500" b="1" dirty="0">
                    <a:latin typeface="+mj-lt"/>
                    <a:ea typeface="Calibri" panose="020F0502020204030204" pitchFamily="34" charset="0"/>
                    <a:cs typeface="Times New Roman" panose="02020603050405020304" pitchFamily="18" charset="0"/>
                  </a:rPr>
                  <a:t> </a:t>
                </a:r>
                <a:r>
                  <a:rPr lang="en-US" sz="1500" b="1" dirty="0" err="1">
                    <a:latin typeface="+mj-lt"/>
                    <a:ea typeface="Calibri" panose="020F0502020204030204" pitchFamily="34" charset="0"/>
                    <a:cs typeface="Times New Roman" panose="02020603050405020304" pitchFamily="18" charset="0"/>
                  </a:rPr>
                  <a:t>về</a:t>
                </a:r>
                <a:r>
                  <a:rPr lang="en-US" sz="1500" b="1" dirty="0">
                    <a:latin typeface="+mj-lt"/>
                    <a:ea typeface="Calibri" panose="020F0502020204030204" pitchFamily="34" charset="0"/>
                    <a:cs typeface="Times New Roman" panose="02020603050405020304" pitchFamily="18" charset="0"/>
                  </a:rPr>
                  <a:t> </a:t>
                </a:r>
                <a:r>
                  <a:rPr lang="en-US" sz="1500" b="1" dirty="0" err="1">
                    <a:latin typeface="+mj-lt"/>
                    <a:ea typeface="Calibri" panose="020F0502020204030204" pitchFamily="34" charset="0"/>
                    <a:cs typeface="Times New Roman" panose="02020603050405020304" pitchFamily="18" charset="0"/>
                  </a:rPr>
                  <a:t>phương</a:t>
                </a:r>
                <a:r>
                  <a:rPr lang="en-US" sz="1500" b="1" dirty="0">
                    <a:latin typeface="+mj-lt"/>
                    <a:ea typeface="Calibri" panose="020F0502020204030204" pitchFamily="34" charset="0"/>
                    <a:cs typeface="Times New Roman" panose="02020603050405020304" pitchFamily="18" charset="0"/>
                  </a:rPr>
                  <a:t> </a:t>
                </a:r>
                <a:r>
                  <a:rPr lang="en-US" sz="1500" b="1" dirty="0" err="1">
                    <a:latin typeface="+mj-lt"/>
                    <a:ea typeface="Calibri" panose="020F0502020204030204" pitchFamily="34" charset="0"/>
                    <a:cs typeface="Times New Roman" panose="02020603050405020304" pitchFamily="18" charset="0"/>
                  </a:rPr>
                  <a:t>pháp</a:t>
                </a:r>
                <a:r>
                  <a:rPr lang="en-US" sz="1500" b="1" dirty="0">
                    <a:latin typeface="+mj-lt"/>
                    <a:ea typeface="Calibri" panose="020F0502020204030204" pitchFamily="34" charset="0"/>
                    <a:cs typeface="Times New Roman" panose="02020603050405020304" pitchFamily="18" charset="0"/>
                  </a:rPr>
                  <a:t> </a:t>
                </a:r>
                <a:r>
                  <a:rPr lang="en-US" sz="1500" b="1" dirty="0" err="1">
                    <a:latin typeface="+mj-lt"/>
                    <a:ea typeface="Calibri" panose="020F0502020204030204" pitchFamily="34" charset="0"/>
                    <a:cs typeface="Times New Roman" panose="02020603050405020304" pitchFamily="18" charset="0"/>
                  </a:rPr>
                  <a:t>này</a:t>
                </a:r>
                <a:r>
                  <a:rPr lang="en-US" sz="1500" b="1" dirty="0">
                    <a:latin typeface="+mj-lt"/>
                    <a:ea typeface="Calibri" panose="020F0502020204030204" pitchFamily="34" charset="0"/>
                    <a:cs typeface="Times New Roman" panose="02020603050405020304" pitchFamily="18" charset="0"/>
                  </a:rPr>
                  <a:t>?</a:t>
                </a:r>
              </a:p>
              <a:p>
                <a:pPr algn="just" eaLnBrk="1" hangingPunct="1">
                  <a:lnSpc>
                    <a:spcPct val="107000"/>
                  </a:lnSpc>
                  <a:spcBef>
                    <a:spcPts val="150"/>
                  </a:spcBef>
                  <a:spcAft>
                    <a:spcPts val="150"/>
                  </a:spcAft>
                  <a:defRPr/>
                </a:pPr>
                <a:r>
                  <a:rPr lang="en-US" sz="1500" b="1" dirty="0">
                    <a:latin typeface="+mj-lt"/>
                    <a:ea typeface="Calibri" panose="020F0502020204030204" pitchFamily="34" charset="0"/>
                    <a:cs typeface="Times New Roman" panose="02020603050405020304" pitchFamily="18" charset="0"/>
                  </a:rPr>
                  <a:t>    a. </a:t>
                </a:r>
                <a:r>
                  <a:rPr lang="en-US" sz="1500" dirty="0" err="1">
                    <a:latin typeface="+mj-lt"/>
                    <a:ea typeface="Calibri" panose="020F0502020204030204" pitchFamily="34" charset="0"/>
                    <a:cs typeface="Times New Roman" panose="02020603050405020304" pitchFamily="18" charset="0"/>
                  </a:rPr>
                  <a:t>Phương</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pháp</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tách</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chiết</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này</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chỉ</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áp</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dụng</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tối</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ưu</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cho</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tách</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chiết</a:t>
                </a:r>
                <a:r>
                  <a:rPr lang="en-US" sz="1500" dirty="0">
                    <a:latin typeface="+mj-lt"/>
                    <a:ea typeface="Calibri" panose="020F0502020204030204" pitchFamily="34" charset="0"/>
                    <a:cs typeface="Times New Roman" panose="02020603050405020304" pitchFamily="18" charset="0"/>
                  </a:rPr>
                  <a:t> DNA </a:t>
                </a:r>
                <a:r>
                  <a:rPr lang="en-US" sz="1500" dirty="0" err="1">
                    <a:latin typeface="+mj-lt"/>
                    <a:ea typeface="Calibri" panose="020F0502020204030204" pitchFamily="34" charset="0"/>
                    <a:cs typeface="Times New Roman" panose="02020603050405020304" pitchFamily="18" charset="0"/>
                  </a:rPr>
                  <a:t>trên</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mô</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động</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vật</a:t>
                </a:r>
                <a:r>
                  <a:rPr lang="en-US" sz="1500" dirty="0">
                    <a:latin typeface="+mj-lt"/>
                    <a:ea typeface="Calibri" panose="020F0502020204030204" pitchFamily="34" charset="0"/>
                    <a:cs typeface="Times New Roman" panose="02020603050405020304" pitchFamily="18" charset="0"/>
                  </a:rPr>
                  <a:t>.</a:t>
                </a:r>
              </a:p>
              <a:p>
                <a:pPr algn="just" eaLnBrk="1" hangingPunct="1">
                  <a:lnSpc>
                    <a:spcPct val="107000"/>
                  </a:lnSpc>
                  <a:spcBef>
                    <a:spcPts val="150"/>
                  </a:spcBef>
                  <a:spcAft>
                    <a:spcPts val="150"/>
                  </a:spcAft>
                  <a:defRPr/>
                </a:pPr>
                <a:r>
                  <a:rPr lang="en-US" sz="1500" dirty="0">
                    <a:latin typeface="+mj-lt"/>
                    <a:ea typeface="Calibri" panose="020F0502020204030204" pitchFamily="34" charset="0"/>
                    <a:cs typeface="Times New Roman" panose="02020603050405020304" pitchFamily="18" charset="0"/>
                  </a:rPr>
                  <a:t>    </a:t>
                </a:r>
                <a:r>
                  <a:rPr lang="en-US" sz="1500" b="1" dirty="0">
                    <a:latin typeface="+mj-lt"/>
                    <a:ea typeface="Calibri" panose="020F0502020204030204" pitchFamily="34" charset="0"/>
                    <a:cs typeface="Times New Roman" panose="02020603050405020304" pitchFamily="18" charset="0"/>
                  </a:rPr>
                  <a:t>b. </a:t>
                </a:r>
                <a:r>
                  <a:rPr lang="en-US" sz="1500" dirty="0" err="1">
                    <a:latin typeface="+mj-lt"/>
                    <a:ea typeface="Calibri" panose="020F0502020204030204" pitchFamily="34" charset="0"/>
                    <a:cs typeface="Times New Roman" panose="02020603050405020304" pitchFamily="18" charset="0"/>
                  </a:rPr>
                  <a:t>Nhờ</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các</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muối</a:t>
                </a:r>
                <a:r>
                  <a:rPr lang="en-US" sz="1500" dirty="0">
                    <a:latin typeface="+mj-lt"/>
                    <a:ea typeface="Calibri" panose="020F0502020204030204" pitchFamily="34" charset="0"/>
                    <a:cs typeface="Times New Roman" panose="02020603050405020304" pitchFamily="18" charset="0"/>
                  </a:rPr>
                  <a:t> chaotropic </a:t>
                </a:r>
                <a:r>
                  <a:rPr lang="en-US" sz="1500" dirty="0" err="1">
                    <a:latin typeface="+mj-lt"/>
                    <a:ea typeface="Calibri" panose="020F0502020204030204" pitchFamily="34" charset="0"/>
                    <a:cs typeface="Times New Roman" panose="02020603050405020304" pitchFamily="18" charset="0"/>
                  </a:rPr>
                  <a:t>mà</a:t>
                </a:r>
                <a:r>
                  <a:rPr lang="en-US" sz="1500" dirty="0">
                    <a:latin typeface="+mj-lt"/>
                    <a:ea typeface="Calibri" panose="020F0502020204030204" pitchFamily="34" charset="0"/>
                    <a:cs typeface="Times New Roman" panose="02020603050405020304" pitchFamily="18" charset="0"/>
                  </a:rPr>
                  <a:t> DNA </a:t>
                </a:r>
                <a:r>
                  <a:rPr lang="en-US" sz="1500" dirty="0" err="1">
                    <a:latin typeface="+mj-lt"/>
                    <a:ea typeface="Calibri" panose="020F0502020204030204" pitchFamily="34" charset="0"/>
                    <a:cs typeface="Times New Roman" panose="02020603050405020304" pitchFamily="18" charset="0"/>
                  </a:rPr>
                  <a:t>liên</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kết</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với</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màng</a:t>
                </a:r>
                <a:r>
                  <a:rPr lang="en-US" sz="1500" dirty="0">
                    <a:latin typeface="+mj-lt"/>
                    <a:ea typeface="Calibri" panose="020F0502020204030204" pitchFamily="34" charset="0"/>
                    <a:cs typeface="Times New Roman" panose="02020603050405020304" pitchFamily="18" charset="0"/>
                  </a:rPr>
                  <a:t> silica, </a:t>
                </a:r>
                <a:r>
                  <a:rPr lang="en-US" sz="1500" dirty="0" err="1">
                    <a:latin typeface="+mj-lt"/>
                    <a:ea typeface="Calibri" panose="020F0502020204030204" pitchFamily="34" charset="0"/>
                    <a:cs typeface="Times New Roman" panose="02020603050405020304" pitchFamily="18" charset="0"/>
                  </a:rPr>
                  <a:t>còn</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các</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thành</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phần</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khác</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không</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thể</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gắn</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trên</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màng</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nên</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đi</a:t>
                </a:r>
                <a:r>
                  <a:rPr lang="en-US" sz="1500" dirty="0">
                    <a:latin typeface="+mj-lt"/>
                    <a:ea typeface="Calibri" panose="020F0502020204030204" pitchFamily="34" charset="0"/>
                    <a:cs typeface="Times New Roman" panose="02020603050405020304" pitchFamily="18" charset="0"/>
                  </a:rPr>
                  <a:t> qua </a:t>
                </a:r>
                <a:r>
                  <a:rPr lang="en-US" sz="1500" dirty="0" err="1">
                    <a:latin typeface="+mj-lt"/>
                    <a:ea typeface="Calibri" panose="020F0502020204030204" pitchFamily="34" charset="0"/>
                    <a:cs typeface="Times New Roman" panose="02020603050405020304" pitchFamily="18" charset="0"/>
                  </a:rPr>
                  <a:t>và</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chuyển</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xuống</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đáy</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ống</a:t>
                </a:r>
                <a:r>
                  <a:rPr lang="en-US" sz="1500" dirty="0">
                    <a:latin typeface="+mj-lt"/>
                    <a:ea typeface="Calibri" panose="020F0502020204030204" pitchFamily="34" charset="0"/>
                    <a:cs typeface="Times New Roman" panose="02020603050405020304" pitchFamily="18" charset="0"/>
                  </a:rPr>
                  <a:t> li </a:t>
                </a:r>
                <a:r>
                  <a:rPr lang="en-US" sz="1500" dirty="0" err="1">
                    <a:latin typeface="+mj-lt"/>
                    <a:ea typeface="Calibri" panose="020F0502020204030204" pitchFamily="34" charset="0"/>
                    <a:cs typeface="Times New Roman" panose="02020603050405020304" pitchFamily="18" charset="0"/>
                  </a:rPr>
                  <a:t>tâm</a:t>
                </a:r>
                <a:r>
                  <a:rPr lang="en-US" sz="1500" dirty="0">
                    <a:latin typeface="+mj-lt"/>
                    <a:ea typeface="Calibri" panose="020F0502020204030204" pitchFamily="34" charset="0"/>
                    <a:cs typeface="Times New Roman" panose="02020603050405020304" pitchFamily="18" charset="0"/>
                  </a:rPr>
                  <a:t>.</a:t>
                </a:r>
              </a:p>
              <a:p>
                <a:pPr algn="just" eaLnBrk="1" hangingPunct="1">
                  <a:lnSpc>
                    <a:spcPct val="107000"/>
                  </a:lnSpc>
                  <a:spcBef>
                    <a:spcPts val="150"/>
                  </a:spcBef>
                  <a:spcAft>
                    <a:spcPts val="150"/>
                  </a:spcAft>
                  <a:defRPr/>
                </a:pPr>
                <a:r>
                  <a:rPr lang="en-US" sz="1500" b="1" dirty="0">
                    <a:latin typeface="+mj-lt"/>
                    <a:ea typeface="Calibri" panose="020F0502020204030204" pitchFamily="34" charset="0"/>
                    <a:cs typeface="Times New Roman" panose="02020603050405020304" pitchFamily="18" charset="0"/>
                  </a:rPr>
                  <a:t>    c.</a:t>
                </a:r>
                <a:r>
                  <a:rPr lang="en-US" sz="1500" dirty="0">
                    <a:latin typeface="+mj-lt"/>
                    <a:ea typeface="Calibri" panose="020F0502020204030204" pitchFamily="34" charset="0"/>
                    <a:cs typeface="Times New Roman" panose="02020603050405020304" pitchFamily="18" charset="0"/>
                  </a:rPr>
                  <a:t> Ở </a:t>
                </a:r>
                <a:r>
                  <a:rPr lang="en-US" sz="1500" dirty="0" err="1">
                    <a:latin typeface="+mj-lt"/>
                    <a:ea typeface="Calibri" panose="020F0502020204030204" pitchFamily="34" charset="0"/>
                    <a:cs typeface="Times New Roman" panose="02020603050405020304" pitchFamily="18" charset="0"/>
                  </a:rPr>
                  <a:t>bước</a:t>
                </a:r>
                <a:r>
                  <a:rPr lang="en-US" sz="1500" dirty="0">
                    <a:latin typeface="+mj-lt"/>
                    <a:ea typeface="Calibri" panose="020F0502020204030204" pitchFamily="34" charset="0"/>
                    <a:cs typeface="Times New Roman" panose="02020603050405020304" pitchFamily="18" charset="0"/>
                  </a:rPr>
                  <a:t> 3, </a:t>
                </a:r>
                <a:r>
                  <a:rPr lang="en-US" sz="1500" dirty="0" err="1">
                    <a:latin typeface="+mj-lt"/>
                    <a:ea typeface="Calibri" panose="020F0502020204030204" pitchFamily="34" charset="0"/>
                    <a:cs typeface="Times New Roman" panose="02020603050405020304" pitchFamily="18" charset="0"/>
                  </a:rPr>
                  <a:t>người</a:t>
                </a:r>
                <a:r>
                  <a:rPr lang="en-US" sz="1500" dirty="0">
                    <a:latin typeface="+mj-lt"/>
                    <a:ea typeface="Calibri" panose="020F0502020204030204" pitchFamily="34" charset="0"/>
                    <a:cs typeface="Times New Roman" panose="02020603050405020304" pitchFamily="18" charset="0"/>
                  </a:rPr>
                  <a:t> ta </a:t>
                </a:r>
                <a:r>
                  <a:rPr lang="en-US" sz="1500" dirty="0" err="1">
                    <a:latin typeface="+mj-lt"/>
                    <a:ea typeface="Calibri" panose="020F0502020204030204" pitchFamily="34" charset="0"/>
                    <a:cs typeface="Times New Roman" panose="02020603050405020304" pitchFamily="18" charset="0"/>
                  </a:rPr>
                  <a:t>sử</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dụng</a:t>
                </a:r>
                <a:r>
                  <a:rPr lang="en-US" sz="1500" dirty="0">
                    <a:latin typeface="+mj-lt"/>
                    <a:ea typeface="Calibri" panose="020F0502020204030204" pitchFamily="34" charset="0"/>
                    <a:cs typeface="Times New Roman" panose="02020603050405020304" pitchFamily="18" charset="0"/>
                  </a:rPr>
                  <a:t> ethanol </a:t>
                </a:r>
                <a:r>
                  <a:rPr lang="en-US" sz="1500" dirty="0" err="1">
                    <a:latin typeface="+mj-lt"/>
                    <a:ea typeface="Calibri" panose="020F0502020204030204" pitchFamily="34" charset="0"/>
                    <a:cs typeface="Times New Roman" panose="02020603050405020304" pitchFamily="18" charset="0"/>
                  </a:rPr>
                  <a:t>để</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loại</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bỏ</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muối</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và</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các</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thành</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phần</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còn</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lại</a:t>
                </a:r>
                <a:r>
                  <a:rPr lang="en-US" sz="1500" dirty="0">
                    <a:latin typeface="+mj-lt"/>
                    <a:ea typeface="Calibri" panose="020F0502020204030204" pitchFamily="34" charset="0"/>
                    <a:cs typeface="Times New Roman" panose="02020603050405020304" pitchFamily="18" charset="0"/>
                  </a:rPr>
                  <a:t>.</a:t>
                </a:r>
              </a:p>
              <a:p>
                <a:pPr algn="just" eaLnBrk="1" hangingPunct="1">
                  <a:lnSpc>
                    <a:spcPct val="107000"/>
                  </a:lnSpc>
                  <a:spcBef>
                    <a:spcPts val="150"/>
                  </a:spcBef>
                  <a:spcAft>
                    <a:spcPts val="150"/>
                  </a:spcAft>
                  <a:defRPr/>
                </a:pPr>
                <a:r>
                  <a:rPr lang="en-US" sz="1500" dirty="0">
                    <a:latin typeface="+mj-lt"/>
                    <a:ea typeface="Calibri" panose="020F0502020204030204" pitchFamily="34" charset="0"/>
                    <a:cs typeface="Times New Roman" panose="02020603050405020304" pitchFamily="18" charset="0"/>
                  </a:rPr>
                  <a:t>    </a:t>
                </a:r>
                <a:r>
                  <a:rPr lang="en-US" sz="1500" b="1" dirty="0">
                    <a:latin typeface="+mj-lt"/>
                    <a:ea typeface="Calibri" panose="020F0502020204030204" pitchFamily="34" charset="0"/>
                    <a:cs typeface="Times New Roman" panose="02020603050405020304" pitchFamily="18" charset="0"/>
                  </a:rPr>
                  <a:t>d. </a:t>
                </a:r>
                <a:r>
                  <a:rPr lang="en-US" sz="1500" dirty="0">
                    <a:latin typeface="+mj-lt"/>
                    <a:ea typeface="Calibri" panose="020F0502020204030204" pitchFamily="34" charset="0"/>
                    <a:cs typeface="Times New Roman" panose="02020603050405020304" pitchFamily="18" charset="0"/>
                  </a:rPr>
                  <a:t>Sau </a:t>
                </a:r>
                <a:r>
                  <a:rPr lang="en-US" sz="1500" dirty="0" err="1">
                    <a:latin typeface="+mj-lt"/>
                    <a:ea typeface="Calibri" panose="020F0502020204030204" pitchFamily="34" charset="0"/>
                    <a:cs typeface="Times New Roman" panose="02020603050405020304" pitchFamily="18" charset="0"/>
                  </a:rPr>
                  <a:t>bước</a:t>
                </a:r>
                <a:r>
                  <a:rPr lang="en-US" sz="1500" dirty="0">
                    <a:latin typeface="+mj-lt"/>
                    <a:ea typeface="Calibri" panose="020F0502020204030204" pitchFamily="34" charset="0"/>
                    <a:cs typeface="Times New Roman" panose="02020603050405020304" pitchFamily="18" charset="0"/>
                  </a:rPr>
                  <a:t> 3, </a:t>
                </a:r>
                <a:r>
                  <a:rPr lang="en-US" sz="1500" dirty="0" err="1">
                    <a:latin typeface="+mj-lt"/>
                    <a:ea typeface="Calibri" panose="020F0502020204030204" pitchFamily="34" charset="0"/>
                    <a:cs typeface="Times New Roman" panose="02020603050405020304" pitchFamily="18" charset="0"/>
                  </a:rPr>
                  <a:t>người</a:t>
                </a:r>
                <a:r>
                  <a:rPr lang="en-US" sz="1500" dirty="0">
                    <a:latin typeface="+mj-lt"/>
                    <a:ea typeface="Calibri" panose="020F0502020204030204" pitchFamily="34" charset="0"/>
                    <a:cs typeface="Times New Roman" panose="02020603050405020304" pitchFamily="18" charset="0"/>
                  </a:rPr>
                  <a:t> ta </a:t>
                </a:r>
                <a:r>
                  <a:rPr lang="en-US" sz="1500" dirty="0" err="1">
                    <a:latin typeface="+mj-lt"/>
                    <a:ea typeface="Calibri" panose="020F0502020204030204" pitchFamily="34" charset="0"/>
                    <a:cs typeface="Times New Roman" panose="02020603050405020304" pitchFamily="18" charset="0"/>
                  </a:rPr>
                  <a:t>tiến</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hành</a:t>
                </a:r>
                <a:r>
                  <a:rPr lang="en-US" sz="1500" dirty="0">
                    <a:latin typeface="+mj-lt"/>
                    <a:ea typeface="Calibri" panose="020F0502020204030204" pitchFamily="34" charset="0"/>
                    <a:cs typeface="Times New Roman" panose="02020603050405020304" pitchFamily="18" charset="0"/>
                  </a:rPr>
                  <a:t> li </a:t>
                </a:r>
                <a:r>
                  <a:rPr lang="en-US" sz="1500" dirty="0" err="1">
                    <a:latin typeface="+mj-lt"/>
                    <a:ea typeface="Calibri" panose="020F0502020204030204" pitchFamily="34" charset="0"/>
                    <a:cs typeface="Times New Roman" panose="02020603050405020304" pitchFamily="18" charset="0"/>
                  </a:rPr>
                  <a:t>tâm</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để</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làm</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khô</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cột</a:t>
                </a:r>
                <a:r>
                  <a:rPr lang="en-US" sz="1500" dirty="0">
                    <a:latin typeface="+mj-lt"/>
                    <a:ea typeface="Calibri" panose="020F0502020204030204" pitchFamily="34" charset="0"/>
                    <a:cs typeface="Times New Roman" panose="02020603050405020304" pitchFamily="18" charset="0"/>
                  </a:rPr>
                  <a:t> silica </a:t>
                </a:r>
                <a:r>
                  <a:rPr lang="en-US" sz="1500" dirty="0" err="1">
                    <a:latin typeface="+mj-lt"/>
                    <a:ea typeface="Calibri" panose="020F0502020204030204" pitchFamily="34" charset="0"/>
                    <a:cs typeface="Times New Roman" panose="02020603050405020304" pitchFamily="18" charset="0"/>
                  </a:rPr>
                  <a:t>nhằm</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loại</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bỏ</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muối</a:t>
                </a:r>
                <a:r>
                  <a:rPr lang="en-US" sz="1500" dirty="0">
                    <a:latin typeface="+mj-lt"/>
                    <a:ea typeface="Calibri" panose="020F0502020204030204" pitchFamily="34" charset="0"/>
                    <a:cs typeface="Times New Roman" panose="02020603050405020304" pitchFamily="18" charset="0"/>
                  </a:rPr>
                  <a:t> chaotropic.</a:t>
                </a:r>
              </a:p>
              <a:p>
                <a:pPr algn="just" eaLnBrk="1" hangingPunct="1">
                  <a:lnSpc>
                    <a:spcPct val="107000"/>
                  </a:lnSpc>
                  <a:spcBef>
                    <a:spcPts val="150"/>
                  </a:spcBef>
                  <a:spcAft>
                    <a:spcPts val="150"/>
                  </a:spcAft>
                  <a:defRPr/>
                </a:pPr>
                <a:r>
                  <a:rPr lang="en-US" sz="1500" dirty="0">
                    <a:latin typeface="+mj-lt"/>
                    <a:ea typeface="Calibri" panose="020F0502020204030204" pitchFamily="34" charset="0"/>
                    <a:cs typeface="Times New Roman" panose="02020603050405020304" pitchFamily="18" charset="0"/>
                  </a:rPr>
                  <a:t>    </a:t>
                </a:r>
                <a:r>
                  <a:rPr lang="en-US" sz="1500" b="1" dirty="0">
                    <a:latin typeface="+mj-lt"/>
                    <a:ea typeface="Calibri" panose="020F0502020204030204" pitchFamily="34" charset="0"/>
                    <a:cs typeface="Times New Roman" panose="02020603050405020304" pitchFamily="18" charset="0"/>
                  </a:rPr>
                  <a:t>e.</a:t>
                </a:r>
                <a:r>
                  <a:rPr lang="en-US" sz="1500" dirty="0">
                    <a:latin typeface="+mj-lt"/>
                    <a:ea typeface="Calibri" panose="020F0502020204030204" pitchFamily="34" charset="0"/>
                    <a:cs typeface="Times New Roman" panose="02020603050405020304" pitchFamily="18" charset="0"/>
                  </a:rPr>
                  <a:t> Ở </a:t>
                </a:r>
                <a:r>
                  <a:rPr lang="en-US" sz="1500" dirty="0" err="1">
                    <a:latin typeface="+mj-lt"/>
                    <a:ea typeface="Calibri" panose="020F0502020204030204" pitchFamily="34" charset="0"/>
                    <a:cs typeface="Times New Roman" panose="02020603050405020304" pitchFamily="18" charset="0"/>
                  </a:rPr>
                  <a:t>bước</a:t>
                </a:r>
                <a:r>
                  <a:rPr lang="en-US" sz="1500" dirty="0">
                    <a:latin typeface="+mj-lt"/>
                    <a:ea typeface="Calibri" panose="020F0502020204030204" pitchFamily="34" charset="0"/>
                    <a:cs typeface="Times New Roman" panose="02020603050405020304" pitchFamily="18" charset="0"/>
                  </a:rPr>
                  <a:t> 4, DNA </a:t>
                </a:r>
                <a:r>
                  <a:rPr lang="en-US" sz="1500" dirty="0" err="1">
                    <a:latin typeface="+mj-lt"/>
                    <a:ea typeface="Calibri" panose="020F0502020204030204" pitchFamily="34" charset="0"/>
                    <a:cs typeface="Times New Roman" panose="02020603050405020304" pitchFamily="18" charset="0"/>
                  </a:rPr>
                  <a:t>giải</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phóng</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khỏi</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màng</a:t>
                </a:r>
                <a:r>
                  <a:rPr lang="en-US" sz="1500" dirty="0">
                    <a:latin typeface="+mj-lt"/>
                    <a:ea typeface="Calibri" panose="020F0502020204030204" pitchFamily="34" charset="0"/>
                    <a:cs typeface="Times New Roman" panose="02020603050405020304" pitchFamily="18" charset="0"/>
                  </a:rPr>
                  <a:t> silica </a:t>
                </a:r>
                <a:r>
                  <a:rPr lang="en-US" sz="1500" dirty="0" err="1">
                    <a:latin typeface="+mj-lt"/>
                    <a:ea typeface="Calibri" panose="020F0502020204030204" pitchFamily="34" charset="0"/>
                    <a:cs typeface="Times New Roman" panose="02020603050405020304" pitchFamily="18" charset="0"/>
                  </a:rPr>
                  <a:t>nhờ</a:t>
                </a:r>
                <a:r>
                  <a:rPr lang="en-US" sz="1500" dirty="0">
                    <a:latin typeface="+mj-lt"/>
                    <a:ea typeface="Calibri" panose="020F0502020204030204" pitchFamily="34" charset="0"/>
                    <a:cs typeface="Times New Roman" panose="02020603050405020304" pitchFamily="18" charset="0"/>
                  </a:rPr>
                  <a:t> dung </a:t>
                </a:r>
                <a:r>
                  <a:rPr lang="en-US" sz="1500" dirty="0" err="1">
                    <a:latin typeface="+mj-lt"/>
                    <a:ea typeface="Calibri" panose="020F0502020204030204" pitchFamily="34" charset="0"/>
                    <a:cs typeface="Times New Roman" panose="02020603050405020304" pitchFamily="18" charset="0"/>
                  </a:rPr>
                  <a:t>dịch</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đệm</a:t>
                </a:r>
                <a:r>
                  <a:rPr lang="en-US" sz="1500" dirty="0">
                    <a:latin typeface="+mj-lt"/>
                    <a:ea typeface="Calibri" panose="020F0502020204030204" pitchFamily="34" charset="0"/>
                    <a:cs typeface="Times New Roman" panose="02020603050405020304" pitchFamily="18" charset="0"/>
                  </a:rPr>
                  <a:t> Tris 10mM </a:t>
                </a:r>
                <a:r>
                  <a:rPr lang="en-US" sz="1500" dirty="0" err="1">
                    <a:latin typeface="+mj-lt"/>
                    <a:ea typeface="Calibri" panose="020F0502020204030204" pitchFamily="34" charset="0"/>
                    <a:cs typeface="Times New Roman" panose="02020603050405020304" pitchFamily="18" charset="0"/>
                  </a:rPr>
                  <a:t>hoặc</a:t>
                </a:r>
                <a:r>
                  <a:rPr lang="en-US" sz="1500" dirty="0">
                    <a:latin typeface="+mj-lt"/>
                    <a:ea typeface="Calibri" panose="020F0502020204030204" pitchFamily="34" charset="0"/>
                    <a:cs typeface="Times New Roman" panose="02020603050405020304" pitchFamily="18" charset="0"/>
                  </a:rPr>
                  <a:t> </a:t>
                </a:r>
                <a:r>
                  <a:rPr lang="en-US" sz="1500" dirty="0" err="1">
                    <a:latin typeface="+mj-lt"/>
                    <a:ea typeface="Calibri" panose="020F0502020204030204" pitchFamily="34" charset="0"/>
                    <a:cs typeface="Times New Roman" panose="02020603050405020304" pitchFamily="18" charset="0"/>
                  </a:rPr>
                  <a:t>nước</a:t>
                </a:r>
                <a:r>
                  <a:rPr lang="en-US" sz="1500" dirty="0">
                    <a:latin typeface="+mj-lt"/>
                    <a:ea typeface="Calibri" panose="020F0502020204030204" pitchFamily="34" charset="0"/>
                    <a:cs typeface="Times New Roman" panose="02020603050405020304" pitchFamily="18" charset="0"/>
                  </a:rPr>
                  <a:t>. </a:t>
                </a:r>
              </a:p>
              <a:p>
                <a:pPr algn="just" eaLnBrk="1" hangingPunct="1">
                  <a:lnSpc>
                    <a:spcPct val="107000"/>
                  </a:lnSpc>
                  <a:spcBef>
                    <a:spcPts val="150"/>
                  </a:spcBef>
                  <a:spcAft>
                    <a:spcPts val="150"/>
                  </a:spcAft>
                  <a:defRPr/>
                </a:pPr>
                <a:endParaRPr lang="en-US" sz="1500" dirty="0">
                  <a:latin typeface="+mj-lt"/>
                  <a:ea typeface="Calibri" panose="020F0502020204030204" pitchFamily="34" charset="0"/>
                  <a:cs typeface="Times New Roman" panose="02020603050405020304" pitchFamily="18" charset="0"/>
                </a:endParaRPr>
              </a:p>
              <a:p>
                <a:pPr algn="just" eaLnBrk="1" hangingPunct="1">
                  <a:lnSpc>
                    <a:spcPct val="107000"/>
                  </a:lnSpc>
                  <a:spcBef>
                    <a:spcPts val="150"/>
                  </a:spcBef>
                  <a:spcAft>
                    <a:spcPts val="150"/>
                  </a:spcAft>
                  <a:defRPr/>
                </a:pPr>
                <a:endParaRPr lang="en-US" sz="1500" dirty="0">
                  <a:latin typeface="+mj-lt"/>
                  <a:ea typeface="Calibri" panose="020F0502020204030204" pitchFamily="34" charset="0"/>
                  <a:cs typeface="Times New Roman" panose="02020603050405020304" pitchFamily="18" charset="0"/>
                </a:endParaRPr>
              </a:p>
            </p:txBody>
          </p:sp>
          <p:pic>
            <p:nvPicPr>
              <p:cNvPr id="21512" name="Picture 1">
                <a:extLst>
                  <a:ext uri="{FF2B5EF4-FFF2-40B4-BE49-F238E27FC236}">
                    <a16:creationId xmlns:a16="http://schemas.microsoft.com/office/drawing/2014/main" id="{EF9D53B1-B19A-D791-3041-4EE3D1CBFE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2200" r="74535" b="5008"/>
              <a:stretch>
                <a:fillRect/>
              </a:stretch>
            </p:blipFill>
            <p:spPr bwMode="auto">
              <a:xfrm>
                <a:off x="-34242" y="4866021"/>
                <a:ext cx="1393502" cy="150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510" name="Picture 5">
              <a:extLst>
                <a:ext uri="{FF2B5EF4-FFF2-40B4-BE49-F238E27FC236}">
                  <a16:creationId xmlns:a16="http://schemas.microsoft.com/office/drawing/2014/main" id="{FCC6C02A-0DA7-0928-9DAC-C88D99452D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8288" y="2838712"/>
              <a:ext cx="9270112" cy="3605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a:extLst>
              <a:ext uri="{FF2B5EF4-FFF2-40B4-BE49-F238E27FC236}">
                <a16:creationId xmlns:a16="http://schemas.microsoft.com/office/drawing/2014/main" id="{EA2DD8D6-68FE-9E31-70AB-947983AD9E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5575" y="654050"/>
            <a:ext cx="7459663" cy="551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5">
            <a:extLst>
              <a:ext uri="{FF2B5EF4-FFF2-40B4-BE49-F238E27FC236}">
                <a16:creationId xmlns:a16="http://schemas.microsoft.com/office/drawing/2014/main" id="{893A2D07-B0E4-3E28-BAF4-A348A752AF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5753100" y="828675"/>
            <a:ext cx="7459663" cy="551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a:extLst>
              <a:ext uri="{FF2B5EF4-FFF2-40B4-BE49-F238E27FC236}">
                <a16:creationId xmlns:a16="http://schemas.microsoft.com/office/drawing/2014/main" id="{EA81552C-01B8-F95D-8A98-F522C25596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925" y="1931988"/>
            <a:ext cx="7124700"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3EDA9124-8BD4-3AE6-85FF-E3AAE8B9A1AF}"/>
              </a:ext>
            </a:extLst>
          </p:cNvPr>
          <p:cNvSpPr txBox="1"/>
          <p:nvPr/>
        </p:nvSpPr>
        <p:spPr>
          <a:xfrm>
            <a:off x="1706563" y="2201863"/>
            <a:ext cx="5813425" cy="1323975"/>
          </a:xfrm>
          <a:prstGeom prst="rect">
            <a:avLst/>
          </a:prstGeom>
        </p:spPr>
        <p:txBody>
          <a:bodyPr lIns="0" tIns="0" rIns="0" bIns="0">
            <a:spAutoFit/>
          </a:bodyPr>
          <a:lstStyle/>
          <a:p>
            <a:pPr algn="ctr" eaLnBrk="1" hangingPunct="1">
              <a:lnSpc>
                <a:spcPts val="11320"/>
              </a:lnSpc>
              <a:defRPr/>
            </a:pPr>
            <a:r>
              <a:rPr lang="en-US" sz="8086" dirty="0">
                <a:solidFill>
                  <a:srgbClr val="442F03"/>
                </a:solidFill>
                <a:latin typeface="Apricots"/>
              </a:rPr>
              <a:t>Thank You</a:t>
            </a:r>
          </a:p>
        </p:txBody>
      </p:sp>
      <p:pic>
        <p:nvPicPr>
          <p:cNvPr id="23558" name="Picture 7">
            <a:extLst>
              <a:ext uri="{FF2B5EF4-FFF2-40B4-BE49-F238E27FC236}">
                <a16:creationId xmlns:a16="http://schemas.microsoft.com/office/drawing/2014/main" id="{DC37B970-47E4-FC6B-F5AE-463808BB05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525"/>
            <a:ext cx="91440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3">
            <a:extLst>
              <a:ext uri="{FF2B5EF4-FFF2-40B4-BE49-F238E27FC236}">
                <a16:creationId xmlns:a16="http://schemas.microsoft.com/office/drawing/2014/main" id="{F8E8BDF9-E079-4944-D9AD-76EEDE2074A8}"/>
              </a:ext>
            </a:extLst>
          </p:cNvPr>
          <p:cNvSpPr txBox="1">
            <a:spLocks noChangeArrowheads="1"/>
          </p:cNvSpPr>
          <p:nvPr/>
        </p:nvSpPr>
        <p:spPr bwMode="auto">
          <a:xfrm>
            <a:off x="0" y="95250"/>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1">
                <a:solidFill>
                  <a:srgbClr val="FF0000"/>
                </a:solidFill>
              </a:rPr>
              <a:t>I.TÌM HIỂU NGUYÊN LÍ VÀ QUY TRÌNH TÁCH CHIẾT DNA</a:t>
            </a:r>
          </a:p>
        </p:txBody>
      </p:sp>
      <p:sp>
        <p:nvSpPr>
          <p:cNvPr id="5123" name="TextBox 4">
            <a:extLst>
              <a:ext uri="{FF2B5EF4-FFF2-40B4-BE49-F238E27FC236}">
                <a16:creationId xmlns:a16="http://schemas.microsoft.com/office/drawing/2014/main" id="{2C9B6661-13C0-E6E3-7F60-34EBAD6E290E}"/>
              </a:ext>
            </a:extLst>
          </p:cNvPr>
          <p:cNvSpPr txBox="1">
            <a:spLocks noChangeArrowheads="1"/>
          </p:cNvSpPr>
          <p:nvPr/>
        </p:nvSpPr>
        <p:spPr bwMode="auto">
          <a:xfrm>
            <a:off x="0" y="771525"/>
            <a:ext cx="91440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u="none"/>
              <a:t>-Mỗi học sinh đọc thông tin trong sách chuyên đề trang 14, 15 kết hợp quan sát hình 2.1 và 2.2..</a:t>
            </a:r>
          </a:p>
          <a:p>
            <a:pPr eaLnBrk="1" hangingPunct="1">
              <a:spcBef>
                <a:spcPct val="0"/>
              </a:spcBef>
              <a:buFontTx/>
              <a:buNone/>
            </a:pPr>
            <a:r>
              <a:rPr lang="en-US" altLang="en-US" sz="2400" u="none"/>
              <a:t>-HOẠT ĐỘNG CẶP ĐÔI: Hai bạn hợp tác cùng trao đổi hoàn thành các câu hỏi sau</a:t>
            </a:r>
          </a:p>
          <a:p>
            <a:pPr eaLnBrk="1" hangingPunct="1">
              <a:spcBef>
                <a:spcPct val="0"/>
              </a:spcBef>
              <a:buFontTx/>
              <a:buNone/>
            </a:pPr>
            <a:r>
              <a:rPr lang="en-US" altLang="en-US" sz="2400" b="1" u="none"/>
              <a:t>CH 1.</a:t>
            </a:r>
            <a:r>
              <a:rPr lang="en-US" altLang="en-US" sz="2400" u="none"/>
              <a:t> </a:t>
            </a:r>
            <a:r>
              <a:rPr lang="vi-VN" altLang="en-US" sz="2400" u="none"/>
              <a:t>Quan sát Hình 2.1, hãy mô tả quy trình cơ bản tách chiết DNA từ tế bào. Từ đó, hãy cho biết nguyên lí của phương pháp tách chiết DNA.</a:t>
            </a:r>
            <a:endParaRPr lang="en-US" altLang="en-US" sz="2400" u="none"/>
          </a:p>
          <a:p>
            <a:pPr eaLnBrk="1" hangingPunct="1">
              <a:spcBef>
                <a:spcPct val="0"/>
              </a:spcBef>
              <a:buFontTx/>
              <a:buNone/>
            </a:pPr>
            <a:r>
              <a:rPr lang="en-US" altLang="en-US" sz="2400" b="1" u="none"/>
              <a:t>CH 2.</a:t>
            </a:r>
            <a:r>
              <a:rPr lang="vi-VN" altLang="en-US" sz="2400" u="none"/>
              <a:t> Quan sát Hình 2.2, cho biết mục đích và cơ chế của quá trình li giải tế bào.</a:t>
            </a:r>
            <a:endParaRPr lang="en-US" altLang="en-US" sz="2400" u="none"/>
          </a:p>
          <a:p>
            <a:pPr eaLnBrk="1" hangingPunct="1">
              <a:spcBef>
                <a:spcPct val="0"/>
              </a:spcBef>
              <a:buFontTx/>
              <a:buNone/>
            </a:pPr>
            <a:r>
              <a:rPr lang="en-US" altLang="en-US" sz="2400" b="1" u="none"/>
              <a:t>CH3</a:t>
            </a:r>
            <a:r>
              <a:rPr lang="en-US" altLang="en-US" sz="2400" u="none"/>
              <a:t>. </a:t>
            </a:r>
            <a:r>
              <a:rPr lang="vi-VN" altLang="en-US" sz="2400" u="none"/>
              <a:t>Quá trình I</a:t>
            </a:r>
            <a:r>
              <a:rPr lang="en-US" altLang="en-US" sz="2400" u="none"/>
              <a:t>i</a:t>
            </a:r>
            <a:r>
              <a:rPr lang="vi-VN" altLang="en-US" sz="2400" u="none"/>
              <a:t> giải các loại tế bào có đặc điểm gì khác nhau?</a:t>
            </a:r>
            <a:endParaRPr lang="en-US" altLang="en-US" sz="2400" u="none"/>
          </a:p>
          <a:p>
            <a:pPr eaLnBrk="1" hangingPunct="1">
              <a:spcBef>
                <a:spcPct val="0"/>
              </a:spcBef>
              <a:buFontTx/>
              <a:buNone/>
            </a:pPr>
            <a:r>
              <a:rPr lang="en-US" altLang="en-US" sz="2400" u="none"/>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a:extLst>
              <a:ext uri="{FF2B5EF4-FFF2-40B4-BE49-F238E27FC236}">
                <a16:creationId xmlns:a16="http://schemas.microsoft.com/office/drawing/2014/main" id="{4AF537D4-BA15-5C1A-A258-1E733976254D}"/>
              </a:ext>
            </a:extLst>
          </p:cNvPr>
          <p:cNvSpPr txBox="1">
            <a:spLocks noChangeArrowheads="1"/>
          </p:cNvSpPr>
          <p:nvPr/>
        </p:nvSpPr>
        <p:spPr bwMode="auto">
          <a:xfrm>
            <a:off x="0" y="95250"/>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1">
                <a:solidFill>
                  <a:srgbClr val="FF0000"/>
                </a:solidFill>
              </a:rPr>
              <a:t>I.TÌM HIỂU NGUYÊN LÍ VÀ QUY TRÌNH TÁCH CHIẾT DNA</a:t>
            </a:r>
          </a:p>
        </p:txBody>
      </p:sp>
      <p:sp>
        <p:nvSpPr>
          <p:cNvPr id="6147" name="TextBox 1">
            <a:extLst>
              <a:ext uri="{FF2B5EF4-FFF2-40B4-BE49-F238E27FC236}">
                <a16:creationId xmlns:a16="http://schemas.microsoft.com/office/drawing/2014/main" id="{18B06494-38A1-8763-F817-BBAB681387D0}"/>
              </a:ext>
            </a:extLst>
          </p:cNvPr>
          <p:cNvSpPr txBox="1">
            <a:spLocks noChangeArrowheads="1"/>
          </p:cNvSpPr>
          <p:nvPr/>
        </p:nvSpPr>
        <p:spPr bwMode="auto">
          <a:xfrm>
            <a:off x="3175" y="631825"/>
            <a:ext cx="39957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u="none"/>
              <a:t>CH 1.</a:t>
            </a:r>
            <a:r>
              <a:rPr lang="en-US" altLang="en-US" sz="1800" u="none"/>
              <a:t> </a:t>
            </a:r>
            <a:r>
              <a:rPr lang="vi-VN" altLang="en-US" sz="1800" u="none"/>
              <a:t>Quan sát Hình 2.1, hãy mô tả quy trình cơ bản tách chiết DNA từ tế bào. Từ đó, hãy cho biết nguyên lí của phương pháp tách chiết DNA</a:t>
            </a:r>
            <a:endParaRPr lang="en-US" altLang="en-US" sz="1800"/>
          </a:p>
        </p:txBody>
      </p:sp>
      <p:sp>
        <p:nvSpPr>
          <p:cNvPr id="3" name="TextBox 2">
            <a:extLst>
              <a:ext uri="{FF2B5EF4-FFF2-40B4-BE49-F238E27FC236}">
                <a16:creationId xmlns:a16="http://schemas.microsoft.com/office/drawing/2014/main" id="{6FEF5B68-CF32-C215-666A-6D5ECB7810EC}"/>
              </a:ext>
            </a:extLst>
          </p:cNvPr>
          <p:cNvSpPr txBox="1">
            <a:spLocks noChangeArrowheads="1"/>
          </p:cNvSpPr>
          <p:nvPr/>
        </p:nvSpPr>
        <p:spPr bwMode="auto">
          <a:xfrm>
            <a:off x="3175" y="1816100"/>
            <a:ext cx="550545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b="1" i="1" u="none"/>
              <a:t>-</a:t>
            </a:r>
            <a:r>
              <a:rPr lang="vi-VN" altLang="en-US" sz="1600" b="1" i="1" u="none"/>
              <a:t>Quy trình cơ bản tách chiết DNA gồm các bước:</a:t>
            </a:r>
            <a:endParaRPr lang="en-US" altLang="en-US" sz="1600" b="1" i="1" u="none"/>
          </a:p>
          <a:p>
            <a:pPr eaLnBrk="1" hangingPunct="1">
              <a:spcBef>
                <a:spcPct val="0"/>
              </a:spcBef>
              <a:buFontTx/>
              <a:buNone/>
            </a:pPr>
            <a:r>
              <a:rPr lang="vi-VN" altLang="en-US" sz="1600" i="1" u="none"/>
              <a:t>+ Bước 1: Chuẩn bị mẫu sinh phẩm: nguồn thu nhận DNA có thể từ tế bào vi khuẩn, mô thực vật hoặc động vật.</a:t>
            </a:r>
            <a:endParaRPr lang="en-US" altLang="en-US" sz="1600" i="1" u="none"/>
          </a:p>
          <a:p>
            <a:pPr eaLnBrk="1" hangingPunct="1">
              <a:spcBef>
                <a:spcPct val="0"/>
              </a:spcBef>
              <a:buFontTx/>
              <a:buNone/>
            </a:pPr>
            <a:r>
              <a:rPr lang="vi-VN" altLang="en-US" sz="1600" i="1" u="none"/>
              <a:t>+ Bước 2: Lí giải tế bào: phá vỡ màng sinh chất và màng nhân (ở tế bào nhân thực).</a:t>
            </a:r>
            <a:endParaRPr lang="en-US" altLang="en-US" sz="1600" i="1" u="none"/>
          </a:p>
          <a:p>
            <a:pPr eaLnBrk="1" hangingPunct="1">
              <a:spcBef>
                <a:spcPct val="0"/>
              </a:spcBef>
              <a:buFontTx/>
              <a:buNone/>
            </a:pPr>
            <a:r>
              <a:rPr lang="vi-VN" altLang="en-US" sz="1600" i="1" u="none"/>
              <a:t>+ Bước 3: Loại bỏ các thành phần không mong muốn như carbohydrate, lipid, protein, RNA,...</a:t>
            </a:r>
            <a:endParaRPr lang="en-US" altLang="en-US" sz="1600" i="1" u="none"/>
          </a:p>
          <a:p>
            <a:pPr eaLnBrk="1" hangingPunct="1">
              <a:spcBef>
                <a:spcPct val="0"/>
              </a:spcBef>
              <a:buFontTx/>
              <a:buNone/>
            </a:pPr>
            <a:r>
              <a:rPr lang="vi-VN" altLang="en-US" sz="1600" i="1" u="none"/>
              <a:t>+ Bước 4: Thu nhận DNA: rửa dịch chiết DNA để loại bỏ các tạp chất còn sót lại để thu nhân DNA tinh khiết</a:t>
            </a:r>
            <a:r>
              <a:rPr lang="vi-VN" altLang="en-US" sz="1600" b="1" i="1" u="none"/>
              <a:t>.</a:t>
            </a:r>
            <a:endParaRPr lang="en-US" altLang="en-US" sz="1600" b="1" i="1" u="none"/>
          </a:p>
          <a:p>
            <a:pPr eaLnBrk="1" hangingPunct="1">
              <a:spcBef>
                <a:spcPct val="0"/>
              </a:spcBef>
              <a:buFontTx/>
              <a:buNone/>
            </a:pPr>
            <a:r>
              <a:rPr lang="en-US" altLang="en-US" sz="1600" b="1" i="1" u="none"/>
              <a:t>  -</a:t>
            </a:r>
            <a:r>
              <a:rPr lang="vi-VN" altLang="en-US" sz="1600" b="1" i="1" u="none"/>
              <a:t> Nguyên lí cơ bản </a:t>
            </a:r>
            <a:r>
              <a:rPr lang="en-US" altLang="en-US" sz="1600" b="1" i="1" u="none"/>
              <a:t>: </a:t>
            </a:r>
            <a:r>
              <a:rPr lang="en-US" altLang="en-US" sz="1600" i="1" u="none"/>
              <a:t>L</a:t>
            </a:r>
            <a:r>
              <a:rPr lang="vi-VN" altLang="en-US" sz="1600" i="1" u="none"/>
              <a:t>à giải phóng DNA còn nguyên vẹn vào dung dịch tách chiết, loại bỏ các tạp chốt để thu nhận DNA tinh sạch.</a:t>
            </a:r>
            <a:endParaRPr lang="en-US" altLang="en-US" sz="1600" i="1" u="none"/>
          </a:p>
        </p:txBody>
      </p:sp>
      <p:pic>
        <p:nvPicPr>
          <p:cNvPr id="6149" name="Picture 2">
            <a:extLst>
              <a:ext uri="{FF2B5EF4-FFF2-40B4-BE49-F238E27FC236}">
                <a16:creationId xmlns:a16="http://schemas.microsoft.com/office/drawing/2014/main" id="{09A42B79-D5E1-04F3-8E12-C8FD4ADF6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555625"/>
            <a:ext cx="3492500" cy="458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8AFBD81-D2C2-8CD9-177E-7B6CB3FFBB12}"/>
              </a:ext>
            </a:extLst>
          </p:cNvPr>
          <p:cNvSpPr txBox="1">
            <a:spLocks noChangeArrowheads="1"/>
          </p:cNvSpPr>
          <p:nvPr/>
        </p:nvSpPr>
        <p:spPr bwMode="auto">
          <a:xfrm>
            <a:off x="0" y="95250"/>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1">
                <a:solidFill>
                  <a:srgbClr val="FF0000"/>
                </a:solidFill>
              </a:rPr>
              <a:t>I.TÌM HIỂU NGUYÊN LÍ VÀ QUY TRÌNH TÁCH CHIẾT DNA</a:t>
            </a:r>
          </a:p>
        </p:txBody>
      </p:sp>
      <p:pic>
        <p:nvPicPr>
          <p:cNvPr id="7171" name="Picture 2">
            <a:extLst>
              <a:ext uri="{FF2B5EF4-FFF2-40B4-BE49-F238E27FC236}">
                <a16:creationId xmlns:a16="http://schemas.microsoft.com/office/drawing/2014/main" id="{61028C16-A8E1-BBDB-9751-1C7876228E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557213"/>
            <a:ext cx="4572000" cy="458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2" name="TextBox 4">
            <a:extLst>
              <a:ext uri="{FF2B5EF4-FFF2-40B4-BE49-F238E27FC236}">
                <a16:creationId xmlns:a16="http://schemas.microsoft.com/office/drawing/2014/main" id="{76566362-2F24-6F1A-8393-07B473874F11}"/>
              </a:ext>
            </a:extLst>
          </p:cNvPr>
          <p:cNvSpPr txBox="1">
            <a:spLocks noChangeArrowheads="1"/>
          </p:cNvSpPr>
          <p:nvPr/>
        </p:nvSpPr>
        <p:spPr bwMode="auto">
          <a:xfrm>
            <a:off x="0" y="650875"/>
            <a:ext cx="41767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1" u="none"/>
              <a:t>CH 2</a:t>
            </a:r>
            <a:r>
              <a:rPr lang="en-US" altLang="en-US" sz="2000" u="none"/>
              <a:t>.</a:t>
            </a:r>
            <a:r>
              <a:rPr lang="vi-VN" altLang="en-US" sz="2000" u="none"/>
              <a:t> Quan sát Hình 2.2, cho biết mục đích và cơ chế của quá trình li giải tế bào.</a:t>
            </a:r>
            <a:endParaRPr lang="en-US" altLang="en-US" sz="2000" u="none"/>
          </a:p>
        </p:txBody>
      </p:sp>
      <p:sp>
        <p:nvSpPr>
          <p:cNvPr id="6" name="TextBox 5">
            <a:extLst>
              <a:ext uri="{FF2B5EF4-FFF2-40B4-BE49-F238E27FC236}">
                <a16:creationId xmlns:a16="http://schemas.microsoft.com/office/drawing/2014/main" id="{EBEA837C-C155-4F94-FF66-B9007A344D1D}"/>
              </a:ext>
            </a:extLst>
          </p:cNvPr>
          <p:cNvSpPr txBox="1">
            <a:spLocks noChangeArrowheads="1"/>
          </p:cNvSpPr>
          <p:nvPr/>
        </p:nvSpPr>
        <p:spPr bwMode="auto">
          <a:xfrm>
            <a:off x="71438" y="1666875"/>
            <a:ext cx="4500562"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i="1" u="none">
                <a:solidFill>
                  <a:srgbClr val="006600"/>
                </a:solidFill>
              </a:rPr>
              <a:t>-</a:t>
            </a:r>
            <a:r>
              <a:rPr lang="vi-VN" altLang="en-US" sz="2000" b="1" i="1">
                <a:solidFill>
                  <a:srgbClr val="006600"/>
                </a:solidFill>
              </a:rPr>
              <a:t>Mục đích</a:t>
            </a:r>
            <a:r>
              <a:rPr lang="vi-VN" altLang="en-US" sz="2000" i="1" u="none">
                <a:solidFill>
                  <a:srgbClr val="006600"/>
                </a:solidFill>
              </a:rPr>
              <a:t>: giải phóng DNA vào dịch chiết.</a:t>
            </a:r>
            <a:endParaRPr lang="en-US" altLang="en-US" sz="2000" i="1" u="none">
              <a:solidFill>
                <a:srgbClr val="006600"/>
              </a:solidFill>
            </a:endParaRPr>
          </a:p>
          <a:p>
            <a:pPr eaLnBrk="1" hangingPunct="1">
              <a:spcBef>
                <a:spcPct val="0"/>
              </a:spcBef>
              <a:buFontTx/>
              <a:buNone/>
            </a:pPr>
            <a:r>
              <a:rPr lang="en-US" altLang="en-US" sz="2000" b="1" i="1">
                <a:solidFill>
                  <a:srgbClr val="006600"/>
                </a:solidFill>
              </a:rPr>
              <a:t>- </a:t>
            </a:r>
            <a:r>
              <a:rPr lang="vi-VN" altLang="en-US" sz="2000" b="1" i="1">
                <a:solidFill>
                  <a:srgbClr val="006600"/>
                </a:solidFill>
              </a:rPr>
              <a:t>Cơ chế</a:t>
            </a:r>
            <a:r>
              <a:rPr lang="vi-VN" altLang="en-US" sz="2000" i="1" u="none">
                <a:solidFill>
                  <a:srgbClr val="006600"/>
                </a:solidFill>
              </a:rPr>
              <a:t>: phá vỡ màng tế bào và màng nhân bằng các chất tẩy, enzyme; cần sử dụng thêm các biện pháp cơ học (nghiền bằng cối, dùng máy xay) hoặc sử dụng enzyme để phá vỡ thành tế bào; mô động vật cần được xử lí bằng enzyme để phá huỷ các mô liên kết, cắt bỏ phần mô chết và phần thừa (như mỡ).</a:t>
            </a:r>
            <a:endParaRPr lang="en-US" altLang="en-US" sz="2000" i="1" u="none">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3">
            <a:extLst>
              <a:ext uri="{FF2B5EF4-FFF2-40B4-BE49-F238E27FC236}">
                <a16:creationId xmlns:a16="http://schemas.microsoft.com/office/drawing/2014/main" id="{D577009D-CF69-6355-C4AB-5E51F83A646B}"/>
              </a:ext>
            </a:extLst>
          </p:cNvPr>
          <p:cNvSpPr txBox="1">
            <a:spLocks noChangeArrowheads="1"/>
          </p:cNvSpPr>
          <p:nvPr/>
        </p:nvSpPr>
        <p:spPr bwMode="auto">
          <a:xfrm>
            <a:off x="0" y="95250"/>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1">
                <a:solidFill>
                  <a:srgbClr val="FF0000"/>
                </a:solidFill>
              </a:rPr>
              <a:t>I.TÌM HIỂU NGUYÊN LÍ VÀ QUY TRÌNH TÁCH CHIẾT DNA</a:t>
            </a:r>
          </a:p>
        </p:txBody>
      </p:sp>
      <p:sp>
        <p:nvSpPr>
          <p:cNvPr id="8195" name="TextBox 4">
            <a:extLst>
              <a:ext uri="{FF2B5EF4-FFF2-40B4-BE49-F238E27FC236}">
                <a16:creationId xmlns:a16="http://schemas.microsoft.com/office/drawing/2014/main" id="{F94BC8A5-0D75-34C0-0447-465D5B84E0D8}"/>
              </a:ext>
            </a:extLst>
          </p:cNvPr>
          <p:cNvSpPr txBox="1">
            <a:spLocks noChangeArrowheads="1"/>
          </p:cNvSpPr>
          <p:nvPr/>
        </p:nvSpPr>
        <p:spPr bwMode="auto">
          <a:xfrm>
            <a:off x="-23813" y="536575"/>
            <a:ext cx="9167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1" u="none"/>
              <a:t>CH3</a:t>
            </a:r>
            <a:r>
              <a:rPr lang="en-US" altLang="en-US" sz="2400" u="none"/>
              <a:t>. </a:t>
            </a:r>
            <a:r>
              <a:rPr lang="vi-VN" altLang="en-US" sz="2400" u="none"/>
              <a:t>Quá trình </a:t>
            </a:r>
            <a:r>
              <a:rPr lang="en-US" altLang="en-US" sz="2400" u="none"/>
              <a:t>li</a:t>
            </a:r>
            <a:r>
              <a:rPr lang="vi-VN" altLang="en-US" sz="2400" u="none"/>
              <a:t> giải các loại tế bào có đặc điểm gì khác nhau?</a:t>
            </a:r>
            <a:endParaRPr lang="en-US" altLang="en-US" sz="2400" u="none"/>
          </a:p>
        </p:txBody>
      </p:sp>
      <p:sp>
        <p:nvSpPr>
          <p:cNvPr id="8196" name="TextBox 5">
            <a:extLst>
              <a:ext uri="{FF2B5EF4-FFF2-40B4-BE49-F238E27FC236}">
                <a16:creationId xmlns:a16="http://schemas.microsoft.com/office/drawing/2014/main" id="{C4CA633E-3C97-E947-72BC-B6853DEF1ED0}"/>
              </a:ext>
            </a:extLst>
          </p:cNvPr>
          <p:cNvSpPr txBox="1">
            <a:spLocks noChangeArrowheads="1"/>
          </p:cNvSpPr>
          <p:nvPr/>
        </p:nvSpPr>
        <p:spPr bwMode="auto">
          <a:xfrm>
            <a:off x="0" y="1058863"/>
            <a:ext cx="91440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vi-VN" altLang="en-US" sz="2400" i="1" u="none"/>
              <a:t>Do cấu trúc của các loại tế bào có sự khác nhau nên trong quá trình li giải có thể sử dụng kết hợp một số phương pháp vật lí.</a:t>
            </a:r>
            <a:endParaRPr lang="en-US" altLang="en-US" sz="2400" i="1" u="none"/>
          </a:p>
          <a:p>
            <a:pPr eaLnBrk="1" hangingPunct="1">
              <a:spcBef>
                <a:spcPct val="0"/>
              </a:spcBef>
              <a:buFontTx/>
              <a:buNone/>
            </a:pPr>
            <a:r>
              <a:rPr lang="en-US" altLang="en-US" sz="2400" i="1" u="none"/>
              <a:t>-</a:t>
            </a:r>
            <a:r>
              <a:rPr lang="vi-VN" altLang="en-US" sz="2400" i="1" u="none"/>
              <a:t>Tế bào vi khuẩn: quy trình tách chiết đơn giản.</a:t>
            </a:r>
            <a:endParaRPr lang="en-US" altLang="en-US" sz="2400" i="1" u="none"/>
          </a:p>
          <a:p>
            <a:pPr eaLnBrk="1" hangingPunct="1">
              <a:spcBef>
                <a:spcPct val="0"/>
              </a:spcBef>
              <a:buFontTx/>
              <a:buNone/>
            </a:pPr>
            <a:r>
              <a:rPr lang="en-US" altLang="en-US" sz="2400" i="1" u="none"/>
              <a:t>-</a:t>
            </a:r>
            <a:r>
              <a:rPr lang="vi-VN" altLang="en-US" sz="2400" i="1" u="none"/>
              <a:t>Tế bào mô thực vật và tế bào động vật: có kích thước lớn nên thường phải nghiền nhỏ trong môi trường chứa nitrogen lỏng thành các hạt mịn để dễ dàng tách chiết DNA</a:t>
            </a:r>
            <a:r>
              <a:rPr lang="en-US" altLang="en-US" sz="2400" i="1" u="none"/>
              <a:t>: </a:t>
            </a:r>
            <a:r>
              <a:rPr lang="vi-VN" altLang="en-US" sz="2400" i="1" u="none"/>
              <a:t>Tế bào thực vật: cần sử dụng thêm các biện pháp cơ học (nghiền bằng cối, dùng máy xay) hoặc sử dụng enzyme để phá vỡ thành tế bào.</a:t>
            </a:r>
            <a:endParaRPr lang="en-US" altLang="en-US" sz="2400" i="1" u="none"/>
          </a:p>
          <a:p>
            <a:pPr eaLnBrk="1" hangingPunct="1">
              <a:spcBef>
                <a:spcPct val="0"/>
              </a:spcBef>
              <a:buFontTx/>
              <a:buNone/>
            </a:pPr>
            <a:r>
              <a:rPr lang="en-US" altLang="en-US" sz="2400" i="1" u="none"/>
              <a:t> -</a:t>
            </a:r>
            <a:r>
              <a:rPr lang="vi-VN" altLang="en-US" sz="2400" i="1" u="none"/>
              <a:t>Tế bào động vật: cần được xử lí bằng enzyme để phá huỷ các mô liên kết, cắt bỏ phần mô chết và phần thừa (như mỡ).</a:t>
            </a:r>
            <a:endParaRPr lang="en-US" altLang="en-US" sz="2400" i="1" u="none"/>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3">
            <a:extLst>
              <a:ext uri="{FF2B5EF4-FFF2-40B4-BE49-F238E27FC236}">
                <a16:creationId xmlns:a16="http://schemas.microsoft.com/office/drawing/2014/main" id="{75F76412-1BBD-C36F-7971-E5DA81EC7F26}"/>
              </a:ext>
            </a:extLst>
          </p:cNvPr>
          <p:cNvSpPr txBox="1">
            <a:spLocks noChangeArrowheads="1"/>
          </p:cNvSpPr>
          <p:nvPr/>
        </p:nvSpPr>
        <p:spPr bwMode="auto">
          <a:xfrm>
            <a:off x="0" y="95250"/>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1">
                <a:solidFill>
                  <a:srgbClr val="FF0000"/>
                </a:solidFill>
              </a:rPr>
              <a:t>I.TÌM HIỂU NGUYÊN LÍ VÀ QUY TRÌNH TÁCH CHIẾT DNA</a:t>
            </a:r>
          </a:p>
        </p:txBody>
      </p:sp>
      <p:sp>
        <p:nvSpPr>
          <p:cNvPr id="9219" name="Rectangle 5">
            <a:extLst>
              <a:ext uri="{FF2B5EF4-FFF2-40B4-BE49-F238E27FC236}">
                <a16:creationId xmlns:a16="http://schemas.microsoft.com/office/drawing/2014/main" id="{3E8CFC6C-AFD3-CB08-D30A-BA3DFEB8D85C}"/>
              </a:ext>
            </a:extLst>
          </p:cNvPr>
          <p:cNvSpPr>
            <a:spLocks noChangeArrowheads="1"/>
          </p:cNvSpPr>
          <p:nvPr/>
        </p:nvSpPr>
        <p:spPr bwMode="auto">
          <a:xfrm>
            <a:off x="0" y="627063"/>
            <a:ext cx="9144000" cy="3457575"/>
          </a:xfrm>
          <a:prstGeom prst="rect">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u="none"/>
              <a:t>- Để thu nhận DNA phục vụ cho các quá trình nghiên cứu và ứng dụng cần tiến hành tách chiết DNA từ tế bào của sinh vật như vi khuẩn, thực vật, động vật….</a:t>
            </a:r>
          </a:p>
          <a:p>
            <a:pPr eaLnBrk="1" hangingPunct="1">
              <a:spcBef>
                <a:spcPct val="0"/>
              </a:spcBef>
              <a:buFontTx/>
              <a:buNone/>
            </a:pPr>
            <a:r>
              <a:rPr lang="en-US" altLang="en-US" sz="2400" u="none"/>
              <a:t>-Nguyên lý cơ bản của tách chiết DNA là giải phóng DNA còn nguyên vẹn vào dung dịch chiết, loại bỏ tạp chất để thu DNA tinh sạch</a:t>
            </a:r>
          </a:p>
          <a:p>
            <a:pPr eaLnBrk="1" hangingPunct="1">
              <a:spcBef>
                <a:spcPct val="0"/>
              </a:spcBef>
              <a:buFontTx/>
              <a:buNone/>
            </a:pPr>
            <a:r>
              <a:rPr lang="en-US" altLang="en-US" sz="2400" u="none"/>
              <a:t>-Quy trình tách chiết DNA:Chuẩn bị mẫu sinh phẩm</a:t>
            </a:r>
            <a:r>
              <a:rPr lang="en-US" altLang="en-US" sz="2400" u="none">
                <a:sym typeface="Wingdings" panose="05000000000000000000" pitchFamily="2" charset="2"/>
              </a:rPr>
              <a:t></a:t>
            </a:r>
            <a:r>
              <a:rPr lang="en-US" altLang="en-US" sz="2400" u="none"/>
              <a:t>Li giải tế bào</a:t>
            </a:r>
            <a:r>
              <a:rPr lang="en-US" altLang="en-US" sz="2400" u="none">
                <a:sym typeface="Wingdings" panose="05000000000000000000" pitchFamily="2" charset="2"/>
              </a:rPr>
              <a:t></a:t>
            </a:r>
            <a:r>
              <a:rPr lang="en-US" altLang="en-US" sz="2400" u="none"/>
              <a:t>loại bỏ các thành phần không mong muốn</a:t>
            </a:r>
            <a:r>
              <a:rPr lang="en-US" altLang="en-US" sz="2400" u="none">
                <a:sym typeface="Wingdings" panose="05000000000000000000" pitchFamily="2" charset="2"/>
              </a:rPr>
              <a:t></a:t>
            </a:r>
            <a:r>
              <a:rPr lang="en-US" altLang="en-US" sz="2400" u="none"/>
              <a:t>Tinh sạch thu nhận DNA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reeform 2">
            <a:extLst>
              <a:ext uri="{FF2B5EF4-FFF2-40B4-BE49-F238E27FC236}">
                <a16:creationId xmlns:a16="http://schemas.microsoft.com/office/drawing/2014/main" id="{811B7ACD-6D5A-B5E8-F8FF-90B9E4C52FB7}"/>
              </a:ext>
            </a:extLst>
          </p:cNvPr>
          <p:cNvSpPr>
            <a:spLocks/>
          </p:cNvSpPr>
          <p:nvPr/>
        </p:nvSpPr>
        <p:spPr bwMode="auto">
          <a:xfrm>
            <a:off x="-4763" y="11113"/>
            <a:ext cx="9148763" cy="5143500"/>
          </a:xfrm>
          <a:custGeom>
            <a:avLst/>
            <a:gdLst>
              <a:gd name="T0" fmla="*/ 0 w 18297144"/>
              <a:gd name="T1" fmla="*/ 0 h 10287000"/>
              <a:gd name="T2" fmla="*/ 18297144 w 18297144"/>
              <a:gd name="T3" fmla="*/ 0 h 10287000"/>
              <a:gd name="T4" fmla="*/ 18297144 w 18297144"/>
              <a:gd name="T5" fmla="*/ 10287000 h 10287000"/>
              <a:gd name="T6" fmla="*/ 0 w 18297144"/>
              <a:gd name="T7" fmla="*/ 10287000 h 10287000"/>
              <a:gd name="T8" fmla="*/ 0 w 18297144"/>
              <a:gd name="T9" fmla="*/ 0 h 10287000"/>
            </a:gdLst>
            <a:ahLst/>
            <a:cxnLst>
              <a:cxn ang="0">
                <a:pos x="T0" y="T1"/>
              </a:cxn>
              <a:cxn ang="0">
                <a:pos x="T2" y="T3"/>
              </a:cxn>
              <a:cxn ang="0">
                <a:pos x="T4" y="T5"/>
              </a:cxn>
              <a:cxn ang="0">
                <a:pos x="T6" y="T7"/>
              </a:cxn>
              <a:cxn ang="0">
                <a:pos x="T8" y="T9"/>
              </a:cxn>
            </a:cxnLst>
            <a:rect l="0" t="0" r="r" b="b"/>
            <a:pathLst>
              <a:path w="18297144" h="10287000">
                <a:moveTo>
                  <a:pt x="0" y="0"/>
                </a:moveTo>
                <a:lnTo>
                  <a:pt x="18297144" y="0"/>
                </a:lnTo>
                <a:lnTo>
                  <a:pt x="18297144" y="10287000"/>
                </a:lnTo>
                <a:lnTo>
                  <a:pt x="0" y="10287000"/>
                </a:lnTo>
                <a:lnTo>
                  <a:pt x="0" y="0"/>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TextBox 6">
            <a:extLst>
              <a:ext uri="{FF2B5EF4-FFF2-40B4-BE49-F238E27FC236}">
                <a16:creationId xmlns:a16="http://schemas.microsoft.com/office/drawing/2014/main" id="{BC1EA6BD-2323-3543-2D65-4E1E8BB6BD55}"/>
              </a:ext>
            </a:extLst>
          </p:cNvPr>
          <p:cNvSpPr txBox="1"/>
          <p:nvPr/>
        </p:nvSpPr>
        <p:spPr>
          <a:xfrm>
            <a:off x="1838325" y="495300"/>
            <a:ext cx="5467350" cy="741363"/>
          </a:xfrm>
          <a:prstGeom prst="rect">
            <a:avLst/>
          </a:prstGeom>
        </p:spPr>
        <p:txBody>
          <a:bodyPr lIns="0" tIns="0" rIns="0" bIns="0">
            <a:spAutoFit/>
          </a:bodyPr>
          <a:lstStyle/>
          <a:p>
            <a:pPr algn="ctr" eaLnBrk="1" hangingPunct="1">
              <a:lnSpc>
                <a:spcPts val="3008"/>
              </a:lnSpc>
              <a:defRPr/>
            </a:pPr>
            <a:r>
              <a:rPr lang="en-US" sz="2350" dirty="0" err="1">
                <a:solidFill>
                  <a:srgbClr val="004AAD"/>
                </a:solidFill>
                <a:latin typeface="Alegreya Bold"/>
              </a:rPr>
              <a:t>Bộ</a:t>
            </a:r>
            <a:r>
              <a:rPr lang="en-US" sz="2350" dirty="0">
                <a:solidFill>
                  <a:srgbClr val="004AAD"/>
                </a:solidFill>
                <a:latin typeface="Alegreya Bold"/>
              </a:rPr>
              <a:t> </a:t>
            </a:r>
            <a:r>
              <a:rPr lang="en-US" sz="2350" dirty="0" err="1">
                <a:solidFill>
                  <a:srgbClr val="004AAD"/>
                </a:solidFill>
                <a:latin typeface="Alegreya Bold"/>
              </a:rPr>
              <a:t>sách</a:t>
            </a:r>
            <a:r>
              <a:rPr lang="en-US" sz="2350" dirty="0">
                <a:solidFill>
                  <a:srgbClr val="004AAD"/>
                </a:solidFill>
                <a:latin typeface="Alegreya Bold"/>
              </a:rPr>
              <a:t>: </a:t>
            </a:r>
            <a:r>
              <a:rPr lang="en-US" sz="2350" dirty="0" err="1">
                <a:solidFill>
                  <a:srgbClr val="004AAD"/>
                </a:solidFill>
                <a:latin typeface="Alegreya Bold"/>
              </a:rPr>
              <a:t>Chân</a:t>
            </a:r>
            <a:r>
              <a:rPr lang="en-US" sz="2350" dirty="0">
                <a:solidFill>
                  <a:srgbClr val="004AAD"/>
                </a:solidFill>
                <a:latin typeface="Alegreya Bold"/>
              </a:rPr>
              <a:t> </a:t>
            </a:r>
            <a:r>
              <a:rPr lang="en-US" sz="2350" dirty="0" err="1">
                <a:solidFill>
                  <a:srgbClr val="004AAD"/>
                </a:solidFill>
                <a:latin typeface="Alegreya Bold"/>
              </a:rPr>
              <a:t>trời</a:t>
            </a:r>
            <a:r>
              <a:rPr lang="en-US" sz="2350" dirty="0">
                <a:solidFill>
                  <a:srgbClr val="004AAD"/>
                </a:solidFill>
                <a:latin typeface="Alegreya Bold"/>
              </a:rPr>
              <a:t> </a:t>
            </a:r>
            <a:r>
              <a:rPr lang="en-US" sz="2350" dirty="0" err="1">
                <a:solidFill>
                  <a:srgbClr val="004AAD"/>
                </a:solidFill>
                <a:latin typeface="Alegreya Bold"/>
              </a:rPr>
              <a:t>sáng</a:t>
            </a:r>
            <a:r>
              <a:rPr lang="en-US" sz="2350" dirty="0">
                <a:solidFill>
                  <a:srgbClr val="004AAD"/>
                </a:solidFill>
                <a:latin typeface="Alegreya Bold"/>
              </a:rPr>
              <a:t> </a:t>
            </a:r>
            <a:r>
              <a:rPr lang="en-US" sz="2350" dirty="0" err="1">
                <a:solidFill>
                  <a:srgbClr val="004AAD"/>
                </a:solidFill>
                <a:latin typeface="Alegreya Bold"/>
              </a:rPr>
              <a:t>tạo</a:t>
            </a:r>
            <a:endParaRPr lang="en-US" sz="2350" dirty="0">
              <a:solidFill>
                <a:srgbClr val="004AAD"/>
              </a:solidFill>
              <a:latin typeface="Alegreya Bold"/>
            </a:endParaRPr>
          </a:p>
          <a:p>
            <a:pPr algn="ctr" eaLnBrk="1" hangingPunct="1">
              <a:lnSpc>
                <a:spcPts val="3008"/>
              </a:lnSpc>
              <a:defRPr/>
            </a:pPr>
            <a:r>
              <a:rPr lang="en-US" sz="2350" dirty="0">
                <a:solidFill>
                  <a:srgbClr val="004AAD"/>
                </a:solidFill>
                <a:latin typeface="Alegreya Bold"/>
              </a:rPr>
              <a:t>Môn </a:t>
            </a:r>
            <a:r>
              <a:rPr lang="en-US" sz="2350" dirty="0" err="1">
                <a:solidFill>
                  <a:srgbClr val="004AAD"/>
                </a:solidFill>
                <a:latin typeface="Alegreya Bold"/>
              </a:rPr>
              <a:t>học</a:t>
            </a:r>
            <a:r>
              <a:rPr lang="en-US" sz="2350" dirty="0">
                <a:solidFill>
                  <a:srgbClr val="004AAD"/>
                </a:solidFill>
                <a:latin typeface="Alegreya Bold"/>
              </a:rPr>
              <a:t>: </a:t>
            </a:r>
            <a:r>
              <a:rPr lang="en-US" sz="2350" dirty="0" err="1">
                <a:solidFill>
                  <a:srgbClr val="004AAD"/>
                </a:solidFill>
                <a:latin typeface="Alegreya Bold"/>
              </a:rPr>
              <a:t>Chuyên</a:t>
            </a:r>
            <a:r>
              <a:rPr lang="en-US" sz="2350" dirty="0">
                <a:solidFill>
                  <a:srgbClr val="004AAD"/>
                </a:solidFill>
                <a:latin typeface="Alegreya Bold"/>
              </a:rPr>
              <a:t> </a:t>
            </a:r>
            <a:r>
              <a:rPr lang="en-US" sz="2350" dirty="0" err="1">
                <a:solidFill>
                  <a:srgbClr val="004AAD"/>
                </a:solidFill>
                <a:latin typeface="Alegreya Bold"/>
              </a:rPr>
              <a:t>đề</a:t>
            </a:r>
            <a:r>
              <a:rPr lang="en-US" sz="2350" dirty="0">
                <a:solidFill>
                  <a:srgbClr val="004AAD"/>
                </a:solidFill>
                <a:latin typeface="Alegreya Bold"/>
              </a:rPr>
              <a:t> </a:t>
            </a:r>
            <a:r>
              <a:rPr lang="en-US" sz="2350" dirty="0" err="1">
                <a:solidFill>
                  <a:srgbClr val="004AAD"/>
                </a:solidFill>
                <a:latin typeface="Alegreya Bold"/>
              </a:rPr>
              <a:t>sinh</a:t>
            </a:r>
            <a:r>
              <a:rPr lang="en-US" sz="2350" dirty="0">
                <a:solidFill>
                  <a:srgbClr val="004AAD"/>
                </a:solidFill>
                <a:latin typeface="Alegreya Bold"/>
              </a:rPr>
              <a:t> </a:t>
            </a:r>
            <a:r>
              <a:rPr lang="en-US" sz="2350" dirty="0" err="1">
                <a:solidFill>
                  <a:srgbClr val="004AAD"/>
                </a:solidFill>
                <a:latin typeface="Alegreya Bold"/>
              </a:rPr>
              <a:t>học</a:t>
            </a:r>
            <a:r>
              <a:rPr lang="en-US" sz="2350" dirty="0">
                <a:solidFill>
                  <a:srgbClr val="004AAD"/>
                </a:solidFill>
                <a:latin typeface="Alegreya Bold"/>
              </a:rPr>
              <a:t> 12</a:t>
            </a:r>
          </a:p>
        </p:txBody>
      </p:sp>
      <p:pic>
        <p:nvPicPr>
          <p:cNvPr id="10244" name="Picture 2">
            <a:extLst>
              <a:ext uri="{FF2B5EF4-FFF2-40B4-BE49-F238E27FC236}">
                <a16:creationId xmlns:a16="http://schemas.microsoft.com/office/drawing/2014/main" id="{936484C5-6C13-F76E-B526-058EF867C5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760538"/>
            <a:ext cx="8763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a:extLst>
              <a:ext uri="{FF2B5EF4-FFF2-40B4-BE49-F238E27FC236}">
                <a16:creationId xmlns:a16="http://schemas.microsoft.com/office/drawing/2014/main" id="{F7BF8CB8-CD79-8C4A-4484-5F9C1632A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3">
            <a:extLst>
              <a:ext uri="{FF2B5EF4-FFF2-40B4-BE49-F238E27FC236}">
                <a16:creationId xmlns:a16="http://schemas.microsoft.com/office/drawing/2014/main" id="{A4B5E069-17B0-0079-0453-5C78AEDCB2A7}"/>
              </a:ext>
            </a:extLst>
          </p:cNvPr>
          <p:cNvSpPr txBox="1"/>
          <p:nvPr/>
        </p:nvSpPr>
        <p:spPr>
          <a:xfrm>
            <a:off x="114300" y="704850"/>
            <a:ext cx="4545013" cy="538163"/>
          </a:xfrm>
          <a:prstGeom prst="rect">
            <a:avLst/>
          </a:prstGeom>
        </p:spPr>
        <p:txBody>
          <a:bodyPr lIns="0" tIns="0" rIns="0" bIns="0">
            <a:spAutoFit/>
          </a:bodyPr>
          <a:lstStyle/>
          <a:p>
            <a:pPr eaLnBrk="1" hangingPunct="1">
              <a:lnSpc>
                <a:spcPts val="2100"/>
              </a:lnSpc>
              <a:defRPr/>
            </a:pPr>
            <a:r>
              <a:rPr lang="en-US" sz="2000" b="1" dirty="0" err="1">
                <a:solidFill>
                  <a:srgbClr val="E56900"/>
                </a:solidFill>
                <a:latin typeface="+mj-lt"/>
              </a:rPr>
              <a:t>Hoạt</a:t>
            </a:r>
            <a:r>
              <a:rPr lang="en-US" sz="2000" b="1" dirty="0">
                <a:solidFill>
                  <a:srgbClr val="E56900"/>
                </a:solidFill>
                <a:latin typeface="+mj-lt"/>
              </a:rPr>
              <a:t> </a:t>
            </a:r>
            <a:r>
              <a:rPr lang="en-US" sz="2000" b="1" dirty="0" err="1">
                <a:solidFill>
                  <a:srgbClr val="E56900"/>
                </a:solidFill>
                <a:latin typeface="+mj-lt"/>
              </a:rPr>
              <a:t>động</a:t>
            </a:r>
            <a:r>
              <a:rPr lang="en-US" sz="2000" b="1" dirty="0">
                <a:solidFill>
                  <a:srgbClr val="E56900"/>
                </a:solidFill>
                <a:latin typeface="+mj-lt"/>
              </a:rPr>
              <a:t> 2: </a:t>
            </a:r>
            <a:r>
              <a:rPr lang="en-US" sz="2000" b="1" dirty="0" err="1">
                <a:solidFill>
                  <a:srgbClr val="E56900"/>
                </a:solidFill>
                <a:latin typeface="+mj-lt"/>
              </a:rPr>
              <a:t>Hình</a:t>
            </a:r>
            <a:r>
              <a:rPr lang="en-US" sz="2000" b="1" dirty="0">
                <a:solidFill>
                  <a:srgbClr val="E56900"/>
                </a:solidFill>
                <a:latin typeface="+mj-lt"/>
              </a:rPr>
              <a:t> </a:t>
            </a:r>
            <a:r>
              <a:rPr lang="en-US" sz="2000" b="1" dirty="0" err="1">
                <a:solidFill>
                  <a:srgbClr val="E56900"/>
                </a:solidFill>
                <a:latin typeface="+mj-lt"/>
              </a:rPr>
              <a:t>thành</a:t>
            </a:r>
            <a:r>
              <a:rPr lang="en-US" sz="2000" b="1" dirty="0">
                <a:solidFill>
                  <a:srgbClr val="E56900"/>
                </a:solidFill>
                <a:latin typeface="+mj-lt"/>
              </a:rPr>
              <a:t> </a:t>
            </a:r>
            <a:r>
              <a:rPr lang="en-US" sz="2000" b="1" dirty="0" err="1">
                <a:solidFill>
                  <a:srgbClr val="E56900"/>
                </a:solidFill>
                <a:latin typeface="+mj-lt"/>
              </a:rPr>
              <a:t>kiến</a:t>
            </a:r>
            <a:r>
              <a:rPr lang="en-US" sz="2000" b="1" dirty="0">
                <a:solidFill>
                  <a:srgbClr val="E56900"/>
                </a:solidFill>
                <a:latin typeface="+mj-lt"/>
              </a:rPr>
              <a:t> </a:t>
            </a:r>
            <a:r>
              <a:rPr lang="en-US" sz="2000" b="1" dirty="0" err="1">
                <a:solidFill>
                  <a:srgbClr val="E56900"/>
                </a:solidFill>
                <a:latin typeface="+mj-lt"/>
              </a:rPr>
              <a:t>thức</a:t>
            </a:r>
            <a:r>
              <a:rPr lang="en-US" sz="2000" b="1" dirty="0">
                <a:solidFill>
                  <a:srgbClr val="E56900"/>
                </a:solidFill>
                <a:latin typeface="+mj-lt"/>
              </a:rPr>
              <a:t> </a:t>
            </a:r>
            <a:r>
              <a:rPr lang="en-US" sz="2000" b="1" dirty="0" err="1">
                <a:solidFill>
                  <a:srgbClr val="E56900"/>
                </a:solidFill>
                <a:latin typeface="+mj-lt"/>
              </a:rPr>
              <a:t>mới</a:t>
            </a:r>
            <a:endParaRPr lang="en-US" sz="2000" b="1" dirty="0">
              <a:solidFill>
                <a:srgbClr val="E56900"/>
              </a:solidFill>
              <a:latin typeface="+mj-lt"/>
            </a:endParaRPr>
          </a:p>
        </p:txBody>
      </p:sp>
      <p:sp>
        <p:nvSpPr>
          <p:cNvPr id="13" name="Rounded Rectangle 12">
            <a:extLst>
              <a:ext uri="{FF2B5EF4-FFF2-40B4-BE49-F238E27FC236}">
                <a16:creationId xmlns:a16="http://schemas.microsoft.com/office/drawing/2014/main" id="{07195152-8025-2415-87EE-E7DA90D0D08C}"/>
              </a:ext>
            </a:extLst>
          </p:cNvPr>
          <p:cNvSpPr/>
          <p:nvPr/>
        </p:nvSpPr>
        <p:spPr>
          <a:xfrm>
            <a:off x="38100" y="2686050"/>
            <a:ext cx="2209800" cy="2341563"/>
          </a:xfrm>
          <a:prstGeom prst="roundRect">
            <a:avLst/>
          </a:prstGeom>
          <a:noFill/>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endParaRPr lang="en-VN">
              <a:ln w="38100">
                <a:solidFill>
                  <a:schemeClr val="tx1"/>
                </a:solidFill>
              </a:ln>
              <a:latin typeface="+mj-lt"/>
            </a:endParaRPr>
          </a:p>
        </p:txBody>
      </p:sp>
      <p:sp>
        <p:nvSpPr>
          <p:cNvPr id="14" name="TextBox 6">
            <a:extLst>
              <a:ext uri="{FF2B5EF4-FFF2-40B4-BE49-F238E27FC236}">
                <a16:creationId xmlns:a16="http://schemas.microsoft.com/office/drawing/2014/main" id="{F39A22B4-8152-360F-83B4-38563CF0443E}"/>
              </a:ext>
            </a:extLst>
          </p:cNvPr>
          <p:cNvSpPr txBox="1"/>
          <p:nvPr/>
        </p:nvSpPr>
        <p:spPr>
          <a:xfrm>
            <a:off x="201613" y="958850"/>
            <a:ext cx="5665787" cy="663575"/>
          </a:xfrm>
          <a:prstGeom prst="rect">
            <a:avLst/>
          </a:prstGeom>
        </p:spPr>
        <p:txBody>
          <a:bodyPr lIns="0" tIns="0" rIns="0" bIns="0">
            <a:spAutoFit/>
          </a:bodyPr>
          <a:lstStyle/>
          <a:p>
            <a:pPr eaLnBrk="1" hangingPunct="1">
              <a:lnSpc>
                <a:spcPts val="2730"/>
              </a:lnSpc>
              <a:defRPr/>
            </a:pPr>
            <a:r>
              <a:rPr lang="en-US" sz="2000" b="1" dirty="0">
                <a:solidFill>
                  <a:srgbClr val="004AAD"/>
                </a:solidFill>
                <a:latin typeface="+mj-lt"/>
              </a:rPr>
              <a:t>II. </a:t>
            </a:r>
            <a:r>
              <a:rPr lang="en-US" sz="2000" b="1" dirty="0" err="1">
                <a:solidFill>
                  <a:srgbClr val="004AAD"/>
                </a:solidFill>
                <a:latin typeface="+mj-lt"/>
              </a:rPr>
              <a:t>Một</a:t>
            </a:r>
            <a:r>
              <a:rPr lang="en-US" sz="2000" b="1" dirty="0">
                <a:solidFill>
                  <a:srgbClr val="004AAD"/>
                </a:solidFill>
                <a:latin typeface="+mj-lt"/>
              </a:rPr>
              <a:t> </a:t>
            </a:r>
            <a:r>
              <a:rPr lang="en-US" sz="2000" b="1" dirty="0" err="1">
                <a:solidFill>
                  <a:srgbClr val="004AAD"/>
                </a:solidFill>
                <a:latin typeface="+mj-lt"/>
              </a:rPr>
              <a:t>số</a:t>
            </a:r>
            <a:r>
              <a:rPr lang="en-US" sz="2000" b="1" dirty="0">
                <a:solidFill>
                  <a:srgbClr val="004AAD"/>
                </a:solidFill>
                <a:latin typeface="+mj-lt"/>
              </a:rPr>
              <a:t> </a:t>
            </a:r>
            <a:r>
              <a:rPr lang="en-US" sz="2000" b="1" dirty="0" err="1">
                <a:solidFill>
                  <a:srgbClr val="004AAD"/>
                </a:solidFill>
                <a:latin typeface="+mj-lt"/>
              </a:rPr>
              <a:t>phương</a:t>
            </a:r>
            <a:r>
              <a:rPr lang="en-US" sz="2000" b="1" dirty="0">
                <a:solidFill>
                  <a:srgbClr val="004AAD"/>
                </a:solidFill>
                <a:latin typeface="+mj-lt"/>
              </a:rPr>
              <a:t> </a:t>
            </a:r>
            <a:r>
              <a:rPr lang="en-US" sz="2000" b="1" dirty="0" err="1">
                <a:solidFill>
                  <a:srgbClr val="004AAD"/>
                </a:solidFill>
                <a:latin typeface="+mj-lt"/>
              </a:rPr>
              <a:t>pháp</a:t>
            </a:r>
            <a:r>
              <a:rPr lang="en-US" sz="2000" b="1" dirty="0">
                <a:solidFill>
                  <a:srgbClr val="004AAD"/>
                </a:solidFill>
                <a:latin typeface="+mj-lt"/>
              </a:rPr>
              <a:t> </a:t>
            </a:r>
            <a:r>
              <a:rPr lang="en-US" sz="2000" b="1" dirty="0" err="1">
                <a:solidFill>
                  <a:srgbClr val="004AAD"/>
                </a:solidFill>
                <a:latin typeface="+mj-lt"/>
              </a:rPr>
              <a:t>tách</a:t>
            </a:r>
            <a:r>
              <a:rPr lang="en-US" sz="2000" b="1" dirty="0">
                <a:solidFill>
                  <a:srgbClr val="004AAD"/>
                </a:solidFill>
                <a:latin typeface="+mj-lt"/>
              </a:rPr>
              <a:t> </a:t>
            </a:r>
            <a:r>
              <a:rPr lang="en-US" sz="2000" b="1" dirty="0" err="1">
                <a:solidFill>
                  <a:srgbClr val="004AAD"/>
                </a:solidFill>
                <a:latin typeface="+mj-lt"/>
              </a:rPr>
              <a:t>chiết</a:t>
            </a:r>
            <a:r>
              <a:rPr lang="en-US" sz="2000" b="1" dirty="0">
                <a:solidFill>
                  <a:srgbClr val="004AAD"/>
                </a:solidFill>
                <a:latin typeface="+mj-lt"/>
              </a:rPr>
              <a:t> DNA </a:t>
            </a:r>
            <a:r>
              <a:rPr lang="en-US" sz="2000" b="1" dirty="0" err="1">
                <a:solidFill>
                  <a:srgbClr val="004AAD"/>
                </a:solidFill>
                <a:latin typeface="+mj-lt"/>
              </a:rPr>
              <a:t>từ</a:t>
            </a:r>
            <a:r>
              <a:rPr lang="en-US" sz="2000" b="1" dirty="0">
                <a:solidFill>
                  <a:srgbClr val="004AAD"/>
                </a:solidFill>
                <a:latin typeface="+mj-lt"/>
              </a:rPr>
              <a:t> </a:t>
            </a:r>
            <a:r>
              <a:rPr lang="en-US" sz="2000" b="1" dirty="0" err="1">
                <a:solidFill>
                  <a:srgbClr val="004AAD"/>
                </a:solidFill>
                <a:latin typeface="+mj-lt"/>
              </a:rPr>
              <a:t>tế</a:t>
            </a:r>
            <a:r>
              <a:rPr lang="en-US" sz="2000" b="1" dirty="0">
                <a:solidFill>
                  <a:srgbClr val="004AAD"/>
                </a:solidFill>
                <a:latin typeface="+mj-lt"/>
              </a:rPr>
              <a:t> </a:t>
            </a:r>
            <a:r>
              <a:rPr lang="en-US" sz="2000" b="1" dirty="0" err="1">
                <a:solidFill>
                  <a:srgbClr val="004AAD"/>
                </a:solidFill>
                <a:latin typeface="+mj-lt"/>
              </a:rPr>
              <a:t>bào</a:t>
            </a:r>
            <a:endParaRPr lang="en-US" sz="2000" b="1" dirty="0">
              <a:solidFill>
                <a:srgbClr val="004AAD"/>
              </a:solidFill>
              <a:latin typeface="+mj-lt"/>
            </a:endParaRPr>
          </a:p>
        </p:txBody>
      </p:sp>
      <p:sp>
        <p:nvSpPr>
          <p:cNvPr id="15" name="TextBox 14">
            <a:extLst>
              <a:ext uri="{FF2B5EF4-FFF2-40B4-BE49-F238E27FC236}">
                <a16:creationId xmlns:a16="http://schemas.microsoft.com/office/drawing/2014/main" id="{CF94C232-CC52-1B33-87AE-DF81E7E2FBD4}"/>
              </a:ext>
            </a:extLst>
          </p:cNvPr>
          <p:cNvSpPr txBox="1">
            <a:spLocks noChangeArrowheads="1"/>
          </p:cNvSpPr>
          <p:nvPr/>
        </p:nvSpPr>
        <p:spPr bwMode="auto">
          <a:xfrm>
            <a:off x="2843213" y="1393825"/>
            <a:ext cx="6300787"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u="sng">
                <a:solidFill>
                  <a:schemeClr val="tx1"/>
                </a:solidFill>
                <a:latin typeface="Arial" panose="020B0604020202020204" pitchFamily="34" charset="0"/>
                <a:cs typeface="Arial" panose="020B0604020202020204" pitchFamily="34" charset="0"/>
              </a:defRPr>
            </a:lvl1pPr>
            <a:lvl2pPr marL="742950" indent="-285750">
              <a:defRPr u="sng">
                <a:solidFill>
                  <a:schemeClr val="tx1"/>
                </a:solidFill>
                <a:latin typeface="Arial" panose="020B0604020202020204" pitchFamily="34" charset="0"/>
                <a:cs typeface="Arial" panose="020B0604020202020204" pitchFamily="34" charset="0"/>
              </a:defRPr>
            </a:lvl2pPr>
            <a:lvl3pPr marL="1143000" indent="-228600">
              <a:defRPr u="sng">
                <a:solidFill>
                  <a:schemeClr val="tx1"/>
                </a:solidFill>
                <a:latin typeface="Arial" panose="020B0604020202020204" pitchFamily="34" charset="0"/>
                <a:cs typeface="Arial" panose="020B0604020202020204" pitchFamily="34" charset="0"/>
              </a:defRPr>
            </a:lvl3pPr>
            <a:lvl4pPr marL="1600200" indent="-228600">
              <a:defRPr u="sng">
                <a:solidFill>
                  <a:schemeClr val="tx1"/>
                </a:solidFill>
                <a:latin typeface="Arial" panose="020B0604020202020204" pitchFamily="34" charset="0"/>
                <a:cs typeface="Arial" panose="020B0604020202020204" pitchFamily="34" charset="0"/>
              </a:defRPr>
            </a:lvl4pPr>
            <a:lvl5pPr marL="2057400" indent="-228600">
              <a:defRPr u="sng">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9pPr>
          </a:lstStyle>
          <a:p>
            <a:pPr algn="ctr" eaLnBrk="1" hangingPunct="1">
              <a:lnSpc>
                <a:spcPct val="115000"/>
              </a:lnSpc>
            </a:pPr>
            <a:r>
              <a:rPr lang="en-US" altLang="en-US" b="1">
                <a:solidFill>
                  <a:srgbClr val="C00000"/>
                </a:solidFill>
                <a:ea typeface="Times New Roman" panose="02020603050405020304" pitchFamily="18" charset="0"/>
                <a:cs typeface="Baloo 2" charset="0"/>
              </a:rPr>
              <a:t>HS</a:t>
            </a:r>
            <a:r>
              <a:rPr lang="vi-VN" altLang="en-US" b="1">
                <a:solidFill>
                  <a:srgbClr val="C00000"/>
                </a:solidFill>
                <a:ea typeface="Times New Roman" panose="02020603050405020304" pitchFamily="18" charset="0"/>
                <a:cs typeface="Baloo 2" charset="0"/>
              </a:rPr>
              <a:t> làm việc nhóm</a:t>
            </a:r>
            <a:r>
              <a:rPr lang="en-US" altLang="en-US" b="1">
                <a:solidFill>
                  <a:srgbClr val="C00000"/>
                </a:solidFill>
                <a:ea typeface="Times New Roman" panose="02020603050405020304" pitchFamily="18" charset="0"/>
                <a:cs typeface="Baloo 2" charset="0"/>
              </a:rPr>
              <a:t> – Vòng 1: Nhóm chuyên gia</a:t>
            </a:r>
            <a:endParaRPr lang="vi-VN" altLang="en-US" b="1">
              <a:solidFill>
                <a:srgbClr val="C00000"/>
              </a:solidFill>
              <a:ea typeface="Times New Roman" panose="02020603050405020304" pitchFamily="18" charset="0"/>
              <a:cs typeface="Baloo 2" charset="0"/>
            </a:endParaRPr>
          </a:p>
          <a:p>
            <a:pPr algn="ctr" eaLnBrk="1" hangingPunct="1">
              <a:lnSpc>
                <a:spcPct val="115000"/>
              </a:lnSpc>
            </a:pPr>
            <a:r>
              <a:rPr lang="vi-VN" altLang="en-US" sz="1500" b="1">
                <a:solidFill>
                  <a:srgbClr val="000000"/>
                </a:solidFill>
                <a:ea typeface="Times New Roman" panose="02020603050405020304" pitchFamily="18" charset="0"/>
                <a:cs typeface="Baloo 2" charset="0"/>
              </a:rPr>
              <a:t>• Nhóm 1</a:t>
            </a:r>
            <a:r>
              <a:rPr lang="en-US" altLang="en-US" sz="1500" b="1">
                <a:solidFill>
                  <a:srgbClr val="000000"/>
                </a:solidFill>
                <a:ea typeface="Times New Roman" panose="02020603050405020304" pitchFamily="18" charset="0"/>
                <a:cs typeface="Baloo 2" charset="0"/>
              </a:rPr>
              <a:t>, 2</a:t>
            </a:r>
            <a:r>
              <a:rPr lang="vi-VN" altLang="en-US" sz="1500" b="1">
                <a:solidFill>
                  <a:srgbClr val="000000"/>
                </a:solidFill>
                <a:ea typeface="Times New Roman" panose="02020603050405020304" pitchFamily="18" charset="0"/>
                <a:cs typeface="Baloo 2" charset="0"/>
              </a:rPr>
              <a:t>: Tách chiết DNA bằng phương pháp tủa</a:t>
            </a:r>
            <a:r>
              <a:rPr lang="en-US" altLang="en-US" sz="1500" b="1">
                <a:solidFill>
                  <a:srgbClr val="000000"/>
                </a:solidFill>
                <a:ea typeface="Times New Roman" panose="02020603050405020304" pitchFamily="18" charset="0"/>
                <a:cs typeface="Baloo 2" charset="0"/>
              </a:rPr>
              <a:t> (Câu hỏi 4,5 SCĐ)</a:t>
            </a:r>
          </a:p>
          <a:p>
            <a:pPr algn="ctr" eaLnBrk="1" hangingPunct="1">
              <a:lnSpc>
                <a:spcPct val="115000"/>
              </a:lnSpc>
            </a:pPr>
            <a:r>
              <a:rPr lang="vi-VN" altLang="en-US" sz="1500" b="1">
                <a:solidFill>
                  <a:srgbClr val="000000"/>
                </a:solidFill>
                <a:ea typeface="Times New Roman" panose="02020603050405020304" pitchFamily="18" charset="0"/>
                <a:cs typeface="Baloo 2" charset="0"/>
              </a:rPr>
              <a:t>• Nhóm </a:t>
            </a:r>
            <a:r>
              <a:rPr lang="en-US" altLang="en-US" sz="1500" b="1">
                <a:solidFill>
                  <a:srgbClr val="000000"/>
                </a:solidFill>
                <a:ea typeface="Times New Roman" panose="02020603050405020304" pitchFamily="18" charset="0"/>
                <a:cs typeface="Baloo 2" charset="0"/>
              </a:rPr>
              <a:t>3,4 </a:t>
            </a:r>
            <a:r>
              <a:rPr lang="vi-VN" altLang="en-US" sz="1500" b="1">
                <a:solidFill>
                  <a:srgbClr val="000000"/>
                </a:solidFill>
                <a:ea typeface="Times New Roman" panose="02020603050405020304" pitchFamily="18" charset="0"/>
                <a:cs typeface="Baloo 2" charset="0"/>
              </a:rPr>
              <a:t>: Tách chiết DNA bằng phương pháp cột silica</a:t>
            </a:r>
            <a:r>
              <a:rPr lang="en-US" altLang="en-US" sz="1500" b="1">
                <a:solidFill>
                  <a:srgbClr val="000000"/>
                </a:solidFill>
                <a:ea typeface="Times New Roman" panose="02020603050405020304" pitchFamily="18" charset="0"/>
                <a:cs typeface="Baloo 2" charset="0"/>
              </a:rPr>
              <a:t> ( Câu hỏi 6 SCĐ)</a:t>
            </a:r>
            <a:endParaRPr lang="vi-VN" altLang="en-US" sz="1500" b="1">
              <a:solidFill>
                <a:srgbClr val="000000"/>
              </a:solidFill>
              <a:ea typeface="Times New Roman" panose="02020603050405020304" pitchFamily="18" charset="0"/>
              <a:cs typeface="Baloo 2" charset="0"/>
            </a:endParaRPr>
          </a:p>
        </p:txBody>
      </p:sp>
      <p:sp>
        <p:nvSpPr>
          <p:cNvPr id="16" name="Freeform 6">
            <a:extLst>
              <a:ext uri="{FF2B5EF4-FFF2-40B4-BE49-F238E27FC236}">
                <a16:creationId xmlns:a16="http://schemas.microsoft.com/office/drawing/2014/main" id="{B602233F-A334-3F57-8BFA-1003472A1622}"/>
              </a:ext>
            </a:extLst>
          </p:cNvPr>
          <p:cNvSpPr/>
          <p:nvPr/>
        </p:nvSpPr>
        <p:spPr>
          <a:xfrm>
            <a:off x="-38100" y="3044825"/>
            <a:ext cx="2220913" cy="2117725"/>
          </a:xfrm>
          <a:custGeom>
            <a:avLst/>
            <a:gdLst/>
            <a:ahLst/>
            <a:cxnLst/>
            <a:rect l="l" t="t" r="r" b="b"/>
            <a:pathLst>
              <a:path w="4823577" h="4564310">
                <a:moveTo>
                  <a:pt x="0" y="0"/>
                </a:moveTo>
                <a:lnTo>
                  <a:pt x="4823577" y="0"/>
                </a:lnTo>
                <a:lnTo>
                  <a:pt x="4823577" y="4564311"/>
                </a:lnTo>
                <a:lnTo>
                  <a:pt x="0" y="4564311"/>
                </a:lnTo>
                <a:lnTo>
                  <a:pt x="0" y="0"/>
                </a:lnTo>
                <a:close/>
              </a:path>
            </a:pathLst>
          </a:custGeom>
          <a:blipFill>
            <a:blip r:embed="rId4"/>
            <a:stretch>
              <a:fillRect/>
            </a:stretch>
          </a:blipFill>
        </p:spPr>
        <p:txBody>
          <a:bodyPr/>
          <a:lstStyle/>
          <a:p>
            <a:pPr eaLnBrk="1" hangingPunct="1">
              <a:defRPr/>
            </a:pPr>
            <a:endParaRPr lang="en-US">
              <a:latin typeface="+mj-lt"/>
            </a:endParaRPr>
          </a:p>
        </p:txBody>
      </p:sp>
      <p:sp>
        <p:nvSpPr>
          <p:cNvPr id="17" name="Freeform 6">
            <a:extLst>
              <a:ext uri="{FF2B5EF4-FFF2-40B4-BE49-F238E27FC236}">
                <a16:creationId xmlns:a16="http://schemas.microsoft.com/office/drawing/2014/main" id="{C88A7429-EC66-184F-30E2-20CA51267C27}"/>
              </a:ext>
            </a:extLst>
          </p:cNvPr>
          <p:cNvSpPr/>
          <p:nvPr/>
        </p:nvSpPr>
        <p:spPr>
          <a:xfrm>
            <a:off x="2286000" y="3044825"/>
            <a:ext cx="2220913" cy="2117725"/>
          </a:xfrm>
          <a:custGeom>
            <a:avLst/>
            <a:gdLst/>
            <a:ahLst/>
            <a:cxnLst/>
            <a:rect l="l" t="t" r="r" b="b"/>
            <a:pathLst>
              <a:path w="4823577" h="4564310">
                <a:moveTo>
                  <a:pt x="0" y="0"/>
                </a:moveTo>
                <a:lnTo>
                  <a:pt x="4823577" y="0"/>
                </a:lnTo>
                <a:lnTo>
                  <a:pt x="4823577" y="4564311"/>
                </a:lnTo>
                <a:lnTo>
                  <a:pt x="0" y="4564311"/>
                </a:lnTo>
                <a:lnTo>
                  <a:pt x="0" y="0"/>
                </a:lnTo>
                <a:close/>
              </a:path>
            </a:pathLst>
          </a:custGeom>
          <a:blipFill>
            <a:blip r:embed="rId4"/>
            <a:stretch>
              <a:fillRect/>
            </a:stretch>
          </a:blipFill>
        </p:spPr>
        <p:txBody>
          <a:bodyPr/>
          <a:lstStyle/>
          <a:p>
            <a:pPr eaLnBrk="1" hangingPunct="1">
              <a:defRPr/>
            </a:pPr>
            <a:endParaRPr lang="en-US">
              <a:latin typeface="+mj-lt"/>
            </a:endParaRPr>
          </a:p>
        </p:txBody>
      </p:sp>
      <p:sp>
        <p:nvSpPr>
          <p:cNvPr id="18" name="Freeform 6">
            <a:extLst>
              <a:ext uri="{FF2B5EF4-FFF2-40B4-BE49-F238E27FC236}">
                <a16:creationId xmlns:a16="http://schemas.microsoft.com/office/drawing/2014/main" id="{EE70A85D-28D0-2FC5-8A6A-FCA8BB90EB0D}"/>
              </a:ext>
            </a:extLst>
          </p:cNvPr>
          <p:cNvSpPr/>
          <p:nvPr/>
        </p:nvSpPr>
        <p:spPr>
          <a:xfrm>
            <a:off x="4533900" y="3044825"/>
            <a:ext cx="2220913" cy="2117725"/>
          </a:xfrm>
          <a:custGeom>
            <a:avLst/>
            <a:gdLst/>
            <a:ahLst/>
            <a:cxnLst/>
            <a:rect l="l" t="t" r="r" b="b"/>
            <a:pathLst>
              <a:path w="4823577" h="4564310">
                <a:moveTo>
                  <a:pt x="0" y="0"/>
                </a:moveTo>
                <a:lnTo>
                  <a:pt x="4823577" y="0"/>
                </a:lnTo>
                <a:lnTo>
                  <a:pt x="4823577" y="4564311"/>
                </a:lnTo>
                <a:lnTo>
                  <a:pt x="0" y="4564311"/>
                </a:lnTo>
                <a:lnTo>
                  <a:pt x="0" y="0"/>
                </a:lnTo>
                <a:close/>
              </a:path>
            </a:pathLst>
          </a:custGeom>
          <a:blipFill>
            <a:blip r:embed="rId4"/>
            <a:stretch>
              <a:fillRect/>
            </a:stretch>
          </a:blipFill>
        </p:spPr>
        <p:txBody>
          <a:bodyPr/>
          <a:lstStyle/>
          <a:p>
            <a:pPr eaLnBrk="1" hangingPunct="1">
              <a:defRPr/>
            </a:pPr>
            <a:endParaRPr lang="en-US">
              <a:latin typeface="+mj-lt"/>
            </a:endParaRPr>
          </a:p>
        </p:txBody>
      </p:sp>
      <p:sp>
        <p:nvSpPr>
          <p:cNvPr id="19" name="Freeform 6">
            <a:extLst>
              <a:ext uri="{FF2B5EF4-FFF2-40B4-BE49-F238E27FC236}">
                <a16:creationId xmlns:a16="http://schemas.microsoft.com/office/drawing/2014/main" id="{F9E10F44-938E-3EC5-7E71-2B0314030003}"/>
              </a:ext>
            </a:extLst>
          </p:cNvPr>
          <p:cNvSpPr/>
          <p:nvPr/>
        </p:nvSpPr>
        <p:spPr>
          <a:xfrm>
            <a:off x="6781800" y="3040063"/>
            <a:ext cx="2220913" cy="2119312"/>
          </a:xfrm>
          <a:custGeom>
            <a:avLst/>
            <a:gdLst/>
            <a:ahLst/>
            <a:cxnLst/>
            <a:rect l="l" t="t" r="r" b="b"/>
            <a:pathLst>
              <a:path w="4823577" h="4564310">
                <a:moveTo>
                  <a:pt x="0" y="0"/>
                </a:moveTo>
                <a:lnTo>
                  <a:pt x="4823577" y="0"/>
                </a:lnTo>
                <a:lnTo>
                  <a:pt x="4823577" y="4564311"/>
                </a:lnTo>
                <a:lnTo>
                  <a:pt x="0" y="4564311"/>
                </a:lnTo>
                <a:lnTo>
                  <a:pt x="0" y="0"/>
                </a:lnTo>
                <a:close/>
              </a:path>
            </a:pathLst>
          </a:custGeom>
          <a:blipFill>
            <a:blip r:embed="rId4"/>
            <a:stretch>
              <a:fillRect/>
            </a:stretch>
          </a:blipFill>
        </p:spPr>
        <p:txBody>
          <a:bodyPr/>
          <a:lstStyle/>
          <a:p>
            <a:pPr eaLnBrk="1" hangingPunct="1">
              <a:defRPr/>
            </a:pPr>
            <a:endParaRPr lang="en-US">
              <a:latin typeface="+mj-lt"/>
            </a:endParaRPr>
          </a:p>
        </p:txBody>
      </p:sp>
      <p:sp>
        <p:nvSpPr>
          <p:cNvPr id="20" name="TextBox 6">
            <a:extLst>
              <a:ext uri="{FF2B5EF4-FFF2-40B4-BE49-F238E27FC236}">
                <a16:creationId xmlns:a16="http://schemas.microsoft.com/office/drawing/2014/main" id="{7A04F421-5AC3-725E-4589-3DD37540E6C2}"/>
              </a:ext>
            </a:extLst>
          </p:cNvPr>
          <p:cNvSpPr txBox="1"/>
          <p:nvPr/>
        </p:nvSpPr>
        <p:spPr>
          <a:xfrm>
            <a:off x="-38100" y="2781300"/>
            <a:ext cx="2220913" cy="307975"/>
          </a:xfrm>
          <a:prstGeom prst="rect">
            <a:avLst/>
          </a:prstGeom>
        </p:spPr>
        <p:txBody>
          <a:bodyPr lIns="0" tIns="0" rIns="0" bIns="0">
            <a:spAutoFit/>
          </a:bodyPr>
          <a:lstStyle/>
          <a:p>
            <a:pPr algn="ctr" eaLnBrk="1" hangingPunct="1">
              <a:lnSpc>
                <a:spcPts val="2380"/>
              </a:lnSpc>
              <a:defRPr/>
            </a:pPr>
            <a:r>
              <a:rPr lang="en-US" sz="2400" dirty="0">
                <a:solidFill>
                  <a:srgbClr val="C00000"/>
                </a:solidFill>
                <a:latin typeface="+mj-lt"/>
                <a:cs typeface="Baloo Bhaijaan" panose="03080902040302020200" pitchFamily="66" charset="-78"/>
              </a:rPr>
              <a:t>NHÓM 1</a:t>
            </a:r>
          </a:p>
        </p:txBody>
      </p:sp>
      <p:sp>
        <p:nvSpPr>
          <p:cNvPr id="21" name="TextBox 6">
            <a:extLst>
              <a:ext uri="{FF2B5EF4-FFF2-40B4-BE49-F238E27FC236}">
                <a16:creationId xmlns:a16="http://schemas.microsoft.com/office/drawing/2014/main" id="{F54D62EC-C496-EA32-9AAB-F2238A729A00}"/>
              </a:ext>
            </a:extLst>
          </p:cNvPr>
          <p:cNvSpPr txBox="1"/>
          <p:nvPr/>
        </p:nvSpPr>
        <p:spPr>
          <a:xfrm>
            <a:off x="2286000" y="2774950"/>
            <a:ext cx="2220913" cy="307975"/>
          </a:xfrm>
          <a:prstGeom prst="rect">
            <a:avLst/>
          </a:prstGeom>
        </p:spPr>
        <p:txBody>
          <a:bodyPr lIns="0" tIns="0" rIns="0" bIns="0">
            <a:spAutoFit/>
          </a:bodyPr>
          <a:lstStyle/>
          <a:p>
            <a:pPr algn="ctr" eaLnBrk="1" hangingPunct="1">
              <a:lnSpc>
                <a:spcPts val="2380"/>
              </a:lnSpc>
              <a:defRPr/>
            </a:pPr>
            <a:r>
              <a:rPr lang="en-US" sz="2400" dirty="0">
                <a:solidFill>
                  <a:srgbClr val="C00000"/>
                </a:solidFill>
                <a:latin typeface="+mj-lt"/>
                <a:cs typeface="Baloo Bhaijaan" panose="03080902040302020200" pitchFamily="66" charset="-78"/>
              </a:rPr>
              <a:t>NHÓM 2</a:t>
            </a:r>
          </a:p>
        </p:txBody>
      </p:sp>
      <p:sp>
        <p:nvSpPr>
          <p:cNvPr id="22" name="TextBox 6">
            <a:extLst>
              <a:ext uri="{FF2B5EF4-FFF2-40B4-BE49-F238E27FC236}">
                <a16:creationId xmlns:a16="http://schemas.microsoft.com/office/drawing/2014/main" id="{9C3C6FBE-19BC-5694-2654-F746FB0372BA}"/>
              </a:ext>
            </a:extLst>
          </p:cNvPr>
          <p:cNvSpPr txBox="1"/>
          <p:nvPr/>
        </p:nvSpPr>
        <p:spPr>
          <a:xfrm>
            <a:off x="4594225" y="2754313"/>
            <a:ext cx="2220913" cy="307975"/>
          </a:xfrm>
          <a:prstGeom prst="rect">
            <a:avLst/>
          </a:prstGeom>
        </p:spPr>
        <p:txBody>
          <a:bodyPr lIns="0" tIns="0" rIns="0" bIns="0">
            <a:spAutoFit/>
          </a:bodyPr>
          <a:lstStyle/>
          <a:p>
            <a:pPr algn="ctr" eaLnBrk="1" hangingPunct="1">
              <a:lnSpc>
                <a:spcPts val="2380"/>
              </a:lnSpc>
              <a:defRPr/>
            </a:pPr>
            <a:r>
              <a:rPr lang="en-US" sz="2400" dirty="0">
                <a:solidFill>
                  <a:srgbClr val="C00000"/>
                </a:solidFill>
                <a:latin typeface="+mj-lt"/>
                <a:cs typeface="Baloo Bhaijaan" panose="03080902040302020200" pitchFamily="66" charset="-78"/>
              </a:rPr>
              <a:t>NHÓM 3</a:t>
            </a:r>
          </a:p>
        </p:txBody>
      </p:sp>
      <p:sp>
        <p:nvSpPr>
          <p:cNvPr id="23" name="TextBox 6">
            <a:extLst>
              <a:ext uri="{FF2B5EF4-FFF2-40B4-BE49-F238E27FC236}">
                <a16:creationId xmlns:a16="http://schemas.microsoft.com/office/drawing/2014/main" id="{44FF1AB9-7765-A8C1-399C-951B7A2C1930}"/>
              </a:ext>
            </a:extLst>
          </p:cNvPr>
          <p:cNvSpPr txBox="1"/>
          <p:nvPr/>
        </p:nvSpPr>
        <p:spPr>
          <a:xfrm>
            <a:off x="6781800" y="2751138"/>
            <a:ext cx="2220913" cy="306387"/>
          </a:xfrm>
          <a:prstGeom prst="rect">
            <a:avLst/>
          </a:prstGeom>
        </p:spPr>
        <p:txBody>
          <a:bodyPr lIns="0" tIns="0" rIns="0" bIns="0">
            <a:spAutoFit/>
          </a:bodyPr>
          <a:lstStyle/>
          <a:p>
            <a:pPr algn="ctr" eaLnBrk="1" hangingPunct="1">
              <a:lnSpc>
                <a:spcPts val="2380"/>
              </a:lnSpc>
              <a:defRPr/>
            </a:pPr>
            <a:r>
              <a:rPr lang="en-US" sz="2400" dirty="0">
                <a:solidFill>
                  <a:srgbClr val="C00000"/>
                </a:solidFill>
                <a:latin typeface="+mj-lt"/>
                <a:cs typeface="Baloo Bhaijaan" panose="03080902040302020200" pitchFamily="66" charset="-78"/>
              </a:rPr>
              <a:t>NHÓM 4</a:t>
            </a:r>
          </a:p>
        </p:txBody>
      </p:sp>
      <p:sp>
        <p:nvSpPr>
          <p:cNvPr id="24" name="Rounded Rectangle 23">
            <a:extLst>
              <a:ext uri="{FF2B5EF4-FFF2-40B4-BE49-F238E27FC236}">
                <a16:creationId xmlns:a16="http://schemas.microsoft.com/office/drawing/2014/main" id="{A6E161AE-9F6B-3F21-EFB2-4C86591E798B}"/>
              </a:ext>
            </a:extLst>
          </p:cNvPr>
          <p:cNvSpPr/>
          <p:nvPr/>
        </p:nvSpPr>
        <p:spPr>
          <a:xfrm>
            <a:off x="2324100" y="2686050"/>
            <a:ext cx="2209800" cy="2341563"/>
          </a:xfrm>
          <a:prstGeom prst="roundRect">
            <a:avLst/>
          </a:prstGeom>
          <a:noFill/>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endParaRPr lang="en-VN">
              <a:ln w="38100">
                <a:solidFill>
                  <a:schemeClr val="tx1"/>
                </a:solidFill>
              </a:ln>
              <a:latin typeface="+mj-lt"/>
            </a:endParaRPr>
          </a:p>
        </p:txBody>
      </p:sp>
      <p:sp>
        <p:nvSpPr>
          <p:cNvPr id="25" name="Rounded Rectangle 24">
            <a:extLst>
              <a:ext uri="{FF2B5EF4-FFF2-40B4-BE49-F238E27FC236}">
                <a16:creationId xmlns:a16="http://schemas.microsoft.com/office/drawing/2014/main" id="{D77CC469-8023-2D3A-F604-13B77B8A4070}"/>
              </a:ext>
            </a:extLst>
          </p:cNvPr>
          <p:cNvSpPr/>
          <p:nvPr/>
        </p:nvSpPr>
        <p:spPr>
          <a:xfrm>
            <a:off x="4610100" y="2679700"/>
            <a:ext cx="2209800" cy="2341563"/>
          </a:xfrm>
          <a:prstGeom prst="roundRect">
            <a:avLst/>
          </a:prstGeom>
          <a:noFill/>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endParaRPr lang="en-VN">
              <a:ln w="38100">
                <a:solidFill>
                  <a:schemeClr val="tx1"/>
                </a:solidFill>
              </a:ln>
              <a:latin typeface="+mj-lt"/>
            </a:endParaRPr>
          </a:p>
        </p:txBody>
      </p:sp>
      <p:sp>
        <p:nvSpPr>
          <p:cNvPr id="26" name="Rounded Rectangle 25">
            <a:extLst>
              <a:ext uri="{FF2B5EF4-FFF2-40B4-BE49-F238E27FC236}">
                <a16:creationId xmlns:a16="http://schemas.microsoft.com/office/drawing/2014/main" id="{A56A4117-7F9A-4EEB-2C73-AEB6B45F41DB}"/>
              </a:ext>
            </a:extLst>
          </p:cNvPr>
          <p:cNvSpPr/>
          <p:nvPr/>
        </p:nvSpPr>
        <p:spPr>
          <a:xfrm>
            <a:off x="6891338" y="2679700"/>
            <a:ext cx="2209800" cy="2341563"/>
          </a:xfrm>
          <a:prstGeom prst="roundRect">
            <a:avLst/>
          </a:prstGeom>
          <a:noFill/>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endParaRPr lang="en-VN">
              <a:ln w="38100">
                <a:solidFill>
                  <a:schemeClr val="tx1"/>
                </a:solidFill>
              </a:ln>
              <a:latin typeface="+mj-lt"/>
            </a:endParaRPr>
          </a:p>
        </p:txBody>
      </p:sp>
      <p:sp>
        <p:nvSpPr>
          <p:cNvPr id="27" name="TextBox 6">
            <a:extLst>
              <a:ext uri="{FF2B5EF4-FFF2-40B4-BE49-F238E27FC236}">
                <a16:creationId xmlns:a16="http://schemas.microsoft.com/office/drawing/2014/main" id="{4A45EE15-49B2-7D8A-3305-BCFB0586A916}"/>
              </a:ext>
            </a:extLst>
          </p:cNvPr>
          <p:cNvSpPr txBox="1"/>
          <p:nvPr/>
        </p:nvSpPr>
        <p:spPr>
          <a:xfrm>
            <a:off x="201613" y="3176588"/>
            <a:ext cx="1893887" cy="1809750"/>
          </a:xfrm>
          <a:prstGeom prst="rect">
            <a:avLst/>
          </a:prstGeom>
        </p:spPr>
        <p:txBody>
          <a:bodyPr lIns="0" tIns="0" rIns="0" bIns="0">
            <a:spAutoFit/>
          </a:bodyPr>
          <a:lstStyle/>
          <a:p>
            <a:pPr algn="ctr" eaLnBrk="1" hangingPunct="1">
              <a:lnSpc>
                <a:spcPts val="2380"/>
              </a:lnSpc>
              <a:defRPr/>
            </a:pPr>
            <a:r>
              <a:rPr lang="en-US" sz="1400" i="1" dirty="0">
                <a:solidFill>
                  <a:srgbClr val="000000"/>
                </a:solidFill>
                <a:latin typeface="+mj-lt"/>
                <a:ea typeface="Maku Bold" pitchFamily="2" charset="0"/>
                <a:cs typeface="AkayaKanadaka" panose="02010502080401010103" pitchFamily="2" charset="77"/>
              </a:rPr>
              <a:t>...............................</a:t>
            </a:r>
          </a:p>
          <a:p>
            <a:pPr algn="ctr" eaLnBrk="1" hangingPunct="1">
              <a:lnSpc>
                <a:spcPts val="2380"/>
              </a:lnSpc>
              <a:defRPr/>
            </a:pPr>
            <a:r>
              <a:rPr lang="en-US" sz="1400" i="1" dirty="0">
                <a:solidFill>
                  <a:srgbClr val="000000"/>
                </a:solidFill>
                <a:latin typeface="+mj-lt"/>
                <a:ea typeface="Maku Bold" pitchFamily="2" charset="0"/>
                <a:cs typeface="AkayaKanadaka" panose="02010502080401010103" pitchFamily="2" charset="77"/>
              </a:rPr>
              <a:t>...............................</a:t>
            </a:r>
          </a:p>
          <a:p>
            <a:pPr algn="ctr" eaLnBrk="1" hangingPunct="1">
              <a:lnSpc>
                <a:spcPts val="2380"/>
              </a:lnSpc>
              <a:defRPr/>
            </a:pPr>
            <a:r>
              <a:rPr lang="en-US" sz="1400" i="1" dirty="0">
                <a:solidFill>
                  <a:srgbClr val="000000"/>
                </a:solidFill>
                <a:latin typeface="+mj-lt"/>
                <a:ea typeface="Maku Bold" pitchFamily="2" charset="0"/>
                <a:cs typeface="AkayaKanadaka" panose="02010502080401010103" pitchFamily="2" charset="77"/>
              </a:rPr>
              <a:t>...............................</a:t>
            </a:r>
          </a:p>
          <a:p>
            <a:pPr algn="ctr" eaLnBrk="1" hangingPunct="1">
              <a:lnSpc>
                <a:spcPts val="2380"/>
              </a:lnSpc>
              <a:defRPr/>
            </a:pPr>
            <a:r>
              <a:rPr lang="en-US" sz="1400" i="1" dirty="0">
                <a:solidFill>
                  <a:srgbClr val="000000"/>
                </a:solidFill>
                <a:latin typeface="+mj-lt"/>
                <a:ea typeface="Maku Bold" pitchFamily="2" charset="0"/>
                <a:cs typeface="AkayaKanadaka" panose="02010502080401010103" pitchFamily="2" charset="77"/>
              </a:rPr>
              <a:t>...............................</a:t>
            </a:r>
          </a:p>
          <a:p>
            <a:pPr algn="ctr" eaLnBrk="1" hangingPunct="1">
              <a:lnSpc>
                <a:spcPts val="2380"/>
              </a:lnSpc>
              <a:defRPr/>
            </a:pPr>
            <a:r>
              <a:rPr lang="en-US" sz="1400" i="1" dirty="0">
                <a:solidFill>
                  <a:srgbClr val="000000"/>
                </a:solidFill>
                <a:latin typeface="+mj-lt"/>
                <a:ea typeface="Maku Bold" pitchFamily="2" charset="0"/>
                <a:cs typeface="AkayaKanadaka" panose="02010502080401010103" pitchFamily="2" charset="77"/>
              </a:rPr>
              <a:t>...............................</a:t>
            </a:r>
          </a:p>
          <a:p>
            <a:pPr algn="ctr" eaLnBrk="1" hangingPunct="1">
              <a:lnSpc>
                <a:spcPts val="2380"/>
              </a:lnSpc>
              <a:defRPr/>
            </a:pPr>
            <a:r>
              <a:rPr lang="en-US" sz="1400" i="1" dirty="0">
                <a:solidFill>
                  <a:srgbClr val="000000"/>
                </a:solidFill>
                <a:latin typeface="+mj-lt"/>
                <a:ea typeface="Maku Bold" pitchFamily="2" charset="0"/>
                <a:cs typeface="AkayaKanadaka" panose="02010502080401010103" pitchFamily="2" charset="77"/>
              </a:rPr>
              <a:t>...............................</a:t>
            </a:r>
          </a:p>
        </p:txBody>
      </p:sp>
      <p:sp>
        <p:nvSpPr>
          <p:cNvPr id="28" name="TextBox 6">
            <a:extLst>
              <a:ext uri="{FF2B5EF4-FFF2-40B4-BE49-F238E27FC236}">
                <a16:creationId xmlns:a16="http://schemas.microsoft.com/office/drawing/2014/main" id="{2CD3A72C-ADE6-0FE3-4B1B-A3F9855FF842}"/>
              </a:ext>
            </a:extLst>
          </p:cNvPr>
          <p:cNvSpPr txBox="1"/>
          <p:nvPr/>
        </p:nvSpPr>
        <p:spPr>
          <a:xfrm>
            <a:off x="2551113" y="3181350"/>
            <a:ext cx="1893887" cy="1811338"/>
          </a:xfrm>
          <a:prstGeom prst="rect">
            <a:avLst/>
          </a:prstGeom>
        </p:spPr>
        <p:txBody>
          <a:bodyPr lIns="0" tIns="0" rIns="0" bIns="0">
            <a:spAutoFit/>
          </a:bodyPr>
          <a:lstStyle/>
          <a:p>
            <a:pPr algn="ctr" eaLnBrk="1" hangingPunct="1">
              <a:lnSpc>
                <a:spcPts val="2380"/>
              </a:lnSpc>
              <a:defRPr/>
            </a:pPr>
            <a:r>
              <a:rPr lang="en-US" sz="1400" i="1" dirty="0">
                <a:solidFill>
                  <a:srgbClr val="000000"/>
                </a:solidFill>
                <a:latin typeface="+mj-lt"/>
                <a:ea typeface="Maku Bold" pitchFamily="2" charset="0"/>
                <a:cs typeface="AkayaKanadaka" panose="02010502080401010103" pitchFamily="2" charset="77"/>
              </a:rPr>
              <a:t>...............................</a:t>
            </a:r>
          </a:p>
          <a:p>
            <a:pPr algn="ctr" eaLnBrk="1" hangingPunct="1">
              <a:lnSpc>
                <a:spcPts val="2380"/>
              </a:lnSpc>
              <a:defRPr/>
            </a:pPr>
            <a:r>
              <a:rPr lang="en-US" sz="1400" i="1" dirty="0">
                <a:solidFill>
                  <a:srgbClr val="000000"/>
                </a:solidFill>
                <a:latin typeface="+mj-lt"/>
                <a:ea typeface="Maku Bold" pitchFamily="2" charset="0"/>
                <a:cs typeface="AkayaKanadaka" panose="02010502080401010103" pitchFamily="2" charset="77"/>
              </a:rPr>
              <a:t>...............................</a:t>
            </a:r>
          </a:p>
          <a:p>
            <a:pPr algn="ctr" eaLnBrk="1" hangingPunct="1">
              <a:lnSpc>
                <a:spcPts val="2380"/>
              </a:lnSpc>
              <a:defRPr/>
            </a:pPr>
            <a:r>
              <a:rPr lang="en-US" sz="1400" i="1" dirty="0">
                <a:solidFill>
                  <a:srgbClr val="000000"/>
                </a:solidFill>
                <a:latin typeface="+mj-lt"/>
                <a:ea typeface="Maku Bold" pitchFamily="2" charset="0"/>
                <a:cs typeface="AkayaKanadaka" panose="02010502080401010103" pitchFamily="2" charset="77"/>
              </a:rPr>
              <a:t>...............................</a:t>
            </a:r>
          </a:p>
          <a:p>
            <a:pPr algn="ctr" eaLnBrk="1" hangingPunct="1">
              <a:lnSpc>
                <a:spcPts val="2380"/>
              </a:lnSpc>
              <a:defRPr/>
            </a:pPr>
            <a:r>
              <a:rPr lang="en-US" sz="1400" i="1" dirty="0">
                <a:solidFill>
                  <a:srgbClr val="000000"/>
                </a:solidFill>
                <a:latin typeface="+mj-lt"/>
                <a:ea typeface="Maku Bold" pitchFamily="2" charset="0"/>
                <a:cs typeface="AkayaKanadaka" panose="02010502080401010103" pitchFamily="2" charset="77"/>
              </a:rPr>
              <a:t>...............................</a:t>
            </a:r>
          </a:p>
          <a:p>
            <a:pPr algn="ctr" eaLnBrk="1" hangingPunct="1">
              <a:lnSpc>
                <a:spcPts val="2380"/>
              </a:lnSpc>
              <a:defRPr/>
            </a:pPr>
            <a:r>
              <a:rPr lang="en-US" sz="1400" i="1" dirty="0">
                <a:solidFill>
                  <a:srgbClr val="000000"/>
                </a:solidFill>
                <a:latin typeface="+mj-lt"/>
                <a:ea typeface="Maku Bold" pitchFamily="2" charset="0"/>
                <a:cs typeface="AkayaKanadaka" panose="02010502080401010103" pitchFamily="2" charset="77"/>
              </a:rPr>
              <a:t>...............................</a:t>
            </a:r>
          </a:p>
          <a:p>
            <a:pPr algn="ctr" eaLnBrk="1" hangingPunct="1">
              <a:lnSpc>
                <a:spcPts val="2380"/>
              </a:lnSpc>
              <a:defRPr/>
            </a:pPr>
            <a:r>
              <a:rPr lang="en-US" sz="1400" i="1" dirty="0">
                <a:solidFill>
                  <a:srgbClr val="000000"/>
                </a:solidFill>
                <a:latin typeface="+mj-lt"/>
                <a:ea typeface="Maku Bold" pitchFamily="2" charset="0"/>
                <a:cs typeface="AkayaKanadaka" panose="02010502080401010103" pitchFamily="2" charset="77"/>
              </a:rPr>
              <a:t>...............................</a:t>
            </a:r>
          </a:p>
        </p:txBody>
      </p:sp>
      <p:sp>
        <p:nvSpPr>
          <p:cNvPr id="29" name="TextBox 6">
            <a:extLst>
              <a:ext uri="{FF2B5EF4-FFF2-40B4-BE49-F238E27FC236}">
                <a16:creationId xmlns:a16="http://schemas.microsoft.com/office/drawing/2014/main" id="{17444A4F-F08C-1022-A44F-EA51544C2B2B}"/>
              </a:ext>
            </a:extLst>
          </p:cNvPr>
          <p:cNvSpPr txBox="1"/>
          <p:nvPr/>
        </p:nvSpPr>
        <p:spPr>
          <a:xfrm>
            <a:off x="4838700" y="3181350"/>
            <a:ext cx="1893888" cy="1811338"/>
          </a:xfrm>
          <a:prstGeom prst="rect">
            <a:avLst/>
          </a:prstGeom>
        </p:spPr>
        <p:txBody>
          <a:bodyPr lIns="0" tIns="0" rIns="0" bIns="0">
            <a:spAutoFit/>
          </a:bodyPr>
          <a:lstStyle/>
          <a:p>
            <a:pPr algn="ctr" eaLnBrk="1" hangingPunct="1">
              <a:lnSpc>
                <a:spcPts val="2380"/>
              </a:lnSpc>
              <a:defRPr/>
            </a:pPr>
            <a:r>
              <a:rPr lang="en-US" sz="1400" i="1" dirty="0">
                <a:solidFill>
                  <a:srgbClr val="000000"/>
                </a:solidFill>
                <a:latin typeface="+mj-lt"/>
                <a:ea typeface="Maku Bold" pitchFamily="2" charset="0"/>
                <a:cs typeface="AkayaKanadaka" panose="02010502080401010103" pitchFamily="2" charset="77"/>
              </a:rPr>
              <a:t>...............................</a:t>
            </a:r>
          </a:p>
          <a:p>
            <a:pPr algn="ctr" eaLnBrk="1" hangingPunct="1">
              <a:lnSpc>
                <a:spcPts val="2380"/>
              </a:lnSpc>
              <a:defRPr/>
            </a:pPr>
            <a:r>
              <a:rPr lang="en-US" sz="1400" i="1" dirty="0">
                <a:solidFill>
                  <a:srgbClr val="000000"/>
                </a:solidFill>
                <a:latin typeface="+mj-lt"/>
                <a:ea typeface="Maku Bold" pitchFamily="2" charset="0"/>
                <a:cs typeface="AkayaKanadaka" panose="02010502080401010103" pitchFamily="2" charset="77"/>
              </a:rPr>
              <a:t>...............................</a:t>
            </a:r>
          </a:p>
          <a:p>
            <a:pPr algn="ctr" eaLnBrk="1" hangingPunct="1">
              <a:lnSpc>
                <a:spcPts val="2380"/>
              </a:lnSpc>
              <a:defRPr/>
            </a:pPr>
            <a:r>
              <a:rPr lang="en-US" sz="1400" i="1" dirty="0">
                <a:solidFill>
                  <a:srgbClr val="000000"/>
                </a:solidFill>
                <a:latin typeface="+mj-lt"/>
                <a:ea typeface="Maku Bold" pitchFamily="2" charset="0"/>
                <a:cs typeface="AkayaKanadaka" panose="02010502080401010103" pitchFamily="2" charset="77"/>
              </a:rPr>
              <a:t>...............................</a:t>
            </a:r>
          </a:p>
          <a:p>
            <a:pPr algn="ctr" eaLnBrk="1" hangingPunct="1">
              <a:lnSpc>
                <a:spcPts val="2380"/>
              </a:lnSpc>
              <a:defRPr/>
            </a:pPr>
            <a:r>
              <a:rPr lang="en-US" sz="1400" i="1" dirty="0">
                <a:solidFill>
                  <a:srgbClr val="000000"/>
                </a:solidFill>
                <a:latin typeface="+mj-lt"/>
                <a:ea typeface="Maku Bold" pitchFamily="2" charset="0"/>
                <a:cs typeface="AkayaKanadaka" panose="02010502080401010103" pitchFamily="2" charset="77"/>
              </a:rPr>
              <a:t>...............................</a:t>
            </a:r>
          </a:p>
          <a:p>
            <a:pPr algn="ctr" eaLnBrk="1" hangingPunct="1">
              <a:lnSpc>
                <a:spcPts val="2380"/>
              </a:lnSpc>
              <a:defRPr/>
            </a:pPr>
            <a:r>
              <a:rPr lang="en-US" sz="1400" i="1" dirty="0">
                <a:solidFill>
                  <a:srgbClr val="000000"/>
                </a:solidFill>
                <a:latin typeface="+mj-lt"/>
                <a:ea typeface="Maku Bold" pitchFamily="2" charset="0"/>
                <a:cs typeface="AkayaKanadaka" panose="02010502080401010103" pitchFamily="2" charset="77"/>
              </a:rPr>
              <a:t>...............................</a:t>
            </a:r>
          </a:p>
          <a:p>
            <a:pPr algn="ctr" eaLnBrk="1" hangingPunct="1">
              <a:lnSpc>
                <a:spcPts val="2380"/>
              </a:lnSpc>
              <a:defRPr/>
            </a:pPr>
            <a:r>
              <a:rPr lang="en-US" sz="1400" i="1" dirty="0">
                <a:solidFill>
                  <a:srgbClr val="000000"/>
                </a:solidFill>
                <a:latin typeface="+mj-lt"/>
                <a:ea typeface="Maku Bold" pitchFamily="2" charset="0"/>
                <a:cs typeface="AkayaKanadaka" panose="02010502080401010103" pitchFamily="2" charset="77"/>
              </a:rPr>
              <a:t>...............................</a:t>
            </a:r>
          </a:p>
        </p:txBody>
      </p:sp>
      <p:sp>
        <p:nvSpPr>
          <p:cNvPr id="30" name="TextBox 6">
            <a:extLst>
              <a:ext uri="{FF2B5EF4-FFF2-40B4-BE49-F238E27FC236}">
                <a16:creationId xmlns:a16="http://schemas.microsoft.com/office/drawing/2014/main" id="{2E7A0DA8-8888-20D0-5896-74649549DEB8}"/>
              </a:ext>
            </a:extLst>
          </p:cNvPr>
          <p:cNvSpPr txBox="1"/>
          <p:nvPr/>
        </p:nvSpPr>
        <p:spPr>
          <a:xfrm>
            <a:off x="7059613" y="3181350"/>
            <a:ext cx="1893887" cy="1811338"/>
          </a:xfrm>
          <a:prstGeom prst="rect">
            <a:avLst/>
          </a:prstGeom>
        </p:spPr>
        <p:txBody>
          <a:bodyPr lIns="0" tIns="0" rIns="0" bIns="0">
            <a:spAutoFit/>
          </a:bodyPr>
          <a:lstStyle/>
          <a:p>
            <a:pPr algn="ctr" eaLnBrk="1" hangingPunct="1">
              <a:lnSpc>
                <a:spcPts val="2380"/>
              </a:lnSpc>
              <a:defRPr/>
            </a:pPr>
            <a:r>
              <a:rPr lang="en-US" sz="1400" i="1" dirty="0">
                <a:solidFill>
                  <a:srgbClr val="000000"/>
                </a:solidFill>
                <a:latin typeface="+mj-lt"/>
                <a:ea typeface="Maku Bold" pitchFamily="2" charset="0"/>
                <a:cs typeface="AkayaKanadaka" panose="02010502080401010103" pitchFamily="2" charset="77"/>
              </a:rPr>
              <a:t>...............................</a:t>
            </a:r>
          </a:p>
          <a:p>
            <a:pPr algn="ctr" eaLnBrk="1" hangingPunct="1">
              <a:lnSpc>
                <a:spcPts val="2380"/>
              </a:lnSpc>
              <a:defRPr/>
            </a:pPr>
            <a:r>
              <a:rPr lang="en-US" sz="1400" i="1" dirty="0">
                <a:solidFill>
                  <a:srgbClr val="000000"/>
                </a:solidFill>
                <a:latin typeface="+mj-lt"/>
                <a:ea typeface="Maku Bold" pitchFamily="2" charset="0"/>
                <a:cs typeface="AkayaKanadaka" panose="02010502080401010103" pitchFamily="2" charset="77"/>
              </a:rPr>
              <a:t>...............................</a:t>
            </a:r>
          </a:p>
          <a:p>
            <a:pPr algn="ctr" eaLnBrk="1" hangingPunct="1">
              <a:lnSpc>
                <a:spcPts val="2380"/>
              </a:lnSpc>
              <a:defRPr/>
            </a:pPr>
            <a:r>
              <a:rPr lang="en-US" sz="1400" i="1" dirty="0">
                <a:solidFill>
                  <a:srgbClr val="000000"/>
                </a:solidFill>
                <a:latin typeface="+mj-lt"/>
                <a:ea typeface="Maku Bold" pitchFamily="2" charset="0"/>
                <a:cs typeface="AkayaKanadaka" panose="02010502080401010103" pitchFamily="2" charset="77"/>
              </a:rPr>
              <a:t>...............................</a:t>
            </a:r>
          </a:p>
          <a:p>
            <a:pPr algn="ctr" eaLnBrk="1" hangingPunct="1">
              <a:lnSpc>
                <a:spcPts val="2380"/>
              </a:lnSpc>
              <a:defRPr/>
            </a:pPr>
            <a:r>
              <a:rPr lang="en-US" sz="1400" i="1" dirty="0">
                <a:solidFill>
                  <a:srgbClr val="000000"/>
                </a:solidFill>
                <a:latin typeface="+mj-lt"/>
                <a:ea typeface="Maku Bold" pitchFamily="2" charset="0"/>
                <a:cs typeface="AkayaKanadaka" panose="02010502080401010103" pitchFamily="2" charset="77"/>
              </a:rPr>
              <a:t>...............................</a:t>
            </a:r>
          </a:p>
          <a:p>
            <a:pPr algn="ctr" eaLnBrk="1" hangingPunct="1">
              <a:lnSpc>
                <a:spcPts val="2380"/>
              </a:lnSpc>
              <a:defRPr/>
            </a:pPr>
            <a:r>
              <a:rPr lang="en-US" sz="1400" i="1" dirty="0">
                <a:solidFill>
                  <a:srgbClr val="000000"/>
                </a:solidFill>
                <a:latin typeface="+mj-lt"/>
                <a:ea typeface="Maku Bold" pitchFamily="2" charset="0"/>
                <a:cs typeface="AkayaKanadaka" panose="02010502080401010103" pitchFamily="2" charset="77"/>
              </a:rPr>
              <a:t>...............................</a:t>
            </a:r>
          </a:p>
          <a:p>
            <a:pPr algn="ctr" eaLnBrk="1" hangingPunct="1">
              <a:lnSpc>
                <a:spcPts val="2380"/>
              </a:lnSpc>
              <a:defRPr/>
            </a:pPr>
            <a:r>
              <a:rPr lang="en-US" sz="1400" i="1" dirty="0">
                <a:solidFill>
                  <a:srgbClr val="000000"/>
                </a:solidFill>
                <a:latin typeface="+mj-lt"/>
                <a:ea typeface="Maku Bold" pitchFamily="2" charset="0"/>
                <a:cs typeface="AkayaKanadaka" panose="02010502080401010103" pitchFamily="2" charset="77"/>
              </a:rPr>
              <a:t>...............................</a:t>
            </a:r>
          </a:p>
        </p:txBody>
      </p:sp>
      <p:sp>
        <p:nvSpPr>
          <p:cNvPr id="31" name="Freeform 9">
            <a:extLst>
              <a:ext uri="{FF2B5EF4-FFF2-40B4-BE49-F238E27FC236}">
                <a16:creationId xmlns:a16="http://schemas.microsoft.com/office/drawing/2014/main" id="{D9FE4A88-D91B-2A70-6DE4-371C39B119ED}"/>
              </a:ext>
            </a:extLst>
          </p:cNvPr>
          <p:cNvSpPr/>
          <p:nvPr/>
        </p:nvSpPr>
        <p:spPr>
          <a:xfrm>
            <a:off x="38100" y="1446084"/>
            <a:ext cx="775658" cy="1041770"/>
          </a:xfrm>
          <a:custGeom>
            <a:avLst/>
            <a:gdLst/>
            <a:ahLst/>
            <a:cxnLst/>
            <a:rect l="l" t="t" r="r" b="b"/>
            <a:pathLst>
              <a:path w="2008305" h="2157358">
                <a:moveTo>
                  <a:pt x="0" y="0"/>
                </a:moveTo>
                <a:lnTo>
                  <a:pt x="2008305" y="0"/>
                </a:lnTo>
                <a:lnTo>
                  <a:pt x="2008305" y="2157359"/>
                </a:lnTo>
                <a:lnTo>
                  <a:pt x="0" y="2157359"/>
                </a:lnTo>
                <a:lnTo>
                  <a:pt x="0" y="0"/>
                </a:lnTo>
                <a:close/>
              </a:path>
            </a:pathLst>
          </a:custGeom>
          <a:blipFill>
            <a:blip r:embed="rId5"/>
            <a:stretch>
              <a:fillRect/>
            </a:stretch>
          </a:blipFill>
        </p:spPr>
        <p:txBody>
          <a:bodyPr/>
          <a:lstStyle/>
          <a:p>
            <a:pPr eaLnBrk="1" hangingPunct="1">
              <a:defRPr/>
            </a:pPr>
            <a:endParaRPr lang="en-US">
              <a:latin typeface="+mj-lt"/>
            </a:endParaRPr>
          </a:p>
        </p:txBody>
      </p:sp>
      <p:pic>
        <p:nvPicPr>
          <p:cNvPr id="32" name="Picture 31">
            <a:extLst>
              <a:ext uri="{FF2B5EF4-FFF2-40B4-BE49-F238E27FC236}">
                <a16:creationId xmlns:a16="http://schemas.microsoft.com/office/drawing/2014/main" id="{42EC60AA-E46C-2D25-8070-17C87FCDA2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2049" r="22025" b="20764"/>
          <a:stretch>
            <a:fillRect/>
          </a:stretch>
        </p:blipFill>
        <p:spPr bwMode="auto">
          <a:xfrm>
            <a:off x="703263" y="1385888"/>
            <a:ext cx="2320925"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left)">
                                      <p:cBhvr>
                                        <p:cTn id="22" dur="500"/>
                                        <p:tgtEl>
                                          <p:spTgt spid="1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xEl>
                                              <p:pRg st="1" end="1"/>
                                            </p:txEl>
                                          </p:spTgt>
                                        </p:tgtEl>
                                        <p:attrNameLst>
                                          <p:attrName>style.visibility</p:attrName>
                                        </p:attrNameLst>
                                      </p:cBhvr>
                                      <p:to>
                                        <p:strVal val="visible"/>
                                      </p:to>
                                    </p:set>
                                    <p:animEffect transition="in" filter="wipe(left)">
                                      <p:cBhvr>
                                        <p:cTn id="27" dur="500"/>
                                        <p:tgtEl>
                                          <p:spTgt spid="15">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xEl>
                                              <p:pRg st="2" end="2"/>
                                            </p:txEl>
                                          </p:spTgt>
                                        </p:tgtEl>
                                        <p:attrNameLst>
                                          <p:attrName>style.visibility</p:attrName>
                                        </p:attrNameLst>
                                      </p:cBhvr>
                                      <p:to>
                                        <p:strVal val="visible"/>
                                      </p:to>
                                    </p:set>
                                    <p:animEffect transition="in" filter="wipe(left)">
                                      <p:cBhvr>
                                        <p:cTn id="32" dur="500"/>
                                        <p:tgtEl>
                                          <p:spTgt spid="15">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par>
                                <p:cTn id="41" presetID="16" presetClass="entr" presetSubtype="21"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par>
                                <p:cTn id="44" presetID="16" presetClass="entr" presetSubtype="21"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par>
                                <p:cTn id="47" presetID="16" presetClass="entr" presetSubtype="21"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arn(inVertical)">
                                      <p:cBhvr>
                                        <p:cTn id="55" dur="500"/>
                                        <p:tgtEl>
                                          <p:spTgt spid="21"/>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barn(inVertical)">
                                      <p:cBhvr>
                                        <p:cTn id="58" dur="500"/>
                                        <p:tgtEl>
                                          <p:spTgt spid="22"/>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barn(inVertical)">
                                      <p:cBhvr>
                                        <p:cTn id="64" dur="500"/>
                                        <p:tgtEl>
                                          <p:spTgt spid="24"/>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barn(inVertical)">
                                      <p:cBhvr>
                                        <p:cTn id="70" dur="500"/>
                                        <p:tgtEl>
                                          <p:spTgt spid="26"/>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barn(inVertical)">
                                      <p:cBhvr>
                                        <p:cTn id="73" dur="500"/>
                                        <p:tgtEl>
                                          <p:spTgt spid="27"/>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barn(inVertical)">
                                      <p:cBhvr>
                                        <p:cTn id="76" dur="500"/>
                                        <p:tgtEl>
                                          <p:spTgt spid="28"/>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barn(inVertical)">
                                      <p:cBhvr>
                                        <p:cTn id="79" dur="500"/>
                                        <p:tgtEl>
                                          <p:spTgt spid="29"/>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barn(inVertical)">
                                      <p:cBhvr>
                                        <p:cTn id="8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build="p"/>
      <p:bldP spid="20" grpId="0"/>
      <p:bldP spid="21" grpId="0"/>
      <p:bldP spid="22" grpId="0"/>
      <p:bldP spid="23" grpId="0"/>
      <p:bldP spid="24" grpId="0" animBg="1"/>
      <p:bldP spid="25" grpId="0" animBg="1"/>
      <p:bldP spid="26" grpId="0" animBg="1"/>
      <p:bldP spid="27" grpId="0"/>
      <p:bldP spid="28" grpId="0"/>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a:extLst>
              <a:ext uri="{FF2B5EF4-FFF2-40B4-BE49-F238E27FC236}">
                <a16:creationId xmlns:a16="http://schemas.microsoft.com/office/drawing/2014/main" id="{399D0B9C-8950-FB37-D0BB-85ED8A358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3">
            <a:extLst>
              <a:ext uri="{FF2B5EF4-FFF2-40B4-BE49-F238E27FC236}">
                <a16:creationId xmlns:a16="http://schemas.microsoft.com/office/drawing/2014/main" id="{53A36744-61C2-158A-B499-16182BDC8AEF}"/>
              </a:ext>
            </a:extLst>
          </p:cNvPr>
          <p:cNvSpPr txBox="1"/>
          <p:nvPr/>
        </p:nvSpPr>
        <p:spPr>
          <a:xfrm>
            <a:off x="114300" y="704850"/>
            <a:ext cx="4545013" cy="246063"/>
          </a:xfrm>
          <a:prstGeom prst="rect">
            <a:avLst/>
          </a:prstGeom>
        </p:spPr>
        <p:txBody>
          <a:bodyPr lIns="0" tIns="0" rIns="0" bIns="0">
            <a:spAutoFit/>
          </a:bodyPr>
          <a:lstStyle/>
          <a:p>
            <a:pPr defTabSz="457200" eaLnBrk="1" fontAlgn="auto" hangingPunct="1">
              <a:lnSpc>
                <a:spcPts val="2100"/>
              </a:lnSpc>
              <a:spcBef>
                <a:spcPts val="0"/>
              </a:spcBef>
              <a:spcAft>
                <a:spcPts val="0"/>
              </a:spcAft>
              <a:defRPr/>
            </a:pPr>
            <a:r>
              <a:rPr lang="en-US" sz="1500" u="none" dirty="0" err="1">
                <a:solidFill>
                  <a:srgbClr val="E56900"/>
                </a:solidFill>
                <a:latin typeface="Alfa Slab One"/>
                <a:cs typeface="+mn-cs"/>
              </a:rPr>
              <a:t>Hoạt</a:t>
            </a:r>
            <a:r>
              <a:rPr lang="en-US" sz="1500" u="none" dirty="0">
                <a:solidFill>
                  <a:srgbClr val="E56900"/>
                </a:solidFill>
                <a:latin typeface="Alfa Slab One"/>
                <a:cs typeface="+mn-cs"/>
              </a:rPr>
              <a:t> </a:t>
            </a:r>
            <a:r>
              <a:rPr lang="en-US" sz="1500" u="none" dirty="0" err="1">
                <a:solidFill>
                  <a:srgbClr val="E56900"/>
                </a:solidFill>
                <a:latin typeface="Alfa Slab One"/>
                <a:cs typeface="+mn-cs"/>
              </a:rPr>
              <a:t>động</a:t>
            </a:r>
            <a:r>
              <a:rPr lang="en-US" sz="1500" u="none" dirty="0">
                <a:solidFill>
                  <a:srgbClr val="E56900"/>
                </a:solidFill>
                <a:latin typeface="Alfa Slab One"/>
                <a:cs typeface="+mn-cs"/>
              </a:rPr>
              <a:t> 2: </a:t>
            </a:r>
            <a:r>
              <a:rPr lang="en-US" sz="1500" u="none" dirty="0" err="1">
                <a:solidFill>
                  <a:srgbClr val="E56900"/>
                </a:solidFill>
                <a:latin typeface="Alfa Slab One"/>
                <a:cs typeface="+mn-cs"/>
              </a:rPr>
              <a:t>Hình</a:t>
            </a:r>
            <a:r>
              <a:rPr lang="en-US" sz="1500" u="none" dirty="0">
                <a:solidFill>
                  <a:srgbClr val="E56900"/>
                </a:solidFill>
                <a:latin typeface="Alfa Slab One"/>
                <a:cs typeface="+mn-cs"/>
              </a:rPr>
              <a:t> </a:t>
            </a:r>
            <a:r>
              <a:rPr lang="en-US" sz="1500" u="none" dirty="0" err="1">
                <a:solidFill>
                  <a:srgbClr val="E56900"/>
                </a:solidFill>
                <a:latin typeface="Alfa Slab One"/>
                <a:cs typeface="+mn-cs"/>
              </a:rPr>
              <a:t>thành</a:t>
            </a:r>
            <a:r>
              <a:rPr lang="en-US" sz="1500" u="none" dirty="0">
                <a:solidFill>
                  <a:srgbClr val="E56900"/>
                </a:solidFill>
                <a:latin typeface="Alfa Slab One"/>
                <a:cs typeface="+mn-cs"/>
              </a:rPr>
              <a:t> </a:t>
            </a:r>
            <a:r>
              <a:rPr lang="en-US" sz="1500" u="none" dirty="0" err="1">
                <a:solidFill>
                  <a:srgbClr val="E56900"/>
                </a:solidFill>
                <a:latin typeface="Alfa Slab One"/>
                <a:cs typeface="+mn-cs"/>
              </a:rPr>
              <a:t>kiến</a:t>
            </a:r>
            <a:r>
              <a:rPr lang="en-US" sz="1500" u="none" dirty="0">
                <a:solidFill>
                  <a:srgbClr val="E56900"/>
                </a:solidFill>
                <a:latin typeface="Alfa Slab One"/>
                <a:cs typeface="+mn-cs"/>
              </a:rPr>
              <a:t> </a:t>
            </a:r>
            <a:r>
              <a:rPr lang="en-US" sz="1500" u="none" dirty="0" err="1">
                <a:solidFill>
                  <a:srgbClr val="E56900"/>
                </a:solidFill>
                <a:latin typeface="Alfa Slab One"/>
                <a:cs typeface="+mn-cs"/>
              </a:rPr>
              <a:t>thức</a:t>
            </a:r>
            <a:r>
              <a:rPr lang="en-US" sz="1500" u="none" dirty="0">
                <a:solidFill>
                  <a:srgbClr val="E56900"/>
                </a:solidFill>
                <a:latin typeface="Alfa Slab One"/>
                <a:cs typeface="+mn-cs"/>
              </a:rPr>
              <a:t> </a:t>
            </a:r>
            <a:r>
              <a:rPr lang="en-US" sz="1500" u="none" dirty="0" err="1">
                <a:solidFill>
                  <a:srgbClr val="E56900"/>
                </a:solidFill>
                <a:latin typeface="Alfa Slab One"/>
                <a:cs typeface="+mn-cs"/>
              </a:rPr>
              <a:t>mới</a:t>
            </a:r>
            <a:endParaRPr lang="en-US" sz="1500" u="none" dirty="0">
              <a:solidFill>
                <a:srgbClr val="E56900"/>
              </a:solidFill>
              <a:latin typeface="Alfa Slab One"/>
              <a:cs typeface="+mn-cs"/>
            </a:endParaRPr>
          </a:p>
        </p:txBody>
      </p:sp>
      <p:sp>
        <p:nvSpPr>
          <p:cNvPr id="14" name="TextBox 6">
            <a:extLst>
              <a:ext uri="{FF2B5EF4-FFF2-40B4-BE49-F238E27FC236}">
                <a16:creationId xmlns:a16="http://schemas.microsoft.com/office/drawing/2014/main" id="{2D41913A-CE01-5382-35C6-86F02250A9AD}"/>
              </a:ext>
            </a:extLst>
          </p:cNvPr>
          <p:cNvSpPr txBox="1"/>
          <p:nvPr/>
        </p:nvSpPr>
        <p:spPr>
          <a:xfrm>
            <a:off x="201613" y="958850"/>
            <a:ext cx="5665787" cy="312738"/>
          </a:xfrm>
          <a:prstGeom prst="rect">
            <a:avLst/>
          </a:prstGeom>
        </p:spPr>
        <p:txBody>
          <a:bodyPr lIns="0" tIns="0" rIns="0" bIns="0">
            <a:spAutoFit/>
          </a:bodyPr>
          <a:lstStyle/>
          <a:p>
            <a:pPr defTabSz="457200" eaLnBrk="1" fontAlgn="auto" hangingPunct="1">
              <a:lnSpc>
                <a:spcPts val="2730"/>
              </a:lnSpc>
              <a:spcBef>
                <a:spcPts val="0"/>
              </a:spcBef>
              <a:spcAft>
                <a:spcPts val="0"/>
              </a:spcAft>
              <a:defRPr/>
            </a:pPr>
            <a:r>
              <a:rPr lang="en-US" u="none" dirty="0">
                <a:solidFill>
                  <a:srgbClr val="004AAD"/>
                </a:solidFill>
                <a:latin typeface="Public Sans Heavy"/>
                <a:cs typeface="+mn-cs"/>
              </a:rPr>
              <a:t>II. </a:t>
            </a:r>
            <a:r>
              <a:rPr lang="en-US" u="none" dirty="0" err="1">
                <a:solidFill>
                  <a:srgbClr val="004AAD"/>
                </a:solidFill>
                <a:latin typeface="Public Sans Heavy"/>
                <a:cs typeface="+mn-cs"/>
              </a:rPr>
              <a:t>Một</a:t>
            </a:r>
            <a:r>
              <a:rPr lang="en-US" u="none" dirty="0">
                <a:solidFill>
                  <a:srgbClr val="004AAD"/>
                </a:solidFill>
                <a:latin typeface="Public Sans Heavy"/>
                <a:cs typeface="+mn-cs"/>
              </a:rPr>
              <a:t> </a:t>
            </a:r>
            <a:r>
              <a:rPr lang="en-US" u="none" dirty="0" err="1">
                <a:solidFill>
                  <a:srgbClr val="004AAD"/>
                </a:solidFill>
                <a:latin typeface="Public Sans Heavy"/>
                <a:cs typeface="+mn-cs"/>
              </a:rPr>
              <a:t>số</a:t>
            </a:r>
            <a:r>
              <a:rPr lang="en-US" u="none" dirty="0">
                <a:solidFill>
                  <a:srgbClr val="004AAD"/>
                </a:solidFill>
                <a:latin typeface="Public Sans Heavy"/>
                <a:cs typeface="+mn-cs"/>
              </a:rPr>
              <a:t> </a:t>
            </a:r>
            <a:r>
              <a:rPr lang="en-US" u="none" dirty="0" err="1">
                <a:solidFill>
                  <a:srgbClr val="004AAD"/>
                </a:solidFill>
                <a:latin typeface="Public Sans Heavy"/>
                <a:cs typeface="+mn-cs"/>
              </a:rPr>
              <a:t>phương</a:t>
            </a:r>
            <a:r>
              <a:rPr lang="en-US" u="none" dirty="0">
                <a:solidFill>
                  <a:srgbClr val="004AAD"/>
                </a:solidFill>
                <a:latin typeface="Public Sans Heavy"/>
                <a:cs typeface="+mn-cs"/>
              </a:rPr>
              <a:t> </a:t>
            </a:r>
            <a:r>
              <a:rPr lang="en-US" u="none" dirty="0" err="1">
                <a:solidFill>
                  <a:srgbClr val="004AAD"/>
                </a:solidFill>
                <a:latin typeface="Public Sans Heavy"/>
                <a:cs typeface="+mn-cs"/>
              </a:rPr>
              <a:t>pháp</a:t>
            </a:r>
            <a:r>
              <a:rPr lang="en-US" u="none" dirty="0">
                <a:solidFill>
                  <a:srgbClr val="004AAD"/>
                </a:solidFill>
                <a:latin typeface="Public Sans Heavy"/>
                <a:cs typeface="+mn-cs"/>
              </a:rPr>
              <a:t> </a:t>
            </a:r>
            <a:r>
              <a:rPr lang="en-US" u="none" dirty="0" err="1">
                <a:solidFill>
                  <a:srgbClr val="004AAD"/>
                </a:solidFill>
                <a:latin typeface="Public Sans Heavy"/>
                <a:cs typeface="+mn-cs"/>
              </a:rPr>
              <a:t>tách</a:t>
            </a:r>
            <a:r>
              <a:rPr lang="en-US" u="none" dirty="0">
                <a:solidFill>
                  <a:srgbClr val="004AAD"/>
                </a:solidFill>
                <a:latin typeface="Public Sans Heavy"/>
                <a:cs typeface="+mn-cs"/>
              </a:rPr>
              <a:t> </a:t>
            </a:r>
            <a:r>
              <a:rPr lang="en-US" u="none" dirty="0" err="1">
                <a:solidFill>
                  <a:srgbClr val="004AAD"/>
                </a:solidFill>
                <a:latin typeface="Public Sans Heavy"/>
                <a:cs typeface="+mn-cs"/>
              </a:rPr>
              <a:t>chiết</a:t>
            </a:r>
            <a:r>
              <a:rPr lang="en-US" u="none" dirty="0">
                <a:solidFill>
                  <a:srgbClr val="004AAD"/>
                </a:solidFill>
                <a:latin typeface="Public Sans Heavy"/>
                <a:cs typeface="+mn-cs"/>
              </a:rPr>
              <a:t> DNA </a:t>
            </a:r>
            <a:r>
              <a:rPr lang="en-US" u="none" dirty="0" err="1">
                <a:solidFill>
                  <a:srgbClr val="004AAD"/>
                </a:solidFill>
                <a:latin typeface="Public Sans Heavy"/>
                <a:cs typeface="+mn-cs"/>
              </a:rPr>
              <a:t>từ</a:t>
            </a:r>
            <a:r>
              <a:rPr lang="en-US" u="none" dirty="0">
                <a:solidFill>
                  <a:srgbClr val="004AAD"/>
                </a:solidFill>
                <a:latin typeface="Public Sans Heavy"/>
                <a:cs typeface="+mn-cs"/>
              </a:rPr>
              <a:t> </a:t>
            </a:r>
            <a:r>
              <a:rPr lang="en-US" u="none" dirty="0" err="1">
                <a:solidFill>
                  <a:srgbClr val="004AAD"/>
                </a:solidFill>
                <a:latin typeface="Public Sans Heavy"/>
                <a:cs typeface="+mn-cs"/>
              </a:rPr>
              <a:t>tế</a:t>
            </a:r>
            <a:r>
              <a:rPr lang="en-US" u="none" dirty="0">
                <a:solidFill>
                  <a:srgbClr val="004AAD"/>
                </a:solidFill>
                <a:latin typeface="Public Sans Heavy"/>
                <a:cs typeface="+mn-cs"/>
              </a:rPr>
              <a:t> </a:t>
            </a:r>
            <a:r>
              <a:rPr lang="en-US" u="none" dirty="0" err="1">
                <a:solidFill>
                  <a:srgbClr val="004AAD"/>
                </a:solidFill>
                <a:latin typeface="Public Sans Heavy"/>
                <a:cs typeface="+mn-cs"/>
              </a:rPr>
              <a:t>bào</a:t>
            </a:r>
            <a:endParaRPr lang="en-US" u="none" dirty="0">
              <a:solidFill>
                <a:srgbClr val="004AAD"/>
              </a:solidFill>
              <a:latin typeface="Public Sans Heavy"/>
              <a:cs typeface="+mn-cs"/>
            </a:endParaRPr>
          </a:p>
        </p:txBody>
      </p:sp>
      <p:sp>
        <p:nvSpPr>
          <p:cNvPr id="15" name="TextBox 14">
            <a:extLst>
              <a:ext uri="{FF2B5EF4-FFF2-40B4-BE49-F238E27FC236}">
                <a16:creationId xmlns:a16="http://schemas.microsoft.com/office/drawing/2014/main" id="{D1C5C93E-745F-7E92-0CE4-FDEB3EDD5FED}"/>
              </a:ext>
            </a:extLst>
          </p:cNvPr>
          <p:cNvSpPr txBox="1">
            <a:spLocks noChangeArrowheads="1"/>
          </p:cNvSpPr>
          <p:nvPr/>
        </p:nvSpPr>
        <p:spPr bwMode="auto">
          <a:xfrm>
            <a:off x="5056188" y="1301750"/>
            <a:ext cx="415448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u="sng">
                <a:solidFill>
                  <a:schemeClr val="tx1"/>
                </a:solidFill>
                <a:latin typeface="Arial" panose="020B0604020202020204" pitchFamily="34" charset="0"/>
                <a:cs typeface="Arial" panose="020B0604020202020204" pitchFamily="34" charset="0"/>
              </a:defRPr>
            </a:lvl1pPr>
            <a:lvl2pPr marL="742950" indent="-285750" defTabSz="457200">
              <a:defRPr u="sng">
                <a:solidFill>
                  <a:schemeClr val="tx1"/>
                </a:solidFill>
                <a:latin typeface="Arial" panose="020B0604020202020204" pitchFamily="34" charset="0"/>
                <a:cs typeface="Arial" panose="020B0604020202020204" pitchFamily="34" charset="0"/>
              </a:defRPr>
            </a:lvl2pPr>
            <a:lvl3pPr marL="1143000" indent="-228600" defTabSz="457200">
              <a:defRPr u="sng">
                <a:solidFill>
                  <a:schemeClr val="tx1"/>
                </a:solidFill>
                <a:latin typeface="Arial" panose="020B0604020202020204" pitchFamily="34" charset="0"/>
                <a:cs typeface="Arial" panose="020B0604020202020204" pitchFamily="34" charset="0"/>
              </a:defRPr>
            </a:lvl3pPr>
            <a:lvl4pPr marL="1600200" indent="-228600" defTabSz="457200">
              <a:defRPr u="sng">
                <a:solidFill>
                  <a:schemeClr val="tx1"/>
                </a:solidFill>
                <a:latin typeface="Arial" panose="020B0604020202020204" pitchFamily="34" charset="0"/>
                <a:cs typeface="Arial" panose="020B0604020202020204" pitchFamily="34" charset="0"/>
              </a:defRPr>
            </a:lvl4pPr>
            <a:lvl5pPr marL="2057400" indent="-228600" defTabSz="457200">
              <a:defRPr u="sng">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9pPr>
          </a:lstStyle>
          <a:p>
            <a:pPr algn="ctr" eaLnBrk="1" hangingPunct="1">
              <a:lnSpc>
                <a:spcPct val="115000"/>
              </a:lnSpc>
            </a:pPr>
            <a:r>
              <a:rPr lang="en-US" altLang="en-US" b="1" u="none">
                <a:solidFill>
                  <a:srgbClr val="C00000"/>
                </a:solidFill>
                <a:latin typeface="Baloo 2" charset="0"/>
                <a:ea typeface="Times New Roman" panose="02020603050405020304" pitchFamily="18" charset="0"/>
                <a:cs typeface="Baloo 2" charset="0"/>
              </a:rPr>
              <a:t>Vòng 2: Nhóm ghép: </a:t>
            </a:r>
            <a:r>
              <a:rPr lang="en-US" altLang="en-US" b="1">
                <a:solidFill>
                  <a:srgbClr val="C00000"/>
                </a:solidFill>
                <a:latin typeface="Baloo 2" charset="0"/>
                <a:ea typeface="Times New Roman" panose="02020603050405020304" pitchFamily="18" charset="0"/>
                <a:cs typeface="Baloo 2" charset="0"/>
              </a:rPr>
              <a:t>Các nhóm trả lời các câu hỏi sau: </a:t>
            </a:r>
          </a:p>
        </p:txBody>
      </p:sp>
      <p:pic>
        <p:nvPicPr>
          <p:cNvPr id="3" name="Picture 2">
            <a:extLst>
              <a:ext uri="{FF2B5EF4-FFF2-40B4-BE49-F238E27FC236}">
                <a16:creationId xmlns:a16="http://schemas.microsoft.com/office/drawing/2014/main" id="{3CF07F4E-C00F-8920-866D-01EF433008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2028825"/>
            <a:ext cx="3827463"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B8189F3-BC90-1F01-1BD5-8916F14B8BC2}"/>
              </a:ext>
            </a:extLst>
          </p:cNvPr>
          <p:cNvSpPr>
            <a:spLocks noChangeArrowheads="1"/>
          </p:cNvSpPr>
          <p:nvPr/>
        </p:nvSpPr>
        <p:spPr bwMode="auto">
          <a:xfrm>
            <a:off x="509588" y="2028825"/>
            <a:ext cx="456565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u="sng">
                <a:solidFill>
                  <a:schemeClr val="tx1"/>
                </a:solidFill>
                <a:latin typeface="Arial" panose="020B0604020202020204" pitchFamily="34" charset="0"/>
                <a:cs typeface="Arial" panose="020B0604020202020204" pitchFamily="34" charset="0"/>
              </a:defRPr>
            </a:lvl1pPr>
            <a:lvl2pPr marL="742950" indent="-285750">
              <a:defRPr u="sng">
                <a:solidFill>
                  <a:schemeClr val="tx1"/>
                </a:solidFill>
                <a:latin typeface="Arial" panose="020B0604020202020204" pitchFamily="34" charset="0"/>
                <a:cs typeface="Arial" panose="020B0604020202020204" pitchFamily="34" charset="0"/>
              </a:defRPr>
            </a:lvl2pPr>
            <a:lvl3pPr marL="1143000" indent="-228600">
              <a:defRPr u="sng">
                <a:solidFill>
                  <a:schemeClr val="tx1"/>
                </a:solidFill>
                <a:latin typeface="Arial" panose="020B0604020202020204" pitchFamily="34" charset="0"/>
                <a:cs typeface="Arial" panose="020B0604020202020204" pitchFamily="34" charset="0"/>
              </a:defRPr>
            </a:lvl3pPr>
            <a:lvl4pPr marL="1600200" indent="-228600">
              <a:defRPr u="sng">
                <a:solidFill>
                  <a:schemeClr val="tx1"/>
                </a:solidFill>
                <a:latin typeface="Arial" panose="020B0604020202020204" pitchFamily="34" charset="0"/>
                <a:cs typeface="Arial" panose="020B0604020202020204" pitchFamily="34" charset="0"/>
              </a:defRPr>
            </a:lvl4pPr>
            <a:lvl5pPr marL="2057400" indent="-228600">
              <a:defRPr u="sng">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9pPr>
          </a:lstStyle>
          <a:p>
            <a:pPr algn="just" eaLnBrk="1" hangingPunct="1">
              <a:lnSpc>
                <a:spcPct val="115000"/>
              </a:lnSpc>
            </a:pPr>
            <a:r>
              <a:rPr lang="en-US" altLang="en-US" sz="2000" b="1">
                <a:solidFill>
                  <a:srgbClr val="000000"/>
                </a:solidFill>
                <a:latin typeface="Baloo 2" charset="0"/>
                <a:ea typeface="Times New Roman" panose="02020603050405020304" pitchFamily="18" charset="0"/>
                <a:cs typeface="Baloo 2" charset="0"/>
              </a:rPr>
              <a:t>Câu 1. Quan sát H2.3, hãy mô tả các bước loại bỏ protein ?</a:t>
            </a:r>
            <a:endParaRPr lang="vi-VN" altLang="en-US" sz="2000" b="1">
              <a:solidFill>
                <a:srgbClr val="000000"/>
              </a:solidFill>
              <a:latin typeface="Baloo 2" charset="0"/>
              <a:ea typeface="Times New Roman" panose="02020603050405020304" pitchFamily="18" charset="0"/>
              <a:cs typeface="Baloo 2" charset="0"/>
            </a:endParaRPr>
          </a:p>
          <a:p>
            <a:pPr algn="just" eaLnBrk="1" hangingPunct="1">
              <a:lnSpc>
                <a:spcPct val="120000"/>
              </a:lnSpc>
              <a:spcBef>
                <a:spcPts val="1200"/>
              </a:spcBef>
            </a:pPr>
            <a:r>
              <a:rPr lang="en-US" altLang="en-US" sz="2000" b="1">
                <a:solidFill>
                  <a:srgbClr val="000000"/>
                </a:solidFill>
                <a:latin typeface="Baloo 2" charset="0"/>
                <a:ea typeface="Times New Roman" panose="02020603050405020304" pitchFamily="18" charset="0"/>
                <a:cs typeface="Baloo 2" charset="0"/>
              </a:rPr>
              <a:t>Câu 2. Tại sao việc tách DNA bằng dung môi hữu cơ thường được tiến hành cùng với li tâm ?</a:t>
            </a:r>
            <a:endParaRPr lang="vi-VN" altLang="en-US" sz="2000" b="1">
              <a:solidFill>
                <a:srgbClr val="000000"/>
              </a:solidFill>
              <a:latin typeface="Baloo 2" charset="0"/>
              <a:ea typeface="Times New Roman" panose="02020603050405020304" pitchFamily="18" charset="0"/>
              <a:cs typeface="Baloo 2" charset="0"/>
            </a:endParaRPr>
          </a:p>
        </p:txBody>
      </p:sp>
      <p:sp>
        <p:nvSpPr>
          <p:cNvPr id="34" name="Rectangle 33">
            <a:extLst>
              <a:ext uri="{FF2B5EF4-FFF2-40B4-BE49-F238E27FC236}">
                <a16:creationId xmlns:a16="http://schemas.microsoft.com/office/drawing/2014/main" id="{B70CEFEA-8847-266A-5990-5FBBBB014669}"/>
              </a:ext>
            </a:extLst>
          </p:cNvPr>
          <p:cNvSpPr>
            <a:spLocks noChangeArrowheads="1"/>
          </p:cNvSpPr>
          <p:nvPr/>
        </p:nvSpPr>
        <p:spPr bwMode="auto">
          <a:xfrm>
            <a:off x="127000" y="1403350"/>
            <a:ext cx="5092700" cy="4094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u="sng">
                <a:solidFill>
                  <a:schemeClr val="tx1"/>
                </a:solidFill>
                <a:latin typeface="Arial" panose="020B0604020202020204" pitchFamily="34" charset="0"/>
                <a:cs typeface="Arial" panose="020B0604020202020204" pitchFamily="34" charset="0"/>
              </a:defRPr>
            </a:lvl1pPr>
            <a:lvl2pPr marL="742950" indent="-285750" defTabSz="457200">
              <a:defRPr u="sng">
                <a:solidFill>
                  <a:schemeClr val="tx1"/>
                </a:solidFill>
                <a:latin typeface="Arial" panose="020B0604020202020204" pitchFamily="34" charset="0"/>
                <a:cs typeface="Arial" panose="020B0604020202020204" pitchFamily="34" charset="0"/>
              </a:defRPr>
            </a:lvl2pPr>
            <a:lvl3pPr marL="1143000" indent="-228600" defTabSz="457200">
              <a:defRPr u="sng">
                <a:solidFill>
                  <a:schemeClr val="tx1"/>
                </a:solidFill>
                <a:latin typeface="Arial" panose="020B0604020202020204" pitchFamily="34" charset="0"/>
                <a:cs typeface="Arial" panose="020B0604020202020204" pitchFamily="34" charset="0"/>
              </a:defRPr>
            </a:lvl3pPr>
            <a:lvl4pPr marL="1600200" indent="-228600" defTabSz="457200">
              <a:defRPr u="sng">
                <a:solidFill>
                  <a:schemeClr val="tx1"/>
                </a:solidFill>
                <a:latin typeface="Arial" panose="020B0604020202020204" pitchFamily="34" charset="0"/>
                <a:cs typeface="Arial" panose="020B0604020202020204" pitchFamily="34" charset="0"/>
              </a:defRPr>
            </a:lvl4pPr>
            <a:lvl5pPr marL="2057400" indent="-228600" defTabSz="457200">
              <a:defRPr u="sng">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9pPr>
          </a:lstStyle>
          <a:p>
            <a:pPr algn="just" eaLnBrk="1" hangingPunct="1"/>
            <a:r>
              <a:rPr lang="en-US" altLang="en-US" sz="2000" b="1">
                <a:solidFill>
                  <a:srgbClr val="000000"/>
                </a:solidFill>
                <a:latin typeface="Calibri" panose="020F0502020204030204" pitchFamily="34" charset="0"/>
                <a:ea typeface="Times New Roman" panose="02020603050405020304" pitchFamily="18" charset="0"/>
                <a:cs typeface="Baloo 2" charset="0"/>
              </a:rPr>
              <a:t>Câu 1</a:t>
            </a:r>
            <a:r>
              <a:rPr lang="en-US" altLang="en-US" sz="2000" b="1" u="none">
                <a:solidFill>
                  <a:srgbClr val="000000"/>
                </a:solidFill>
                <a:latin typeface="Calibri" panose="020F0502020204030204" pitchFamily="34" charset="0"/>
                <a:ea typeface="Times New Roman" panose="02020603050405020304" pitchFamily="18" charset="0"/>
                <a:cs typeface="Baloo 2" charset="0"/>
              </a:rPr>
              <a:t>. Các bước loại bỏ protein</a:t>
            </a:r>
            <a:r>
              <a:rPr lang="en-US" altLang="en-US" sz="2000" u="none">
                <a:solidFill>
                  <a:srgbClr val="000000"/>
                </a:solidFill>
                <a:latin typeface="Calibri" panose="020F0502020204030204" pitchFamily="34" charset="0"/>
                <a:ea typeface="Times New Roman" panose="02020603050405020304" pitchFamily="18" charset="0"/>
                <a:cs typeface="Baloo 2" charset="0"/>
              </a:rPr>
              <a:t>:</a:t>
            </a:r>
          </a:p>
          <a:p>
            <a:pPr algn="just" eaLnBrk="1" hangingPunct="1"/>
            <a:r>
              <a:rPr lang="en-US" altLang="en-US" sz="2000" b="1" u="none">
                <a:solidFill>
                  <a:srgbClr val="000000"/>
                </a:solidFill>
                <a:latin typeface="Calibri" panose="020F0502020204030204" pitchFamily="34" charset="0"/>
                <a:ea typeface="Times New Roman" panose="02020603050405020304" pitchFamily="18" charset="0"/>
                <a:cs typeface="Baloo 2" charset="0"/>
              </a:rPr>
              <a:t>(1) </a:t>
            </a:r>
            <a:r>
              <a:rPr lang="en-US" altLang="en-US" sz="2000" u="none">
                <a:solidFill>
                  <a:srgbClr val="000000"/>
                </a:solidFill>
                <a:latin typeface="Calibri" panose="020F0502020204030204" pitchFamily="34" charset="0"/>
                <a:ea typeface="Times New Roman" panose="02020603050405020304" pitchFamily="18" charset="0"/>
                <a:cs typeface="Baloo 2" charset="0"/>
              </a:rPr>
              <a:t>Cho hỗn hợp dung môi hữu cơ phenol : chloroform (1 : 1) </a:t>
            </a:r>
            <a:r>
              <a:rPr lang="en-US" altLang="en-US" sz="2000" u="none">
                <a:solidFill>
                  <a:srgbClr val="000000"/>
                </a:solidFill>
                <a:latin typeface="Calibri" panose="020F0502020204030204" pitchFamily="34" charset="0"/>
                <a:ea typeface="Times New Roman" panose="02020603050405020304" pitchFamily="18" charset="0"/>
                <a:cs typeface="Baloo 2" charset="0"/>
                <a:sym typeface="Wingdings" panose="05000000000000000000" pitchFamily="2" charset="2"/>
              </a:rPr>
              <a:t>gây biến tính và kết tủa protein</a:t>
            </a:r>
          </a:p>
          <a:p>
            <a:pPr algn="just" eaLnBrk="1" hangingPunct="1"/>
            <a:r>
              <a:rPr lang="en-US" altLang="en-US" sz="2000" b="1" u="none">
                <a:solidFill>
                  <a:srgbClr val="000000"/>
                </a:solidFill>
                <a:latin typeface="Calibri" panose="020F0502020204030204" pitchFamily="34" charset="0"/>
                <a:ea typeface="Times New Roman" panose="02020603050405020304" pitchFamily="18" charset="0"/>
                <a:cs typeface="Baloo 2" charset="0"/>
              </a:rPr>
              <a:t>(2) </a:t>
            </a:r>
            <a:r>
              <a:rPr lang="en-US" altLang="en-US" sz="2000" u="none">
                <a:solidFill>
                  <a:srgbClr val="000000"/>
                </a:solidFill>
                <a:latin typeface="Calibri" panose="020F0502020204030204" pitchFamily="34" charset="0"/>
                <a:ea typeface="Times New Roman" panose="02020603050405020304" pitchFamily="18" charset="0"/>
                <a:cs typeface="Baloo 2" charset="0"/>
              </a:rPr>
              <a:t>Lắc mạnh cho đồng nhất dung môi với dung dịch chiết</a:t>
            </a:r>
          </a:p>
          <a:p>
            <a:pPr algn="just" eaLnBrk="1" hangingPunct="1"/>
            <a:r>
              <a:rPr lang="en-US" altLang="en-US" sz="2000" b="1" u="none">
                <a:solidFill>
                  <a:srgbClr val="000000"/>
                </a:solidFill>
                <a:latin typeface="Calibri" panose="020F0502020204030204" pitchFamily="34" charset="0"/>
                <a:ea typeface="Times New Roman" panose="02020603050405020304" pitchFamily="18" charset="0"/>
                <a:cs typeface="Baloo 2" charset="0"/>
              </a:rPr>
              <a:t>(3) </a:t>
            </a:r>
            <a:r>
              <a:rPr lang="en-US" altLang="en-US" sz="2000" u="none">
                <a:solidFill>
                  <a:srgbClr val="000000"/>
                </a:solidFill>
                <a:latin typeface="Calibri" panose="020F0502020204030204" pitchFamily="34" charset="0"/>
                <a:ea typeface="Times New Roman" panose="02020603050405020304" pitchFamily="18" charset="0"/>
                <a:cs typeface="Baloo 2" charset="0"/>
              </a:rPr>
              <a:t>Li tâm để tách protein và lipid ra khỏi hỗn hợp DNA và RNA</a:t>
            </a:r>
          </a:p>
          <a:p>
            <a:pPr algn="just" eaLnBrk="1" hangingPunct="1"/>
            <a:r>
              <a:rPr lang="en-US" altLang="en-US" sz="2000" b="1" u="none">
                <a:solidFill>
                  <a:srgbClr val="000000"/>
                </a:solidFill>
                <a:latin typeface="Calibri" panose="020F0502020204030204" pitchFamily="34" charset="0"/>
                <a:ea typeface="Times New Roman" panose="02020603050405020304" pitchFamily="18" charset="0"/>
                <a:cs typeface="Baloo 2" charset="0"/>
              </a:rPr>
              <a:t>(4) </a:t>
            </a:r>
            <a:r>
              <a:rPr lang="en-US" altLang="en-US" sz="2000" u="none">
                <a:solidFill>
                  <a:srgbClr val="000000"/>
                </a:solidFill>
                <a:latin typeface="Calibri" panose="020F0502020204030204" pitchFamily="34" charset="0"/>
                <a:ea typeface="Times New Roman" panose="02020603050405020304" pitchFamily="18" charset="0"/>
                <a:cs typeface="Baloo 2" charset="0"/>
              </a:rPr>
              <a:t>Dùng proteinase K loại bỏ các protein còn lại</a:t>
            </a:r>
          </a:p>
          <a:p>
            <a:pPr algn="just" eaLnBrk="1" hangingPunct="1"/>
            <a:r>
              <a:rPr lang="en-US" altLang="en-US" sz="2000" b="1" u="none">
                <a:solidFill>
                  <a:srgbClr val="000000"/>
                </a:solidFill>
                <a:latin typeface="Calibri" panose="020F0502020204030204" pitchFamily="34" charset="0"/>
                <a:ea typeface="Times New Roman" panose="02020603050405020304" pitchFamily="18" charset="0"/>
                <a:cs typeface="Baloo 2" charset="0"/>
              </a:rPr>
              <a:t>(5) </a:t>
            </a:r>
            <a:r>
              <a:rPr lang="en-US" altLang="en-US" sz="2000" u="none">
                <a:solidFill>
                  <a:srgbClr val="000000"/>
                </a:solidFill>
                <a:latin typeface="Calibri" panose="020F0502020204030204" pitchFamily="34" charset="0"/>
                <a:ea typeface="Times New Roman" panose="02020603050405020304" pitchFamily="18" charset="0"/>
                <a:cs typeface="Baloo 2" charset="0"/>
              </a:rPr>
              <a:t>Dùng pipette hút pha nước để thu nhận hỗnhoợp DNA và RNA, tiếp tục loại bỏ các RNA bằng các enzyme ribonuclease</a:t>
            </a:r>
            <a:endParaRPr lang="vi-VN" altLang="en-US" sz="2000" b="1" u="none">
              <a:solidFill>
                <a:srgbClr val="000000"/>
              </a:solidFill>
              <a:ea typeface="Times New Roman" panose="02020603050405020304" pitchFamily="18" charset="0"/>
              <a:cs typeface="Baloo 2" charset="0"/>
            </a:endParaRPr>
          </a:p>
        </p:txBody>
      </p:sp>
      <p:sp>
        <p:nvSpPr>
          <p:cNvPr id="35" name="Rectangle 34">
            <a:extLst>
              <a:ext uri="{FF2B5EF4-FFF2-40B4-BE49-F238E27FC236}">
                <a16:creationId xmlns:a16="http://schemas.microsoft.com/office/drawing/2014/main" id="{49D6D20A-425E-E7F0-376E-A3D579CB12FE}"/>
              </a:ext>
            </a:extLst>
          </p:cNvPr>
          <p:cNvSpPr>
            <a:spLocks noChangeArrowheads="1"/>
          </p:cNvSpPr>
          <p:nvPr/>
        </p:nvSpPr>
        <p:spPr bwMode="auto">
          <a:xfrm>
            <a:off x="114300" y="2068513"/>
            <a:ext cx="5092700" cy="2554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u="sng">
                <a:solidFill>
                  <a:schemeClr val="tx1"/>
                </a:solidFill>
                <a:latin typeface="Arial" panose="020B0604020202020204" pitchFamily="34" charset="0"/>
                <a:cs typeface="Arial" panose="020B0604020202020204" pitchFamily="34" charset="0"/>
              </a:defRPr>
            </a:lvl1pPr>
            <a:lvl2pPr marL="742950" indent="-285750" defTabSz="457200">
              <a:defRPr u="sng">
                <a:solidFill>
                  <a:schemeClr val="tx1"/>
                </a:solidFill>
                <a:latin typeface="Arial" panose="020B0604020202020204" pitchFamily="34" charset="0"/>
                <a:cs typeface="Arial" panose="020B0604020202020204" pitchFamily="34" charset="0"/>
              </a:defRPr>
            </a:lvl2pPr>
            <a:lvl3pPr marL="1143000" indent="-228600" defTabSz="457200">
              <a:defRPr u="sng">
                <a:solidFill>
                  <a:schemeClr val="tx1"/>
                </a:solidFill>
                <a:latin typeface="Arial" panose="020B0604020202020204" pitchFamily="34" charset="0"/>
                <a:cs typeface="Arial" panose="020B0604020202020204" pitchFamily="34" charset="0"/>
              </a:defRPr>
            </a:lvl3pPr>
            <a:lvl4pPr marL="1600200" indent="-228600" defTabSz="457200">
              <a:defRPr u="sng">
                <a:solidFill>
                  <a:schemeClr val="tx1"/>
                </a:solidFill>
                <a:latin typeface="Arial" panose="020B0604020202020204" pitchFamily="34" charset="0"/>
                <a:cs typeface="Arial" panose="020B0604020202020204" pitchFamily="34" charset="0"/>
              </a:defRPr>
            </a:lvl4pPr>
            <a:lvl5pPr marL="2057400" indent="-228600" defTabSz="457200">
              <a:defRPr u="sng">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9pPr>
          </a:lstStyle>
          <a:p>
            <a:pPr algn="just" eaLnBrk="1" hangingPunct="1"/>
            <a:r>
              <a:rPr lang="en-US" altLang="en-US" sz="2000" b="1">
                <a:solidFill>
                  <a:srgbClr val="000000"/>
                </a:solidFill>
                <a:latin typeface="Calibri" panose="020F0502020204030204" pitchFamily="34" charset="0"/>
                <a:ea typeface="Times New Roman" panose="02020603050405020304" pitchFamily="18" charset="0"/>
                <a:cs typeface="Baloo 2" charset="0"/>
              </a:rPr>
              <a:t>Câu 2</a:t>
            </a:r>
            <a:r>
              <a:rPr lang="en-US" altLang="en-US" sz="2000" b="1" u="none">
                <a:solidFill>
                  <a:srgbClr val="000000"/>
                </a:solidFill>
                <a:latin typeface="Calibri" panose="020F0502020204030204" pitchFamily="34" charset="0"/>
                <a:ea typeface="Times New Roman" panose="02020603050405020304" pitchFamily="18" charset="0"/>
                <a:cs typeface="Baloo 2" charset="0"/>
              </a:rPr>
              <a:t>. Tách DNA bằng dung môi hữu cơ thường tiến hành cùng với li tâm là vì</a:t>
            </a:r>
            <a:r>
              <a:rPr lang="en-US" altLang="en-US" sz="2000" u="none">
                <a:solidFill>
                  <a:srgbClr val="000000"/>
                </a:solidFill>
                <a:latin typeface="Calibri" panose="020F0502020204030204" pitchFamily="34" charset="0"/>
                <a:ea typeface="Times New Roman" panose="02020603050405020304" pitchFamily="18" charset="0"/>
                <a:cs typeface="Baloo 2" charset="0"/>
              </a:rPr>
              <a:t>:</a:t>
            </a:r>
          </a:p>
          <a:p>
            <a:pPr algn="just" eaLnBrk="1" hangingPunct="1"/>
            <a:r>
              <a:rPr lang="en-US" altLang="en-US" sz="2000">
                <a:solidFill>
                  <a:srgbClr val="000000"/>
                </a:solidFill>
                <a:ea typeface="Times New Roman" panose="02020603050405020304" pitchFamily="18" charset="0"/>
                <a:cs typeface="Baloo 2" charset="0"/>
              </a:rPr>
              <a:t>	Li tâm dung để phân tách hỗn hợp các chất thành các phần riêng biệt. Các thành phần có tỉ trọng khác nhau sẽ được tách thành các lớp (pha) khác nhau, nhờ đó có thể loại bỏ được các thành phần không mong muốn và thu nhận DNA tinh sạch</a:t>
            </a:r>
            <a:endParaRPr lang="vi-VN" altLang="en-US" sz="2000" u="none">
              <a:solidFill>
                <a:srgbClr val="000000"/>
              </a:solidFill>
              <a:ea typeface="Times New Roman" panose="02020603050405020304" pitchFamily="18" charset="0"/>
              <a:cs typeface="Baloo 2"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5">
                                            <p:txEl>
                                              <p:pRg st="0" end="0"/>
                                            </p:txEl>
                                          </p:spTgt>
                                        </p:tgtEl>
                                      </p:cBhvr>
                                    </p:animEffect>
                                    <p:anim calcmode="lin" valueType="num">
                                      <p:cBhvr>
                                        <p:cTn id="22" dur="500" fill="hold"/>
                                        <p:tgtEl>
                                          <p:spTgt spid="5">
                                            <p:txEl>
                                              <p:pRg st="0" end="0"/>
                                            </p:txEl>
                                          </p:spTgt>
                                        </p:tgtEl>
                                        <p:attrNameLst>
                                          <p:attrName>ppt_x</p:attrName>
                                        </p:attrNameLst>
                                      </p:cBhvr>
                                      <p:tavLst>
                                        <p:tav tm="0">
                                          <p:val>
                                            <p:fltVal val="0.5"/>
                                          </p:val>
                                        </p:tav>
                                        <p:tav tm="100000">
                                          <p:val>
                                            <p:strVal val="#ppt_x"/>
                                          </p:val>
                                        </p:tav>
                                      </p:tavLst>
                                    </p:anim>
                                    <p:anim calcmode="lin" valueType="num">
                                      <p:cBhvr>
                                        <p:cTn id="23" dur="500" fill="hold"/>
                                        <p:tgtEl>
                                          <p:spTgt spid="5">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528"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 calcmode="lin" valueType="num">
                                      <p:cBhvr>
                                        <p:cTn id="28"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5">
                                            <p:txEl>
                                              <p:pRg st="1" end="1"/>
                                            </p:txEl>
                                          </p:spTgt>
                                        </p:tgtEl>
                                      </p:cBhvr>
                                    </p:animEffect>
                                    <p:anim calcmode="lin" valueType="num">
                                      <p:cBhvr>
                                        <p:cTn id="31" dur="500" fill="hold"/>
                                        <p:tgtEl>
                                          <p:spTgt spid="5">
                                            <p:txEl>
                                              <p:pRg st="1" end="1"/>
                                            </p:txEl>
                                          </p:spTgt>
                                        </p:tgtEl>
                                        <p:attrNameLst>
                                          <p:attrName>ppt_x</p:attrName>
                                        </p:attrNameLst>
                                      </p:cBhvr>
                                      <p:tavLst>
                                        <p:tav tm="0">
                                          <p:val>
                                            <p:fltVal val="0.5"/>
                                          </p:val>
                                        </p:tav>
                                        <p:tav tm="100000">
                                          <p:val>
                                            <p:strVal val="#ppt_x"/>
                                          </p:val>
                                        </p:tav>
                                      </p:tavLst>
                                    </p:anim>
                                    <p:anim calcmode="lin" valueType="num">
                                      <p:cBhvr>
                                        <p:cTn id="32" dur="500" fill="hold"/>
                                        <p:tgtEl>
                                          <p:spTgt spid="5">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3" presetClass="entr" presetSubtype="528" fill="hold" grpId="0" nodeType="clickEffect">
                                  <p:stCondLst>
                                    <p:cond delay="0"/>
                                  </p:stCondLst>
                                  <p:childTnLst>
                                    <p:set>
                                      <p:cBhvr>
                                        <p:cTn id="36" dur="1" fill="hold">
                                          <p:stCondLst>
                                            <p:cond delay="0"/>
                                          </p:stCondLst>
                                        </p:cTn>
                                        <p:tgtEl>
                                          <p:spTgt spid="34">
                                            <p:bg/>
                                          </p:spTgt>
                                        </p:tgtEl>
                                        <p:attrNameLst>
                                          <p:attrName>style.visibility</p:attrName>
                                        </p:attrNameLst>
                                      </p:cBhvr>
                                      <p:to>
                                        <p:strVal val="visible"/>
                                      </p:to>
                                    </p:set>
                                    <p:anim calcmode="lin" valueType="num">
                                      <p:cBhvr>
                                        <p:cTn id="37" dur="500" fill="hold"/>
                                        <p:tgtEl>
                                          <p:spTgt spid="34">
                                            <p:bg/>
                                          </p:spTgt>
                                        </p:tgtEl>
                                        <p:attrNameLst>
                                          <p:attrName>ppt_w</p:attrName>
                                        </p:attrNameLst>
                                      </p:cBhvr>
                                      <p:tavLst>
                                        <p:tav tm="0">
                                          <p:val>
                                            <p:fltVal val="0"/>
                                          </p:val>
                                        </p:tav>
                                        <p:tav tm="100000">
                                          <p:val>
                                            <p:strVal val="#ppt_w"/>
                                          </p:val>
                                        </p:tav>
                                      </p:tavLst>
                                    </p:anim>
                                    <p:anim calcmode="lin" valueType="num">
                                      <p:cBhvr>
                                        <p:cTn id="38" dur="500" fill="hold"/>
                                        <p:tgtEl>
                                          <p:spTgt spid="34">
                                            <p:bg/>
                                          </p:spTgt>
                                        </p:tgtEl>
                                        <p:attrNameLst>
                                          <p:attrName>ppt_h</p:attrName>
                                        </p:attrNameLst>
                                      </p:cBhvr>
                                      <p:tavLst>
                                        <p:tav tm="0">
                                          <p:val>
                                            <p:fltVal val="0"/>
                                          </p:val>
                                        </p:tav>
                                        <p:tav tm="100000">
                                          <p:val>
                                            <p:strVal val="#ppt_h"/>
                                          </p:val>
                                        </p:tav>
                                      </p:tavLst>
                                    </p:anim>
                                    <p:animEffect transition="in" filter="fade">
                                      <p:cBhvr>
                                        <p:cTn id="39" dur="500"/>
                                        <p:tgtEl>
                                          <p:spTgt spid="34">
                                            <p:bg/>
                                          </p:spTgt>
                                        </p:tgtEl>
                                      </p:cBhvr>
                                    </p:animEffect>
                                    <p:anim calcmode="lin" valueType="num">
                                      <p:cBhvr>
                                        <p:cTn id="40" dur="500" fill="hold"/>
                                        <p:tgtEl>
                                          <p:spTgt spid="34">
                                            <p:bg/>
                                          </p:spTgt>
                                        </p:tgtEl>
                                        <p:attrNameLst>
                                          <p:attrName>ppt_x</p:attrName>
                                        </p:attrNameLst>
                                      </p:cBhvr>
                                      <p:tavLst>
                                        <p:tav tm="0">
                                          <p:val>
                                            <p:fltVal val="0.5"/>
                                          </p:val>
                                        </p:tav>
                                        <p:tav tm="100000">
                                          <p:val>
                                            <p:strVal val="#ppt_x"/>
                                          </p:val>
                                        </p:tav>
                                      </p:tavLst>
                                    </p:anim>
                                    <p:anim calcmode="lin" valueType="num">
                                      <p:cBhvr>
                                        <p:cTn id="41" dur="500" fill="hold"/>
                                        <p:tgtEl>
                                          <p:spTgt spid="34">
                                            <p:bg/>
                                          </p:spTgt>
                                        </p:tgtEl>
                                        <p:attrNameLst>
                                          <p:attrName>ppt_y</p:attrName>
                                        </p:attrNameLst>
                                      </p:cBhvr>
                                      <p:tavLst>
                                        <p:tav tm="0">
                                          <p:val>
                                            <p:fltVal val="0.5"/>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528" fill="hold" grpId="0" nodeType="clickEffect">
                                  <p:stCondLst>
                                    <p:cond delay="0"/>
                                  </p:stCondLst>
                                  <p:childTnLst>
                                    <p:set>
                                      <p:cBhvr>
                                        <p:cTn id="45" dur="1" fill="hold">
                                          <p:stCondLst>
                                            <p:cond delay="0"/>
                                          </p:stCondLst>
                                        </p:cTn>
                                        <p:tgtEl>
                                          <p:spTgt spid="34">
                                            <p:txEl>
                                              <p:pRg st="0" end="0"/>
                                            </p:txEl>
                                          </p:spTgt>
                                        </p:tgtEl>
                                        <p:attrNameLst>
                                          <p:attrName>style.visibility</p:attrName>
                                        </p:attrNameLst>
                                      </p:cBhvr>
                                      <p:to>
                                        <p:strVal val="visible"/>
                                      </p:to>
                                    </p:set>
                                    <p:anim calcmode="lin" valueType="num">
                                      <p:cBhvr>
                                        <p:cTn id="46"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34">
                                            <p:txEl>
                                              <p:pRg st="0" end="0"/>
                                            </p:txEl>
                                          </p:spTgt>
                                        </p:tgtEl>
                                      </p:cBhvr>
                                    </p:animEffect>
                                    <p:anim calcmode="lin" valueType="num">
                                      <p:cBhvr>
                                        <p:cTn id="49" dur="500" fill="hold"/>
                                        <p:tgtEl>
                                          <p:spTgt spid="34">
                                            <p:txEl>
                                              <p:pRg st="0" end="0"/>
                                            </p:txEl>
                                          </p:spTgt>
                                        </p:tgtEl>
                                        <p:attrNameLst>
                                          <p:attrName>ppt_x</p:attrName>
                                        </p:attrNameLst>
                                      </p:cBhvr>
                                      <p:tavLst>
                                        <p:tav tm="0">
                                          <p:val>
                                            <p:fltVal val="0.5"/>
                                          </p:val>
                                        </p:tav>
                                        <p:tav tm="100000">
                                          <p:val>
                                            <p:strVal val="#ppt_x"/>
                                          </p:val>
                                        </p:tav>
                                      </p:tavLst>
                                    </p:anim>
                                    <p:anim calcmode="lin" valueType="num">
                                      <p:cBhvr>
                                        <p:cTn id="50" dur="500" fill="hold"/>
                                        <p:tgtEl>
                                          <p:spTgt spid="34">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53" presetClass="entr" presetSubtype="528" fill="hold" grpId="0" nodeType="clickEffect">
                                  <p:stCondLst>
                                    <p:cond delay="0"/>
                                  </p:stCondLst>
                                  <p:childTnLst>
                                    <p:set>
                                      <p:cBhvr>
                                        <p:cTn id="54" dur="1" fill="hold">
                                          <p:stCondLst>
                                            <p:cond delay="0"/>
                                          </p:stCondLst>
                                        </p:cTn>
                                        <p:tgtEl>
                                          <p:spTgt spid="34">
                                            <p:txEl>
                                              <p:pRg st="1" end="1"/>
                                            </p:txEl>
                                          </p:spTgt>
                                        </p:tgtEl>
                                        <p:attrNameLst>
                                          <p:attrName>style.visibility</p:attrName>
                                        </p:attrNameLst>
                                      </p:cBhvr>
                                      <p:to>
                                        <p:strVal val="visible"/>
                                      </p:to>
                                    </p:set>
                                    <p:anim calcmode="lin" valueType="num">
                                      <p:cBhvr>
                                        <p:cTn id="55" dur="500" fill="hold"/>
                                        <p:tgtEl>
                                          <p:spTgt spid="34">
                                            <p:txEl>
                                              <p:pRg st="1" end="1"/>
                                            </p:txEl>
                                          </p:spTgt>
                                        </p:tgtEl>
                                        <p:attrNameLst>
                                          <p:attrName>ppt_w</p:attrName>
                                        </p:attrNameLst>
                                      </p:cBhvr>
                                      <p:tavLst>
                                        <p:tav tm="0">
                                          <p:val>
                                            <p:fltVal val="0"/>
                                          </p:val>
                                        </p:tav>
                                        <p:tav tm="100000">
                                          <p:val>
                                            <p:strVal val="#ppt_w"/>
                                          </p:val>
                                        </p:tav>
                                      </p:tavLst>
                                    </p:anim>
                                    <p:anim calcmode="lin" valueType="num">
                                      <p:cBhvr>
                                        <p:cTn id="56" dur="500" fill="hold"/>
                                        <p:tgtEl>
                                          <p:spTgt spid="34">
                                            <p:txEl>
                                              <p:pRg st="1" end="1"/>
                                            </p:txEl>
                                          </p:spTgt>
                                        </p:tgtEl>
                                        <p:attrNameLst>
                                          <p:attrName>ppt_h</p:attrName>
                                        </p:attrNameLst>
                                      </p:cBhvr>
                                      <p:tavLst>
                                        <p:tav tm="0">
                                          <p:val>
                                            <p:fltVal val="0"/>
                                          </p:val>
                                        </p:tav>
                                        <p:tav tm="100000">
                                          <p:val>
                                            <p:strVal val="#ppt_h"/>
                                          </p:val>
                                        </p:tav>
                                      </p:tavLst>
                                    </p:anim>
                                    <p:animEffect transition="in" filter="fade">
                                      <p:cBhvr>
                                        <p:cTn id="57" dur="500"/>
                                        <p:tgtEl>
                                          <p:spTgt spid="34">
                                            <p:txEl>
                                              <p:pRg st="1" end="1"/>
                                            </p:txEl>
                                          </p:spTgt>
                                        </p:tgtEl>
                                      </p:cBhvr>
                                    </p:animEffect>
                                    <p:anim calcmode="lin" valueType="num">
                                      <p:cBhvr>
                                        <p:cTn id="58" dur="500" fill="hold"/>
                                        <p:tgtEl>
                                          <p:spTgt spid="34">
                                            <p:txEl>
                                              <p:pRg st="1" end="1"/>
                                            </p:txEl>
                                          </p:spTgt>
                                        </p:tgtEl>
                                        <p:attrNameLst>
                                          <p:attrName>ppt_x</p:attrName>
                                        </p:attrNameLst>
                                      </p:cBhvr>
                                      <p:tavLst>
                                        <p:tav tm="0">
                                          <p:val>
                                            <p:fltVal val="0.5"/>
                                          </p:val>
                                        </p:tav>
                                        <p:tav tm="100000">
                                          <p:val>
                                            <p:strVal val="#ppt_x"/>
                                          </p:val>
                                        </p:tav>
                                      </p:tavLst>
                                    </p:anim>
                                    <p:anim calcmode="lin" valueType="num">
                                      <p:cBhvr>
                                        <p:cTn id="59" dur="500" fill="hold"/>
                                        <p:tgtEl>
                                          <p:spTgt spid="34">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53" presetClass="entr" presetSubtype="528" fill="hold" grpId="0" nodeType="clickEffect">
                                  <p:stCondLst>
                                    <p:cond delay="0"/>
                                  </p:stCondLst>
                                  <p:childTnLst>
                                    <p:set>
                                      <p:cBhvr>
                                        <p:cTn id="63" dur="1" fill="hold">
                                          <p:stCondLst>
                                            <p:cond delay="0"/>
                                          </p:stCondLst>
                                        </p:cTn>
                                        <p:tgtEl>
                                          <p:spTgt spid="34">
                                            <p:txEl>
                                              <p:pRg st="2" end="2"/>
                                            </p:txEl>
                                          </p:spTgt>
                                        </p:tgtEl>
                                        <p:attrNameLst>
                                          <p:attrName>style.visibility</p:attrName>
                                        </p:attrNameLst>
                                      </p:cBhvr>
                                      <p:to>
                                        <p:strVal val="visible"/>
                                      </p:to>
                                    </p:set>
                                    <p:anim calcmode="lin" valueType="num">
                                      <p:cBhvr>
                                        <p:cTn id="64" dur="500" fill="hold"/>
                                        <p:tgtEl>
                                          <p:spTgt spid="34">
                                            <p:txEl>
                                              <p:pRg st="2" end="2"/>
                                            </p:txEl>
                                          </p:spTgt>
                                        </p:tgtEl>
                                        <p:attrNameLst>
                                          <p:attrName>ppt_w</p:attrName>
                                        </p:attrNameLst>
                                      </p:cBhvr>
                                      <p:tavLst>
                                        <p:tav tm="0">
                                          <p:val>
                                            <p:fltVal val="0"/>
                                          </p:val>
                                        </p:tav>
                                        <p:tav tm="100000">
                                          <p:val>
                                            <p:strVal val="#ppt_w"/>
                                          </p:val>
                                        </p:tav>
                                      </p:tavLst>
                                    </p:anim>
                                    <p:anim calcmode="lin" valueType="num">
                                      <p:cBhvr>
                                        <p:cTn id="65" dur="500" fill="hold"/>
                                        <p:tgtEl>
                                          <p:spTgt spid="34">
                                            <p:txEl>
                                              <p:pRg st="2" end="2"/>
                                            </p:txEl>
                                          </p:spTgt>
                                        </p:tgtEl>
                                        <p:attrNameLst>
                                          <p:attrName>ppt_h</p:attrName>
                                        </p:attrNameLst>
                                      </p:cBhvr>
                                      <p:tavLst>
                                        <p:tav tm="0">
                                          <p:val>
                                            <p:fltVal val="0"/>
                                          </p:val>
                                        </p:tav>
                                        <p:tav tm="100000">
                                          <p:val>
                                            <p:strVal val="#ppt_h"/>
                                          </p:val>
                                        </p:tav>
                                      </p:tavLst>
                                    </p:anim>
                                    <p:animEffect transition="in" filter="fade">
                                      <p:cBhvr>
                                        <p:cTn id="66" dur="500"/>
                                        <p:tgtEl>
                                          <p:spTgt spid="34">
                                            <p:txEl>
                                              <p:pRg st="2" end="2"/>
                                            </p:txEl>
                                          </p:spTgt>
                                        </p:tgtEl>
                                      </p:cBhvr>
                                    </p:animEffect>
                                    <p:anim calcmode="lin" valueType="num">
                                      <p:cBhvr>
                                        <p:cTn id="67" dur="500" fill="hold"/>
                                        <p:tgtEl>
                                          <p:spTgt spid="34">
                                            <p:txEl>
                                              <p:pRg st="2" end="2"/>
                                            </p:txEl>
                                          </p:spTgt>
                                        </p:tgtEl>
                                        <p:attrNameLst>
                                          <p:attrName>ppt_x</p:attrName>
                                        </p:attrNameLst>
                                      </p:cBhvr>
                                      <p:tavLst>
                                        <p:tav tm="0">
                                          <p:val>
                                            <p:fltVal val="0.5"/>
                                          </p:val>
                                        </p:tav>
                                        <p:tav tm="100000">
                                          <p:val>
                                            <p:strVal val="#ppt_x"/>
                                          </p:val>
                                        </p:tav>
                                      </p:tavLst>
                                    </p:anim>
                                    <p:anim calcmode="lin" valueType="num">
                                      <p:cBhvr>
                                        <p:cTn id="68" dur="500" fill="hold"/>
                                        <p:tgtEl>
                                          <p:spTgt spid="34">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53" presetClass="entr" presetSubtype="528" fill="hold" grpId="0" nodeType="clickEffect">
                                  <p:stCondLst>
                                    <p:cond delay="0"/>
                                  </p:stCondLst>
                                  <p:childTnLst>
                                    <p:set>
                                      <p:cBhvr>
                                        <p:cTn id="72" dur="1" fill="hold">
                                          <p:stCondLst>
                                            <p:cond delay="0"/>
                                          </p:stCondLst>
                                        </p:cTn>
                                        <p:tgtEl>
                                          <p:spTgt spid="34">
                                            <p:txEl>
                                              <p:pRg st="3" end="3"/>
                                            </p:txEl>
                                          </p:spTgt>
                                        </p:tgtEl>
                                        <p:attrNameLst>
                                          <p:attrName>style.visibility</p:attrName>
                                        </p:attrNameLst>
                                      </p:cBhvr>
                                      <p:to>
                                        <p:strVal val="visible"/>
                                      </p:to>
                                    </p:set>
                                    <p:anim calcmode="lin" valueType="num">
                                      <p:cBhvr>
                                        <p:cTn id="73" dur="500" fill="hold"/>
                                        <p:tgtEl>
                                          <p:spTgt spid="34">
                                            <p:txEl>
                                              <p:pRg st="3" end="3"/>
                                            </p:txEl>
                                          </p:spTgt>
                                        </p:tgtEl>
                                        <p:attrNameLst>
                                          <p:attrName>ppt_w</p:attrName>
                                        </p:attrNameLst>
                                      </p:cBhvr>
                                      <p:tavLst>
                                        <p:tav tm="0">
                                          <p:val>
                                            <p:fltVal val="0"/>
                                          </p:val>
                                        </p:tav>
                                        <p:tav tm="100000">
                                          <p:val>
                                            <p:strVal val="#ppt_w"/>
                                          </p:val>
                                        </p:tav>
                                      </p:tavLst>
                                    </p:anim>
                                    <p:anim calcmode="lin" valueType="num">
                                      <p:cBhvr>
                                        <p:cTn id="74" dur="500" fill="hold"/>
                                        <p:tgtEl>
                                          <p:spTgt spid="34">
                                            <p:txEl>
                                              <p:pRg st="3" end="3"/>
                                            </p:txEl>
                                          </p:spTgt>
                                        </p:tgtEl>
                                        <p:attrNameLst>
                                          <p:attrName>ppt_h</p:attrName>
                                        </p:attrNameLst>
                                      </p:cBhvr>
                                      <p:tavLst>
                                        <p:tav tm="0">
                                          <p:val>
                                            <p:fltVal val="0"/>
                                          </p:val>
                                        </p:tav>
                                        <p:tav tm="100000">
                                          <p:val>
                                            <p:strVal val="#ppt_h"/>
                                          </p:val>
                                        </p:tav>
                                      </p:tavLst>
                                    </p:anim>
                                    <p:animEffect transition="in" filter="fade">
                                      <p:cBhvr>
                                        <p:cTn id="75" dur="500"/>
                                        <p:tgtEl>
                                          <p:spTgt spid="34">
                                            <p:txEl>
                                              <p:pRg st="3" end="3"/>
                                            </p:txEl>
                                          </p:spTgt>
                                        </p:tgtEl>
                                      </p:cBhvr>
                                    </p:animEffect>
                                    <p:anim calcmode="lin" valueType="num">
                                      <p:cBhvr>
                                        <p:cTn id="76" dur="500" fill="hold"/>
                                        <p:tgtEl>
                                          <p:spTgt spid="34">
                                            <p:txEl>
                                              <p:pRg st="3" end="3"/>
                                            </p:txEl>
                                          </p:spTgt>
                                        </p:tgtEl>
                                        <p:attrNameLst>
                                          <p:attrName>ppt_x</p:attrName>
                                        </p:attrNameLst>
                                      </p:cBhvr>
                                      <p:tavLst>
                                        <p:tav tm="0">
                                          <p:val>
                                            <p:fltVal val="0.5"/>
                                          </p:val>
                                        </p:tav>
                                        <p:tav tm="100000">
                                          <p:val>
                                            <p:strVal val="#ppt_x"/>
                                          </p:val>
                                        </p:tav>
                                      </p:tavLst>
                                    </p:anim>
                                    <p:anim calcmode="lin" valueType="num">
                                      <p:cBhvr>
                                        <p:cTn id="77" dur="500" fill="hold"/>
                                        <p:tgtEl>
                                          <p:spTgt spid="34">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53" presetClass="entr" presetSubtype="528" fill="hold" grpId="0" nodeType="clickEffect">
                                  <p:stCondLst>
                                    <p:cond delay="0"/>
                                  </p:stCondLst>
                                  <p:childTnLst>
                                    <p:set>
                                      <p:cBhvr>
                                        <p:cTn id="81" dur="1" fill="hold">
                                          <p:stCondLst>
                                            <p:cond delay="0"/>
                                          </p:stCondLst>
                                        </p:cTn>
                                        <p:tgtEl>
                                          <p:spTgt spid="34">
                                            <p:txEl>
                                              <p:pRg st="4" end="4"/>
                                            </p:txEl>
                                          </p:spTgt>
                                        </p:tgtEl>
                                        <p:attrNameLst>
                                          <p:attrName>style.visibility</p:attrName>
                                        </p:attrNameLst>
                                      </p:cBhvr>
                                      <p:to>
                                        <p:strVal val="visible"/>
                                      </p:to>
                                    </p:set>
                                    <p:anim calcmode="lin" valueType="num">
                                      <p:cBhvr>
                                        <p:cTn id="82" dur="500" fill="hold"/>
                                        <p:tgtEl>
                                          <p:spTgt spid="34">
                                            <p:txEl>
                                              <p:pRg st="4" end="4"/>
                                            </p:txEl>
                                          </p:spTgt>
                                        </p:tgtEl>
                                        <p:attrNameLst>
                                          <p:attrName>ppt_w</p:attrName>
                                        </p:attrNameLst>
                                      </p:cBhvr>
                                      <p:tavLst>
                                        <p:tav tm="0">
                                          <p:val>
                                            <p:fltVal val="0"/>
                                          </p:val>
                                        </p:tav>
                                        <p:tav tm="100000">
                                          <p:val>
                                            <p:strVal val="#ppt_w"/>
                                          </p:val>
                                        </p:tav>
                                      </p:tavLst>
                                    </p:anim>
                                    <p:anim calcmode="lin" valueType="num">
                                      <p:cBhvr>
                                        <p:cTn id="83" dur="500" fill="hold"/>
                                        <p:tgtEl>
                                          <p:spTgt spid="34">
                                            <p:txEl>
                                              <p:pRg st="4" end="4"/>
                                            </p:txEl>
                                          </p:spTgt>
                                        </p:tgtEl>
                                        <p:attrNameLst>
                                          <p:attrName>ppt_h</p:attrName>
                                        </p:attrNameLst>
                                      </p:cBhvr>
                                      <p:tavLst>
                                        <p:tav tm="0">
                                          <p:val>
                                            <p:fltVal val="0"/>
                                          </p:val>
                                        </p:tav>
                                        <p:tav tm="100000">
                                          <p:val>
                                            <p:strVal val="#ppt_h"/>
                                          </p:val>
                                        </p:tav>
                                      </p:tavLst>
                                    </p:anim>
                                    <p:animEffect transition="in" filter="fade">
                                      <p:cBhvr>
                                        <p:cTn id="84" dur="500"/>
                                        <p:tgtEl>
                                          <p:spTgt spid="34">
                                            <p:txEl>
                                              <p:pRg st="4" end="4"/>
                                            </p:txEl>
                                          </p:spTgt>
                                        </p:tgtEl>
                                      </p:cBhvr>
                                    </p:animEffect>
                                    <p:anim calcmode="lin" valueType="num">
                                      <p:cBhvr>
                                        <p:cTn id="85" dur="500" fill="hold"/>
                                        <p:tgtEl>
                                          <p:spTgt spid="34">
                                            <p:txEl>
                                              <p:pRg st="4" end="4"/>
                                            </p:txEl>
                                          </p:spTgt>
                                        </p:tgtEl>
                                        <p:attrNameLst>
                                          <p:attrName>ppt_x</p:attrName>
                                        </p:attrNameLst>
                                      </p:cBhvr>
                                      <p:tavLst>
                                        <p:tav tm="0">
                                          <p:val>
                                            <p:fltVal val="0.5"/>
                                          </p:val>
                                        </p:tav>
                                        <p:tav tm="100000">
                                          <p:val>
                                            <p:strVal val="#ppt_x"/>
                                          </p:val>
                                        </p:tav>
                                      </p:tavLst>
                                    </p:anim>
                                    <p:anim calcmode="lin" valueType="num">
                                      <p:cBhvr>
                                        <p:cTn id="86" dur="500" fill="hold"/>
                                        <p:tgtEl>
                                          <p:spTgt spid="34">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53" presetClass="entr" presetSubtype="528" fill="hold" grpId="0" nodeType="clickEffect">
                                  <p:stCondLst>
                                    <p:cond delay="0"/>
                                  </p:stCondLst>
                                  <p:childTnLst>
                                    <p:set>
                                      <p:cBhvr>
                                        <p:cTn id="90" dur="1" fill="hold">
                                          <p:stCondLst>
                                            <p:cond delay="0"/>
                                          </p:stCondLst>
                                        </p:cTn>
                                        <p:tgtEl>
                                          <p:spTgt spid="34">
                                            <p:txEl>
                                              <p:pRg st="5" end="5"/>
                                            </p:txEl>
                                          </p:spTgt>
                                        </p:tgtEl>
                                        <p:attrNameLst>
                                          <p:attrName>style.visibility</p:attrName>
                                        </p:attrNameLst>
                                      </p:cBhvr>
                                      <p:to>
                                        <p:strVal val="visible"/>
                                      </p:to>
                                    </p:set>
                                    <p:anim calcmode="lin" valueType="num">
                                      <p:cBhvr>
                                        <p:cTn id="91" dur="500" fill="hold"/>
                                        <p:tgtEl>
                                          <p:spTgt spid="34">
                                            <p:txEl>
                                              <p:pRg st="5" end="5"/>
                                            </p:txEl>
                                          </p:spTgt>
                                        </p:tgtEl>
                                        <p:attrNameLst>
                                          <p:attrName>ppt_w</p:attrName>
                                        </p:attrNameLst>
                                      </p:cBhvr>
                                      <p:tavLst>
                                        <p:tav tm="0">
                                          <p:val>
                                            <p:fltVal val="0"/>
                                          </p:val>
                                        </p:tav>
                                        <p:tav tm="100000">
                                          <p:val>
                                            <p:strVal val="#ppt_w"/>
                                          </p:val>
                                        </p:tav>
                                      </p:tavLst>
                                    </p:anim>
                                    <p:anim calcmode="lin" valueType="num">
                                      <p:cBhvr>
                                        <p:cTn id="92" dur="500" fill="hold"/>
                                        <p:tgtEl>
                                          <p:spTgt spid="34">
                                            <p:txEl>
                                              <p:pRg st="5" end="5"/>
                                            </p:txEl>
                                          </p:spTgt>
                                        </p:tgtEl>
                                        <p:attrNameLst>
                                          <p:attrName>ppt_h</p:attrName>
                                        </p:attrNameLst>
                                      </p:cBhvr>
                                      <p:tavLst>
                                        <p:tav tm="0">
                                          <p:val>
                                            <p:fltVal val="0"/>
                                          </p:val>
                                        </p:tav>
                                        <p:tav tm="100000">
                                          <p:val>
                                            <p:strVal val="#ppt_h"/>
                                          </p:val>
                                        </p:tav>
                                      </p:tavLst>
                                    </p:anim>
                                    <p:animEffect transition="in" filter="fade">
                                      <p:cBhvr>
                                        <p:cTn id="93" dur="500"/>
                                        <p:tgtEl>
                                          <p:spTgt spid="34">
                                            <p:txEl>
                                              <p:pRg st="5" end="5"/>
                                            </p:txEl>
                                          </p:spTgt>
                                        </p:tgtEl>
                                      </p:cBhvr>
                                    </p:animEffect>
                                    <p:anim calcmode="lin" valueType="num">
                                      <p:cBhvr>
                                        <p:cTn id="94" dur="500" fill="hold"/>
                                        <p:tgtEl>
                                          <p:spTgt spid="34">
                                            <p:txEl>
                                              <p:pRg st="5" end="5"/>
                                            </p:txEl>
                                          </p:spTgt>
                                        </p:tgtEl>
                                        <p:attrNameLst>
                                          <p:attrName>ppt_x</p:attrName>
                                        </p:attrNameLst>
                                      </p:cBhvr>
                                      <p:tavLst>
                                        <p:tav tm="0">
                                          <p:val>
                                            <p:fltVal val="0.5"/>
                                          </p:val>
                                        </p:tav>
                                        <p:tav tm="100000">
                                          <p:val>
                                            <p:strVal val="#ppt_x"/>
                                          </p:val>
                                        </p:tav>
                                      </p:tavLst>
                                    </p:anim>
                                    <p:anim calcmode="lin" valueType="num">
                                      <p:cBhvr>
                                        <p:cTn id="95" dur="500" fill="hold"/>
                                        <p:tgtEl>
                                          <p:spTgt spid="34">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96" fill="hold" nodeType="clickPar">
                      <p:stCondLst>
                        <p:cond delay="indefinite"/>
                      </p:stCondLst>
                      <p:childTnLst>
                        <p:par>
                          <p:cTn id="97" fill="hold" nodeType="withGroup">
                            <p:stCondLst>
                              <p:cond delay="0"/>
                            </p:stCondLst>
                            <p:childTnLst>
                              <p:par>
                                <p:cTn id="98" presetID="53" presetClass="exit" presetSubtype="32" fill="hold" grpId="1" nodeType="clickEffect">
                                  <p:stCondLst>
                                    <p:cond delay="0"/>
                                  </p:stCondLst>
                                  <p:childTnLst>
                                    <p:anim calcmode="lin" valueType="num">
                                      <p:cBhvr>
                                        <p:cTn id="99" dur="500"/>
                                        <p:tgtEl>
                                          <p:spTgt spid="34">
                                            <p:txEl>
                                              <p:pRg st="0" end="0"/>
                                            </p:txEl>
                                          </p:spTgt>
                                        </p:tgtEl>
                                        <p:attrNameLst>
                                          <p:attrName>ppt_w</p:attrName>
                                        </p:attrNameLst>
                                      </p:cBhvr>
                                      <p:tavLst>
                                        <p:tav tm="0">
                                          <p:val>
                                            <p:strVal val="ppt_w"/>
                                          </p:val>
                                        </p:tav>
                                        <p:tav tm="100000">
                                          <p:val>
                                            <p:fltVal val="0"/>
                                          </p:val>
                                        </p:tav>
                                      </p:tavLst>
                                    </p:anim>
                                    <p:anim calcmode="lin" valueType="num">
                                      <p:cBhvr>
                                        <p:cTn id="100" dur="500"/>
                                        <p:tgtEl>
                                          <p:spTgt spid="34">
                                            <p:txEl>
                                              <p:pRg st="0" end="0"/>
                                            </p:txEl>
                                          </p:spTgt>
                                        </p:tgtEl>
                                        <p:attrNameLst>
                                          <p:attrName>ppt_h</p:attrName>
                                        </p:attrNameLst>
                                      </p:cBhvr>
                                      <p:tavLst>
                                        <p:tav tm="0">
                                          <p:val>
                                            <p:strVal val="ppt_h"/>
                                          </p:val>
                                        </p:tav>
                                        <p:tav tm="100000">
                                          <p:val>
                                            <p:fltVal val="0"/>
                                          </p:val>
                                        </p:tav>
                                      </p:tavLst>
                                    </p:anim>
                                    <p:animEffect transition="out" filter="fade">
                                      <p:cBhvr>
                                        <p:cTn id="101" dur="500"/>
                                        <p:tgtEl>
                                          <p:spTgt spid="34">
                                            <p:txEl>
                                              <p:pRg st="0" end="0"/>
                                            </p:txEl>
                                          </p:spTgt>
                                        </p:tgtEl>
                                      </p:cBhvr>
                                    </p:animEffect>
                                    <p:set>
                                      <p:cBhvr>
                                        <p:cTn id="102" dur="1" fill="hold">
                                          <p:stCondLst>
                                            <p:cond delay="499"/>
                                          </p:stCondLst>
                                        </p:cTn>
                                        <p:tgtEl>
                                          <p:spTgt spid="34">
                                            <p:txEl>
                                              <p:pRg st="0" end="0"/>
                                            </p:txEl>
                                          </p:spTgt>
                                        </p:tgtEl>
                                        <p:attrNameLst>
                                          <p:attrName>style.visibility</p:attrName>
                                        </p:attrNameLst>
                                      </p:cBhvr>
                                      <p:to>
                                        <p:strVal val="hidden"/>
                                      </p:to>
                                    </p:set>
                                  </p:childTnLst>
                                </p:cTn>
                              </p:par>
                              <p:par>
                                <p:cTn id="103" presetID="53" presetClass="exit" presetSubtype="32" fill="hold" grpId="1" nodeType="withEffect">
                                  <p:stCondLst>
                                    <p:cond delay="0"/>
                                  </p:stCondLst>
                                  <p:childTnLst>
                                    <p:anim calcmode="lin" valueType="num">
                                      <p:cBhvr>
                                        <p:cTn id="104" dur="500"/>
                                        <p:tgtEl>
                                          <p:spTgt spid="34">
                                            <p:txEl>
                                              <p:pRg st="1" end="1"/>
                                            </p:txEl>
                                          </p:spTgt>
                                        </p:tgtEl>
                                        <p:attrNameLst>
                                          <p:attrName>ppt_w</p:attrName>
                                        </p:attrNameLst>
                                      </p:cBhvr>
                                      <p:tavLst>
                                        <p:tav tm="0">
                                          <p:val>
                                            <p:strVal val="ppt_w"/>
                                          </p:val>
                                        </p:tav>
                                        <p:tav tm="100000">
                                          <p:val>
                                            <p:fltVal val="0"/>
                                          </p:val>
                                        </p:tav>
                                      </p:tavLst>
                                    </p:anim>
                                    <p:anim calcmode="lin" valueType="num">
                                      <p:cBhvr>
                                        <p:cTn id="105" dur="500"/>
                                        <p:tgtEl>
                                          <p:spTgt spid="34">
                                            <p:txEl>
                                              <p:pRg st="1" end="1"/>
                                            </p:txEl>
                                          </p:spTgt>
                                        </p:tgtEl>
                                        <p:attrNameLst>
                                          <p:attrName>ppt_h</p:attrName>
                                        </p:attrNameLst>
                                      </p:cBhvr>
                                      <p:tavLst>
                                        <p:tav tm="0">
                                          <p:val>
                                            <p:strVal val="ppt_h"/>
                                          </p:val>
                                        </p:tav>
                                        <p:tav tm="100000">
                                          <p:val>
                                            <p:fltVal val="0"/>
                                          </p:val>
                                        </p:tav>
                                      </p:tavLst>
                                    </p:anim>
                                    <p:animEffect transition="out" filter="fade">
                                      <p:cBhvr>
                                        <p:cTn id="106" dur="500"/>
                                        <p:tgtEl>
                                          <p:spTgt spid="34">
                                            <p:txEl>
                                              <p:pRg st="1" end="1"/>
                                            </p:txEl>
                                          </p:spTgt>
                                        </p:tgtEl>
                                      </p:cBhvr>
                                    </p:animEffect>
                                    <p:set>
                                      <p:cBhvr>
                                        <p:cTn id="107" dur="1" fill="hold">
                                          <p:stCondLst>
                                            <p:cond delay="499"/>
                                          </p:stCondLst>
                                        </p:cTn>
                                        <p:tgtEl>
                                          <p:spTgt spid="34">
                                            <p:txEl>
                                              <p:pRg st="1" end="1"/>
                                            </p:txEl>
                                          </p:spTgt>
                                        </p:tgtEl>
                                        <p:attrNameLst>
                                          <p:attrName>style.visibility</p:attrName>
                                        </p:attrNameLst>
                                      </p:cBhvr>
                                      <p:to>
                                        <p:strVal val="hidden"/>
                                      </p:to>
                                    </p:set>
                                  </p:childTnLst>
                                </p:cTn>
                              </p:par>
                              <p:par>
                                <p:cTn id="108" presetID="53" presetClass="exit" presetSubtype="32" fill="hold" grpId="1" nodeType="withEffect">
                                  <p:stCondLst>
                                    <p:cond delay="0"/>
                                  </p:stCondLst>
                                  <p:childTnLst>
                                    <p:anim calcmode="lin" valueType="num">
                                      <p:cBhvr>
                                        <p:cTn id="109" dur="500"/>
                                        <p:tgtEl>
                                          <p:spTgt spid="34">
                                            <p:txEl>
                                              <p:pRg st="2" end="2"/>
                                            </p:txEl>
                                          </p:spTgt>
                                        </p:tgtEl>
                                        <p:attrNameLst>
                                          <p:attrName>ppt_w</p:attrName>
                                        </p:attrNameLst>
                                      </p:cBhvr>
                                      <p:tavLst>
                                        <p:tav tm="0">
                                          <p:val>
                                            <p:strVal val="ppt_w"/>
                                          </p:val>
                                        </p:tav>
                                        <p:tav tm="100000">
                                          <p:val>
                                            <p:fltVal val="0"/>
                                          </p:val>
                                        </p:tav>
                                      </p:tavLst>
                                    </p:anim>
                                    <p:anim calcmode="lin" valueType="num">
                                      <p:cBhvr>
                                        <p:cTn id="110" dur="500"/>
                                        <p:tgtEl>
                                          <p:spTgt spid="34">
                                            <p:txEl>
                                              <p:pRg st="2" end="2"/>
                                            </p:txEl>
                                          </p:spTgt>
                                        </p:tgtEl>
                                        <p:attrNameLst>
                                          <p:attrName>ppt_h</p:attrName>
                                        </p:attrNameLst>
                                      </p:cBhvr>
                                      <p:tavLst>
                                        <p:tav tm="0">
                                          <p:val>
                                            <p:strVal val="ppt_h"/>
                                          </p:val>
                                        </p:tav>
                                        <p:tav tm="100000">
                                          <p:val>
                                            <p:fltVal val="0"/>
                                          </p:val>
                                        </p:tav>
                                      </p:tavLst>
                                    </p:anim>
                                    <p:animEffect transition="out" filter="fade">
                                      <p:cBhvr>
                                        <p:cTn id="111" dur="500"/>
                                        <p:tgtEl>
                                          <p:spTgt spid="34">
                                            <p:txEl>
                                              <p:pRg st="2" end="2"/>
                                            </p:txEl>
                                          </p:spTgt>
                                        </p:tgtEl>
                                      </p:cBhvr>
                                    </p:animEffect>
                                    <p:set>
                                      <p:cBhvr>
                                        <p:cTn id="112" dur="1" fill="hold">
                                          <p:stCondLst>
                                            <p:cond delay="499"/>
                                          </p:stCondLst>
                                        </p:cTn>
                                        <p:tgtEl>
                                          <p:spTgt spid="34">
                                            <p:txEl>
                                              <p:pRg st="2" end="2"/>
                                            </p:txEl>
                                          </p:spTgt>
                                        </p:tgtEl>
                                        <p:attrNameLst>
                                          <p:attrName>style.visibility</p:attrName>
                                        </p:attrNameLst>
                                      </p:cBhvr>
                                      <p:to>
                                        <p:strVal val="hidden"/>
                                      </p:to>
                                    </p:set>
                                  </p:childTnLst>
                                </p:cTn>
                              </p:par>
                              <p:par>
                                <p:cTn id="113" presetID="53" presetClass="exit" presetSubtype="32" fill="hold" grpId="1" nodeType="withEffect">
                                  <p:stCondLst>
                                    <p:cond delay="0"/>
                                  </p:stCondLst>
                                  <p:childTnLst>
                                    <p:anim calcmode="lin" valueType="num">
                                      <p:cBhvr>
                                        <p:cTn id="114" dur="500"/>
                                        <p:tgtEl>
                                          <p:spTgt spid="34">
                                            <p:txEl>
                                              <p:pRg st="3" end="3"/>
                                            </p:txEl>
                                          </p:spTgt>
                                        </p:tgtEl>
                                        <p:attrNameLst>
                                          <p:attrName>ppt_w</p:attrName>
                                        </p:attrNameLst>
                                      </p:cBhvr>
                                      <p:tavLst>
                                        <p:tav tm="0">
                                          <p:val>
                                            <p:strVal val="ppt_w"/>
                                          </p:val>
                                        </p:tav>
                                        <p:tav tm="100000">
                                          <p:val>
                                            <p:fltVal val="0"/>
                                          </p:val>
                                        </p:tav>
                                      </p:tavLst>
                                    </p:anim>
                                    <p:anim calcmode="lin" valueType="num">
                                      <p:cBhvr>
                                        <p:cTn id="115" dur="500"/>
                                        <p:tgtEl>
                                          <p:spTgt spid="34">
                                            <p:txEl>
                                              <p:pRg st="3" end="3"/>
                                            </p:txEl>
                                          </p:spTgt>
                                        </p:tgtEl>
                                        <p:attrNameLst>
                                          <p:attrName>ppt_h</p:attrName>
                                        </p:attrNameLst>
                                      </p:cBhvr>
                                      <p:tavLst>
                                        <p:tav tm="0">
                                          <p:val>
                                            <p:strVal val="ppt_h"/>
                                          </p:val>
                                        </p:tav>
                                        <p:tav tm="100000">
                                          <p:val>
                                            <p:fltVal val="0"/>
                                          </p:val>
                                        </p:tav>
                                      </p:tavLst>
                                    </p:anim>
                                    <p:animEffect transition="out" filter="fade">
                                      <p:cBhvr>
                                        <p:cTn id="116" dur="500"/>
                                        <p:tgtEl>
                                          <p:spTgt spid="34">
                                            <p:txEl>
                                              <p:pRg st="3" end="3"/>
                                            </p:txEl>
                                          </p:spTgt>
                                        </p:tgtEl>
                                      </p:cBhvr>
                                    </p:animEffect>
                                    <p:set>
                                      <p:cBhvr>
                                        <p:cTn id="117" dur="1" fill="hold">
                                          <p:stCondLst>
                                            <p:cond delay="499"/>
                                          </p:stCondLst>
                                        </p:cTn>
                                        <p:tgtEl>
                                          <p:spTgt spid="34">
                                            <p:txEl>
                                              <p:pRg st="3" end="3"/>
                                            </p:txEl>
                                          </p:spTgt>
                                        </p:tgtEl>
                                        <p:attrNameLst>
                                          <p:attrName>style.visibility</p:attrName>
                                        </p:attrNameLst>
                                      </p:cBhvr>
                                      <p:to>
                                        <p:strVal val="hidden"/>
                                      </p:to>
                                    </p:set>
                                  </p:childTnLst>
                                </p:cTn>
                              </p:par>
                              <p:par>
                                <p:cTn id="118" presetID="53" presetClass="exit" presetSubtype="32" fill="hold" grpId="1" nodeType="withEffect">
                                  <p:stCondLst>
                                    <p:cond delay="0"/>
                                  </p:stCondLst>
                                  <p:childTnLst>
                                    <p:anim calcmode="lin" valueType="num">
                                      <p:cBhvr>
                                        <p:cTn id="119" dur="500"/>
                                        <p:tgtEl>
                                          <p:spTgt spid="34">
                                            <p:txEl>
                                              <p:pRg st="4" end="4"/>
                                            </p:txEl>
                                          </p:spTgt>
                                        </p:tgtEl>
                                        <p:attrNameLst>
                                          <p:attrName>ppt_w</p:attrName>
                                        </p:attrNameLst>
                                      </p:cBhvr>
                                      <p:tavLst>
                                        <p:tav tm="0">
                                          <p:val>
                                            <p:strVal val="ppt_w"/>
                                          </p:val>
                                        </p:tav>
                                        <p:tav tm="100000">
                                          <p:val>
                                            <p:fltVal val="0"/>
                                          </p:val>
                                        </p:tav>
                                      </p:tavLst>
                                    </p:anim>
                                    <p:anim calcmode="lin" valueType="num">
                                      <p:cBhvr>
                                        <p:cTn id="120" dur="500"/>
                                        <p:tgtEl>
                                          <p:spTgt spid="34">
                                            <p:txEl>
                                              <p:pRg st="4" end="4"/>
                                            </p:txEl>
                                          </p:spTgt>
                                        </p:tgtEl>
                                        <p:attrNameLst>
                                          <p:attrName>ppt_h</p:attrName>
                                        </p:attrNameLst>
                                      </p:cBhvr>
                                      <p:tavLst>
                                        <p:tav tm="0">
                                          <p:val>
                                            <p:strVal val="ppt_h"/>
                                          </p:val>
                                        </p:tav>
                                        <p:tav tm="100000">
                                          <p:val>
                                            <p:fltVal val="0"/>
                                          </p:val>
                                        </p:tav>
                                      </p:tavLst>
                                    </p:anim>
                                    <p:animEffect transition="out" filter="fade">
                                      <p:cBhvr>
                                        <p:cTn id="121" dur="500"/>
                                        <p:tgtEl>
                                          <p:spTgt spid="34">
                                            <p:txEl>
                                              <p:pRg st="4" end="4"/>
                                            </p:txEl>
                                          </p:spTgt>
                                        </p:tgtEl>
                                      </p:cBhvr>
                                    </p:animEffect>
                                    <p:set>
                                      <p:cBhvr>
                                        <p:cTn id="122" dur="1" fill="hold">
                                          <p:stCondLst>
                                            <p:cond delay="499"/>
                                          </p:stCondLst>
                                        </p:cTn>
                                        <p:tgtEl>
                                          <p:spTgt spid="34">
                                            <p:txEl>
                                              <p:pRg st="4" end="4"/>
                                            </p:txEl>
                                          </p:spTgt>
                                        </p:tgtEl>
                                        <p:attrNameLst>
                                          <p:attrName>style.visibility</p:attrName>
                                        </p:attrNameLst>
                                      </p:cBhvr>
                                      <p:to>
                                        <p:strVal val="hidden"/>
                                      </p:to>
                                    </p:set>
                                  </p:childTnLst>
                                </p:cTn>
                              </p:par>
                              <p:par>
                                <p:cTn id="123" presetID="53" presetClass="exit" presetSubtype="32" fill="hold" grpId="1" nodeType="withEffect">
                                  <p:stCondLst>
                                    <p:cond delay="0"/>
                                  </p:stCondLst>
                                  <p:childTnLst>
                                    <p:anim calcmode="lin" valueType="num">
                                      <p:cBhvr>
                                        <p:cTn id="124" dur="500"/>
                                        <p:tgtEl>
                                          <p:spTgt spid="34">
                                            <p:txEl>
                                              <p:pRg st="5" end="5"/>
                                            </p:txEl>
                                          </p:spTgt>
                                        </p:tgtEl>
                                        <p:attrNameLst>
                                          <p:attrName>ppt_w</p:attrName>
                                        </p:attrNameLst>
                                      </p:cBhvr>
                                      <p:tavLst>
                                        <p:tav tm="0">
                                          <p:val>
                                            <p:strVal val="ppt_w"/>
                                          </p:val>
                                        </p:tav>
                                        <p:tav tm="100000">
                                          <p:val>
                                            <p:fltVal val="0"/>
                                          </p:val>
                                        </p:tav>
                                      </p:tavLst>
                                    </p:anim>
                                    <p:anim calcmode="lin" valueType="num">
                                      <p:cBhvr>
                                        <p:cTn id="125" dur="500"/>
                                        <p:tgtEl>
                                          <p:spTgt spid="34">
                                            <p:txEl>
                                              <p:pRg st="5" end="5"/>
                                            </p:txEl>
                                          </p:spTgt>
                                        </p:tgtEl>
                                        <p:attrNameLst>
                                          <p:attrName>ppt_h</p:attrName>
                                        </p:attrNameLst>
                                      </p:cBhvr>
                                      <p:tavLst>
                                        <p:tav tm="0">
                                          <p:val>
                                            <p:strVal val="ppt_h"/>
                                          </p:val>
                                        </p:tav>
                                        <p:tav tm="100000">
                                          <p:val>
                                            <p:fltVal val="0"/>
                                          </p:val>
                                        </p:tav>
                                      </p:tavLst>
                                    </p:anim>
                                    <p:animEffect transition="out" filter="fade">
                                      <p:cBhvr>
                                        <p:cTn id="126" dur="500"/>
                                        <p:tgtEl>
                                          <p:spTgt spid="34">
                                            <p:txEl>
                                              <p:pRg st="5" end="5"/>
                                            </p:txEl>
                                          </p:spTgt>
                                        </p:tgtEl>
                                      </p:cBhvr>
                                    </p:animEffect>
                                    <p:set>
                                      <p:cBhvr>
                                        <p:cTn id="127" dur="1" fill="hold">
                                          <p:stCondLst>
                                            <p:cond delay="499"/>
                                          </p:stCondLst>
                                        </p:cTn>
                                        <p:tgtEl>
                                          <p:spTgt spid="34">
                                            <p:txEl>
                                              <p:pRg st="5" end="5"/>
                                            </p:txEl>
                                          </p:spTgt>
                                        </p:tgtEl>
                                        <p:attrNameLst>
                                          <p:attrName>style.visibility</p:attrName>
                                        </p:attrNameLst>
                                      </p:cBhvr>
                                      <p:to>
                                        <p:strVal val="hidden"/>
                                      </p:to>
                                    </p:set>
                                  </p:childTnLst>
                                </p:cTn>
                              </p:par>
                              <p:par>
                                <p:cTn id="128" presetID="53" presetClass="exit" presetSubtype="32" fill="hold" grpId="1" nodeType="withEffect">
                                  <p:stCondLst>
                                    <p:cond delay="0"/>
                                  </p:stCondLst>
                                  <p:childTnLst>
                                    <p:anim calcmode="lin" valueType="num">
                                      <p:cBhvr>
                                        <p:cTn id="129" dur="500"/>
                                        <p:tgtEl>
                                          <p:spTgt spid="34">
                                            <p:bg/>
                                          </p:spTgt>
                                        </p:tgtEl>
                                        <p:attrNameLst>
                                          <p:attrName>ppt_w</p:attrName>
                                        </p:attrNameLst>
                                      </p:cBhvr>
                                      <p:tavLst>
                                        <p:tav tm="0">
                                          <p:val>
                                            <p:strVal val="ppt_w"/>
                                          </p:val>
                                        </p:tav>
                                        <p:tav tm="100000">
                                          <p:val>
                                            <p:fltVal val="0"/>
                                          </p:val>
                                        </p:tav>
                                      </p:tavLst>
                                    </p:anim>
                                    <p:anim calcmode="lin" valueType="num">
                                      <p:cBhvr>
                                        <p:cTn id="130" dur="500"/>
                                        <p:tgtEl>
                                          <p:spTgt spid="34">
                                            <p:bg/>
                                          </p:spTgt>
                                        </p:tgtEl>
                                        <p:attrNameLst>
                                          <p:attrName>ppt_h</p:attrName>
                                        </p:attrNameLst>
                                      </p:cBhvr>
                                      <p:tavLst>
                                        <p:tav tm="0">
                                          <p:val>
                                            <p:strVal val="ppt_h"/>
                                          </p:val>
                                        </p:tav>
                                        <p:tav tm="100000">
                                          <p:val>
                                            <p:fltVal val="0"/>
                                          </p:val>
                                        </p:tav>
                                      </p:tavLst>
                                    </p:anim>
                                    <p:animEffect transition="out" filter="fade">
                                      <p:cBhvr>
                                        <p:cTn id="131" dur="500"/>
                                        <p:tgtEl>
                                          <p:spTgt spid="34">
                                            <p:bg/>
                                          </p:spTgt>
                                        </p:tgtEl>
                                      </p:cBhvr>
                                    </p:animEffect>
                                    <p:set>
                                      <p:cBhvr>
                                        <p:cTn id="132" dur="1" fill="hold">
                                          <p:stCondLst>
                                            <p:cond delay="499"/>
                                          </p:stCondLst>
                                        </p:cTn>
                                        <p:tgtEl>
                                          <p:spTgt spid="34">
                                            <p:bg/>
                                          </p:spTgt>
                                        </p:tgtEl>
                                        <p:attrNameLst>
                                          <p:attrName>style.visibility</p:attrName>
                                        </p:attrNameLst>
                                      </p:cBhvr>
                                      <p:to>
                                        <p:strVal val="hidden"/>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53" presetClass="entr" presetSubtype="528" fill="hold" grpId="0" nodeType="clickEffect">
                                  <p:stCondLst>
                                    <p:cond delay="0"/>
                                  </p:stCondLst>
                                  <p:childTnLst>
                                    <p:set>
                                      <p:cBhvr>
                                        <p:cTn id="136" dur="1" fill="hold">
                                          <p:stCondLst>
                                            <p:cond delay="0"/>
                                          </p:stCondLst>
                                        </p:cTn>
                                        <p:tgtEl>
                                          <p:spTgt spid="35">
                                            <p:bg/>
                                          </p:spTgt>
                                        </p:tgtEl>
                                        <p:attrNameLst>
                                          <p:attrName>style.visibility</p:attrName>
                                        </p:attrNameLst>
                                      </p:cBhvr>
                                      <p:to>
                                        <p:strVal val="visible"/>
                                      </p:to>
                                    </p:set>
                                    <p:anim calcmode="lin" valueType="num">
                                      <p:cBhvr>
                                        <p:cTn id="137" dur="500" fill="hold"/>
                                        <p:tgtEl>
                                          <p:spTgt spid="35">
                                            <p:bg/>
                                          </p:spTgt>
                                        </p:tgtEl>
                                        <p:attrNameLst>
                                          <p:attrName>ppt_w</p:attrName>
                                        </p:attrNameLst>
                                      </p:cBhvr>
                                      <p:tavLst>
                                        <p:tav tm="0">
                                          <p:val>
                                            <p:fltVal val="0"/>
                                          </p:val>
                                        </p:tav>
                                        <p:tav tm="100000">
                                          <p:val>
                                            <p:strVal val="#ppt_w"/>
                                          </p:val>
                                        </p:tav>
                                      </p:tavLst>
                                    </p:anim>
                                    <p:anim calcmode="lin" valueType="num">
                                      <p:cBhvr>
                                        <p:cTn id="138" dur="500" fill="hold"/>
                                        <p:tgtEl>
                                          <p:spTgt spid="35">
                                            <p:bg/>
                                          </p:spTgt>
                                        </p:tgtEl>
                                        <p:attrNameLst>
                                          <p:attrName>ppt_h</p:attrName>
                                        </p:attrNameLst>
                                      </p:cBhvr>
                                      <p:tavLst>
                                        <p:tav tm="0">
                                          <p:val>
                                            <p:fltVal val="0"/>
                                          </p:val>
                                        </p:tav>
                                        <p:tav tm="100000">
                                          <p:val>
                                            <p:strVal val="#ppt_h"/>
                                          </p:val>
                                        </p:tav>
                                      </p:tavLst>
                                    </p:anim>
                                    <p:animEffect transition="in" filter="fade">
                                      <p:cBhvr>
                                        <p:cTn id="139" dur="500"/>
                                        <p:tgtEl>
                                          <p:spTgt spid="35">
                                            <p:bg/>
                                          </p:spTgt>
                                        </p:tgtEl>
                                      </p:cBhvr>
                                    </p:animEffect>
                                    <p:anim calcmode="lin" valueType="num">
                                      <p:cBhvr>
                                        <p:cTn id="140" dur="500" fill="hold"/>
                                        <p:tgtEl>
                                          <p:spTgt spid="35">
                                            <p:bg/>
                                          </p:spTgt>
                                        </p:tgtEl>
                                        <p:attrNameLst>
                                          <p:attrName>ppt_x</p:attrName>
                                        </p:attrNameLst>
                                      </p:cBhvr>
                                      <p:tavLst>
                                        <p:tav tm="0">
                                          <p:val>
                                            <p:fltVal val="0.5"/>
                                          </p:val>
                                        </p:tav>
                                        <p:tav tm="100000">
                                          <p:val>
                                            <p:strVal val="#ppt_x"/>
                                          </p:val>
                                        </p:tav>
                                      </p:tavLst>
                                    </p:anim>
                                    <p:anim calcmode="lin" valueType="num">
                                      <p:cBhvr>
                                        <p:cTn id="141" dur="500" fill="hold"/>
                                        <p:tgtEl>
                                          <p:spTgt spid="35">
                                            <p:bg/>
                                          </p:spTgt>
                                        </p:tgtEl>
                                        <p:attrNameLst>
                                          <p:attrName>ppt_y</p:attrName>
                                        </p:attrNameLst>
                                      </p:cBhvr>
                                      <p:tavLst>
                                        <p:tav tm="0">
                                          <p:val>
                                            <p:fltVal val="0.5"/>
                                          </p:val>
                                        </p:tav>
                                        <p:tav tm="100000">
                                          <p:val>
                                            <p:strVal val="#ppt_y"/>
                                          </p:val>
                                        </p:tav>
                                      </p:tavLst>
                                    </p:anim>
                                  </p:childTnLst>
                                </p:cTn>
                              </p:par>
                            </p:childTnLst>
                          </p:cTn>
                        </p:par>
                      </p:childTnLst>
                    </p:cTn>
                  </p:par>
                  <p:par>
                    <p:cTn id="142" fill="hold" nodeType="clickPar">
                      <p:stCondLst>
                        <p:cond delay="indefinite"/>
                      </p:stCondLst>
                      <p:childTnLst>
                        <p:par>
                          <p:cTn id="143" fill="hold" nodeType="withGroup">
                            <p:stCondLst>
                              <p:cond delay="0"/>
                            </p:stCondLst>
                            <p:childTnLst>
                              <p:par>
                                <p:cTn id="144" presetID="53" presetClass="entr" presetSubtype="528" fill="hold" grpId="0" nodeType="clickEffect">
                                  <p:stCondLst>
                                    <p:cond delay="0"/>
                                  </p:stCondLst>
                                  <p:childTnLst>
                                    <p:set>
                                      <p:cBhvr>
                                        <p:cTn id="145" dur="1" fill="hold">
                                          <p:stCondLst>
                                            <p:cond delay="0"/>
                                          </p:stCondLst>
                                        </p:cTn>
                                        <p:tgtEl>
                                          <p:spTgt spid="35">
                                            <p:txEl>
                                              <p:pRg st="0" end="0"/>
                                            </p:txEl>
                                          </p:spTgt>
                                        </p:tgtEl>
                                        <p:attrNameLst>
                                          <p:attrName>style.visibility</p:attrName>
                                        </p:attrNameLst>
                                      </p:cBhvr>
                                      <p:to>
                                        <p:strVal val="visible"/>
                                      </p:to>
                                    </p:set>
                                    <p:anim calcmode="lin" valueType="num">
                                      <p:cBhvr>
                                        <p:cTn id="146" dur="5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147" dur="50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148" dur="500"/>
                                        <p:tgtEl>
                                          <p:spTgt spid="35">
                                            <p:txEl>
                                              <p:pRg st="0" end="0"/>
                                            </p:txEl>
                                          </p:spTgt>
                                        </p:tgtEl>
                                      </p:cBhvr>
                                    </p:animEffect>
                                    <p:anim calcmode="lin" valueType="num">
                                      <p:cBhvr>
                                        <p:cTn id="149" dur="500" fill="hold"/>
                                        <p:tgtEl>
                                          <p:spTgt spid="35">
                                            <p:txEl>
                                              <p:pRg st="0" end="0"/>
                                            </p:txEl>
                                          </p:spTgt>
                                        </p:tgtEl>
                                        <p:attrNameLst>
                                          <p:attrName>ppt_x</p:attrName>
                                        </p:attrNameLst>
                                      </p:cBhvr>
                                      <p:tavLst>
                                        <p:tav tm="0">
                                          <p:val>
                                            <p:fltVal val="0.5"/>
                                          </p:val>
                                        </p:tav>
                                        <p:tav tm="100000">
                                          <p:val>
                                            <p:strVal val="#ppt_x"/>
                                          </p:val>
                                        </p:tav>
                                      </p:tavLst>
                                    </p:anim>
                                    <p:anim calcmode="lin" valueType="num">
                                      <p:cBhvr>
                                        <p:cTn id="150" dur="500" fill="hold"/>
                                        <p:tgtEl>
                                          <p:spTgt spid="35">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51" fill="hold" nodeType="clickPar">
                      <p:stCondLst>
                        <p:cond delay="indefinite"/>
                      </p:stCondLst>
                      <p:childTnLst>
                        <p:par>
                          <p:cTn id="152" fill="hold" nodeType="withGroup">
                            <p:stCondLst>
                              <p:cond delay="0"/>
                            </p:stCondLst>
                            <p:childTnLst>
                              <p:par>
                                <p:cTn id="153" presetID="53" presetClass="entr" presetSubtype="528" fill="hold" grpId="0" nodeType="clickEffect">
                                  <p:stCondLst>
                                    <p:cond delay="0"/>
                                  </p:stCondLst>
                                  <p:childTnLst>
                                    <p:set>
                                      <p:cBhvr>
                                        <p:cTn id="154" dur="1" fill="hold">
                                          <p:stCondLst>
                                            <p:cond delay="0"/>
                                          </p:stCondLst>
                                        </p:cTn>
                                        <p:tgtEl>
                                          <p:spTgt spid="35">
                                            <p:txEl>
                                              <p:pRg st="1" end="1"/>
                                            </p:txEl>
                                          </p:spTgt>
                                        </p:tgtEl>
                                        <p:attrNameLst>
                                          <p:attrName>style.visibility</p:attrName>
                                        </p:attrNameLst>
                                      </p:cBhvr>
                                      <p:to>
                                        <p:strVal val="visible"/>
                                      </p:to>
                                    </p:set>
                                    <p:anim calcmode="lin" valueType="num">
                                      <p:cBhvr>
                                        <p:cTn id="155" dur="500" fill="hold"/>
                                        <p:tgtEl>
                                          <p:spTgt spid="35">
                                            <p:txEl>
                                              <p:pRg st="1" end="1"/>
                                            </p:txEl>
                                          </p:spTgt>
                                        </p:tgtEl>
                                        <p:attrNameLst>
                                          <p:attrName>ppt_w</p:attrName>
                                        </p:attrNameLst>
                                      </p:cBhvr>
                                      <p:tavLst>
                                        <p:tav tm="0">
                                          <p:val>
                                            <p:fltVal val="0"/>
                                          </p:val>
                                        </p:tav>
                                        <p:tav tm="100000">
                                          <p:val>
                                            <p:strVal val="#ppt_w"/>
                                          </p:val>
                                        </p:tav>
                                      </p:tavLst>
                                    </p:anim>
                                    <p:anim calcmode="lin" valueType="num">
                                      <p:cBhvr>
                                        <p:cTn id="156" dur="500" fill="hold"/>
                                        <p:tgtEl>
                                          <p:spTgt spid="35">
                                            <p:txEl>
                                              <p:pRg st="1" end="1"/>
                                            </p:txEl>
                                          </p:spTgt>
                                        </p:tgtEl>
                                        <p:attrNameLst>
                                          <p:attrName>ppt_h</p:attrName>
                                        </p:attrNameLst>
                                      </p:cBhvr>
                                      <p:tavLst>
                                        <p:tav tm="0">
                                          <p:val>
                                            <p:fltVal val="0"/>
                                          </p:val>
                                        </p:tav>
                                        <p:tav tm="100000">
                                          <p:val>
                                            <p:strVal val="#ppt_h"/>
                                          </p:val>
                                        </p:tav>
                                      </p:tavLst>
                                    </p:anim>
                                    <p:animEffect transition="in" filter="fade">
                                      <p:cBhvr>
                                        <p:cTn id="157" dur="500"/>
                                        <p:tgtEl>
                                          <p:spTgt spid="35">
                                            <p:txEl>
                                              <p:pRg st="1" end="1"/>
                                            </p:txEl>
                                          </p:spTgt>
                                        </p:tgtEl>
                                      </p:cBhvr>
                                    </p:animEffect>
                                    <p:anim calcmode="lin" valueType="num">
                                      <p:cBhvr>
                                        <p:cTn id="158" dur="500" fill="hold"/>
                                        <p:tgtEl>
                                          <p:spTgt spid="35">
                                            <p:txEl>
                                              <p:pRg st="1" end="1"/>
                                            </p:txEl>
                                          </p:spTgt>
                                        </p:tgtEl>
                                        <p:attrNameLst>
                                          <p:attrName>ppt_x</p:attrName>
                                        </p:attrNameLst>
                                      </p:cBhvr>
                                      <p:tavLst>
                                        <p:tav tm="0">
                                          <p:val>
                                            <p:fltVal val="0.5"/>
                                          </p:val>
                                        </p:tav>
                                        <p:tav tm="100000">
                                          <p:val>
                                            <p:strVal val="#ppt_x"/>
                                          </p:val>
                                        </p:tav>
                                      </p:tavLst>
                                    </p:anim>
                                    <p:anim calcmode="lin" valueType="num">
                                      <p:cBhvr>
                                        <p:cTn id="159" dur="500" fill="hold"/>
                                        <p:tgtEl>
                                          <p:spTgt spid="35">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160" fill="hold" nodeType="clickPar">
                      <p:stCondLst>
                        <p:cond delay="indefinite"/>
                      </p:stCondLst>
                      <p:childTnLst>
                        <p:par>
                          <p:cTn id="161" fill="hold" nodeType="withGroup">
                            <p:stCondLst>
                              <p:cond delay="0"/>
                            </p:stCondLst>
                            <p:childTnLst>
                              <p:par>
                                <p:cTn id="162" presetID="16" presetClass="exit" presetSubtype="21" fill="hold" grpId="1" nodeType="clickEffect">
                                  <p:stCondLst>
                                    <p:cond delay="0"/>
                                  </p:stCondLst>
                                  <p:childTnLst>
                                    <p:animEffect transition="out" filter="barn(inVertical)">
                                      <p:cBhvr>
                                        <p:cTn id="163" dur="500"/>
                                        <p:tgtEl>
                                          <p:spTgt spid="35">
                                            <p:txEl>
                                              <p:pRg st="0" end="0"/>
                                            </p:txEl>
                                          </p:spTgt>
                                        </p:tgtEl>
                                      </p:cBhvr>
                                    </p:animEffect>
                                    <p:set>
                                      <p:cBhvr>
                                        <p:cTn id="164" dur="1" fill="hold">
                                          <p:stCondLst>
                                            <p:cond delay="499"/>
                                          </p:stCondLst>
                                        </p:cTn>
                                        <p:tgtEl>
                                          <p:spTgt spid="35">
                                            <p:txEl>
                                              <p:pRg st="0" end="0"/>
                                            </p:txEl>
                                          </p:spTgt>
                                        </p:tgtEl>
                                        <p:attrNameLst>
                                          <p:attrName>style.visibility</p:attrName>
                                        </p:attrNameLst>
                                      </p:cBhvr>
                                      <p:to>
                                        <p:strVal val="hidden"/>
                                      </p:to>
                                    </p:set>
                                  </p:childTnLst>
                                </p:cTn>
                              </p:par>
                              <p:par>
                                <p:cTn id="165" presetID="16" presetClass="exit" presetSubtype="21" fill="hold" grpId="1" nodeType="withEffect">
                                  <p:stCondLst>
                                    <p:cond delay="0"/>
                                  </p:stCondLst>
                                  <p:childTnLst>
                                    <p:animEffect transition="out" filter="barn(inVertical)">
                                      <p:cBhvr>
                                        <p:cTn id="166" dur="500"/>
                                        <p:tgtEl>
                                          <p:spTgt spid="35">
                                            <p:txEl>
                                              <p:pRg st="1" end="1"/>
                                            </p:txEl>
                                          </p:spTgt>
                                        </p:tgtEl>
                                      </p:cBhvr>
                                    </p:animEffect>
                                    <p:set>
                                      <p:cBhvr>
                                        <p:cTn id="167" dur="1" fill="hold">
                                          <p:stCondLst>
                                            <p:cond delay="499"/>
                                          </p:stCondLst>
                                        </p:cTn>
                                        <p:tgtEl>
                                          <p:spTgt spid="35">
                                            <p:txEl>
                                              <p:pRg st="1" end="1"/>
                                            </p:txEl>
                                          </p:spTgt>
                                        </p:tgtEl>
                                        <p:attrNameLst>
                                          <p:attrName>style.visibility</p:attrName>
                                        </p:attrNameLst>
                                      </p:cBhvr>
                                      <p:to>
                                        <p:strVal val="hidden"/>
                                      </p:to>
                                    </p:set>
                                  </p:childTnLst>
                                </p:cTn>
                              </p:par>
                              <p:par>
                                <p:cTn id="168" presetID="16" presetClass="exit" presetSubtype="21" fill="hold" grpId="1" nodeType="withEffect">
                                  <p:stCondLst>
                                    <p:cond delay="0"/>
                                  </p:stCondLst>
                                  <p:childTnLst>
                                    <p:animEffect transition="out" filter="barn(inVertical)">
                                      <p:cBhvr>
                                        <p:cTn id="169" dur="500"/>
                                        <p:tgtEl>
                                          <p:spTgt spid="35">
                                            <p:bg/>
                                          </p:spTgt>
                                        </p:tgtEl>
                                      </p:cBhvr>
                                    </p:animEffect>
                                    <p:set>
                                      <p:cBhvr>
                                        <p:cTn id="170" dur="1" fill="hold">
                                          <p:stCondLst>
                                            <p:cond delay="499"/>
                                          </p:stCondLst>
                                        </p:cTn>
                                        <p:tgtEl>
                                          <p:spTgt spid="35">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5" grpId="0" uiExpand="1" build="p"/>
      <p:bldP spid="34" grpId="0" uiExpand="1" build="p" animBg="1"/>
      <p:bldP spid="34" grpId="1" uiExpand="1" build="allAtOnce" animBg="1"/>
      <p:bldP spid="35" grpId="0" uiExpand="1" build="p" animBg="1"/>
      <p:bldP spid="35" grpId="1" build="allAtOnce"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sng"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sng"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744</TotalTime>
  <Words>1798</Words>
  <PresentationFormat>On-screen Show (16:9)</PresentationFormat>
  <Paragraphs>130</Paragraphs>
  <Slides>14</Slides>
  <Notes>6</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14</vt:i4>
      </vt:variant>
    </vt:vector>
  </HeadingPairs>
  <TitlesOfParts>
    <vt:vector size="29" baseType="lpstr">
      <vt:lpstr>Arial</vt:lpstr>
      <vt:lpstr>Calibri</vt:lpstr>
      <vt:lpstr>Wingdings</vt:lpstr>
      <vt:lpstr>Alegreya Bold</vt:lpstr>
      <vt:lpstr>Times New Roman</vt:lpstr>
      <vt:lpstr>Baloo 2</vt:lpstr>
      <vt:lpstr>Baloo Bhaijaan</vt:lpstr>
      <vt:lpstr>Maku Bold</vt:lpstr>
      <vt:lpstr>AkayaKanadaka</vt:lpstr>
      <vt:lpstr>Alfa Slab One</vt:lpstr>
      <vt:lpstr>Public Sans Heavy</vt:lpstr>
      <vt:lpstr>Public Sans Bold</vt:lpstr>
      <vt:lpstr>Apricots</vt:lpstr>
      <vt:lpstr>Default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2023-02-24T00:05:58Z</dcterms:created>
  <dcterms:modified xsi:type="dcterms:W3CDTF">2024-10-04T14:43:52Z</dcterms:modified>
</cp:coreProperties>
</file>