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3"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24414163" cy="13716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22"/>
    <p:restoredTop sz="94320"/>
  </p:normalViewPr>
  <p:slideViewPr>
    <p:cSldViewPr snapToGrid="0" snapToObjects="1">
      <p:cViewPr varScale="1">
        <p:scale>
          <a:sx n="47" d="100"/>
          <a:sy n="47" d="100"/>
        </p:scale>
        <p:origin x="96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 name="Google Shape;329;p1: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gbf2a60d218_0_223: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8" name="Google Shape;428;gbf2a60d218_0_2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shape kotaknya terlalu memanjang ke bawah</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gbf2a60d218_0_239: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0" name="Google Shape;440;gbf2a60d218_0_2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udah bagus cuma body text kepanjangan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gbf2a60d218_0_272: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4" name="Google Shape;454;gbf2a60d218_0_2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atur lagi supaya lebih simetri ya</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2" name="Google Shape;472;p6: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gbf2a60d218_0_569: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gbf2a60d218_0_5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gbf2a60d218_0_334: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9" name="Google Shape;499;gbf2a60d218_0_3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title dan body text rata kiri saja</a:t>
            </a:r>
            <a:endParaRPr/>
          </a:p>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gbf2a60d218_0_461: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2" name="Google Shape;512;gbf2a60d218_0_4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bf2a60d218_0_483: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bf2a60d218_0_4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Google Shape;548;gbf2a60d218_0_504: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9" name="Google Shape;549;gbf2a60d218_0_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gbf2a60d218_0_548: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2" name="Google Shape;572;gbf2a60d218_0_5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bf2a60d218_0_66: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bf2a60d218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4"/>
        <p:cNvGrpSpPr/>
        <p:nvPr/>
      </p:nvGrpSpPr>
      <p:grpSpPr>
        <a:xfrm>
          <a:off x="0" y="0"/>
          <a:ext cx="0" cy="0"/>
          <a:chOff x="0" y="0"/>
          <a:chExt cx="0" cy="0"/>
        </a:xfrm>
      </p:grpSpPr>
      <p:sp>
        <p:nvSpPr>
          <p:cNvPr id="585" name="Google Shape;58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jangan lupa quotes pakai font quotes</a:t>
            </a:r>
            <a:endParaRPr/>
          </a:p>
        </p:txBody>
      </p:sp>
      <p:sp>
        <p:nvSpPr>
          <p:cNvPr id="586" name="Google Shape;586;p5: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bf2a60d218_0_607: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bf2a60d218_0_6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7"/>
        <p:cNvGrpSpPr/>
        <p:nvPr/>
      </p:nvGrpSpPr>
      <p:grpSpPr>
        <a:xfrm>
          <a:off x="0" y="0"/>
          <a:ext cx="0" cy="0"/>
          <a:chOff x="0" y="0"/>
          <a:chExt cx="0" cy="0"/>
        </a:xfrm>
      </p:grpSpPr>
      <p:sp>
        <p:nvSpPr>
          <p:cNvPr id="608" name="Google Shape;608;gbf2a60d218_0_649: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9" name="Google Shape;609;gbf2a60d218_0_6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2"/>
        <p:cNvGrpSpPr/>
        <p:nvPr/>
      </p:nvGrpSpPr>
      <p:grpSpPr>
        <a:xfrm>
          <a:off x="0" y="0"/>
          <a:ext cx="0" cy="0"/>
          <a:chOff x="0" y="0"/>
          <a:chExt cx="0" cy="0"/>
        </a:xfrm>
      </p:grpSpPr>
      <p:sp>
        <p:nvSpPr>
          <p:cNvPr id="633" name="Google Shape;633;gbf2a60d218_0_684: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4" name="Google Shape;634;gbf2a60d218_0_6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gbf2a60d218_0_724: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4" name="Google Shape;654;gbf2a60d218_0_7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gbf2a60d218_0_742: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8" name="Google Shape;668;gbf2a60d218_0_7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terlalu padat, reduce shape warna biru agar title dan body sedikit lega</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3"/>
        <p:cNvGrpSpPr/>
        <p:nvPr/>
      </p:nvGrpSpPr>
      <p:grpSpPr>
        <a:xfrm>
          <a:off x="0" y="0"/>
          <a:ext cx="0" cy="0"/>
          <a:chOff x="0" y="0"/>
          <a:chExt cx="0" cy="0"/>
        </a:xfrm>
      </p:grpSpPr>
      <p:sp>
        <p:nvSpPr>
          <p:cNvPr id="684" name="Google Shape;684;gbf2a60d218_0_787: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5" name="Google Shape;685;gbf2a60d218_0_7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1"/>
        <p:cNvGrpSpPr/>
        <p:nvPr/>
      </p:nvGrpSpPr>
      <p:grpSpPr>
        <a:xfrm>
          <a:off x="0" y="0"/>
          <a:ext cx="0" cy="0"/>
          <a:chOff x="0" y="0"/>
          <a:chExt cx="0" cy="0"/>
        </a:xfrm>
      </p:grpSpPr>
      <p:sp>
        <p:nvSpPr>
          <p:cNvPr id="692" name="Google Shape;692;gbf2a60d218_0_798: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3" name="Google Shape;693;gbf2a60d218_0_7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bf2a60d218_0_946: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bf2a60d218_0_9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gbf2a60d218_0_1005: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4" name="Google Shape;734;gbf2a60d218_0_10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7" name="Google Shape;347;p2: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bf2a60d218_0_1044: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bf2a60d218_0_10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bf2a60d218_0_967: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bf2a60d218_0_9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4"/>
        <p:cNvGrpSpPr/>
        <p:nvPr/>
      </p:nvGrpSpPr>
      <p:grpSpPr>
        <a:xfrm>
          <a:off x="0" y="0"/>
          <a:ext cx="0" cy="0"/>
          <a:chOff x="0" y="0"/>
          <a:chExt cx="0" cy="0"/>
        </a:xfrm>
      </p:grpSpPr>
      <p:sp>
        <p:nvSpPr>
          <p:cNvPr id="785" name="Google Shape;785;gbf2a60d218_0_1063: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6" name="Google Shape;786;gbf2a60d218_0_10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6"/>
        <p:cNvGrpSpPr/>
        <p:nvPr/>
      </p:nvGrpSpPr>
      <p:grpSpPr>
        <a:xfrm>
          <a:off x="0" y="0"/>
          <a:ext cx="0" cy="0"/>
          <a:chOff x="0" y="0"/>
          <a:chExt cx="0" cy="0"/>
        </a:xfrm>
      </p:grpSpPr>
      <p:sp>
        <p:nvSpPr>
          <p:cNvPr id="807" name="Google Shape;807;gbf2a60d218_0_1112: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8" name="Google Shape;808;gbf2a60d218_0_1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3"/>
        <p:cNvGrpSpPr/>
        <p:nvPr/>
      </p:nvGrpSpPr>
      <p:grpSpPr>
        <a:xfrm>
          <a:off x="0" y="0"/>
          <a:ext cx="0" cy="0"/>
          <a:chOff x="0" y="0"/>
          <a:chExt cx="0" cy="0"/>
        </a:xfrm>
      </p:grpSpPr>
      <p:sp>
        <p:nvSpPr>
          <p:cNvPr id="824" name="Google Shape;824;gbf2a60d218_0_1137: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5" name="Google Shape;825;gbf2a60d218_0_1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9"/>
        <p:cNvGrpSpPr/>
        <p:nvPr/>
      </p:nvGrpSpPr>
      <p:grpSpPr>
        <a:xfrm>
          <a:off x="0" y="0"/>
          <a:ext cx="0" cy="0"/>
          <a:chOff x="0" y="0"/>
          <a:chExt cx="0" cy="0"/>
        </a:xfrm>
      </p:grpSpPr>
      <p:sp>
        <p:nvSpPr>
          <p:cNvPr id="840" name="Google Shape;840;gbf2a60d218_0_1176: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1" name="Google Shape;841;gbf2a60d218_0_1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bf2a60d218_0_85: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bf2a60d218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9" name="Google Shape;369;p3: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bf2a60d218_0_142: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1" name="Google Shape;381;gbf2a60d218_0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bf2a60d218_0_36: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8" name="Google Shape;388;gbf2a60d218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text terlalu panjang</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ubah font untuk quotes</a:t>
            </a:r>
            <a:endParaRPr/>
          </a:p>
        </p:txBody>
      </p:sp>
      <p:sp>
        <p:nvSpPr>
          <p:cNvPr id="396" name="Google Shape;396;p4: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bf2a60d218_0_162:notes"/>
          <p:cNvSpPr>
            <a:spLocks noGrp="1" noRot="1" noChangeAspect="1"/>
          </p:cNvSpPr>
          <p:nvPr>
            <p:ph type="sldImg" idx="2"/>
          </p:nvPr>
        </p:nvSpPr>
        <p:spPr>
          <a:xfrm>
            <a:off x="377825" y="685800"/>
            <a:ext cx="61023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bf2a60d218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pen" userDrawn="1">
  <p:cSld name="Open">
    <p:spTree>
      <p:nvGrpSpPr>
        <p:cNvPr id="1" name="Shape 11"/>
        <p:cNvGrpSpPr/>
        <p:nvPr/>
      </p:nvGrpSpPr>
      <p:grpSpPr>
        <a:xfrm>
          <a:off x="0" y="0"/>
          <a:ext cx="0" cy="0"/>
          <a:chOff x="0" y="0"/>
          <a:chExt cx="0" cy="0"/>
        </a:xfrm>
      </p:grpSpPr>
      <p:sp>
        <p:nvSpPr>
          <p:cNvPr id="12" name="Google Shape;12;p2"/>
          <p:cNvSpPr/>
          <p:nvPr/>
        </p:nvSpPr>
        <p:spPr>
          <a:xfrm>
            <a:off x="-73" y="8070101"/>
            <a:ext cx="24414299" cy="56460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0" name="Picture Placeholder 2"/>
          <p:cNvSpPr>
            <a:spLocks noGrp="1"/>
          </p:cNvSpPr>
          <p:nvPr>
            <p:ph type="pic" sz="quarter" idx="10"/>
          </p:nvPr>
        </p:nvSpPr>
        <p:spPr>
          <a:xfrm>
            <a:off x="4727525" y="7246937"/>
            <a:ext cx="6558901" cy="4555288"/>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1" name="Picture Placeholder 2"/>
          <p:cNvSpPr>
            <a:spLocks noGrp="1"/>
          </p:cNvSpPr>
          <p:nvPr>
            <p:ph type="pic" sz="quarter" idx="11"/>
          </p:nvPr>
        </p:nvSpPr>
        <p:spPr>
          <a:xfrm>
            <a:off x="10458709" y="4127825"/>
            <a:ext cx="6558901" cy="4555288"/>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6" name="Picture Placeholder 2"/>
          <p:cNvSpPr>
            <a:spLocks noGrp="1"/>
          </p:cNvSpPr>
          <p:nvPr>
            <p:ph type="pic" sz="quarter" idx="12"/>
          </p:nvPr>
        </p:nvSpPr>
        <p:spPr>
          <a:xfrm>
            <a:off x="16094226" y="1008711"/>
            <a:ext cx="6558901" cy="4555288"/>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7"/>
        <p:cNvGrpSpPr/>
        <p:nvPr/>
      </p:nvGrpSpPr>
      <p:grpSpPr>
        <a:xfrm>
          <a:off x="0" y="0"/>
          <a:ext cx="0" cy="0"/>
          <a:chOff x="0" y="0"/>
          <a:chExt cx="0" cy="0"/>
        </a:xfrm>
      </p:grpSpPr>
      <p:sp>
        <p:nvSpPr>
          <p:cNvPr id="78" name="Google Shape;78;p11"/>
          <p:cNvSpPr/>
          <p:nvPr/>
        </p:nvSpPr>
        <p:spPr>
          <a:xfrm>
            <a:off x="103" y="0"/>
            <a:ext cx="24414299" cy="137160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79" name="Google Shape;79;p11"/>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0" name="Google Shape;80;p11"/>
          <p:cNvSpPr/>
          <p:nvPr/>
        </p:nvSpPr>
        <p:spPr>
          <a:xfrm>
            <a:off x="0" y="820051"/>
            <a:ext cx="2000701"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1" name="Google Shape;81;p11"/>
          <p:cNvSpPr/>
          <p:nvPr/>
        </p:nvSpPr>
        <p:spPr>
          <a:xfrm>
            <a:off x="22215001" y="10476374"/>
            <a:ext cx="2422801"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2" name="Google Shape;82;p11"/>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3" name="Google Shape;83;p11"/>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84"/>
        <p:cNvGrpSpPr/>
        <p:nvPr/>
      </p:nvGrpSpPr>
      <p:grpSpPr>
        <a:xfrm>
          <a:off x="0" y="0"/>
          <a:ext cx="0" cy="0"/>
          <a:chOff x="0" y="0"/>
          <a:chExt cx="0" cy="0"/>
        </a:xfrm>
      </p:grpSpPr>
      <p:sp>
        <p:nvSpPr>
          <p:cNvPr id="85" name="Google Shape;85;p12"/>
          <p:cNvSpPr/>
          <p:nvPr/>
        </p:nvSpPr>
        <p:spPr>
          <a:xfrm>
            <a:off x="0" y="668048"/>
            <a:ext cx="12236099" cy="1422901"/>
          </a:xfrm>
          <a:prstGeom prst="rect">
            <a:avLst/>
          </a:prstGeom>
          <a:solidFill>
            <a:srgbClr val="073763"/>
          </a:solidFill>
          <a:ln w="12700" cap="flat" cmpd="sng">
            <a:solidFill>
              <a:srgbClr val="42719B"/>
            </a:solidFill>
            <a:prstDash val="solid"/>
            <a:miter lim="800000"/>
            <a:headEnd type="none" w="sm" len="sm"/>
            <a:tailEnd type="none" w="sm" len="sm"/>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cxnSp>
        <p:nvCxnSpPr>
          <p:cNvPr id="86" name="Google Shape;86;p12"/>
          <p:cNvCxnSpPr/>
          <p:nvPr/>
        </p:nvCxnSpPr>
        <p:spPr>
          <a:xfrm>
            <a:off x="1" y="2438400"/>
            <a:ext cx="6713999" cy="0"/>
          </a:xfrm>
          <a:prstGeom prst="straightConnector1">
            <a:avLst/>
          </a:prstGeom>
          <a:noFill/>
          <a:ln w="76200" cap="flat" cmpd="sng">
            <a:solidFill>
              <a:srgbClr val="FDAF13"/>
            </a:solidFill>
            <a:prstDash val="solid"/>
            <a:miter lim="800000"/>
            <a:headEnd type="none" w="sm" len="sm"/>
            <a:tailEnd type="none" w="sm" len="sm"/>
          </a:ln>
        </p:spPr>
      </p:cxnSp>
      <p:sp>
        <p:nvSpPr>
          <p:cNvPr id="87" name="Google Shape;87;p12"/>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8" name="Google Shape;88;p12"/>
          <p:cNvSpPr/>
          <p:nvPr/>
        </p:nvSpPr>
        <p:spPr>
          <a:xfrm>
            <a:off x="18789350" y="-101224"/>
            <a:ext cx="2422801" cy="17208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9" name="Google Shape;89;p12"/>
          <p:cNvSpPr/>
          <p:nvPr/>
        </p:nvSpPr>
        <p:spPr>
          <a:xfrm>
            <a:off x="22215001" y="10476374"/>
            <a:ext cx="2422801"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90" name="Google Shape;90;p12"/>
          <p:cNvSpPr/>
          <p:nvPr/>
        </p:nvSpPr>
        <p:spPr>
          <a:xfrm>
            <a:off x="2031651" y="7811240"/>
            <a:ext cx="9432299" cy="3671701"/>
          </a:xfrm>
          <a:prstGeom prst="roundRect">
            <a:avLst>
              <a:gd name="adj" fmla="val 16461"/>
            </a:avLst>
          </a:prstGeom>
          <a:solidFill>
            <a:schemeClr val="lt1"/>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91" name="Google Shape;91;p12"/>
          <p:cNvSpPr/>
          <p:nvPr/>
        </p:nvSpPr>
        <p:spPr>
          <a:xfrm>
            <a:off x="2031651" y="3645075"/>
            <a:ext cx="9432299" cy="3671701"/>
          </a:xfrm>
          <a:prstGeom prst="roundRect">
            <a:avLst>
              <a:gd name="adj" fmla="val 16461"/>
            </a:avLst>
          </a:prstGeom>
          <a:solidFill>
            <a:schemeClr val="lt1"/>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92" name="Google Shape;92;p12"/>
          <p:cNvSpPr/>
          <p:nvPr/>
        </p:nvSpPr>
        <p:spPr>
          <a:xfrm>
            <a:off x="12086669" y="7811240"/>
            <a:ext cx="9432299" cy="3671701"/>
          </a:xfrm>
          <a:prstGeom prst="roundRect">
            <a:avLst>
              <a:gd name="adj" fmla="val 16461"/>
            </a:avLst>
          </a:prstGeom>
          <a:solidFill>
            <a:schemeClr val="lt1"/>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93" name="Google Shape;93;p12"/>
          <p:cNvSpPr/>
          <p:nvPr/>
        </p:nvSpPr>
        <p:spPr>
          <a:xfrm>
            <a:off x="12086669" y="3645075"/>
            <a:ext cx="9432299" cy="3671701"/>
          </a:xfrm>
          <a:prstGeom prst="roundRect">
            <a:avLst>
              <a:gd name="adj" fmla="val 16461"/>
            </a:avLst>
          </a:prstGeom>
          <a:solidFill>
            <a:schemeClr val="lt1"/>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94" name="Google Shape;94;p12"/>
          <p:cNvSpPr txBox="1">
            <a:spLocks noGrp="1"/>
          </p:cNvSpPr>
          <p:nvPr>
            <p:ph type="subTitle" idx="1"/>
          </p:nvPr>
        </p:nvSpPr>
        <p:spPr>
          <a:xfrm>
            <a:off x="2429277" y="4028525"/>
            <a:ext cx="3441300" cy="486000"/>
          </a:xfrm>
          <a:prstGeom prst="rect">
            <a:avLst/>
          </a:prstGeom>
        </p:spPr>
        <p:txBody>
          <a:bodyPr spcFirstLastPara="1" wrap="square" lIns="91425" tIns="45700" rIns="91425" bIns="45700" anchor="t" anchorCtr="0">
            <a:normAutofit/>
          </a:bodyPr>
          <a:lstStyle>
            <a:lvl1pPr lv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95" name="Google Shape;95;p12"/>
          <p:cNvSpPr txBox="1">
            <a:spLocks noGrp="1"/>
          </p:cNvSpPr>
          <p:nvPr>
            <p:ph type="body" idx="2"/>
          </p:nvPr>
        </p:nvSpPr>
        <p:spPr>
          <a:xfrm>
            <a:off x="2800250" y="4818052"/>
            <a:ext cx="7895101" cy="1963800"/>
          </a:xfrm>
          <a:prstGeom prst="rect">
            <a:avLst/>
          </a:prstGeom>
        </p:spPr>
        <p:txBody>
          <a:bodyPr spcFirstLastPara="1" wrap="square" lIns="91425" tIns="45700" rIns="91425" bIns="45700" anchor="t" anchorCtr="0">
            <a:normAutofit/>
          </a:bodyPr>
          <a:lstStyle>
            <a:lvl1pPr marL="457160" lvl="0" indent="-374617">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96" name="Google Shape;96;p12"/>
          <p:cNvSpPr txBox="1">
            <a:spLocks noGrp="1"/>
          </p:cNvSpPr>
          <p:nvPr>
            <p:ph type="subTitle" idx="3"/>
          </p:nvPr>
        </p:nvSpPr>
        <p:spPr>
          <a:xfrm>
            <a:off x="12642901" y="4028525"/>
            <a:ext cx="3441300" cy="486000"/>
          </a:xfrm>
          <a:prstGeom prst="rect">
            <a:avLst/>
          </a:prstGeom>
        </p:spPr>
        <p:txBody>
          <a:bodyPr spcFirstLastPara="1" wrap="square" lIns="91425" tIns="45700" rIns="91425" bIns="45700" anchor="t" anchorCtr="0">
            <a:normAutofit/>
          </a:bodyPr>
          <a:lstStyle>
            <a:lvl1pPr lvl="0" rt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97" name="Google Shape;97;p12"/>
          <p:cNvSpPr txBox="1">
            <a:spLocks noGrp="1"/>
          </p:cNvSpPr>
          <p:nvPr>
            <p:ph type="body" idx="4"/>
          </p:nvPr>
        </p:nvSpPr>
        <p:spPr>
          <a:xfrm>
            <a:off x="12855276" y="4818052"/>
            <a:ext cx="7895101" cy="1963800"/>
          </a:xfrm>
          <a:prstGeom prst="rect">
            <a:avLst/>
          </a:prstGeom>
        </p:spPr>
        <p:txBody>
          <a:bodyPr spcFirstLastPara="1" wrap="square" lIns="91425" tIns="45700" rIns="91425" bIns="45700" anchor="t" anchorCtr="0">
            <a:normAutofit/>
          </a:bodyPr>
          <a:lstStyle>
            <a:lvl1pPr marL="457160" lvl="0" indent="-374617" rtl="0">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rtl="0">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rtl="0">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rtl="0">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rtl="0">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rtl="0">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rtl="0">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rtl="0">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rtl="0">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98" name="Google Shape;98;p12"/>
          <p:cNvSpPr txBox="1">
            <a:spLocks noGrp="1"/>
          </p:cNvSpPr>
          <p:nvPr>
            <p:ph type="subTitle" idx="5"/>
          </p:nvPr>
        </p:nvSpPr>
        <p:spPr>
          <a:xfrm>
            <a:off x="2581676" y="8189200"/>
            <a:ext cx="3441300" cy="486000"/>
          </a:xfrm>
          <a:prstGeom prst="rect">
            <a:avLst/>
          </a:prstGeom>
        </p:spPr>
        <p:txBody>
          <a:bodyPr spcFirstLastPara="1" wrap="square" lIns="91425" tIns="45700" rIns="91425" bIns="45700" anchor="t" anchorCtr="0">
            <a:normAutofit/>
          </a:bodyPr>
          <a:lstStyle>
            <a:lvl1pPr lvl="0" rt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99" name="Google Shape;99;p12"/>
          <p:cNvSpPr txBox="1">
            <a:spLocks noGrp="1"/>
          </p:cNvSpPr>
          <p:nvPr>
            <p:ph type="body" idx="6"/>
          </p:nvPr>
        </p:nvSpPr>
        <p:spPr>
          <a:xfrm>
            <a:off x="2800250" y="8978727"/>
            <a:ext cx="7895101" cy="1963800"/>
          </a:xfrm>
          <a:prstGeom prst="rect">
            <a:avLst/>
          </a:prstGeom>
        </p:spPr>
        <p:txBody>
          <a:bodyPr spcFirstLastPara="1" wrap="square" lIns="91425" tIns="45700" rIns="91425" bIns="45700" anchor="t" anchorCtr="0">
            <a:normAutofit/>
          </a:bodyPr>
          <a:lstStyle>
            <a:lvl1pPr marL="457160" lvl="0" indent="-374617" rtl="0">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rtl="0">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rtl="0">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rtl="0">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rtl="0">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rtl="0">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rtl="0">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rtl="0">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rtl="0">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100" name="Google Shape;100;p12"/>
          <p:cNvSpPr txBox="1">
            <a:spLocks noGrp="1"/>
          </p:cNvSpPr>
          <p:nvPr>
            <p:ph type="subTitle" idx="7"/>
          </p:nvPr>
        </p:nvSpPr>
        <p:spPr>
          <a:xfrm>
            <a:off x="12795300" y="8189200"/>
            <a:ext cx="3441300" cy="486000"/>
          </a:xfrm>
          <a:prstGeom prst="rect">
            <a:avLst/>
          </a:prstGeom>
        </p:spPr>
        <p:txBody>
          <a:bodyPr spcFirstLastPara="1" wrap="square" lIns="91425" tIns="45700" rIns="91425" bIns="45700" anchor="t" anchorCtr="0">
            <a:normAutofit/>
          </a:bodyPr>
          <a:lstStyle>
            <a:lvl1pPr lvl="0" rt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101" name="Google Shape;101;p12"/>
          <p:cNvSpPr txBox="1">
            <a:spLocks noGrp="1"/>
          </p:cNvSpPr>
          <p:nvPr>
            <p:ph type="body" idx="8"/>
          </p:nvPr>
        </p:nvSpPr>
        <p:spPr>
          <a:xfrm>
            <a:off x="13007675" y="8978727"/>
            <a:ext cx="7895101" cy="1963800"/>
          </a:xfrm>
          <a:prstGeom prst="rect">
            <a:avLst/>
          </a:prstGeom>
        </p:spPr>
        <p:txBody>
          <a:bodyPr spcFirstLastPara="1" wrap="square" lIns="91425" tIns="45700" rIns="91425" bIns="45700" anchor="t" anchorCtr="0">
            <a:normAutofit/>
          </a:bodyPr>
          <a:lstStyle>
            <a:lvl1pPr marL="457160" lvl="0" indent="-374617" rtl="0">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rtl="0">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rtl="0">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rtl="0">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rtl="0">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rtl="0">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rtl="0">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rtl="0">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rtl="0">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102" name="Google Shape;102;p12"/>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03" name="Google Shape;103;p12"/>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04"/>
        <p:cNvGrpSpPr/>
        <p:nvPr/>
      </p:nvGrpSpPr>
      <p:grpSpPr>
        <a:xfrm>
          <a:off x="0" y="0"/>
          <a:ext cx="0" cy="0"/>
          <a:chOff x="0" y="0"/>
          <a:chExt cx="0" cy="0"/>
        </a:xfrm>
      </p:grpSpPr>
      <p:sp>
        <p:nvSpPr>
          <p:cNvPr id="105" name="Google Shape;105;p13"/>
          <p:cNvSpPr/>
          <p:nvPr/>
        </p:nvSpPr>
        <p:spPr>
          <a:xfrm>
            <a:off x="15693577" y="3656115"/>
            <a:ext cx="4446301" cy="6636901"/>
          </a:xfrm>
          <a:prstGeom prst="roundRect">
            <a:avLst>
              <a:gd name="adj" fmla="val 16461"/>
            </a:avLst>
          </a:prstGeom>
          <a:solidFill>
            <a:schemeClr val="lt1"/>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cxnSp>
        <p:nvCxnSpPr>
          <p:cNvPr id="106" name="Google Shape;106;p13"/>
          <p:cNvCxnSpPr/>
          <p:nvPr/>
        </p:nvCxnSpPr>
        <p:spPr>
          <a:xfrm>
            <a:off x="1" y="2133600"/>
            <a:ext cx="6713999" cy="0"/>
          </a:xfrm>
          <a:prstGeom prst="straightConnector1">
            <a:avLst/>
          </a:prstGeom>
          <a:noFill/>
          <a:ln w="76200" cap="flat" cmpd="sng">
            <a:solidFill>
              <a:srgbClr val="FDAF13"/>
            </a:solidFill>
            <a:prstDash val="solid"/>
            <a:miter lim="800000"/>
            <a:headEnd type="none" w="sm" len="sm"/>
            <a:tailEnd type="none" w="sm" len="sm"/>
          </a:ln>
        </p:spPr>
      </p:cxnSp>
      <p:sp>
        <p:nvSpPr>
          <p:cNvPr id="107" name="Google Shape;107;p13"/>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08" name="Google Shape;108;p13"/>
          <p:cNvSpPr/>
          <p:nvPr/>
        </p:nvSpPr>
        <p:spPr>
          <a:xfrm>
            <a:off x="20267150" y="0"/>
            <a:ext cx="4147201" cy="11133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09" name="Google Shape;109;p13"/>
          <p:cNvSpPr/>
          <p:nvPr/>
        </p:nvSpPr>
        <p:spPr>
          <a:xfrm>
            <a:off x="22215002" y="10476374"/>
            <a:ext cx="2199301"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10" name="Google Shape;110;p13"/>
          <p:cNvSpPr/>
          <p:nvPr/>
        </p:nvSpPr>
        <p:spPr>
          <a:xfrm>
            <a:off x="4012877" y="3789667"/>
            <a:ext cx="4446301" cy="6636901"/>
          </a:xfrm>
          <a:prstGeom prst="roundRect">
            <a:avLst>
              <a:gd name="adj" fmla="val 16461"/>
            </a:avLst>
          </a:prstGeom>
          <a:solidFill>
            <a:schemeClr val="lt1"/>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11" name="Google Shape;111;p13"/>
          <p:cNvSpPr/>
          <p:nvPr/>
        </p:nvSpPr>
        <p:spPr>
          <a:xfrm>
            <a:off x="9141026" y="3037676"/>
            <a:ext cx="5870701" cy="7873800"/>
          </a:xfrm>
          <a:prstGeom prst="roundRect">
            <a:avLst>
              <a:gd name="adj" fmla="val 16461"/>
            </a:avLst>
          </a:prstGeom>
          <a:solidFill>
            <a:schemeClr val="lt1"/>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12" name="Google Shape;112;p13"/>
          <p:cNvSpPr txBox="1">
            <a:spLocks noGrp="1"/>
          </p:cNvSpPr>
          <p:nvPr>
            <p:ph type="subTitle" idx="1"/>
          </p:nvPr>
        </p:nvSpPr>
        <p:spPr>
          <a:xfrm>
            <a:off x="4390201" y="4635149"/>
            <a:ext cx="3441300" cy="486000"/>
          </a:xfrm>
          <a:prstGeom prst="rect">
            <a:avLst/>
          </a:prstGeom>
        </p:spPr>
        <p:txBody>
          <a:bodyPr spcFirstLastPara="1" wrap="square" lIns="91425" tIns="45700" rIns="91425" bIns="45700" anchor="t" anchorCtr="0">
            <a:normAutofit/>
          </a:bodyPr>
          <a:lstStyle>
            <a:lvl1pPr lvl="0" rt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113" name="Google Shape;113;p13"/>
          <p:cNvSpPr txBox="1">
            <a:spLocks noGrp="1"/>
          </p:cNvSpPr>
          <p:nvPr>
            <p:ph type="body" idx="2"/>
          </p:nvPr>
        </p:nvSpPr>
        <p:spPr>
          <a:xfrm>
            <a:off x="4313999" y="5546276"/>
            <a:ext cx="3784500" cy="5992200"/>
          </a:xfrm>
          <a:prstGeom prst="rect">
            <a:avLst/>
          </a:prstGeom>
        </p:spPr>
        <p:txBody>
          <a:bodyPr spcFirstLastPara="1" wrap="square" lIns="91425" tIns="45700" rIns="91425" bIns="45700" anchor="t" anchorCtr="0">
            <a:normAutofit/>
          </a:bodyPr>
          <a:lstStyle>
            <a:lvl1pPr marL="457160" lvl="0" indent="-374617" rtl="0">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rtl="0">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rtl="0">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rtl="0">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rtl="0">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rtl="0">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rtl="0">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rtl="0">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rtl="0">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114" name="Google Shape;114;p13"/>
          <p:cNvSpPr txBox="1">
            <a:spLocks noGrp="1"/>
          </p:cNvSpPr>
          <p:nvPr>
            <p:ph type="subTitle" idx="3"/>
          </p:nvPr>
        </p:nvSpPr>
        <p:spPr>
          <a:xfrm>
            <a:off x="9553377" y="3786488"/>
            <a:ext cx="3441300" cy="486000"/>
          </a:xfrm>
          <a:prstGeom prst="rect">
            <a:avLst/>
          </a:prstGeom>
        </p:spPr>
        <p:txBody>
          <a:bodyPr spcFirstLastPara="1" wrap="square" lIns="91425" tIns="45700" rIns="91425" bIns="45700" anchor="t" anchorCtr="0">
            <a:normAutofit/>
          </a:bodyPr>
          <a:lstStyle>
            <a:lvl1pPr lvl="0" rt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115" name="Google Shape;115;p13"/>
          <p:cNvSpPr txBox="1">
            <a:spLocks noGrp="1"/>
          </p:cNvSpPr>
          <p:nvPr>
            <p:ph type="body" idx="4"/>
          </p:nvPr>
        </p:nvSpPr>
        <p:spPr>
          <a:xfrm>
            <a:off x="9553376" y="4473464"/>
            <a:ext cx="5046000" cy="7348800"/>
          </a:xfrm>
          <a:prstGeom prst="rect">
            <a:avLst/>
          </a:prstGeom>
        </p:spPr>
        <p:txBody>
          <a:bodyPr spcFirstLastPara="1" wrap="square" lIns="91425" tIns="45700" rIns="91425" bIns="45700" anchor="t" anchorCtr="0">
            <a:normAutofit/>
          </a:bodyPr>
          <a:lstStyle>
            <a:lvl1pPr marL="457160" lvl="0" indent="-374617" rtl="0">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rtl="0">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rtl="0">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rtl="0">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rtl="0">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rtl="0">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rtl="0">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rtl="0">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rtl="0">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116" name="Google Shape;116;p13"/>
          <p:cNvSpPr txBox="1">
            <a:spLocks noGrp="1"/>
          </p:cNvSpPr>
          <p:nvPr>
            <p:ph type="subTitle" idx="5"/>
          </p:nvPr>
        </p:nvSpPr>
        <p:spPr>
          <a:xfrm>
            <a:off x="16026775" y="4473451"/>
            <a:ext cx="3441300" cy="486000"/>
          </a:xfrm>
          <a:prstGeom prst="rect">
            <a:avLst/>
          </a:prstGeom>
        </p:spPr>
        <p:txBody>
          <a:bodyPr spcFirstLastPara="1" wrap="square" lIns="91425" tIns="45700" rIns="91425" bIns="45700" anchor="t" anchorCtr="0">
            <a:normAutofit/>
          </a:bodyPr>
          <a:lstStyle>
            <a:lvl1pPr lvl="0" rt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117" name="Google Shape;117;p13"/>
          <p:cNvSpPr txBox="1">
            <a:spLocks noGrp="1"/>
          </p:cNvSpPr>
          <p:nvPr>
            <p:ph type="body" idx="6"/>
          </p:nvPr>
        </p:nvSpPr>
        <p:spPr>
          <a:xfrm>
            <a:off x="16026774" y="5283625"/>
            <a:ext cx="3784500" cy="5992200"/>
          </a:xfrm>
          <a:prstGeom prst="rect">
            <a:avLst/>
          </a:prstGeom>
        </p:spPr>
        <p:txBody>
          <a:bodyPr spcFirstLastPara="1" wrap="square" lIns="91425" tIns="45700" rIns="91425" bIns="45700" anchor="t" anchorCtr="0">
            <a:normAutofit/>
          </a:bodyPr>
          <a:lstStyle>
            <a:lvl1pPr marL="457160" lvl="0" indent="-374617" rtl="0">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rtl="0">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rtl="0">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rtl="0">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rtl="0">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rtl="0">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rtl="0">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rtl="0">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rtl="0">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118" name="Google Shape;118;p13"/>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19" name="Google Shape;119;p13"/>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20" name="Google Shape;120;p13"/>
          <p:cNvSpPr/>
          <p:nvPr/>
        </p:nvSpPr>
        <p:spPr>
          <a:xfrm>
            <a:off x="14043501" y="9762402"/>
            <a:ext cx="1291801" cy="1434301"/>
          </a:xfrm>
          <a:prstGeom prst="roundRect">
            <a:avLst>
              <a:gd name="adj" fmla="val 16461"/>
            </a:avLst>
          </a:prstGeom>
          <a:solidFill>
            <a:srgbClr val="10487B"/>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21" name="Google Shape;121;p13"/>
          <p:cNvSpPr/>
          <p:nvPr/>
        </p:nvSpPr>
        <p:spPr>
          <a:xfrm>
            <a:off x="19109475" y="9022676"/>
            <a:ext cx="1291801" cy="1434301"/>
          </a:xfrm>
          <a:prstGeom prst="roundRect">
            <a:avLst>
              <a:gd name="adj" fmla="val 16461"/>
            </a:avLst>
          </a:prstGeom>
          <a:solidFill>
            <a:srgbClr val="10487B"/>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22" name="Google Shape;122;p13"/>
          <p:cNvSpPr/>
          <p:nvPr/>
        </p:nvSpPr>
        <p:spPr>
          <a:xfrm>
            <a:off x="7409900" y="9221700"/>
            <a:ext cx="1291801" cy="1434301"/>
          </a:xfrm>
          <a:prstGeom prst="roundRect">
            <a:avLst>
              <a:gd name="adj" fmla="val 16461"/>
            </a:avLst>
          </a:prstGeom>
          <a:solidFill>
            <a:srgbClr val="10487B"/>
          </a:solidFill>
          <a:ln w="76200" cap="flat" cmpd="sng">
            <a:solidFill>
              <a:srgbClr val="10487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pic>
        <p:nvPicPr>
          <p:cNvPr id="123" name="Google Shape;123;p13"/>
          <p:cNvPicPr preferRelativeResize="0"/>
          <p:nvPr/>
        </p:nvPicPr>
        <p:blipFill>
          <a:blip r:embed="rId2">
            <a:alphaModFix/>
          </a:blip>
          <a:stretch>
            <a:fillRect/>
          </a:stretch>
        </p:blipFill>
        <p:spPr>
          <a:xfrm>
            <a:off x="7674801" y="9562613"/>
            <a:ext cx="762000" cy="752475"/>
          </a:xfrm>
          <a:prstGeom prst="rect">
            <a:avLst/>
          </a:prstGeom>
          <a:noFill/>
          <a:ln>
            <a:noFill/>
          </a:ln>
        </p:spPr>
      </p:pic>
      <p:pic>
        <p:nvPicPr>
          <p:cNvPr id="124" name="Google Shape;124;p13"/>
          <p:cNvPicPr preferRelativeResize="0"/>
          <p:nvPr/>
        </p:nvPicPr>
        <p:blipFill>
          <a:blip r:embed="rId3">
            <a:alphaModFix/>
          </a:blip>
          <a:stretch>
            <a:fillRect/>
          </a:stretch>
        </p:blipFill>
        <p:spPr>
          <a:xfrm>
            <a:off x="14251251" y="10131876"/>
            <a:ext cx="876301" cy="695325"/>
          </a:xfrm>
          <a:prstGeom prst="rect">
            <a:avLst/>
          </a:prstGeom>
          <a:noFill/>
          <a:ln>
            <a:noFill/>
          </a:ln>
        </p:spPr>
      </p:pic>
      <p:pic>
        <p:nvPicPr>
          <p:cNvPr id="125" name="Google Shape;125;p13"/>
          <p:cNvPicPr preferRelativeResize="0"/>
          <p:nvPr/>
        </p:nvPicPr>
        <p:blipFill>
          <a:blip r:embed="rId4">
            <a:alphaModFix/>
          </a:blip>
          <a:stretch>
            <a:fillRect/>
          </a:stretch>
        </p:blipFill>
        <p:spPr>
          <a:xfrm>
            <a:off x="19364850" y="9311201"/>
            <a:ext cx="781050" cy="857251"/>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userDrawn="1">
  <p:cSld name="TWO_OBJECTS">
    <p:spTree>
      <p:nvGrpSpPr>
        <p:cNvPr id="1" name="Shape 126"/>
        <p:cNvGrpSpPr/>
        <p:nvPr/>
      </p:nvGrpSpPr>
      <p:grpSpPr>
        <a:xfrm>
          <a:off x="0" y="0"/>
          <a:ext cx="0" cy="0"/>
          <a:chOff x="0" y="0"/>
          <a:chExt cx="0" cy="0"/>
        </a:xfrm>
      </p:grpSpPr>
      <p:sp>
        <p:nvSpPr>
          <p:cNvPr id="127" name="Google Shape;127;p14"/>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28" name="Google Shape;128;p14"/>
          <p:cNvSpPr/>
          <p:nvPr/>
        </p:nvSpPr>
        <p:spPr>
          <a:xfrm>
            <a:off x="1" y="1"/>
            <a:ext cx="1285799" cy="19647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29" name="Google Shape;129;p14"/>
          <p:cNvSpPr/>
          <p:nvPr/>
        </p:nvSpPr>
        <p:spPr>
          <a:xfrm>
            <a:off x="22215001" y="10476374"/>
            <a:ext cx="2422801"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38" name="Google Shape;138;p14"/>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4" name="Picture Placeholder 2"/>
          <p:cNvSpPr>
            <a:spLocks noGrp="1"/>
          </p:cNvSpPr>
          <p:nvPr>
            <p:ph type="pic" sz="quarter" idx="11"/>
          </p:nvPr>
        </p:nvSpPr>
        <p:spPr>
          <a:xfrm>
            <a:off x="8307251" y="3559448"/>
            <a:ext cx="3666901" cy="3666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5" name="Picture Placeholder 2"/>
          <p:cNvSpPr>
            <a:spLocks noGrp="1"/>
          </p:cNvSpPr>
          <p:nvPr>
            <p:ph type="pic" sz="quarter" idx="12"/>
          </p:nvPr>
        </p:nvSpPr>
        <p:spPr>
          <a:xfrm>
            <a:off x="12212527" y="3551875"/>
            <a:ext cx="3666901" cy="3666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6" name="Picture Placeholder 2"/>
          <p:cNvSpPr>
            <a:spLocks noGrp="1"/>
          </p:cNvSpPr>
          <p:nvPr>
            <p:ph type="pic" sz="quarter" idx="13"/>
          </p:nvPr>
        </p:nvSpPr>
        <p:spPr>
          <a:xfrm>
            <a:off x="8294900" y="7544139"/>
            <a:ext cx="3666901" cy="3666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7" name="Picture Placeholder 2"/>
          <p:cNvSpPr>
            <a:spLocks noGrp="1"/>
          </p:cNvSpPr>
          <p:nvPr>
            <p:ph type="pic" sz="quarter" idx="14"/>
          </p:nvPr>
        </p:nvSpPr>
        <p:spPr>
          <a:xfrm>
            <a:off x="12224878" y="7537115"/>
            <a:ext cx="3666901" cy="3666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mparison" userDrawn="1">
  <p:cSld name="TWO_OBJECTS_WITH_TEXT">
    <p:spTree>
      <p:nvGrpSpPr>
        <p:cNvPr id="1" name="Shape 143"/>
        <p:cNvGrpSpPr/>
        <p:nvPr/>
      </p:nvGrpSpPr>
      <p:grpSpPr>
        <a:xfrm>
          <a:off x="0" y="0"/>
          <a:ext cx="0" cy="0"/>
          <a:chOff x="0" y="0"/>
          <a:chExt cx="0" cy="0"/>
        </a:xfrm>
      </p:grpSpPr>
      <p:sp>
        <p:nvSpPr>
          <p:cNvPr id="144" name="Google Shape;144;p15"/>
          <p:cNvSpPr/>
          <p:nvPr/>
        </p:nvSpPr>
        <p:spPr>
          <a:xfrm>
            <a:off x="0" y="668048"/>
            <a:ext cx="12236099" cy="1422901"/>
          </a:xfrm>
          <a:prstGeom prst="rect">
            <a:avLst/>
          </a:prstGeom>
          <a:solidFill>
            <a:srgbClr val="073763"/>
          </a:solidFill>
          <a:ln w="12700" cap="flat" cmpd="sng">
            <a:solidFill>
              <a:srgbClr val="42719B"/>
            </a:solidFill>
            <a:prstDash val="solid"/>
            <a:miter lim="800000"/>
            <a:headEnd type="none" w="sm" len="sm"/>
            <a:tailEnd type="none" w="sm" len="sm"/>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45" name="Google Shape;145;p15"/>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46" name="Google Shape;146;p15"/>
          <p:cNvSpPr/>
          <p:nvPr/>
        </p:nvSpPr>
        <p:spPr>
          <a:xfrm>
            <a:off x="21991348" y="569801"/>
            <a:ext cx="2422801" cy="16194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47" name="Google Shape;147;p15"/>
          <p:cNvSpPr/>
          <p:nvPr/>
        </p:nvSpPr>
        <p:spPr>
          <a:xfrm>
            <a:off x="19568550" y="11297099"/>
            <a:ext cx="2422801"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48" name="Google Shape;148;p15"/>
          <p:cNvSpPr/>
          <p:nvPr/>
        </p:nvSpPr>
        <p:spPr>
          <a:xfrm>
            <a:off x="1" y="457202"/>
            <a:ext cx="1285799" cy="19647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57" name="Google Shape;157;p15"/>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0" name="Picture Placeholder 2"/>
          <p:cNvSpPr>
            <a:spLocks noGrp="1"/>
          </p:cNvSpPr>
          <p:nvPr>
            <p:ph type="pic" sz="quarter" idx="11"/>
          </p:nvPr>
        </p:nvSpPr>
        <p:spPr>
          <a:xfrm>
            <a:off x="4651571" y="3069591"/>
            <a:ext cx="3666901" cy="3666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1" name="Picture Placeholder 2"/>
          <p:cNvSpPr>
            <a:spLocks noGrp="1"/>
          </p:cNvSpPr>
          <p:nvPr>
            <p:ph type="pic" sz="quarter" idx="12"/>
          </p:nvPr>
        </p:nvSpPr>
        <p:spPr>
          <a:xfrm>
            <a:off x="8556847" y="3062018"/>
            <a:ext cx="3666901" cy="3666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2" name="Picture Placeholder 2"/>
          <p:cNvSpPr>
            <a:spLocks noGrp="1"/>
          </p:cNvSpPr>
          <p:nvPr>
            <p:ph type="pic" sz="quarter" idx="13"/>
          </p:nvPr>
        </p:nvSpPr>
        <p:spPr>
          <a:xfrm>
            <a:off x="4639220" y="7054282"/>
            <a:ext cx="3666901" cy="3666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3" name="Picture Placeholder 2"/>
          <p:cNvSpPr>
            <a:spLocks noGrp="1"/>
          </p:cNvSpPr>
          <p:nvPr>
            <p:ph type="pic" sz="quarter" idx="14"/>
          </p:nvPr>
        </p:nvSpPr>
        <p:spPr>
          <a:xfrm>
            <a:off x="8569198" y="7047258"/>
            <a:ext cx="3666901" cy="3666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userDrawn="1">
  <p:cSld name="TITLE_ONLY">
    <p:spTree>
      <p:nvGrpSpPr>
        <p:cNvPr id="1" name="Shape 162"/>
        <p:cNvGrpSpPr/>
        <p:nvPr/>
      </p:nvGrpSpPr>
      <p:grpSpPr>
        <a:xfrm>
          <a:off x="0" y="0"/>
          <a:ext cx="0" cy="0"/>
          <a:chOff x="0" y="0"/>
          <a:chExt cx="0" cy="0"/>
        </a:xfrm>
      </p:grpSpPr>
      <p:sp>
        <p:nvSpPr>
          <p:cNvPr id="163" name="Google Shape;163;p16"/>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64" name="Google Shape;164;p16"/>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68" name="Google Shape;168;p16"/>
          <p:cNvSpPr/>
          <p:nvPr/>
        </p:nvSpPr>
        <p:spPr>
          <a:xfrm>
            <a:off x="16013389" y="2174327"/>
            <a:ext cx="7291287" cy="4392301"/>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69" name="Google Shape;169;p16"/>
          <p:cNvSpPr/>
          <p:nvPr/>
        </p:nvSpPr>
        <p:spPr>
          <a:xfrm>
            <a:off x="1109476" y="6663201"/>
            <a:ext cx="7356601" cy="9162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70" name="Google Shape;170;p16"/>
          <p:cNvSpPr/>
          <p:nvPr/>
        </p:nvSpPr>
        <p:spPr>
          <a:xfrm>
            <a:off x="8542300" y="6663201"/>
            <a:ext cx="7329600" cy="9162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71" name="Google Shape;171;p16"/>
          <p:cNvSpPr/>
          <p:nvPr/>
        </p:nvSpPr>
        <p:spPr>
          <a:xfrm>
            <a:off x="16013489" y="6663201"/>
            <a:ext cx="7329600" cy="9162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4" name="Picture Placeholder 2"/>
          <p:cNvSpPr>
            <a:spLocks noGrp="1"/>
          </p:cNvSpPr>
          <p:nvPr>
            <p:ph type="pic" sz="quarter" idx="11"/>
          </p:nvPr>
        </p:nvSpPr>
        <p:spPr>
          <a:xfrm>
            <a:off x="1120862" y="7579401"/>
            <a:ext cx="7311967" cy="4190999"/>
          </a:xfrm>
          <a:solidFill>
            <a:schemeClr val="tx2">
              <a:lumMod val="90000"/>
            </a:schemeClr>
          </a:solidFill>
          <a:ln>
            <a:noFill/>
          </a:ln>
        </p:spPr>
        <p:txBody>
          <a:bodyPr>
            <a:normAutofit/>
          </a:bodyPr>
          <a:lstStyle>
            <a:lvl1pPr>
              <a:defRPr sz="2299" b="0" i="0">
                <a:latin typeface="Open Sans" charset="0"/>
                <a:ea typeface="Open Sans" charset="0"/>
                <a:cs typeface="Open Sans" charset="0"/>
              </a:defRPr>
            </a:lvl1pPr>
          </a:lstStyle>
          <a:p>
            <a:endParaRPr lang="en-US" dirty="0"/>
          </a:p>
        </p:txBody>
      </p:sp>
      <p:sp>
        <p:nvSpPr>
          <p:cNvPr id="15" name="Picture Placeholder 2"/>
          <p:cNvSpPr>
            <a:spLocks noGrp="1"/>
          </p:cNvSpPr>
          <p:nvPr>
            <p:ph type="pic" sz="quarter" idx="12"/>
          </p:nvPr>
        </p:nvSpPr>
        <p:spPr>
          <a:xfrm>
            <a:off x="8553723" y="7579400"/>
            <a:ext cx="7284981" cy="4190999"/>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6" name="Picture Placeholder 2"/>
          <p:cNvSpPr>
            <a:spLocks noGrp="1"/>
          </p:cNvSpPr>
          <p:nvPr>
            <p:ph type="pic" sz="quarter" idx="13"/>
          </p:nvPr>
        </p:nvSpPr>
        <p:spPr>
          <a:xfrm>
            <a:off x="16013389" y="7579400"/>
            <a:ext cx="7291287" cy="4190999"/>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172"/>
        <p:cNvGrpSpPr/>
        <p:nvPr/>
      </p:nvGrpSpPr>
      <p:grpSpPr>
        <a:xfrm>
          <a:off x="0" y="0"/>
          <a:ext cx="0" cy="0"/>
          <a:chOff x="0" y="0"/>
          <a:chExt cx="0" cy="0"/>
        </a:xfrm>
      </p:grpSpPr>
      <p:sp>
        <p:nvSpPr>
          <p:cNvPr id="173" name="Google Shape;173;p17"/>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74" name="Google Shape;174;p17"/>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77" name="Google Shape;177;p17"/>
          <p:cNvSpPr txBox="1">
            <a:spLocks noGrp="1"/>
          </p:cNvSpPr>
          <p:nvPr>
            <p:ph type="subTitle" idx="1"/>
          </p:nvPr>
        </p:nvSpPr>
        <p:spPr>
          <a:xfrm>
            <a:off x="17102415" y="7166749"/>
            <a:ext cx="2643901" cy="486000"/>
          </a:xfrm>
          <a:prstGeom prst="rect">
            <a:avLst/>
          </a:prstGeom>
        </p:spPr>
        <p:txBody>
          <a:bodyPr spcFirstLastPara="1" wrap="square" lIns="91425" tIns="45700" rIns="91425" bIns="45700" anchor="t" anchorCtr="0">
            <a:normAutofit/>
          </a:bodyPr>
          <a:lstStyle>
            <a:lvl1pPr lvl="0" rt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178" name="Google Shape;178;p17"/>
          <p:cNvSpPr txBox="1">
            <a:spLocks noGrp="1"/>
          </p:cNvSpPr>
          <p:nvPr>
            <p:ph type="body" idx="2"/>
          </p:nvPr>
        </p:nvSpPr>
        <p:spPr>
          <a:xfrm>
            <a:off x="17089950" y="7956275"/>
            <a:ext cx="6065400" cy="1300501"/>
          </a:xfrm>
          <a:prstGeom prst="rect">
            <a:avLst/>
          </a:prstGeom>
        </p:spPr>
        <p:txBody>
          <a:bodyPr spcFirstLastPara="1" wrap="square" lIns="91425" tIns="45700" rIns="91425" bIns="45700" anchor="t" anchorCtr="0">
            <a:normAutofit/>
          </a:bodyPr>
          <a:lstStyle>
            <a:lvl1pPr marL="457160" lvl="0" indent="-374617" rtl="0">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rtl="0">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rtl="0">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rtl="0">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rtl="0">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rtl="0">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rtl="0">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rtl="0">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rtl="0">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179" name="Google Shape;179;p17"/>
          <p:cNvSpPr txBox="1">
            <a:spLocks noGrp="1"/>
          </p:cNvSpPr>
          <p:nvPr>
            <p:ph type="subTitle" idx="3"/>
          </p:nvPr>
        </p:nvSpPr>
        <p:spPr>
          <a:xfrm>
            <a:off x="17102415" y="10700275"/>
            <a:ext cx="2643901" cy="486000"/>
          </a:xfrm>
          <a:prstGeom prst="rect">
            <a:avLst/>
          </a:prstGeom>
        </p:spPr>
        <p:txBody>
          <a:bodyPr spcFirstLastPara="1" wrap="square" lIns="91425" tIns="45700" rIns="91425" bIns="45700" anchor="t" anchorCtr="0">
            <a:normAutofit/>
          </a:bodyPr>
          <a:lstStyle>
            <a:lvl1pPr lvl="0" rtl="0">
              <a:spcBef>
                <a:spcPts val="2000"/>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1pPr>
            <a:lvl2pPr lvl="1"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2pPr>
            <a:lvl3pPr lvl="2"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3pPr>
            <a:lvl4pPr lvl="3"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4pPr>
            <a:lvl5pPr lvl="4"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5pPr>
            <a:lvl6pPr lvl="5"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6pPr>
            <a:lvl7pPr lvl="6"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7pPr>
            <a:lvl8pPr lvl="7"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8pPr>
            <a:lvl9pPr lvl="8" rtl="0">
              <a:spcBef>
                <a:spcPts val="1001"/>
              </a:spcBef>
              <a:spcAft>
                <a:spcPts val="0"/>
              </a:spcAft>
              <a:buClr>
                <a:srgbClr val="073763"/>
              </a:buClr>
              <a:buSzPts val="2800"/>
              <a:buFont typeface="Montserrat"/>
              <a:buNone/>
              <a:defRPr sz="2801" b="1">
                <a:solidFill>
                  <a:srgbClr val="073763"/>
                </a:solidFill>
                <a:latin typeface="Montserrat"/>
                <a:ea typeface="Montserrat"/>
                <a:cs typeface="Montserrat"/>
                <a:sym typeface="Montserrat"/>
              </a:defRPr>
            </a:lvl9pPr>
          </a:lstStyle>
          <a:p>
            <a:endParaRPr/>
          </a:p>
        </p:txBody>
      </p:sp>
      <p:sp>
        <p:nvSpPr>
          <p:cNvPr id="180" name="Google Shape;180;p17"/>
          <p:cNvSpPr txBox="1">
            <a:spLocks noGrp="1"/>
          </p:cNvSpPr>
          <p:nvPr>
            <p:ph type="body" idx="4"/>
          </p:nvPr>
        </p:nvSpPr>
        <p:spPr>
          <a:xfrm>
            <a:off x="17089950" y="11489800"/>
            <a:ext cx="6065400" cy="1300501"/>
          </a:xfrm>
          <a:prstGeom prst="rect">
            <a:avLst/>
          </a:prstGeom>
        </p:spPr>
        <p:txBody>
          <a:bodyPr spcFirstLastPara="1" wrap="square" lIns="91425" tIns="45700" rIns="91425" bIns="45700" anchor="t" anchorCtr="0">
            <a:normAutofit/>
          </a:bodyPr>
          <a:lstStyle>
            <a:lvl1pPr marL="457160" lvl="0" indent="-374617" rtl="0">
              <a:spcBef>
                <a:spcPts val="2000"/>
              </a:spcBef>
              <a:spcAft>
                <a:spcPts val="0"/>
              </a:spcAft>
              <a:buSzPts val="2300"/>
              <a:buFont typeface="Open Sans"/>
              <a:buChar char="•"/>
              <a:defRPr sz="2299">
                <a:latin typeface="Open Sans"/>
                <a:ea typeface="Open Sans"/>
                <a:cs typeface="Open Sans"/>
                <a:sym typeface="Open Sans"/>
              </a:defRPr>
            </a:lvl1pPr>
            <a:lvl2pPr marL="914323" lvl="1" indent="-374617" rtl="0">
              <a:spcBef>
                <a:spcPts val="1001"/>
              </a:spcBef>
              <a:spcAft>
                <a:spcPts val="0"/>
              </a:spcAft>
              <a:buSzPts val="2300"/>
              <a:buFont typeface="Open Sans"/>
              <a:buChar char="•"/>
              <a:defRPr sz="2299">
                <a:latin typeface="Open Sans"/>
                <a:ea typeface="Open Sans"/>
                <a:cs typeface="Open Sans"/>
                <a:sym typeface="Open Sans"/>
              </a:defRPr>
            </a:lvl2pPr>
            <a:lvl3pPr marL="1371483" lvl="2" indent="-374617" rtl="0">
              <a:spcBef>
                <a:spcPts val="1001"/>
              </a:spcBef>
              <a:spcAft>
                <a:spcPts val="0"/>
              </a:spcAft>
              <a:buSzPts val="2300"/>
              <a:buFont typeface="Open Sans"/>
              <a:buChar char="•"/>
              <a:defRPr sz="2299">
                <a:latin typeface="Open Sans"/>
                <a:ea typeface="Open Sans"/>
                <a:cs typeface="Open Sans"/>
                <a:sym typeface="Open Sans"/>
              </a:defRPr>
            </a:lvl3pPr>
            <a:lvl4pPr marL="1828646" lvl="3" indent="-374617" rtl="0">
              <a:spcBef>
                <a:spcPts val="1001"/>
              </a:spcBef>
              <a:spcAft>
                <a:spcPts val="0"/>
              </a:spcAft>
              <a:buSzPts val="2300"/>
              <a:buFont typeface="Open Sans"/>
              <a:buChar char="•"/>
              <a:defRPr sz="2299">
                <a:latin typeface="Open Sans"/>
                <a:ea typeface="Open Sans"/>
                <a:cs typeface="Open Sans"/>
                <a:sym typeface="Open Sans"/>
              </a:defRPr>
            </a:lvl4pPr>
            <a:lvl5pPr marL="2285806" lvl="4" indent="-374617" rtl="0">
              <a:spcBef>
                <a:spcPts val="1001"/>
              </a:spcBef>
              <a:spcAft>
                <a:spcPts val="0"/>
              </a:spcAft>
              <a:buSzPts val="2300"/>
              <a:buFont typeface="Open Sans"/>
              <a:buChar char="•"/>
              <a:defRPr sz="2299">
                <a:latin typeface="Open Sans"/>
                <a:ea typeface="Open Sans"/>
                <a:cs typeface="Open Sans"/>
                <a:sym typeface="Open Sans"/>
              </a:defRPr>
            </a:lvl5pPr>
            <a:lvl6pPr marL="2742966" lvl="5" indent="-374617" rtl="0">
              <a:spcBef>
                <a:spcPts val="1001"/>
              </a:spcBef>
              <a:spcAft>
                <a:spcPts val="0"/>
              </a:spcAft>
              <a:buSzPts val="2300"/>
              <a:buFont typeface="Open Sans"/>
              <a:buChar char="•"/>
              <a:defRPr sz="2299">
                <a:latin typeface="Open Sans"/>
                <a:ea typeface="Open Sans"/>
                <a:cs typeface="Open Sans"/>
                <a:sym typeface="Open Sans"/>
              </a:defRPr>
            </a:lvl6pPr>
            <a:lvl7pPr marL="3200129" lvl="6" indent="-374617" rtl="0">
              <a:spcBef>
                <a:spcPts val="1001"/>
              </a:spcBef>
              <a:spcAft>
                <a:spcPts val="0"/>
              </a:spcAft>
              <a:buSzPts val="2300"/>
              <a:buFont typeface="Open Sans"/>
              <a:buChar char="•"/>
              <a:defRPr sz="2299">
                <a:latin typeface="Open Sans"/>
                <a:ea typeface="Open Sans"/>
                <a:cs typeface="Open Sans"/>
                <a:sym typeface="Open Sans"/>
              </a:defRPr>
            </a:lvl7pPr>
            <a:lvl8pPr marL="3657289" lvl="7" indent="-374617" rtl="0">
              <a:spcBef>
                <a:spcPts val="1001"/>
              </a:spcBef>
              <a:spcAft>
                <a:spcPts val="0"/>
              </a:spcAft>
              <a:buSzPts val="2300"/>
              <a:buFont typeface="Open Sans"/>
              <a:buChar char="•"/>
              <a:defRPr sz="2299">
                <a:latin typeface="Open Sans"/>
                <a:ea typeface="Open Sans"/>
                <a:cs typeface="Open Sans"/>
                <a:sym typeface="Open Sans"/>
              </a:defRPr>
            </a:lvl8pPr>
            <a:lvl9pPr marL="4114451" lvl="8" indent="-374617" rtl="0">
              <a:spcBef>
                <a:spcPts val="1001"/>
              </a:spcBef>
              <a:spcAft>
                <a:spcPts val="0"/>
              </a:spcAft>
              <a:buSzPts val="2300"/>
              <a:buFont typeface="Open Sans"/>
              <a:buChar char="•"/>
              <a:defRPr sz="2299">
                <a:latin typeface="Open Sans"/>
                <a:ea typeface="Open Sans"/>
                <a:cs typeface="Open Sans"/>
                <a:sym typeface="Open Sans"/>
              </a:defRPr>
            </a:lvl9pPr>
          </a:lstStyle>
          <a:p>
            <a:endParaRPr/>
          </a:p>
        </p:txBody>
      </p:sp>
      <p:sp>
        <p:nvSpPr>
          <p:cNvPr id="181" name="Google Shape;181;p17"/>
          <p:cNvSpPr/>
          <p:nvPr/>
        </p:nvSpPr>
        <p:spPr>
          <a:xfrm>
            <a:off x="14012549" y="1443961"/>
            <a:ext cx="2580901" cy="28398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82" name="Google Shape;182;p17"/>
          <p:cNvSpPr/>
          <p:nvPr/>
        </p:nvSpPr>
        <p:spPr>
          <a:xfrm>
            <a:off x="16593307" y="1443951"/>
            <a:ext cx="7659300" cy="2839800"/>
          </a:xfrm>
          <a:prstGeom prst="rect">
            <a:avLst/>
          </a:prstGeom>
          <a:solidFill>
            <a:srgbClr val="10487B"/>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pic>
        <p:nvPicPr>
          <p:cNvPr id="183" name="Google Shape;183;p17"/>
          <p:cNvPicPr preferRelativeResize="0"/>
          <p:nvPr/>
        </p:nvPicPr>
        <p:blipFill>
          <a:blip r:embed="rId2">
            <a:alphaModFix/>
          </a:blip>
          <a:stretch>
            <a:fillRect/>
          </a:stretch>
        </p:blipFill>
        <p:spPr>
          <a:xfrm>
            <a:off x="14540327" y="2026791"/>
            <a:ext cx="1525324" cy="1674125"/>
          </a:xfrm>
          <a:prstGeom prst="rect">
            <a:avLst/>
          </a:prstGeom>
          <a:noFill/>
          <a:ln>
            <a:noFill/>
          </a:ln>
        </p:spPr>
      </p:pic>
      <p:sp>
        <p:nvSpPr>
          <p:cNvPr id="18" name="Picture Placeholder 2"/>
          <p:cNvSpPr>
            <a:spLocks noGrp="1"/>
          </p:cNvSpPr>
          <p:nvPr>
            <p:ph type="pic" sz="quarter" idx="11"/>
          </p:nvPr>
        </p:nvSpPr>
        <p:spPr>
          <a:xfrm>
            <a:off x="2721677" y="4904400"/>
            <a:ext cx="6588900" cy="88116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9" name="Picture Placeholder 2"/>
          <p:cNvSpPr>
            <a:spLocks noGrp="1"/>
          </p:cNvSpPr>
          <p:nvPr>
            <p:ph type="pic" sz="quarter" idx="12"/>
          </p:nvPr>
        </p:nvSpPr>
        <p:spPr>
          <a:xfrm>
            <a:off x="9660347" y="4904400"/>
            <a:ext cx="6588900" cy="88116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Caption" userDrawn="1">
  <p:cSld name="OBJECT_WITH_CAPTION_TEXT">
    <p:spTree>
      <p:nvGrpSpPr>
        <p:cNvPr id="1" name="Shape 184"/>
        <p:cNvGrpSpPr/>
        <p:nvPr/>
      </p:nvGrpSpPr>
      <p:grpSpPr>
        <a:xfrm>
          <a:off x="0" y="0"/>
          <a:ext cx="0" cy="0"/>
          <a:chOff x="0" y="0"/>
          <a:chExt cx="0" cy="0"/>
        </a:xfrm>
      </p:grpSpPr>
      <p:sp>
        <p:nvSpPr>
          <p:cNvPr id="185" name="Google Shape;185;p18"/>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86" name="Google Shape;186;p18"/>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6" name="Picture Placeholder 2"/>
          <p:cNvSpPr>
            <a:spLocks noGrp="1"/>
          </p:cNvSpPr>
          <p:nvPr>
            <p:ph type="pic" sz="quarter" idx="11"/>
          </p:nvPr>
        </p:nvSpPr>
        <p:spPr>
          <a:xfrm>
            <a:off x="10314800" y="1275375"/>
            <a:ext cx="13208700" cy="75915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Picture with Caption" userDrawn="1">
  <p:cSld name="PICTURE_WITH_CAPTION_TEXT">
    <p:spTree>
      <p:nvGrpSpPr>
        <p:cNvPr id="1" name="Shape 188"/>
        <p:cNvGrpSpPr/>
        <p:nvPr/>
      </p:nvGrpSpPr>
      <p:grpSpPr>
        <a:xfrm>
          <a:off x="0" y="0"/>
          <a:ext cx="0" cy="0"/>
          <a:chOff x="0" y="0"/>
          <a:chExt cx="0" cy="0"/>
        </a:xfrm>
      </p:grpSpPr>
      <p:sp>
        <p:nvSpPr>
          <p:cNvPr id="192" name="Google Shape;192;p19"/>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93" name="Google Shape;193;p19"/>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6" name="Picture Placeholder 2"/>
          <p:cNvSpPr>
            <a:spLocks noGrp="1"/>
          </p:cNvSpPr>
          <p:nvPr>
            <p:ph type="pic" sz="quarter" idx="11"/>
          </p:nvPr>
        </p:nvSpPr>
        <p:spPr>
          <a:xfrm>
            <a:off x="9049127" y="0"/>
            <a:ext cx="6315899" cy="4089299"/>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7" name="Picture Placeholder 2"/>
          <p:cNvSpPr>
            <a:spLocks noGrp="1"/>
          </p:cNvSpPr>
          <p:nvPr>
            <p:ph type="pic" sz="quarter" idx="12"/>
          </p:nvPr>
        </p:nvSpPr>
        <p:spPr>
          <a:xfrm>
            <a:off x="9049127" y="4175023"/>
            <a:ext cx="6315899" cy="4291802"/>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8" name="Picture Placeholder 2"/>
          <p:cNvSpPr>
            <a:spLocks noGrp="1"/>
          </p:cNvSpPr>
          <p:nvPr>
            <p:ph type="pic" sz="quarter" idx="13"/>
          </p:nvPr>
        </p:nvSpPr>
        <p:spPr>
          <a:xfrm>
            <a:off x="9049127" y="8552547"/>
            <a:ext cx="6315899" cy="4291804"/>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spTree>
      <p:nvGrpSpPr>
        <p:cNvPr id="1" name="Shape 200"/>
        <p:cNvGrpSpPr/>
        <p:nvPr/>
      </p:nvGrpSpPr>
      <p:grpSpPr>
        <a:xfrm>
          <a:off x="0" y="0"/>
          <a:ext cx="0" cy="0"/>
          <a:chOff x="0" y="0"/>
          <a:chExt cx="0" cy="0"/>
        </a:xfrm>
      </p:grpSpPr>
      <p:sp>
        <p:nvSpPr>
          <p:cNvPr id="202" name="Google Shape;202;p20"/>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03" name="Google Shape;203;p20"/>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04" name="Google Shape;204;p20"/>
          <p:cNvSpPr/>
          <p:nvPr/>
        </p:nvSpPr>
        <p:spPr>
          <a:xfrm>
            <a:off x="14759252" y="9640200"/>
            <a:ext cx="5789700" cy="116400"/>
          </a:xfrm>
          <a:prstGeom prst="rect">
            <a:avLst/>
          </a:pr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7" name="Picture Placeholder 2"/>
          <p:cNvSpPr>
            <a:spLocks noGrp="1"/>
          </p:cNvSpPr>
          <p:nvPr>
            <p:ph type="pic" sz="quarter" idx="11"/>
          </p:nvPr>
        </p:nvSpPr>
        <p:spPr>
          <a:xfrm>
            <a:off x="0" y="0"/>
            <a:ext cx="22511101" cy="79761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1" userDrawn="1">
  <p:cSld name="com1">
    <p:spTree>
      <p:nvGrpSpPr>
        <p:cNvPr id="1" name="Shape 16"/>
        <p:cNvGrpSpPr/>
        <p:nvPr/>
      </p:nvGrpSpPr>
      <p:grpSpPr>
        <a:xfrm>
          <a:off x="0" y="0"/>
          <a:ext cx="0" cy="0"/>
          <a:chOff x="0" y="0"/>
          <a:chExt cx="0" cy="0"/>
        </a:xfrm>
      </p:grpSpPr>
      <p:sp>
        <p:nvSpPr>
          <p:cNvPr id="17" name="Google Shape;17;p3"/>
          <p:cNvSpPr/>
          <p:nvPr/>
        </p:nvSpPr>
        <p:spPr>
          <a:xfrm>
            <a:off x="21518889" y="7571213"/>
            <a:ext cx="700201" cy="6993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9" name="Google Shape;19;p3"/>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0" name="Google Shape;20;p3"/>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1" name="Google Shape;21;p3"/>
          <p:cNvSpPr/>
          <p:nvPr/>
        </p:nvSpPr>
        <p:spPr>
          <a:xfrm>
            <a:off x="1722472" y="139227"/>
            <a:ext cx="2487900" cy="24852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0" name="Picture Placeholder 2"/>
          <p:cNvSpPr>
            <a:spLocks noGrp="1"/>
          </p:cNvSpPr>
          <p:nvPr>
            <p:ph type="pic" sz="quarter" idx="10"/>
          </p:nvPr>
        </p:nvSpPr>
        <p:spPr>
          <a:xfrm>
            <a:off x="2919300" y="1078351"/>
            <a:ext cx="10203000" cy="1157205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ertical Title and Text" userDrawn="1">
  <p:cSld name="VERTICAL_TITLE_AND_VERTICAL_TEXT">
    <p:spTree>
      <p:nvGrpSpPr>
        <p:cNvPr id="1" name="Shape 205"/>
        <p:cNvGrpSpPr/>
        <p:nvPr/>
      </p:nvGrpSpPr>
      <p:grpSpPr>
        <a:xfrm>
          <a:off x="0" y="0"/>
          <a:ext cx="0" cy="0"/>
          <a:chOff x="0" y="0"/>
          <a:chExt cx="0" cy="0"/>
        </a:xfrm>
      </p:grpSpPr>
      <p:sp>
        <p:nvSpPr>
          <p:cNvPr id="206" name="Google Shape;206;p21"/>
          <p:cNvSpPr/>
          <p:nvPr/>
        </p:nvSpPr>
        <p:spPr>
          <a:xfrm>
            <a:off x="9027301" y="0"/>
            <a:ext cx="14309100" cy="6952501"/>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07" name="Google Shape;207;p21"/>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08" name="Google Shape;208;p21"/>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5" name="Picture Placeholder 2"/>
          <p:cNvSpPr>
            <a:spLocks noGrp="1"/>
          </p:cNvSpPr>
          <p:nvPr>
            <p:ph type="pic" sz="quarter" idx="11"/>
          </p:nvPr>
        </p:nvSpPr>
        <p:spPr>
          <a:xfrm>
            <a:off x="9865287" y="970101"/>
            <a:ext cx="6004800" cy="88116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6" name="Picture Placeholder 2"/>
          <p:cNvSpPr>
            <a:spLocks noGrp="1"/>
          </p:cNvSpPr>
          <p:nvPr>
            <p:ph type="pic" sz="quarter" idx="12"/>
          </p:nvPr>
        </p:nvSpPr>
        <p:spPr>
          <a:xfrm>
            <a:off x="16463325" y="970101"/>
            <a:ext cx="6004800" cy="88116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asic" userDrawn="1">
  <p:cSld name="Basic">
    <p:spTree>
      <p:nvGrpSpPr>
        <p:cNvPr id="1" name="Shape 215"/>
        <p:cNvGrpSpPr/>
        <p:nvPr/>
      </p:nvGrpSpPr>
      <p:grpSpPr>
        <a:xfrm>
          <a:off x="0" y="0"/>
          <a:ext cx="0" cy="0"/>
          <a:chOff x="0" y="0"/>
          <a:chExt cx="0" cy="0"/>
        </a:xfrm>
      </p:grpSpPr>
      <p:sp>
        <p:nvSpPr>
          <p:cNvPr id="216" name="Google Shape;216;p22"/>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17" name="Google Shape;217;p22"/>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21" name="Google Shape;221;p22"/>
          <p:cNvSpPr/>
          <p:nvPr/>
        </p:nvSpPr>
        <p:spPr>
          <a:xfrm>
            <a:off x="8369251" y="10994451"/>
            <a:ext cx="5040000" cy="18600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22" name="Google Shape;222;p22"/>
          <p:cNvSpPr/>
          <p:nvPr userDrawn="1"/>
        </p:nvSpPr>
        <p:spPr>
          <a:xfrm>
            <a:off x="13554000" y="842701"/>
            <a:ext cx="5040000" cy="18600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23" name="Google Shape;223;p22"/>
          <p:cNvSpPr/>
          <p:nvPr/>
        </p:nvSpPr>
        <p:spPr>
          <a:xfrm>
            <a:off x="18738753" y="10994451"/>
            <a:ext cx="5040000" cy="18600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6" name="Picture Placeholder 2"/>
          <p:cNvSpPr>
            <a:spLocks noGrp="1"/>
          </p:cNvSpPr>
          <p:nvPr>
            <p:ph type="pic" sz="quarter" idx="11"/>
          </p:nvPr>
        </p:nvSpPr>
        <p:spPr>
          <a:xfrm>
            <a:off x="8369251" y="842701"/>
            <a:ext cx="5040000" cy="1015175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7" name="Picture Placeholder 2"/>
          <p:cNvSpPr>
            <a:spLocks noGrp="1"/>
          </p:cNvSpPr>
          <p:nvPr>
            <p:ph type="pic" sz="quarter" idx="12"/>
          </p:nvPr>
        </p:nvSpPr>
        <p:spPr>
          <a:xfrm>
            <a:off x="13554000" y="2702701"/>
            <a:ext cx="5040000" cy="1015175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8" name="Picture Placeholder 2"/>
          <p:cNvSpPr>
            <a:spLocks noGrp="1"/>
          </p:cNvSpPr>
          <p:nvPr>
            <p:ph type="pic" sz="quarter" idx="13"/>
          </p:nvPr>
        </p:nvSpPr>
        <p:spPr>
          <a:xfrm>
            <a:off x="18738749" y="842701"/>
            <a:ext cx="5040000" cy="1015175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ustom Layout 1" userDrawn="1">
  <p:cSld name="CUSTOM">
    <p:spTree>
      <p:nvGrpSpPr>
        <p:cNvPr id="1" name="Shape 230"/>
        <p:cNvGrpSpPr/>
        <p:nvPr/>
      </p:nvGrpSpPr>
      <p:grpSpPr>
        <a:xfrm>
          <a:off x="0" y="0"/>
          <a:ext cx="0" cy="0"/>
          <a:chOff x="0" y="0"/>
          <a:chExt cx="0" cy="0"/>
        </a:xfrm>
      </p:grpSpPr>
      <p:sp>
        <p:nvSpPr>
          <p:cNvPr id="231" name="Google Shape;231;p23"/>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32" name="Google Shape;232;p23"/>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 name="Picture Placeholder 2"/>
          <p:cNvSpPr>
            <a:spLocks noGrp="1"/>
          </p:cNvSpPr>
          <p:nvPr>
            <p:ph type="pic" sz="quarter" idx="11"/>
          </p:nvPr>
        </p:nvSpPr>
        <p:spPr>
          <a:xfrm>
            <a:off x="6219675" y="0"/>
            <a:ext cx="6315899" cy="5964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9" name="Picture Placeholder 2"/>
          <p:cNvSpPr>
            <a:spLocks noGrp="1"/>
          </p:cNvSpPr>
          <p:nvPr>
            <p:ph type="pic" sz="quarter" idx="12"/>
          </p:nvPr>
        </p:nvSpPr>
        <p:spPr>
          <a:xfrm>
            <a:off x="6219675" y="6089020"/>
            <a:ext cx="6315899" cy="5964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ustom Layout 2" userDrawn="1">
  <p:cSld name="CUSTOM_1">
    <p:spTree>
      <p:nvGrpSpPr>
        <p:cNvPr id="1" name="Shape 235"/>
        <p:cNvGrpSpPr/>
        <p:nvPr/>
      </p:nvGrpSpPr>
      <p:grpSpPr>
        <a:xfrm>
          <a:off x="0" y="0"/>
          <a:ext cx="0" cy="0"/>
          <a:chOff x="0" y="0"/>
          <a:chExt cx="0" cy="0"/>
        </a:xfrm>
      </p:grpSpPr>
      <p:sp>
        <p:nvSpPr>
          <p:cNvPr id="236" name="Google Shape;236;p24"/>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37" name="Google Shape;237;p24"/>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0" name="Picture Placeholder 2"/>
          <p:cNvSpPr>
            <a:spLocks noGrp="1"/>
          </p:cNvSpPr>
          <p:nvPr>
            <p:ph type="pic" sz="quarter" idx="11"/>
          </p:nvPr>
        </p:nvSpPr>
        <p:spPr>
          <a:xfrm>
            <a:off x="1329074" y="-39095"/>
            <a:ext cx="11476200" cy="4390295"/>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1" name="Picture Placeholder 2"/>
          <p:cNvSpPr>
            <a:spLocks noGrp="1"/>
          </p:cNvSpPr>
          <p:nvPr>
            <p:ph type="pic" sz="quarter" idx="12"/>
          </p:nvPr>
        </p:nvSpPr>
        <p:spPr>
          <a:xfrm>
            <a:off x="12937899" y="-39096"/>
            <a:ext cx="11476200" cy="4390295"/>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2" name="Picture Placeholder 2"/>
          <p:cNvSpPr>
            <a:spLocks noGrp="1"/>
          </p:cNvSpPr>
          <p:nvPr>
            <p:ph type="pic" sz="quarter" idx="13"/>
          </p:nvPr>
        </p:nvSpPr>
        <p:spPr>
          <a:xfrm>
            <a:off x="1329074" y="4520861"/>
            <a:ext cx="11476200" cy="4390295"/>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3" name="Picture Placeholder 2"/>
          <p:cNvSpPr>
            <a:spLocks noGrp="1"/>
          </p:cNvSpPr>
          <p:nvPr>
            <p:ph type="pic" sz="quarter" idx="14"/>
          </p:nvPr>
        </p:nvSpPr>
        <p:spPr>
          <a:xfrm>
            <a:off x="12937963" y="4526543"/>
            <a:ext cx="11476200" cy="4390295"/>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ustom Layout 3" userDrawn="1">
  <p:cSld name="CUSTOM_2">
    <p:spTree>
      <p:nvGrpSpPr>
        <p:cNvPr id="1" name="Shape 250"/>
        <p:cNvGrpSpPr/>
        <p:nvPr/>
      </p:nvGrpSpPr>
      <p:grpSpPr>
        <a:xfrm>
          <a:off x="0" y="0"/>
          <a:ext cx="0" cy="0"/>
          <a:chOff x="0" y="0"/>
          <a:chExt cx="0" cy="0"/>
        </a:xfrm>
      </p:grpSpPr>
      <p:sp>
        <p:nvSpPr>
          <p:cNvPr id="254" name="Google Shape;254;p25"/>
          <p:cNvSpPr/>
          <p:nvPr/>
        </p:nvSpPr>
        <p:spPr>
          <a:xfrm>
            <a:off x="2218951" y="9889624"/>
            <a:ext cx="7356601" cy="24588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55" name="Google Shape;255;p25"/>
          <p:cNvSpPr/>
          <p:nvPr/>
        </p:nvSpPr>
        <p:spPr>
          <a:xfrm>
            <a:off x="9651775" y="9889624"/>
            <a:ext cx="7329600" cy="24588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56" name="Google Shape;256;p25"/>
          <p:cNvSpPr/>
          <p:nvPr/>
        </p:nvSpPr>
        <p:spPr>
          <a:xfrm>
            <a:off x="17057650" y="9889624"/>
            <a:ext cx="7331050" cy="24588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57" name="Google Shape;257;p25"/>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58" name="Google Shape;258;p25"/>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4" name="Picture Placeholder 2"/>
          <p:cNvSpPr>
            <a:spLocks noGrp="1"/>
          </p:cNvSpPr>
          <p:nvPr>
            <p:ph type="pic" sz="quarter" idx="11"/>
          </p:nvPr>
        </p:nvSpPr>
        <p:spPr>
          <a:xfrm>
            <a:off x="2218927" y="4015127"/>
            <a:ext cx="7329674" cy="5874394"/>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5" name="Picture Placeholder 2"/>
          <p:cNvSpPr>
            <a:spLocks noGrp="1"/>
          </p:cNvSpPr>
          <p:nvPr>
            <p:ph type="pic" sz="quarter" idx="12"/>
          </p:nvPr>
        </p:nvSpPr>
        <p:spPr>
          <a:xfrm>
            <a:off x="9639752" y="4015127"/>
            <a:ext cx="7329674" cy="5874394"/>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6" name="Picture Placeholder 2"/>
          <p:cNvSpPr>
            <a:spLocks noGrp="1"/>
          </p:cNvSpPr>
          <p:nvPr>
            <p:ph type="pic" sz="quarter" idx="13"/>
          </p:nvPr>
        </p:nvSpPr>
        <p:spPr>
          <a:xfrm>
            <a:off x="17059026" y="4015127"/>
            <a:ext cx="7329674" cy="5874394"/>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ustom Layout 4" userDrawn="1">
  <p:cSld name="CUSTOM_3">
    <p:spTree>
      <p:nvGrpSpPr>
        <p:cNvPr id="1" name="Shape 259"/>
        <p:cNvGrpSpPr/>
        <p:nvPr/>
      </p:nvGrpSpPr>
      <p:grpSpPr>
        <a:xfrm>
          <a:off x="0" y="0"/>
          <a:ext cx="0" cy="0"/>
          <a:chOff x="0" y="0"/>
          <a:chExt cx="0" cy="0"/>
        </a:xfrm>
      </p:grpSpPr>
      <p:sp>
        <p:nvSpPr>
          <p:cNvPr id="260" name="Google Shape;260;p26"/>
          <p:cNvSpPr/>
          <p:nvPr/>
        </p:nvSpPr>
        <p:spPr>
          <a:xfrm>
            <a:off x="0" y="4939526"/>
            <a:ext cx="14740200" cy="8903701"/>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61" name="Google Shape;261;p26"/>
          <p:cNvSpPr/>
          <p:nvPr/>
        </p:nvSpPr>
        <p:spPr>
          <a:xfrm>
            <a:off x="0" y="128028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62" name="Google Shape;262;p26"/>
          <p:cNvSpPr/>
          <p:nvPr/>
        </p:nvSpPr>
        <p:spPr>
          <a:xfrm>
            <a:off x="781276" y="125007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 name="Picture Placeholder 2"/>
          <p:cNvSpPr>
            <a:spLocks noGrp="1"/>
          </p:cNvSpPr>
          <p:nvPr>
            <p:ph type="pic" sz="quarter" idx="11"/>
          </p:nvPr>
        </p:nvSpPr>
        <p:spPr>
          <a:xfrm>
            <a:off x="14740099" y="149"/>
            <a:ext cx="8326500" cy="13716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Custom Layout 5">
  <p:cSld name="CUSTOM_4">
    <p:spTree>
      <p:nvGrpSpPr>
        <p:cNvPr id="1" name="Shape 264"/>
        <p:cNvGrpSpPr/>
        <p:nvPr/>
      </p:nvGrpSpPr>
      <p:grpSpPr>
        <a:xfrm>
          <a:off x="0" y="0"/>
          <a:ext cx="0" cy="0"/>
          <a:chOff x="0" y="0"/>
          <a:chExt cx="0" cy="0"/>
        </a:xfrm>
      </p:grpSpPr>
      <p:sp>
        <p:nvSpPr>
          <p:cNvPr id="265" name="Google Shape;265;p27"/>
          <p:cNvSpPr/>
          <p:nvPr/>
        </p:nvSpPr>
        <p:spPr>
          <a:xfrm>
            <a:off x="1" y="0"/>
            <a:ext cx="5712901" cy="13716000"/>
          </a:xfrm>
          <a:prstGeom prst="rect">
            <a:avLst/>
          </a:prstGeom>
          <a:solidFill>
            <a:srgbClr val="073763">
              <a:alpha val="843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66" name="Google Shape;266;p27"/>
          <p:cNvSpPr/>
          <p:nvPr/>
        </p:nvSpPr>
        <p:spPr>
          <a:xfrm>
            <a:off x="5497276" y="0"/>
            <a:ext cx="12530401" cy="137160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67" name="Google Shape;267;p27"/>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68" name="Google Shape;268;p27"/>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69" name="Google Shape;269;p27"/>
          <p:cNvSpPr/>
          <p:nvPr/>
        </p:nvSpPr>
        <p:spPr>
          <a:xfrm>
            <a:off x="18027676" y="0"/>
            <a:ext cx="6386400" cy="137160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ustom Layout 6">
  <p:cSld name="CUSTOM_5">
    <p:spTree>
      <p:nvGrpSpPr>
        <p:cNvPr id="1" name="Shape 270"/>
        <p:cNvGrpSpPr/>
        <p:nvPr/>
      </p:nvGrpSpPr>
      <p:grpSpPr>
        <a:xfrm>
          <a:off x="0" y="0"/>
          <a:ext cx="0" cy="0"/>
          <a:chOff x="0" y="0"/>
          <a:chExt cx="0" cy="0"/>
        </a:xfrm>
      </p:grpSpPr>
      <p:sp>
        <p:nvSpPr>
          <p:cNvPr id="271" name="Google Shape;271;p28"/>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72" name="Google Shape;272;p28"/>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Custom Layout 7">
  <p:cSld name="CUSTOM_6">
    <p:spTree>
      <p:nvGrpSpPr>
        <p:cNvPr id="1" name="Shape 273"/>
        <p:cNvGrpSpPr/>
        <p:nvPr/>
      </p:nvGrpSpPr>
      <p:grpSpPr>
        <a:xfrm>
          <a:off x="0" y="0"/>
          <a:ext cx="0" cy="0"/>
          <a:chOff x="0" y="0"/>
          <a:chExt cx="0" cy="0"/>
        </a:xfrm>
      </p:grpSpPr>
      <p:sp>
        <p:nvSpPr>
          <p:cNvPr id="274" name="Google Shape;274;p29"/>
          <p:cNvSpPr/>
          <p:nvPr/>
        </p:nvSpPr>
        <p:spPr>
          <a:xfrm>
            <a:off x="151" y="6359527"/>
            <a:ext cx="24414299" cy="73566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75" name="Google Shape;275;p29"/>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76" name="Google Shape;276;p29"/>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ustom Layout 7 1">
  <p:cSld name="CUSTOM_6_1">
    <p:spTree>
      <p:nvGrpSpPr>
        <p:cNvPr id="1" name="Shape 277"/>
        <p:cNvGrpSpPr/>
        <p:nvPr/>
      </p:nvGrpSpPr>
      <p:grpSpPr>
        <a:xfrm>
          <a:off x="0" y="0"/>
          <a:ext cx="0" cy="0"/>
          <a:chOff x="0" y="0"/>
          <a:chExt cx="0" cy="0"/>
        </a:xfrm>
      </p:grpSpPr>
      <p:sp>
        <p:nvSpPr>
          <p:cNvPr id="278" name="Google Shape;278;p30"/>
          <p:cNvSpPr/>
          <p:nvPr/>
        </p:nvSpPr>
        <p:spPr>
          <a:xfrm>
            <a:off x="-73" y="-107800"/>
            <a:ext cx="10266900" cy="13823701"/>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79" name="Google Shape;279;p30"/>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80" name="Google Shape;280;p30"/>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1 1" userDrawn="1">
  <p:cSld name="com1_1">
    <p:spTree>
      <p:nvGrpSpPr>
        <p:cNvPr id="1" name="Shape 22"/>
        <p:cNvGrpSpPr/>
        <p:nvPr/>
      </p:nvGrpSpPr>
      <p:grpSpPr>
        <a:xfrm>
          <a:off x="0" y="0"/>
          <a:ext cx="0" cy="0"/>
          <a:chOff x="0" y="0"/>
          <a:chExt cx="0" cy="0"/>
        </a:xfrm>
      </p:grpSpPr>
      <p:sp>
        <p:nvSpPr>
          <p:cNvPr id="23" name="Google Shape;23;p4"/>
          <p:cNvSpPr/>
          <p:nvPr/>
        </p:nvSpPr>
        <p:spPr>
          <a:xfrm>
            <a:off x="12830851" y="612727"/>
            <a:ext cx="10366800" cy="11640301"/>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4" name="Google Shape;24;p4"/>
          <p:cNvSpPr/>
          <p:nvPr/>
        </p:nvSpPr>
        <p:spPr>
          <a:xfrm>
            <a:off x="11963737" y="12405414"/>
            <a:ext cx="700201" cy="6993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5" name="Google Shape;25;p4"/>
          <p:cNvSpPr/>
          <p:nvPr/>
        </p:nvSpPr>
        <p:spPr>
          <a:xfrm>
            <a:off x="22268842" y="917536"/>
            <a:ext cx="700201" cy="6993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7" name="Google Shape;27;p4"/>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8" name="Google Shape;28;p4"/>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5" name="Picture Placeholder 2"/>
          <p:cNvSpPr>
            <a:spLocks noGrp="1"/>
          </p:cNvSpPr>
          <p:nvPr>
            <p:ph type="pic" sz="quarter" idx="10"/>
          </p:nvPr>
        </p:nvSpPr>
        <p:spPr>
          <a:xfrm>
            <a:off x="12313837" y="1266527"/>
            <a:ext cx="5147939" cy="5712824"/>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6" name="Picture Placeholder 2"/>
          <p:cNvSpPr>
            <a:spLocks noGrp="1"/>
          </p:cNvSpPr>
          <p:nvPr>
            <p:ph type="pic" sz="quarter" idx="11"/>
          </p:nvPr>
        </p:nvSpPr>
        <p:spPr>
          <a:xfrm>
            <a:off x="17461773" y="1266527"/>
            <a:ext cx="5147939" cy="5712824"/>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7" name="Picture Placeholder 2"/>
          <p:cNvSpPr>
            <a:spLocks noGrp="1"/>
          </p:cNvSpPr>
          <p:nvPr>
            <p:ph type="pic" sz="quarter" idx="12"/>
          </p:nvPr>
        </p:nvSpPr>
        <p:spPr>
          <a:xfrm>
            <a:off x="12313839" y="6979391"/>
            <a:ext cx="10295875" cy="5712824"/>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ustom Layout 8">
  <p:cSld name="CUSTOM_7">
    <p:spTree>
      <p:nvGrpSpPr>
        <p:cNvPr id="1" name="Shape 281"/>
        <p:cNvGrpSpPr/>
        <p:nvPr/>
      </p:nvGrpSpPr>
      <p:grpSpPr>
        <a:xfrm>
          <a:off x="0" y="0"/>
          <a:ext cx="0" cy="0"/>
          <a:chOff x="0" y="0"/>
          <a:chExt cx="0" cy="0"/>
        </a:xfrm>
      </p:grpSpPr>
      <p:sp>
        <p:nvSpPr>
          <p:cNvPr id="282" name="Google Shape;282;p31"/>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83" name="Google Shape;283;p31"/>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284" name="Google Shape;284;p31"/>
          <p:cNvSpPr/>
          <p:nvPr/>
        </p:nvSpPr>
        <p:spPr>
          <a:xfrm>
            <a:off x="3925901" y="0"/>
            <a:ext cx="2047799" cy="12375301"/>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ustom Layout 9" userDrawn="1">
  <p:cSld name="CUSTOM_8">
    <p:spTree>
      <p:nvGrpSpPr>
        <p:cNvPr id="1" name="Shape 285"/>
        <p:cNvGrpSpPr/>
        <p:nvPr/>
      </p:nvGrpSpPr>
      <p:grpSpPr>
        <a:xfrm>
          <a:off x="0" y="0"/>
          <a:ext cx="0" cy="0"/>
          <a:chOff x="0" y="0"/>
          <a:chExt cx="0" cy="0"/>
        </a:xfrm>
      </p:grpSpPr>
      <p:sp>
        <p:nvSpPr>
          <p:cNvPr id="287" name="Google Shape;287;p32"/>
          <p:cNvSpPr/>
          <p:nvPr/>
        </p:nvSpPr>
        <p:spPr>
          <a:xfrm>
            <a:off x="4230676" y="2883303"/>
            <a:ext cx="15952800" cy="79494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27" name="Picture Placeholder 2"/>
          <p:cNvSpPr>
            <a:spLocks noGrp="1"/>
          </p:cNvSpPr>
          <p:nvPr>
            <p:ph type="pic" sz="quarter" idx="11"/>
          </p:nvPr>
        </p:nvSpPr>
        <p:spPr>
          <a:xfrm>
            <a:off x="0" y="-69"/>
            <a:ext cx="5308499" cy="288337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8" name="Picture Placeholder 2"/>
          <p:cNvSpPr>
            <a:spLocks noGrp="1"/>
          </p:cNvSpPr>
          <p:nvPr>
            <p:ph type="pic" sz="quarter" idx="12"/>
          </p:nvPr>
        </p:nvSpPr>
        <p:spPr>
          <a:xfrm>
            <a:off x="5381749" y="-69"/>
            <a:ext cx="5308499" cy="288337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29" name="Picture Placeholder 2"/>
          <p:cNvSpPr>
            <a:spLocks noGrp="1"/>
          </p:cNvSpPr>
          <p:nvPr>
            <p:ph type="pic" sz="quarter" idx="13"/>
          </p:nvPr>
        </p:nvSpPr>
        <p:spPr>
          <a:xfrm>
            <a:off x="10763497" y="-69"/>
            <a:ext cx="5308499" cy="288337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0" name="Picture Placeholder 2"/>
          <p:cNvSpPr>
            <a:spLocks noGrp="1"/>
          </p:cNvSpPr>
          <p:nvPr>
            <p:ph type="pic" sz="quarter" idx="14"/>
          </p:nvPr>
        </p:nvSpPr>
        <p:spPr>
          <a:xfrm>
            <a:off x="16179898" y="-69"/>
            <a:ext cx="4892801" cy="288337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1" name="Picture Placeholder 2"/>
          <p:cNvSpPr>
            <a:spLocks noGrp="1"/>
          </p:cNvSpPr>
          <p:nvPr>
            <p:ph type="pic" sz="quarter" idx="15"/>
          </p:nvPr>
        </p:nvSpPr>
        <p:spPr>
          <a:xfrm>
            <a:off x="21174499" y="-19391"/>
            <a:ext cx="3239578" cy="2902692"/>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2" name="Picture Placeholder 2"/>
          <p:cNvSpPr>
            <a:spLocks noGrp="1"/>
          </p:cNvSpPr>
          <p:nvPr>
            <p:ph type="pic" sz="quarter" idx="16"/>
          </p:nvPr>
        </p:nvSpPr>
        <p:spPr>
          <a:xfrm>
            <a:off x="0" y="2991126"/>
            <a:ext cx="4230601" cy="773305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3" name="Picture Placeholder 2"/>
          <p:cNvSpPr>
            <a:spLocks noGrp="1"/>
          </p:cNvSpPr>
          <p:nvPr>
            <p:ph type="pic" sz="quarter" idx="17"/>
          </p:nvPr>
        </p:nvSpPr>
        <p:spPr>
          <a:xfrm>
            <a:off x="20183401" y="2991051"/>
            <a:ext cx="4216698" cy="4774275"/>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4" name="Picture Placeholder 2"/>
          <p:cNvSpPr>
            <a:spLocks noGrp="1"/>
          </p:cNvSpPr>
          <p:nvPr>
            <p:ph type="pic" sz="quarter" idx="18"/>
          </p:nvPr>
        </p:nvSpPr>
        <p:spPr>
          <a:xfrm>
            <a:off x="20183401" y="7892474"/>
            <a:ext cx="4216698" cy="5823526"/>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5" name="Picture Placeholder 2"/>
          <p:cNvSpPr>
            <a:spLocks noGrp="1"/>
          </p:cNvSpPr>
          <p:nvPr>
            <p:ph type="pic" sz="quarter" idx="19"/>
          </p:nvPr>
        </p:nvSpPr>
        <p:spPr>
          <a:xfrm>
            <a:off x="15296774" y="10832699"/>
            <a:ext cx="4778725" cy="28833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6" name="Picture Placeholder 2"/>
          <p:cNvSpPr>
            <a:spLocks noGrp="1"/>
          </p:cNvSpPr>
          <p:nvPr>
            <p:ph type="pic" sz="quarter" idx="20"/>
          </p:nvPr>
        </p:nvSpPr>
        <p:spPr>
          <a:xfrm>
            <a:off x="9911974" y="10832697"/>
            <a:ext cx="5276898" cy="2883303"/>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7" name="Picture Placeholder 2"/>
          <p:cNvSpPr>
            <a:spLocks noGrp="1"/>
          </p:cNvSpPr>
          <p:nvPr>
            <p:ph type="pic" sz="quarter" idx="21"/>
          </p:nvPr>
        </p:nvSpPr>
        <p:spPr>
          <a:xfrm>
            <a:off x="4527172" y="10832697"/>
            <a:ext cx="5276898" cy="2883303"/>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8" name="Picture Placeholder 2"/>
          <p:cNvSpPr>
            <a:spLocks noGrp="1"/>
          </p:cNvSpPr>
          <p:nvPr>
            <p:ph type="pic" sz="quarter" idx="22"/>
          </p:nvPr>
        </p:nvSpPr>
        <p:spPr>
          <a:xfrm>
            <a:off x="0" y="10832697"/>
            <a:ext cx="4387671" cy="2883303"/>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Custom Layout 10" userDrawn="1">
  <p:cSld name="CUSTOM_9">
    <p:spTree>
      <p:nvGrpSpPr>
        <p:cNvPr id="1" name="Shape 299"/>
        <p:cNvGrpSpPr/>
        <p:nvPr/>
      </p:nvGrpSpPr>
      <p:grpSpPr>
        <a:xfrm>
          <a:off x="0" y="0"/>
          <a:ext cx="0" cy="0"/>
          <a:chOff x="0" y="0"/>
          <a:chExt cx="0" cy="0"/>
        </a:xfrm>
      </p:grpSpPr>
      <p:sp>
        <p:nvSpPr>
          <p:cNvPr id="300" name="Google Shape;300;p33"/>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01" name="Google Shape;301;p33"/>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02" name="Google Shape;302;p33"/>
          <p:cNvSpPr/>
          <p:nvPr/>
        </p:nvSpPr>
        <p:spPr>
          <a:xfrm>
            <a:off x="1805449" y="-24"/>
            <a:ext cx="7410601" cy="137160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304" name="Google Shape;304;p33"/>
          <p:cNvSpPr/>
          <p:nvPr/>
        </p:nvSpPr>
        <p:spPr>
          <a:xfrm>
            <a:off x="8478000" y="6009225"/>
            <a:ext cx="13726500" cy="5242200"/>
          </a:xfrm>
          <a:prstGeom prst="rect">
            <a:avLst/>
          </a:prstGeom>
          <a:solidFill>
            <a:srgbClr val="FDAF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8" name="Picture Placeholder 2"/>
          <p:cNvSpPr>
            <a:spLocks noGrp="1"/>
          </p:cNvSpPr>
          <p:nvPr>
            <p:ph type="pic" sz="quarter" idx="22"/>
          </p:nvPr>
        </p:nvSpPr>
        <p:spPr>
          <a:xfrm>
            <a:off x="1055175" y="2464350"/>
            <a:ext cx="7422825" cy="8787075"/>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Custom Layout 11" userDrawn="1">
  <p:cSld name="CUSTOM_10">
    <p:spTree>
      <p:nvGrpSpPr>
        <p:cNvPr id="1" name="Shape 305"/>
        <p:cNvGrpSpPr/>
        <p:nvPr/>
      </p:nvGrpSpPr>
      <p:grpSpPr>
        <a:xfrm>
          <a:off x="0" y="0"/>
          <a:ext cx="0" cy="0"/>
          <a:chOff x="0" y="0"/>
          <a:chExt cx="0" cy="0"/>
        </a:xfrm>
      </p:grpSpPr>
      <p:sp>
        <p:nvSpPr>
          <p:cNvPr id="306" name="Google Shape;306;p34"/>
          <p:cNvSpPr/>
          <p:nvPr/>
        </p:nvSpPr>
        <p:spPr>
          <a:xfrm>
            <a:off x="9808776" y="0"/>
            <a:ext cx="9130200" cy="6251701"/>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309" name="Google Shape;309;p34"/>
          <p:cNvSpPr/>
          <p:nvPr/>
        </p:nvSpPr>
        <p:spPr>
          <a:xfrm>
            <a:off x="0" y="12650376"/>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10" name="Google Shape;310;p34"/>
          <p:cNvSpPr/>
          <p:nvPr/>
        </p:nvSpPr>
        <p:spPr>
          <a:xfrm>
            <a:off x="781276" y="12348350"/>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8" name="Picture Placeholder 2"/>
          <p:cNvSpPr>
            <a:spLocks noGrp="1"/>
          </p:cNvSpPr>
          <p:nvPr>
            <p:ph type="pic" sz="quarter" idx="22"/>
          </p:nvPr>
        </p:nvSpPr>
        <p:spPr>
          <a:xfrm>
            <a:off x="9808774" y="6251701"/>
            <a:ext cx="12719101" cy="7464275"/>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307" name="Google Shape;307;p34"/>
          <p:cNvSpPr/>
          <p:nvPr/>
        </p:nvSpPr>
        <p:spPr>
          <a:xfrm>
            <a:off x="9449199" y="5769576"/>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Custom Layout 12" userDrawn="1">
  <p:cSld name="CUSTOM_11">
    <p:spTree>
      <p:nvGrpSpPr>
        <p:cNvPr id="1" name="Shape 311"/>
        <p:cNvGrpSpPr/>
        <p:nvPr/>
      </p:nvGrpSpPr>
      <p:grpSpPr>
        <a:xfrm>
          <a:off x="0" y="0"/>
          <a:ext cx="0" cy="0"/>
          <a:chOff x="0" y="0"/>
          <a:chExt cx="0" cy="0"/>
        </a:xfrm>
      </p:grpSpPr>
      <p:sp>
        <p:nvSpPr>
          <p:cNvPr id="312" name="Google Shape;312;p35"/>
          <p:cNvSpPr/>
          <p:nvPr/>
        </p:nvSpPr>
        <p:spPr>
          <a:xfrm>
            <a:off x="15725026" y="0"/>
            <a:ext cx="2937301" cy="13716000"/>
          </a:xfrm>
          <a:prstGeom prst="rect">
            <a:avLst/>
          </a:prstGeom>
          <a:solidFill>
            <a:srgbClr val="FDAF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313" name="Google Shape;313;p35"/>
          <p:cNvSpPr/>
          <p:nvPr/>
        </p:nvSpPr>
        <p:spPr>
          <a:xfrm>
            <a:off x="18662328" y="0"/>
            <a:ext cx="5751599" cy="137160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314" name="Google Shape;314;p35"/>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15" name="Google Shape;315;p35"/>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5" name="Picture Placeholder 2"/>
          <p:cNvSpPr>
            <a:spLocks noGrp="1"/>
          </p:cNvSpPr>
          <p:nvPr>
            <p:ph type="pic" sz="quarter" idx="10"/>
          </p:nvPr>
        </p:nvSpPr>
        <p:spPr>
          <a:xfrm>
            <a:off x="12782175" y="7629939"/>
            <a:ext cx="6558901" cy="4555288"/>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6" name="Picture Placeholder 2"/>
          <p:cNvSpPr>
            <a:spLocks noGrp="1"/>
          </p:cNvSpPr>
          <p:nvPr>
            <p:ph type="pic" sz="quarter" idx="11"/>
          </p:nvPr>
        </p:nvSpPr>
        <p:spPr>
          <a:xfrm>
            <a:off x="7018392" y="4488047"/>
            <a:ext cx="6558901" cy="4555288"/>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7" name="Picture Placeholder 2"/>
          <p:cNvSpPr>
            <a:spLocks noGrp="1"/>
          </p:cNvSpPr>
          <p:nvPr>
            <p:ph type="pic" sz="quarter" idx="12"/>
          </p:nvPr>
        </p:nvSpPr>
        <p:spPr>
          <a:xfrm>
            <a:off x="1448074" y="1391322"/>
            <a:ext cx="6558901" cy="4555288"/>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Custom Layout 13" userDrawn="1">
  <p:cSld name="CUSTOM_12">
    <p:spTree>
      <p:nvGrpSpPr>
        <p:cNvPr id="1" name="Shape 319"/>
        <p:cNvGrpSpPr/>
        <p:nvPr/>
      </p:nvGrpSpPr>
      <p:grpSpPr>
        <a:xfrm>
          <a:off x="0" y="0"/>
          <a:ext cx="0" cy="0"/>
          <a:chOff x="0" y="0"/>
          <a:chExt cx="0" cy="0"/>
        </a:xfrm>
      </p:grpSpPr>
      <p:sp>
        <p:nvSpPr>
          <p:cNvPr id="320" name="Google Shape;320;p36"/>
          <p:cNvSpPr/>
          <p:nvPr/>
        </p:nvSpPr>
        <p:spPr>
          <a:xfrm>
            <a:off x="1" y="0"/>
            <a:ext cx="12072299" cy="137160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321" name="Google Shape;321;p36"/>
          <p:cNvSpPr/>
          <p:nvPr/>
        </p:nvSpPr>
        <p:spPr>
          <a:xfrm>
            <a:off x="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22" name="Google Shape;322;p36"/>
          <p:cNvSpPr/>
          <p:nvPr/>
        </p:nvSpPr>
        <p:spPr>
          <a:xfrm>
            <a:off x="7812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3" name="Picture Placeholder 2"/>
          <p:cNvSpPr>
            <a:spLocks noGrp="1"/>
          </p:cNvSpPr>
          <p:nvPr>
            <p:ph type="pic" sz="quarter" idx="22"/>
          </p:nvPr>
        </p:nvSpPr>
        <p:spPr>
          <a:xfrm>
            <a:off x="12056849" y="0"/>
            <a:ext cx="1713151" cy="13716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4" name="Picture Placeholder 2"/>
          <p:cNvSpPr>
            <a:spLocks noGrp="1"/>
          </p:cNvSpPr>
          <p:nvPr>
            <p:ph type="pic" sz="quarter" idx="23"/>
          </p:nvPr>
        </p:nvSpPr>
        <p:spPr>
          <a:xfrm>
            <a:off x="13871601" y="0"/>
            <a:ext cx="2780097" cy="13716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5" name="Picture Placeholder 2"/>
          <p:cNvSpPr>
            <a:spLocks noGrp="1"/>
          </p:cNvSpPr>
          <p:nvPr>
            <p:ph type="pic" sz="quarter" idx="24"/>
          </p:nvPr>
        </p:nvSpPr>
        <p:spPr>
          <a:xfrm>
            <a:off x="16756497" y="0"/>
            <a:ext cx="3184502" cy="13716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
        <p:nvSpPr>
          <p:cNvPr id="16" name="Picture Placeholder 2"/>
          <p:cNvSpPr>
            <a:spLocks noGrp="1"/>
          </p:cNvSpPr>
          <p:nvPr>
            <p:ph type="pic" sz="quarter" idx="25"/>
          </p:nvPr>
        </p:nvSpPr>
        <p:spPr>
          <a:xfrm>
            <a:off x="20045799" y="0"/>
            <a:ext cx="4342963" cy="13716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1 1 1" userDrawn="1">
  <p:cSld name="com1_1_1">
    <p:spTree>
      <p:nvGrpSpPr>
        <p:cNvPr id="1" name="Shape 31"/>
        <p:cNvGrpSpPr/>
        <p:nvPr/>
      </p:nvGrpSpPr>
      <p:grpSpPr>
        <a:xfrm>
          <a:off x="0" y="0"/>
          <a:ext cx="0" cy="0"/>
          <a:chOff x="0" y="0"/>
          <a:chExt cx="0" cy="0"/>
        </a:xfrm>
      </p:grpSpPr>
      <p:sp>
        <p:nvSpPr>
          <p:cNvPr id="32" name="Google Shape;32;p5"/>
          <p:cNvSpPr/>
          <p:nvPr/>
        </p:nvSpPr>
        <p:spPr>
          <a:xfrm>
            <a:off x="226" y="1"/>
            <a:ext cx="24414299" cy="79314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33" name="Google Shape;33;p5"/>
          <p:cNvSpPr/>
          <p:nvPr/>
        </p:nvSpPr>
        <p:spPr>
          <a:xfrm>
            <a:off x="20120193" y="6319163"/>
            <a:ext cx="700201" cy="6993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4" name="Google Shape;34;p5"/>
          <p:cNvSpPr/>
          <p:nvPr/>
        </p:nvSpPr>
        <p:spPr>
          <a:xfrm>
            <a:off x="10213417" y="6564591"/>
            <a:ext cx="10366800" cy="2446200"/>
          </a:xfrm>
          <a:prstGeom prst="rect">
            <a:avLst/>
          </a:prstGeom>
          <a:solidFill>
            <a:srgbClr val="10487B"/>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5" name="Google Shape;35;p5"/>
          <p:cNvSpPr/>
          <p:nvPr/>
        </p:nvSpPr>
        <p:spPr>
          <a:xfrm>
            <a:off x="227"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6" name="Google Shape;36;p5"/>
          <p:cNvSpPr/>
          <p:nvPr/>
        </p:nvSpPr>
        <p:spPr>
          <a:xfrm>
            <a:off x="781503"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37" name="Google Shape;37;p5"/>
          <p:cNvSpPr/>
          <p:nvPr/>
        </p:nvSpPr>
        <p:spPr>
          <a:xfrm>
            <a:off x="9240986" y="8169215"/>
            <a:ext cx="1614301" cy="16122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0" name="Picture Placeholder 2"/>
          <p:cNvSpPr>
            <a:spLocks noGrp="1"/>
          </p:cNvSpPr>
          <p:nvPr>
            <p:ph type="pic" sz="quarter" idx="10"/>
          </p:nvPr>
        </p:nvSpPr>
        <p:spPr>
          <a:xfrm>
            <a:off x="2004375" y="2685069"/>
            <a:ext cx="6297199" cy="9663307"/>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1 1 1 1" userDrawn="1">
  <p:cSld name="com1_1_1_1">
    <p:spTree>
      <p:nvGrpSpPr>
        <p:cNvPr id="1" name="Shape 39"/>
        <p:cNvGrpSpPr/>
        <p:nvPr/>
      </p:nvGrpSpPr>
      <p:grpSpPr>
        <a:xfrm>
          <a:off x="0" y="0"/>
          <a:ext cx="0" cy="0"/>
          <a:chOff x="0" y="0"/>
          <a:chExt cx="0" cy="0"/>
        </a:xfrm>
      </p:grpSpPr>
      <p:sp>
        <p:nvSpPr>
          <p:cNvPr id="41" name="Google Shape;41;p6"/>
          <p:cNvSpPr/>
          <p:nvPr/>
        </p:nvSpPr>
        <p:spPr>
          <a:xfrm rot="10800000" flipH="1">
            <a:off x="-53898" y="5955452"/>
            <a:ext cx="24468299" cy="78954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42" name="Google Shape;42;p6"/>
          <p:cNvSpPr/>
          <p:nvPr/>
        </p:nvSpPr>
        <p:spPr>
          <a:xfrm>
            <a:off x="-43200" y="128028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43" name="Google Shape;43;p6"/>
          <p:cNvSpPr/>
          <p:nvPr/>
        </p:nvSpPr>
        <p:spPr>
          <a:xfrm>
            <a:off x="738076" y="125007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3" name="Picture Placeholder 2"/>
          <p:cNvSpPr>
            <a:spLocks noGrp="1"/>
          </p:cNvSpPr>
          <p:nvPr>
            <p:ph type="pic" sz="quarter" idx="10"/>
          </p:nvPr>
        </p:nvSpPr>
        <p:spPr>
          <a:xfrm>
            <a:off x="1" y="0"/>
            <a:ext cx="8528075" cy="595545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4" name="Picture Placeholder 2"/>
          <p:cNvSpPr>
            <a:spLocks noGrp="1"/>
          </p:cNvSpPr>
          <p:nvPr>
            <p:ph type="pic" sz="quarter" idx="11"/>
          </p:nvPr>
        </p:nvSpPr>
        <p:spPr>
          <a:xfrm>
            <a:off x="8528075" y="8776"/>
            <a:ext cx="6275700" cy="5929125"/>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5" name="Picture Placeholder 2"/>
          <p:cNvSpPr>
            <a:spLocks noGrp="1"/>
          </p:cNvSpPr>
          <p:nvPr>
            <p:ph type="pic" sz="quarter" idx="12"/>
          </p:nvPr>
        </p:nvSpPr>
        <p:spPr>
          <a:xfrm>
            <a:off x="14803776" y="2"/>
            <a:ext cx="5324549" cy="5937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6" name="Picture Placeholder 2"/>
          <p:cNvSpPr>
            <a:spLocks noGrp="1"/>
          </p:cNvSpPr>
          <p:nvPr>
            <p:ph type="pic" sz="quarter" idx="13"/>
          </p:nvPr>
        </p:nvSpPr>
        <p:spPr>
          <a:xfrm>
            <a:off x="20128324" y="2"/>
            <a:ext cx="4285625" cy="5937901"/>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 2" userDrawn="1">
  <p:cSld name="com 2">
    <p:spTree>
      <p:nvGrpSpPr>
        <p:cNvPr id="1" name="Shape 47"/>
        <p:cNvGrpSpPr/>
        <p:nvPr/>
      </p:nvGrpSpPr>
      <p:grpSpPr>
        <a:xfrm>
          <a:off x="0" y="0"/>
          <a:ext cx="0" cy="0"/>
          <a:chOff x="0" y="0"/>
          <a:chExt cx="0" cy="0"/>
        </a:xfrm>
      </p:grpSpPr>
      <p:sp>
        <p:nvSpPr>
          <p:cNvPr id="13" name="Picture Placeholder 2"/>
          <p:cNvSpPr>
            <a:spLocks noGrp="1"/>
          </p:cNvSpPr>
          <p:nvPr>
            <p:ph type="pic" sz="quarter" idx="10"/>
          </p:nvPr>
        </p:nvSpPr>
        <p:spPr>
          <a:xfrm>
            <a:off x="0" y="0"/>
            <a:ext cx="3598627" cy="13716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49" name="Google Shape;49;p7"/>
          <p:cNvSpPr/>
          <p:nvPr/>
        </p:nvSpPr>
        <p:spPr>
          <a:xfrm>
            <a:off x="302"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50" name="Google Shape;50;p7"/>
          <p:cNvSpPr/>
          <p:nvPr/>
        </p:nvSpPr>
        <p:spPr>
          <a:xfrm>
            <a:off x="781578"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52" name="Google Shape;52;p7"/>
          <p:cNvSpPr/>
          <p:nvPr/>
        </p:nvSpPr>
        <p:spPr>
          <a:xfrm>
            <a:off x="12247501" y="2975851"/>
            <a:ext cx="12166501" cy="10786501"/>
          </a:xfrm>
          <a:prstGeom prst="rect">
            <a:avLst/>
          </a:prstGeom>
          <a:solidFill>
            <a:srgbClr val="10487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14" name="Picture Placeholder 2"/>
          <p:cNvSpPr>
            <a:spLocks noGrp="1"/>
          </p:cNvSpPr>
          <p:nvPr>
            <p:ph type="pic" sz="quarter" idx="11"/>
          </p:nvPr>
        </p:nvSpPr>
        <p:spPr>
          <a:xfrm>
            <a:off x="3813998" y="-2901"/>
            <a:ext cx="3598627" cy="13716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5" name="Picture Placeholder 2"/>
          <p:cNvSpPr>
            <a:spLocks noGrp="1"/>
          </p:cNvSpPr>
          <p:nvPr>
            <p:ph type="pic" sz="quarter" idx="12"/>
          </p:nvPr>
        </p:nvSpPr>
        <p:spPr>
          <a:xfrm>
            <a:off x="7627998" y="-2901"/>
            <a:ext cx="3598627" cy="137160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3" userDrawn="1">
  <p:cSld name="com3">
    <p:spTree>
      <p:nvGrpSpPr>
        <p:cNvPr id="1" name="Shape 53"/>
        <p:cNvGrpSpPr/>
        <p:nvPr/>
      </p:nvGrpSpPr>
      <p:grpSpPr>
        <a:xfrm>
          <a:off x="0" y="0"/>
          <a:ext cx="0" cy="0"/>
          <a:chOff x="0" y="0"/>
          <a:chExt cx="0" cy="0"/>
        </a:xfrm>
      </p:grpSpPr>
      <p:sp>
        <p:nvSpPr>
          <p:cNvPr id="54" name="Google Shape;54;p8"/>
          <p:cNvSpPr/>
          <p:nvPr/>
        </p:nvSpPr>
        <p:spPr>
          <a:xfrm>
            <a:off x="28" y="0"/>
            <a:ext cx="24414299" cy="13716000"/>
          </a:xfrm>
          <a:prstGeom prst="rect">
            <a:avLst/>
          </a:prstGeom>
          <a:solidFill>
            <a:srgbClr val="1048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55" name="Google Shape;55;p8"/>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56" name="Google Shape;56;p8"/>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13" name="Picture Placeholder 2"/>
          <p:cNvSpPr>
            <a:spLocks noGrp="1"/>
          </p:cNvSpPr>
          <p:nvPr>
            <p:ph type="pic" sz="quarter" idx="11"/>
          </p:nvPr>
        </p:nvSpPr>
        <p:spPr>
          <a:xfrm>
            <a:off x="12368948" y="9615851"/>
            <a:ext cx="2773501" cy="27324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4" name="Picture Placeholder 2"/>
          <p:cNvSpPr>
            <a:spLocks noGrp="1"/>
          </p:cNvSpPr>
          <p:nvPr>
            <p:ph type="pic" sz="quarter" idx="12"/>
          </p:nvPr>
        </p:nvSpPr>
        <p:spPr>
          <a:xfrm>
            <a:off x="15263838" y="9615851"/>
            <a:ext cx="3866662" cy="27324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
        <p:nvSpPr>
          <p:cNvPr id="15" name="Picture Placeholder 2"/>
          <p:cNvSpPr>
            <a:spLocks noGrp="1"/>
          </p:cNvSpPr>
          <p:nvPr>
            <p:ph type="pic" sz="quarter" idx="13"/>
          </p:nvPr>
        </p:nvSpPr>
        <p:spPr>
          <a:xfrm>
            <a:off x="19252040" y="9615851"/>
            <a:ext cx="4575111" cy="2732400"/>
          </a:xfrm>
          <a:solidFill>
            <a:schemeClr val="tx2">
              <a:lumMod val="90000"/>
            </a:schemeClr>
          </a:solidFill>
        </p:spPr>
        <p:txBody>
          <a:bodyPr>
            <a:normAutofit/>
          </a:bodyPr>
          <a:lstStyle>
            <a:lvl1pPr>
              <a:defRPr sz="2299" b="0" i="0">
                <a:latin typeface="Open Sans" charset="0"/>
                <a:ea typeface="Open Sans" charset="0"/>
                <a:cs typeface="Open Sans" charset="0"/>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 4">
  <p:cSld name="com 4">
    <p:spTree>
      <p:nvGrpSpPr>
        <p:cNvPr id="1" name="Shape 60"/>
        <p:cNvGrpSpPr/>
        <p:nvPr/>
      </p:nvGrpSpPr>
      <p:grpSpPr>
        <a:xfrm>
          <a:off x="0" y="0"/>
          <a:ext cx="0" cy="0"/>
          <a:chOff x="0" y="0"/>
          <a:chExt cx="0" cy="0"/>
        </a:xfrm>
      </p:grpSpPr>
      <p:sp>
        <p:nvSpPr>
          <p:cNvPr id="61" name="Google Shape;61;p9"/>
          <p:cNvSpPr/>
          <p:nvPr/>
        </p:nvSpPr>
        <p:spPr>
          <a:xfrm>
            <a:off x="103" y="0"/>
            <a:ext cx="24414299" cy="137160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62" name="Google Shape;62;p9"/>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63" name="Google Shape;63;p9"/>
          <p:cNvSpPr/>
          <p:nvPr/>
        </p:nvSpPr>
        <p:spPr>
          <a:xfrm>
            <a:off x="1" y="415174"/>
            <a:ext cx="1285799"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64" name="Google Shape;64;p9"/>
          <p:cNvSpPr/>
          <p:nvPr/>
        </p:nvSpPr>
        <p:spPr>
          <a:xfrm>
            <a:off x="22215001" y="10476374"/>
            <a:ext cx="2422801"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65" name="Google Shape;65;p9"/>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66" name="Google Shape;66;p9"/>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 5">
  <p:cSld name="com 5">
    <p:spTree>
      <p:nvGrpSpPr>
        <p:cNvPr id="1" name="Shape 67"/>
        <p:cNvGrpSpPr/>
        <p:nvPr/>
      </p:nvGrpSpPr>
      <p:grpSpPr>
        <a:xfrm>
          <a:off x="0" y="0"/>
          <a:ext cx="0" cy="0"/>
          <a:chOff x="0" y="0"/>
          <a:chExt cx="0" cy="0"/>
        </a:xfrm>
      </p:grpSpPr>
      <p:sp>
        <p:nvSpPr>
          <p:cNvPr id="68" name="Google Shape;68;p10"/>
          <p:cNvSpPr/>
          <p:nvPr/>
        </p:nvSpPr>
        <p:spPr>
          <a:xfrm>
            <a:off x="16012925" y="0"/>
            <a:ext cx="8401500" cy="13716000"/>
          </a:xfrm>
          <a:prstGeom prst="rect">
            <a:avLst/>
          </a:prstGeom>
          <a:solidFill>
            <a:srgbClr val="0737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69" name="Google Shape;69;p10"/>
          <p:cNvSpPr/>
          <p:nvPr/>
        </p:nvSpPr>
        <p:spPr>
          <a:xfrm>
            <a:off x="13189475" y="0"/>
            <a:ext cx="4341900" cy="13716000"/>
          </a:xfrm>
          <a:prstGeom prst="rect">
            <a:avLst/>
          </a:prstGeom>
          <a:solidFill>
            <a:srgbClr val="073763">
              <a:alpha val="843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26"/>
          </a:p>
        </p:txBody>
      </p:sp>
      <p:sp>
        <p:nvSpPr>
          <p:cNvPr id="70" name="Google Shape;70;p10"/>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71" name="Google Shape;71;p10"/>
          <p:cNvSpPr/>
          <p:nvPr/>
        </p:nvSpPr>
        <p:spPr>
          <a:xfrm flipH="1">
            <a:off x="13985575" y="10476374"/>
            <a:ext cx="2422801"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72" name="Google Shape;72;p10"/>
          <p:cNvSpPr/>
          <p:nvPr/>
        </p:nvSpPr>
        <p:spPr>
          <a:xfrm>
            <a:off x="-43200" y="12650400"/>
            <a:ext cx="1067399" cy="1065600"/>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73" name="Google Shape;73;p10"/>
          <p:cNvSpPr/>
          <p:nvPr/>
        </p:nvSpPr>
        <p:spPr>
          <a:xfrm>
            <a:off x="738076" y="12348374"/>
            <a:ext cx="547799" cy="546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74" name="Google Shape;74;p10"/>
          <p:cNvSpPr/>
          <p:nvPr/>
        </p:nvSpPr>
        <p:spPr>
          <a:xfrm flipH="1">
            <a:off x="16555001" y="10476374"/>
            <a:ext cx="1292100"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75" name="Google Shape;75;p10"/>
          <p:cNvSpPr/>
          <p:nvPr/>
        </p:nvSpPr>
        <p:spPr>
          <a:xfrm flipH="1">
            <a:off x="17993603" y="10476374"/>
            <a:ext cx="715799"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
        <p:nvSpPr>
          <p:cNvPr id="76" name="Google Shape;76;p10"/>
          <p:cNvSpPr/>
          <p:nvPr/>
        </p:nvSpPr>
        <p:spPr>
          <a:xfrm flipH="1">
            <a:off x="18855801" y="10476374"/>
            <a:ext cx="311700" cy="2418901"/>
          </a:xfrm>
          <a:prstGeom prst="rect">
            <a:avLst/>
          </a:prstGeom>
          <a:solidFill>
            <a:srgbClr val="FFC000"/>
          </a:solidFill>
          <a:ln>
            <a:noFill/>
          </a:ln>
        </p:spPr>
        <p:txBody>
          <a:bodyPr spcFirstLastPara="1" wrap="square" lIns="182874" tIns="91425" rIns="182874" bIns="91425" anchor="ctr" anchorCtr="0">
            <a:noAutofit/>
          </a:bodyPr>
          <a:lstStyle/>
          <a:p>
            <a:pPr marL="0" marR="0" lvl="0" indent="0" algn="ctr" rtl="0">
              <a:spcBef>
                <a:spcPts val="0"/>
              </a:spcBef>
              <a:spcAft>
                <a:spcPts val="0"/>
              </a:spcAft>
              <a:buNone/>
            </a:pPr>
            <a:endParaRPr sz="7206" b="0" i="0" u="none" strike="noStrike" cap="none">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678474" y="730251"/>
            <a:ext cx="21057216" cy="2651125"/>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8800"/>
              <a:buFont typeface="Calibri"/>
              <a:buNone/>
              <a:defRPr sz="88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1678474" y="3651251"/>
            <a:ext cx="21057216" cy="8702677"/>
          </a:xfrm>
          <a:prstGeom prst="rect">
            <a:avLst/>
          </a:prstGeom>
          <a:noFill/>
          <a:ln>
            <a:noFill/>
          </a:ln>
        </p:spPr>
        <p:txBody>
          <a:bodyPr spcFirstLastPara="1" wrap="square" lIns="91425" tIns="45700" rIns="91425" bIns="45700" anchor="t" anchorCtr="0">
            <a:normAutofit/>
          </a:bodyPr>
          <a:lstStyle>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1678474" y="12712701"/>
            <a:ext cx="5493187" cy="73025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8087192" y="12712701"/>
            <a:ext cx="8239780" cy="730251"/>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602"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17242502" y="12712701"/>
            <a:ext cx="5493187" cy="730251"/>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400" b="0" i="0" u="none" strike="noStrike" cap="none">
                <a:solidFill>
                  <a:srgbClr val="888888"/>
                </a:solidFill>
                <a:latin typeface="Calibri"/>
                <a:ea typeface="Calibri"/>
                <a:cs typeface="Calibri"/>
                <a:sym typeface="Calibri"/>
              </a:defRPr>
            </a:lvl1pPr>
            <a:lvl2pPr marL="0" marR="0" lvl="1" indent="0" algn="r" rtl="0">
              <a:spcBef>
                <a:spcPts val="0"/>
              </a:spcBef>
              <a:buNone/>
              <a:defRPr sz="2400" b="0" i="0" u="none" strike="noStrike" cap="none">
                <a:solidFill>
                  <a:srgbClr val="888888"/>
                </a:solidFill>
                <a:latin typeface="Calibri"/>
                <a:ea typeface="Calibri"/>
                <a:cs typeface="Calibri"/>
                <a:sym typeface="Calibri"/>
              </a:defRPr>
            </a:lvl2pPr>
            <a:lvl3pPr marL="0" marR="0" lvl="2" indent="0" algn="r" rtl="0">
              <a:spcBef>
                <a:spcPts val="0"/>
              </a:spcBef>
              <a:buNone/>
              <a:defRPr sz="2400" b="0" i="0" u="none" strike="noStrike" cap="none">
                <a:solidFill>
                  <a:srgbClr val="888888"/>
                </a:solidFill>
                <a:latin typeface="Calibri"/>
                <a:ea typeface="Calibri"/>
                <a:cs typeface="Calibri"/>
                <a:sym typeface="Calibri"/>
              </a:defRPr>
            </a:lvl3pPr>
            <a:lvl4pPr marL="0" marR="0" lvl="3" indent="0" algn="r" rtl="0">
              <a:spcBef>
                <a:spcPts val="0"/>
              </a:spcBef>
              <a:buNone/>
              <a:defRPr sz="2400" b="0" i="0" u="none" strike="noStrike" cap="none">
                <a:solidFill>
                  <a:srgbClr val="888888"/>
                </a:solidFill>
                <a:latin typeface="Calibri"/>
                <a:ea typeface="Calibri"/>
                <a:cs typeface="Calibri"/>
                <a:sym typeface="Calibri"/>
              </a:defRPr>
            </a:lvl4pPr>
            <a:lvl5pPr marL="0" marR="0" lvl="4" indent="0" algn="r" rtl="0">
              <a:spcBef>
                <a:spcPts val="0"/>
              </a:spcBef>
              <a:buNone/>
              <a:defRPr sz="2400" b="0" i="0" u="none" strike="noStrike" cap="none">
                <a:solidFill>
                  <a:srgbClr val="888888"/>
                </a:solidFill>
                <a:latin typeface="Calibri"/>
                <a:ea typeface="Calibri"/>
                <a:cs typeface="Calibri"/>
                <a:sym typeface="Calibri"/>
              </a:defRPr>
            </a:lvl5pPr>
            <a:lvl6pPr marL="0" marR="0" lvl="5" indent="0" algn="r" rtl="0">
              <a:spcBef>
                <a:spcPts val="0"/>
              </a:spcBef>
              <a:buNone/>
              <a:defRPr sz="2400" b="0" i="0" u="none" strike="noStrike" cap="none">
                <a:solidFill>
                  <a:srgbClr val="888888"/>
                </a:solidFill>
                <a:latin typeface="Calibri"/>
                <a:ea typeface="Calibri"/>
                <a:cs typeface="Calibri"/>
                <a:sym typeface="Calibri"/>
              </a:defRPr>
            </a:lvl6pPr>
            <a:lvl7pPr marL="0" marR="0" lvl="6" indent="0" algn="r" rtl="0">
              <a:spcBef>
                <a:spcPts val="0"/>
              </a:spcBef>
              <a:buNone/>
              <a:defRPr sz="2400" b="0" i="0" u="none" strike="noStrike" cap="none">
                <a:solidFill>
                  <a:srgbClr val="888888"/>
                </a:solidFill>
                <a:latin typeface="Calibri"/>
                <a:ea typeface="Calibri"/>
                <a:cs typeface="Calibri"/>
                <a:sym typeface="Calibri"/>
              </a:defRPr>
            </a:lvl7pPr>
            <a:lvl8pPr marL="0" marR="0" lvl="7" indent="0" algn="r" rtl="0">
              <a:spcBef>
                <a:spcPts val="0"/>
              </a:spcBef>
              <a:buNone/>
              <a:defRPr sz="2400" b="0" i="0" u="none" strike="noStrike" cap="none">
                <a:solidFill>
                  <a:srgbClr val="888888"/>
                </a:solidFill>
                <a:latin typeface="Calibri"/>
                <a:ea typeface="Calibri"/>
                <a:cs typeface="Calibri"/>
                <a:sym typeface="Calibri"/>
              </a:defRPr>
            </a:lvl8pPr>
            <a:lvl9pPr marL="0" marR="0" lvl="8" indent="0" algn="r" rtl="0">
              <a:spcBef>
                <a:spcPts val="0"/>
              </a:spcBef>
              <a:buNone/>
              <a:defRPr sz="2400" b="0" i="0" u="none" strike="noStrike" cap="none">
                <a:solidFill>
                  <a:srgbClr val="888888"/>
                </a:solidFill>
                <a:latin typeface="Calibri"/>
                <a:ea typeface="Calibri"/>
                <a:cs typeface="Calibri"/>
                <a:sym typeface="Calibri"/>
              </a:defRPr>
            </a:lvl9pPr>
          </a:lstStyle>
          <a:p>
            <a:fld id="{00000000-1234-1234-1234-123412341234}" type="slidenum">
              <a:rPr lang="uk-UA" smtClean="0"/>
              <a:pPr/>
              <a:t>‹#›</a:t>
            </a:fld>
            <a:endParaRPr lang="uk-UA"/>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99"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0.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4.png"/><Relationship Id="rId1" Type="http://schemas.openxmlformats.org/officeDocument/2006/relationships/slideLayout" Target="../slideLayouts/slideLayout1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4.png"/><Relationship Id="rId1" Type="http://schemas.openxmlformats.org/officeDocument/2006/relationships/slideLayout" Target="../slideLayouts/slideLayout1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1" Type="http://schemas.openxmlformats.org/officeDocument/2006/relationships/slideLayout" Target="../slideLayouts/slideLayout2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1" Type="http://schemas.openxmlformats.org/officeDocument/2006/relationships/slideLayout" Target="../slideLayouts/slideLayout28.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30.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13.png"/><Relationship Id="rId1" Type="http://schemas.openxmlformats.org/officeDocument/2006/relationships/slideLayout" Target="../slideLayouts/slideLayout29.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3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37"/>
          <p:cNvSpPr txBox="1"/>
          <p:nvPr/>
        </p:nvSpPr>
        <p:spPr>
          <a:xfrm>
            <a:off x="1733823" y="1220743"/>
            <a:ext cx="6066901" cy="2554375"/>
          </a:xfrm>
          <a:prstGeom prst="rect">
            <a:avLst/>
          </a:prstGeom>
          <a:noFill/>
          <a:ln>
            <a:noFill/>
          </a:ln>
        </p:spPr>
        <p:txBody>
          <a:bodyPr spcFirstLastPara="1" wrap="square" lIns="91425" tIns="45699" rIns="91425" bIns="45699" anchor="ctr" anchorCtr="0">
            <a:spAutoFit/>
          </a:bodyPr>
          <a:lstStyle/>
          <a:p>
            <a:pPr algn="ctr"/>
            <a:r>
              <a:rPr lang="en-US" sz="15999">
                <a:solidFill>
                  <a:srgbClr val="073763"/>
                </a:solidFill>
                <a:latin typeface="Montserrat Black"/>
                <a:ea typeface="Montserrat Black"/>
                <a:cs typeface="Montserrat Black"/>
                <a:sym typeface="Montserrat Black"/>
              </a:rPr>
              <a:t>LyLo</a:t>
            </a:r>
            <a:endParaRPr sz="15999" dirty="0">
              <a:solidFill>
                <a:srgbClr val="073763"/>
              </a:solidFill>
              <a:latin typeface="Montserrat Black"/>
              <a:ea typeface="Montserrat Black"/>
              <a:cs typeface="Montserrat Black"/>
              <a:sym typeface="Montserrat Black"/>
            </a:endParaRPr>
          </a:p>
        </p:txBody>
      </p:sp>
      <p:sp>
        <p:nvSpPr>
          <p:cNvPr id="332" name="Google Shape;332;p37"/>
          <p:cNvSpPr txBox="1"/>
          <p:nvPr/>
        </p:nvSpPr>
        <p:spPr>
          <a:xfrm>
            <a:off x="2157352" y="4205750"/>
            <a:ext cx="5867999" cy="523306"/>
          </a:xfrm>
          <a:prstGeom prst="rect">
            <a:avLst/>
          </a:prstGeom>
          <a:noFill/>
          <a:ln>
            <a:noFill/>
          </a:ln>
        </p:spPr>
        <p:txBody>
          <a:bodyPr spcFirstLastPara="1" wrap="square" lIns="91425" tIns="45699" rIns="91425" bIns="45699" anchor="ctr" anchorCtr="0">
            <a:spAutoFit/>
          </a:bodyPr>
          <a:lstStyle/>
          <a:p>
            <a:r>
              <a:rPr lang="en-US" sz="2801" dirty="0">
                <a:solidFill>
                  <a:srgbClr val="10487B"/>
                </a:solidFill>
                <a:latin typeface="Montserrat"/>
                <a:ea typeface="Montserrat"/>
                <a:cs typeface="Montserrat"/>
                <a:sym typeface="Montserrat"/>
              </a:rPr>
              <a:t>Finance Presentation Template</a:t>
            </a:r>
            <a:endParaRPr sz="2801" dirty="0">
              <a:solidFill>
                <a:srgbClr val="10487B"/>
              </a:solidFill>
              <a:latin typeface="Montserrat"/>
              <a:ea typeface="Montserrat"/>
              <a:cs typeface="Montserrat"/>
              <a:sym typeface="Montserrat"/>
            </a:endParaRPr>
          </a:p>
        </p:txBody>
      </p:sp>
      <p:sp>
        <p:nvSpPr>
          <p:cNvPr id="333" name="Google Shape;333;p37"/>
          <p:cNvSpPr txBox="1"/>
          <p:nvPr/>
        </p:nvSpPr>
        <p:spPr>
          <a:xfrm>
            <a:off x="8207752" y="1437535"/>
            <a:ext cx="6785100" cy="1153735"/>
          </a:xfrm>
          <a:prstGeom prst="rect">
            <a:avLst/>
          </a:prstGeom>
          <a:noFill/>
          <a:ln>
            <a:noFill/>
          </a:ln>
        </p:spPr>
        <p:txBody>
          <a:bodyPr spcFirstLastPara="1" wrap="square" lIns="91425" tIns="45699" rIns="91425" bIns="45699" anchor="ctr" anchorCtr="0">
            <a:spAutoFit/>
          </a:bodyPr>
          <a:lstStyle/>
          <a:p>
            <a:r>
              <a:rPr lang="en-US" sz="2299" dirty="0" err="1">
                <a:solidFill>
                  <a:srgbClr val="0C0C0C"/>
                </a:solidFill>
                <a:latin typeface="Open Sans"/>
                <a:ea typeface="Open Sans"/>
                <a:cs typeface="Open Sans"/>
                <a:sym typeface="Open Sans"/>
              </a:rPr>
              <a:t>AboLorem</a:t>
            </a:r>
            <a:r>
              <a:rPr lang="en-US" sz="2299" dirty="0">
                <a:solidFill>
                  <a:srgbClr val="0C0C0C"/>
                </a:solidFill>
                <a:latin typeface="Open Sans"/>
                <a:ea typeface="Open Sans"/>
                <a:cs typeface="Open Sans"/>
                <a:sym typeface="Open Sans"/>
              </a:rPr>
              <a:t> ipsum dolor sit </a:t>
            </a:r>
            <a:r>
              <a:rPr lang="en-US" sz="2299" dirty="0" err="1">
                <a:solidFill>
                  <a:srgbClr val="0C0C0C"/>
                </a:solidFill>
                <a:latin typeface="Open Sans"/>
                <a:ea typeface="Open Sans"/>
                <a:cs typeface="Open Sans"/>
                <a:sym typeface="Open Sans"/>
              </a:rPr>
              <a:t>amet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consectetur</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adipiscing</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elit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sed</a:t>
            </a:r>
            <a:r>
              <a:rPr lang="en-US" sz="2299" dirty="0">
                <a:solidFill>
                  <a:srgbClr val="0C0C0C"/>
                </a:solidFill>
                <a:latin typeface="Open Sans"/>
                <a:ea typeface="Open Sans"/>
                <a:cs typeface="Open Sans"/>
                <a:sym typeface="Open Sans"/>
              </a:rPr>
              <a:t> do </a:t>
            </a:r>
            <a:r>
              <a:rPr lang="en-US" sz="2299" dirty="0" err="1">
                <a:solidFill>
                  <a:srgbClr val="0C0C0C"/>
                </a:solidFill>
                <a:latin typeface="Open Sans"/>
                <a:ea typeface="Open Sans"/>
                <a:cs typeface="Open Sans"/>
                <a:sym typeface="Open Sans"/>
              </a:rPr>
              <a:t>eiusmod</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tempor</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incididunt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ut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labore</a:t>
            </a:r>
            <a:r>
              <a:rPr lang="en-US" sz="2299" dirty="0">
                <a:solidFill>
                  <a:srgbClr val="0C0C0C"/>
                </a:solidFill>
                <a:latin typeface="Open Sans"/>
                <a:ea typeface="Open Sans"/>
                <a:cs typeface="Open Sans"/>
                <a:sym typeface="Open Sans"/>
              </a:rPr>
              <a:t> et </a:t>
            </a:r>
            <a:r>
              <a:rPr lang="en-US" sz="2299" dirty="0" err="1">
                <a:solidFill>
                  <a:srgbClr val="0C0C0C"/>
                </a:solidFill>
                <a:latin typeface="Open Sans"/>
                <a:ea typeface="Open Sans"/>
                <a:cs typeface="Open Sans"/>
                <a:sym typeface="Open Sans"/>
              </a:rPr>
              <a:t>dolore</a:t>
            </a:r>
            <a:r>
              <a:rPr lang="en-US" sz="2299" dirty="0">
                <a:solidFill>
                  <a:srgbClr val="0C0C0C"/>
                </a:solidFill>
                <a:latin typeface="Open Sans"/>
                <a:ea typeface="Open Sans"/>
                <a:cs typeface="Open Sans"/>
                <a:sym typeface="Open Sans"/>
              </a:rPr>
              <a:t> magna </a:t>
            </a:r>
            <a:r>
              <a:rPr lang="en-US" sz="2299" dirty="0" err="1">
                <a:solidFill>
                  <a:srgbClr val="0C0C0C"/>
                </a:solidFill>
                <a:latin typeface="Open Sans"/>
                <a:ea typeface="Open Sans"/>
                <a:cs typeface="Open Sans"/>
                <a:sym typeface="Open Sans"/>
              </a:rPr>
              <a:t>aliqua</a:t>
            </a:r>
            <a:r>
              <a:rPr lang="en-US" sz="2299" dirty="0">
                <a:solidFill>
                  <a:srgbClr val="0C0C0C"/>
                </a:solidFill>
                <a:latin typeface="Open Sans"/>
                <a:ea typeface="Open Sans"/>
                <a:cs typeface="Open Sans"/>
                <a:sym typeface="Open Sans"/>
              </a:rPr>
              <a:t>..</a:t>
            </a:r>
            <a:endParaRPr sz="2299" dirty="0">
              <a:solidFill>
                <a:srgbClr val="0C0C0C"/>
              </a:solidFill>
              <a:latin typeface="Open Sans"/>
              <a:ea typeface="Open Sans"/>
              <a:cs typeface="Open Sans"/>
              <a:sym typeface="Open Sans"/>
            </a:endParaRPr>
          </a:p>
        </p:txBody>
      </p:sp>
      <p:sp>
        <p:nvSpPr>
          <p:cNvPr id="334" name="Google Shape;334;p37"/>
          <p:cNvSpPr/>
          <p:nvPr/>
        </p:nvSpPr>
        <p:spPr>
          <a:xfrm>
            <a:off x="1892163" y="1430965"/>
            <a:ext cx="700201" cy="699301"/>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335" name="Google Shape;335;p37"/>
          <p:cNvSpPr/>
          <p:nvPr/>
        </p:nvSpPr>
        <p:spPr>
          <a:xfrm>
            <a:off x="15872610" y="7012206"/>
            <a:ext cx="3315600" cy="3311099"/>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336" name="Google Shape;336;p37"/>
          <p:cNvSpPr/>
          <p:nvPr/>
        </p:nvSpPr>
        <p:spPr>
          <a:xfrm>
            <a:off x="3378476" y="6279050"/>
            <a:ext cx="2020200" cy="2017501"/>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 name="Picture Placeholder 4"/>
          <p:cNvSpPr>
            <a:spLocks noGrp="1"/>
          </p:cNvSpPr>
          <p:nvPr>
            <p:ph type="pic" sz="quarter" idx="10"/>
          </p:nvPr>
        </p:nvSpPr>
        <p:spPr/>
      </p:sp>
      <p:sp>
        <p:nvSpPr>
          <p:cNvPr id="6" name="Picture Placeholder 5"/>
          <p:cNvSpPr>
            <a:spLocks noGrp="1"/>
          </p:cNvSpPr>
          <p:nvPr>
            <p:ph type="pic" sz="quarter" idx="11"/>
          </p:nvPr>
        </p:nvSpPr>
        <p:spPr/>
      </p:sp>
      <p:sp>
        <p:nvSpPr>
          <p:cNvPr id="7" name="Picture Placeholder 6"/>
          <p:cNvSpPr>
            <a:spLocks noGrp="1"/>
          </p:cNvSpPr>
          <p:nvPr>
            <p:ph type="pic" sz="quarter" idx="12"/>
          </p:nvPr>
        </p:nvSpPr>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Google Shape;430;p46"/>
          <p:cNvSpPr txBox="1">
            <a:spLocks noGrp="1"/>
          </p:cNvSpPr>
          <p:nvPr>
            <p:ph type="subTitle" idx="1"/>
          </p:nvPr>
        </p:nvSpPr>
        <p:spPr>
          <a:xfrm>
            <a:off x="4390201" y="4635151"/>
            <a:ext cx="3441300" cy="486000"/>
          </a:xfrm>
          <a:prstGeom prst="rect">
            <a:avLst/>
          </a:prstGeom>
        </p:spPr>
        <p:txBody>
          <a:bodyPr spcFirstLastPara="1" wrap="square" lIns="91425" tIns="45699" rIns="91425" bIns="45699" anchor="t" anchorCtr="0">
            <a:noAutofit/>
          </a:bodyPr>
          <a:lstStyle/>
          <a:p>
            <a:pPr marL="0" indent="0"/>
            <a:r>
              <a:rPr lang="en-US" sz="2800" dirty="0"/>
              <a:t>01. Mercury</a:t>
            </a:r>
            <a:endParaRPr sz="2800" dirty="0"/>
          </a:p>
        </p:txBody>
      </p:sp>
      <p:sp>
        <p:nvSpPr>
          <p:cNvPr id="431" name="Google Shape;431;p46"/>
          <p:cNvSpPr txBox="1">
            <a:spLocks noGrp="1"/>
          </p:cNvSpPr>
          <p:nvPr>
            <p:ph type="body" idx="2"/>
          </p:nvPr>
        </p:nvSpPr>
        <p:spPr>
          <a:xfrm>
            <a:off x="4314000" y="5546277"/>
            <a:ext cx="4039500" cy="3318001"/>
          </a:xfrm>
          <a:prstGeom prst="rect">
            <a:avLst/>
          </a:prstGeom>
        </p:spPr>
        <p:txBody>
          <a:bodyPr spcFirstLastPara="1" wrap="square" lIns="91425" tIns="45699" rIns="91425" bIns="45699" anchor="t" anchorCtr="0">
            <a:normAutofit/>
          </a:bodyPr>
          <a:lstStyle/>
          <a:p>
            <a:pPr marL="0" indent="0">
              <a:buSzPts val="1100"/>
              <a:buNone/>
            </a:pPr>
            <a:r>
              <a:rPr lang="en-US"/>
              <a:t>Time for another Keynote presentation? Or maybe it's your first one, and your hands</a:t>
            </a:r>
            <a:endParaRPr/>
          </a:p>
          <a:p>
            <a:pPr marL="0" indent="0">
              <a:buSzPts val="1100"/>
              <a:buNone/>
            </a:pPr>
            <a:r>
              <a:rPr lang="en-US"/>
              <a:t>You are already sweating at the thought of having to speak in front of a crowd.</a:t>
            </a:r>
            <a:endParaRPr/>
          </a:p>
        </p:txBody>
      </p:sp>
      <p:sp>
        <p:nvSpPr>
          <p:cNvPr id="432" name="Google Shape;432;p46"/>
          <p:cNvSpPr txBox="1">
            <a:spLocks noGrp="1"/>
          </p:cNvSpPr>
          <p:nvPr>
            <p:ph type="subTitle" idx="3"/>
          </p:nvPr>
        </p:nvSpPr>
        <p:spPr>
          <a:xfrm>
            <a:off x="9553377" y="3987439"/>
            <a:ext cx="3441300" cy="486000"/>
          </a:xfrm>
          <a:prstGeom prst="rect">
            <a:avLst/>
          </a:prstGeom>
        </p:spPr>
        <p:txBody>
          <a:bodyPr spcFirstLastPara="1" wrap="square" lIns="91425" tIns="45699" rIns="91425" bIns="45699" anchor="t" anchorCtr="0">
            <a:noAutofit/>
          </a:bodyPr>
          <a:lstStyle/>
          <a:p>
            <a:pPr marL="0" indent="0"/>
            <a:r>
              <a:rPr lang="en-US" sz="2800" dirty="0"/>
              <a:t>02. Jupiter</a:t>
            </a:r>
            <a:endParaRPr sz="2800" dirty="0"/>
          </a:p>
        </p:txBody>
      </p:sp>
      <p:sp>
        <p:nvSpPr>
          <p:cNvPr id="433" name="Google Shape;433;p46"/>
          <p:cNvSpPr txBox="1">
            <a:spLocks noGrp="1"/>
          </p:cNvSpPr>
          <p:nvPr>
            <p:ph type="body" idx="4"/>
          </p:nvPr>
        </p:nvSpPr>
        <p:spPr>
          <a:xfrm>
            <a:off x="9553376" y="4972644"/>
            <a:ext cx="5045999" cy="3770701"/>
          </a:xfrm>
          <a:prstGeom prst="rect">
            <a:avLst/>
          </a:prstGeom>
        </p:spPr>
        <p:txBody>
          <a:bodyPr spcFirstLastPara="1" wrap="square" lIns="91425" tIns="45699" rIns="91425" bIns="45699" anchor="t" anchorCtr="0">
            <a:normAutofit/>
          </a:bodyPr>
          <a:lstStyle/>
          <a:p>
            <a:pPr marL="0" indent="0">
              <a:buSzPts val="1100"/>
              <a:buNone/>
            </a:pPr>
            <a:r>
              <a:rPr lang="en-US"/>
              <a:t>Time for another Keynote presentation? Or maybe it's your first one, and your hands are already sweating at the thought of having to speak in front of a crowd.</a:t>
            </a:r>
            <a:endParaRPr/>
          </a:p>
          <a:p>
            <a:pPr marL="0" indent="0">
              <a:buNone/>
            </a:pPr>
            <a:r>
              <a:rPr lang="en-US"/>
              <a:t>Time for another Keynote presentation? Or maybe it's your first one, and your hands are already sweating at the thought of having to speak in front of a crowd.</a:t>
            </a:r>
            <a:endParaRPr/>
          </a:p>
        </p:txBody>
      </p:sp>
      <p:sp>
        <p:nvSpPr>
          <p:cNvPr id="434" name="Google Shape;434;p46"/>
          <p:cNvSpPr txBox="1">
            <a:spLocks noGrp="1"/>
          </p:cNvSpPr>
          <p:nvPr>
            <p:ph type="subTitle" idx="5"/>
          </p:nvPr>
        </p:nvSpPr>
        <p:spPr>
          <a:xfrm>
            <a:off x="16026777" y="4473450"/>
            <a:ext cx="3441300" cy="486000"/>
          </a:xfrm>
          <a:prstGeom prst="rect">
            <a:avLst/>
          </a:prstGeom>
        </p:spPr>
        <p:txBody>
          <a:bodyPr spcFirstLastPara="1" wrap="square" lIns="91425" tIns="45699" rIns="91425" bIns="45699" anchor="t" anchorCtr="0">
            <a:noAutofit/>
          </a:bodyPr>
          <a:lstStyle/>
          <a:p>
            <a:pPr marL="0" indent="0"/>
            <a:r>
              <a:rPr lang="en-US" sz="2800"/>
              <a:t>03. Saturn</a:t>
            </a:r>
            <a:endParaRPr sz="2800"/>
          </a:p>
        </p:txBody>
      </p:sp>
      <p:sp>
        <p:nvSpPr>
          <p:cNvPr id="435" name="Google Shape;435;p46"/>
          <p:cNvSpPr txBox="1"/>
          <p:nvPr/>
        </p:nvSpPr>
        <p:spPr>
          <a:xfrm>
            <a:off x="250651" y="939116"/>
            <a:ext cx="10307401"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Table Of Content</a:t>
            </a:r>
            <a:endParaRPr sz="6800">
              <a:solidFill>
                <a:srgbClr val="10487B"/>
              </a:solidFill>
              <a:latin typeface="Montserrat Black"/>
              <a:ea typeface="Montserrat Black"/>
              <a:cs typeface="Montserrat Black"/>
              <a:sym typeface="Montserrat Black"/>
            </a:endParaRPr>
          </a:p>
        </p:txBody>
      </p:sp>
      <p:sp>
        <p:nvSpPr>
          <p:cNvPr id="436" name="Google Shape;436;p46"/>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9.</a:t>
            </a:r>
            <a:endParaRPr sz="2801" b="1">
              <a:solidFill>
                <a:schemeClr val="lt1"/>
              </a:solidFill>
              <a:latin typeface="Montserrat"/>
              <a:ea typeface="Montserrat"/>
              <a:cs typeface="Montserrat"/>
              <a:sym typeface="Montserrat"/>
            </a:endParaRPr>
          </a:p>
        </p:txBody>
      </p:sp>
      <p:sp>
        <p:nvSpPr>
          <p:cNvPr id="437" name="Google Shape;437;p46"/>
          <p:cNvSpPr txBox="1">
            <a:spLocks noGrp="1"/>
          </p:cNvSpPr>
          <p:nvPr>
            <p:ph type="body" idx="2"/>
          </p:nvPr>
        </p:nvSpPr>
        <p:spPr>
          <a:xfrm>
            <a:off x="16026777" y="5546277"/>
            <a:ext cx="4039500" cy="3318001"/>
          </a:xfrm>
          <a:prstGeom prst="rect">
            <a:avLst/>
          </a:prstGeom>
        </p:spPr>
        <p:txBody>
          <a:bodyPr spcFirstLastPara="1" wrap="square" lIns="91425" tIns="45699" rIns="91425" bIns="45699" anchor="t" anchorCtr="0">
            <a:normAutofit/>
          </a:bodyPr>
          <a:lstStyle/>
          <a:p>
            <a:pPr marL="0" indent="0">
              <a:buSzPts val="1100"/>
              <a:buNone/>
            </a:pPr>
            <a:r>
              <a:rPr lang="en-US"/>
              <a:t>Time for another Keynote presentation? Or maybe it's your first one, and your hands</a:t>
            </a:r>
            <a:endParaRPr/>
          </a:p>
          <a:p>
            <a:pPr marL="0" indent="0">
              <a:buSzPts val="1100"/>
              <a:buNone/>
            </a:pPr>
            <a:r>
              <a:rPr lang="en-US"/>
              <a:t>You are already sweating at the thought of having to speak in front of a crowd.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Google Shape;442;p47"/>
          <p:cNvSpPr txBox="1"/>
          <p:nvPr/>
        </p:nvSpPr>
        <p:spPr>
          <a:xfrm>
            <a:off x="250651" y="939116"/>
            <a:ext cx="10307401"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Table Of Content</a:t>
            </a:r>
            <a:endParaRPr sz="6800">
              <a:solidFill>
                <a:srgbClr val="10487B"/>
              </a:solidFill>
              <a:latin typeface="Montserrat Black"/>
              <a:ea typeface="Montserrat Black"/>
              <a:cs typeface="Montserrat Black"/>
              <a:sym typeface="Montserrat Black"/>
            </a:endParaRPr>
          </a:p>
        </p:txBody>
      </p:sp>
      <p:sp>
        <p:nvSpPr>
          <p:cNvPr id="462" name="Picture Placeholder 461"/>
          <p:cNvSpPr>
            <a:spLocks noGrp="1"/>
          </p:cNvSpPr>
          <p:nvPr>
            <p:ph type="pic" sz="quarter" idx="11"/>
          </p:nvPr>
        </p:nvSpPr>
        <p:spPr/>
      </p:sp>
      <p:sp>
        <p:nvSpPr>
          <p:cNvPr id="463" name="Picture Placeholder 462"/>
          <p:cNvSpPr>
            <a:spLocks noGrp="1"/>
          </p:cNvSpPr>
          <p:nvPr>
            <p:ph type="pic" sz="quarter" idx="12"/>
          </p:nvPr>
        </p:nvSpPr>
        <p:spPr/>
      </p:sp>
      <p:sp>
        <p:nvSpPr>
          <p:cNvPr id="464" name="Picture Placeholder 463"/>
          <p:cNvSpPr>
            <a:spLocks noGrp="1"/>
          </p:cNvSpPr>
          <p:nvPr>
            <p:ph type="pic" sz="quarter" idx="13"/>
          </p:nvPr>
        </p:nvSpPr>
        <p:spPr/>
      </p:sp>
      <p:sp>
        <p:nvSpPr>
          <p:cNvPr id="465" name="Picture Placeholder 464"/>
          <p:cNvSpPr>
            <a:spLocks noGrp="1"/>
          </p:cNvSpPr>
          <p:nvPr>
            <p:ph type="pic" sz="quarter" idx="14"/>
          </p:nvPr>
        </p:nvSpPr>
        <p:spPr/>
      </p:sp>
      <p:sp>
        <p:nvSpPr>
          <p:cNvPr id="451" name="Google Shape;451;p47"/>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10.</a:t>
            </a:r>
            <a:endParaRPr sz="2801" b="1">
              <a:solidFill>
                <a:schemeClr val="lt1"/>
              </a:solidFill>
              <a:latin typeface="Montserrat"/>
              <a:ea typeface="Montserrat"/>
              <a:cs typeface="Montserrat"/>
              <a:sym typeface="Montserrat"/>
            </a:endParaRPr>
          </a:p>
        </p:txBody>
      </p:sp>
      <p:sp>
        <p:nvSpPr>
          <p:cNvPr id="106" name="Google Shape;443;p47"/>
          <p:cNvSpPr txBox="1">
            <a:spLocks/>
          </p:cNvSpPr>
          <p:nvPr/>
        </p:nvSpPr>
        <p:spPr>
          <a:xfrm>
            <a:off x="4794603" y="4322627"/>
            <a:ext cx="2902199"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r"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Mercury</a:t>
            </a:r>
            <a:endParaRPr lang="en-US" sz="2800"/>
          </a:p>
        </p:txBody>
      </p:sp>
      <p:sp>
        <p:nvSpPr>
          <p:cNvPr id="107" name="Google Shape;444;p47"/>
          <p:cNvSpPr txBox="1">
            <a:spLocks/>
          </p:cNvSpPr>
          <p:nvPr/>
        </p:nvSpPr>
        <p:spPr>
          <a:xfrm>
            <a:off x="3501850" y="5112150"/>
            <a:ext cx="4215600" cy="1376100"/>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160" marR="0" lvl="0" indent="-374617" algn="r"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smtClean="0"/>
              <a:t>Time for another Keynote presentation? Or maybe it's your first one.</a:t>
            </a:r>
            <a:endParaRPr lang="en-US" dirty="0"/>
          </a:p>
        </p:txBody>
      </p:sp>
      <p:sp>
        <p:nvSpPr>
          <p:cNvPr id="108" name="Google Shape;445;p47"/>
          <p:cNvSpPr txBox="1">
            <a:spLocks/>
          </p:cNvSpPr>
          <p:nvPr/>
        </p:nvSpPr>
        <p:spPr>
          <a:xfrm>
            <a:off x="16443270" y="4322627"/>
            <a:ext cx="3441300"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Jupiter</a:t>
            </a:r>
            <a:endParaRPr lang="en-US" sz="2800"/>
          </a:p>
        </p:txBody>
      </p:sp>
      <p:sp>
        <p:nvSpPr>
          <p:cNvPr id="109" name="Google Shape;446;p47"/>
          <p:cNvSpPr txBox="1">
            <a:spLocks/>
          </p:cNvSpPr>
          <p:nvPr/>
        </p:nvSpPr>
        <p:spPr>
          <a:xfrm>
            <a:off x="16470739" y="5040075"/>
            <a:ext cx="4215600" cy="1963800"/>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160" marR="0" lvl="0" indent="-374617" algn="l"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smtClean="0"/>
              <a:t>Time for another Keynote presentation? Or maybe it's your first one.</a:t>
            </a:r>
            <a:endParaRPr lang="en-US"/>
          </a:p>
        </p:txBody>
      </p:sp>
      <p:sp>
        <p:nvSpPr>
          <p:cNvPr id="110" name="Google Shape;447;p47"/>
          <p:cNvSpPr txBox="1">
            <a:spLocks/>
          </p:cNvSpPr>
          <p:nvPr/>
        </p:nvSpPr>
        <p:spPr>
          <a:xfrm>
            <a:off x="4869245" y="8200452"/>
            <a:ext cx="2902199"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r"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Saturn</a:t>
            </a:r>
            <a:endParaRPr lang="en-US" sz="2800"/>
          </a:p>
        </p:txBody>
      </p:sp>
      <p:sp>
        <p:nvSpPr>
          <p:cNvPr id="111" name="Google Shape;448;p47"/>
          <p:cNvSpPr txBox="1">
            <a:spLocks/>
          </p:cNvSpPr>
          <p:nvPr/>
        </p:nvSpPr>
        <p:spPr>
          <a:xfrm>
            <a:off x="3447864" y="9066177"/>
            <a:ext cx="4215600" cy="1963800"/>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160" marR="0" lvl="0" indent="-374617" algn="r"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r"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smtClean="0"/>
              <a:t>Time for another Keynote presentation? Or maybe it's your first one,.</a:t>
            </a:r>
            <a:endParaRPr lang="en-US" dirty="0"/>
          </a:p>
        </p:txBody>
      </p:sp>
      <p:sp>
        <p:nvSpPr>
          <p:cNvPr id="112" name="Google Shape;449;p47"/>
          <p:cNvSpPr txBox="1">
            <a:spLocks/>
          </p:cNvSpPr>
          <p:nvPr/>
        </p:nvSpPr>
        <p:spPr>
          <a:xfrm>
            <a:off x="16457007" y="8200452"/>
            <a:ext cx="3441300"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Mars</a:t>
            </a:r>
            <a:endParaRPr lang="en-US" sz="2800"/>
          </a:p>
        </p:txBody>
      </p:sp>
      <p:sp>
        <p:nvSpPr>
          <p:cNvPr id="113" name="Google Shape;450;p47"/>
          <p:cNvSpPr txBox="1">
            <a:spLocks/>
          </p:cNvSpPr>
          <p:nvPr/>
        </p:nvSpPr>
        <p:spPr>
          <a:xfrm>
            <a:off x="16457008" y="8880727"/>
            <a:ext cx="4215600" cy="1963800"/>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160" marR="0" lvl="0" indent="-374617" algn="l"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dirty="0" smtClean="0"/>
              <a:t>Time for another Keynote presentation? Or maybe it's your first one.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48"/>
          <p:cNvSpPr txBox="1"/>
          <p:nvPr/>
        </p:nvSpPr>
        <p:spPr>
          <a:xfrm>
            <a:off x="250651" y="786714"/>
            <a:ext cx="10307401" cy="1138731"/>
          </a:xfrm>
          <a:prstGeom prst="rect">
            <a:avLst/>
          </a:prstGeom>
          <a:noFill/>
          <a:ln>
            <a:noFill/>
          </a:ln>
        </p:spPr>
        <p:txBody>
          <a:bodyPr spcFirstLastPara="1" wrap="square" lIns="91425" tIns="45699" rIns="91425" bIns="45699" anchor="ctr" anchorCtr="0">
            <a:spAutoFit/>
          </a:bodyPr>
          <a:lstStyle/>
          <a:p>
            <a:r>
              <a:rPr lang="en-US" sz="6800">
                <a:solidFill>
                  <a:schemeClr val="lt1"/>
                </a:solidFill>
                <a:latin typeface="Montserrat Black"/>
                <a:ea typeface="Montserrat Black"/>
                <a:cs typeface="Montserrat Black"/>
                <a:sym typeface="Montserrat Black"/>
              </a:rPr>
              <a:t>Table Of Content</a:t>
            </a:r>
            <a:endParaRPr sz="6800">
              <a:solidFill>
                <a:schemeClr val="lt1"/>
              </a:solidFill>
              <a:latin typeface="Montserrat Black"/>
              <a:ea typeface="Montserrat Black"/>
              <a:cs typeface="Montserrat Black"/>
              <a:sym typeface="Montserrat Black"/>
            </a:endParaRPr>
          </a:p>
        </p:txBody>
      </p:sp>
      <p:sp>
        <p:nvSpPr>
          <p:cNvPr id="469" name="Google Shape;469;p48"/>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11.</a:t>
            </a:r>
            <a:endParaRPr sz="2801" b="1">
              <a:solidFill>
                <a:schemeClr val="lt1"/>
              </a:solidFill>
              <a:latin typeface="Montserrat"/>
              <a:ea typeface="Montserrat"/>
              <a:cs typeface="Montserrat"/>
              <a:sym typeface="Montserrat"/>
            </a:endParaRPr>
          </a:p>
        </p:txBody>
      </p:sp>
      <p:sp>
        <p:nvSpPr>
          <p:cNvPr id="39" name="Google Shape;457;p48"/>
          <p:cNvSpPr txBox="1">
            <a:spLocks/>
          </p:cNvSpPr>
          <p:nvPr/>
        </p:nvSpPr>
        <p:spPr>
          <a:xfrm>
            <a:off x="13128880" y="3145303"/>
            <a:ext cx="2255699" cy="436499"/>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Mercury</a:t>
            </a:r>
            <a:endParaRPr lang="en-US" sz="2800" dirty="0"/>
          </a:p>
        </p:txBody>
      </p:sp>
      <p:sp>
        <p:nvSpPr>
          <p:cNvPr id="40" name="Google Shape;458;p48"/>
          <p:cNvSpPr txBox="1">
            <a:spLocks/>
          </p:cNvSpPr>
          <p:nvPr/>
        </p:nvSpPr>
        <p:spPr>
          <a:xfrm>
            <a:off x="15022169" y="3108200"/>
            <a:ext cx="5880299" cy="1764300"/>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160" marR="0" lvl="0" indent="-374617" algn="l"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smtClean="0"/>
              <a:t>Time for another Keynote presentation? Or maybe it's your first one.</a:t>
            </a:r>
            <a:endParaRPr lang="en-US"/>
          </a:p>
        </p:txBody>
      </p:sp>
      <p:sp>
        <p:nvSpPr>
          <p:cNvPr id="41" name="Google Shape;459;p48"/>
          <p:cNvSpPr txBox="1">
            <a:spLocks/>
          </p:cNvSpPr>
          <p:nvPr/>
        </p:nvSpPr>
        <p:spPr>
          <a:xfrm>
            <a:off x="13128880" y="7001652"/>
            <a:ext cx="2255699" cy="3807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Saturn</a:t>
            </a:r>
            <a:endParaRPr lang="en-US" sz="2800"/>
          </a:p>
        </p:txBody>
      </p:sp>
      <p:sp>
        <p:nvSpPr>
          <p:cNvPr id="42" name="Google Shape;460;p48"/>
          <p:cNvSpPr txBox="1">
            <a:spLocks/>
          </p:cNvSpPr>
          <p:nvPr/>
        </p:nvSpPr>
        <p:spPr>
          <a:xfrm>
            <a:off x="15022174" y="7081847"/>
            <a:ext cx="5880299" cy="1539299"/>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160" marR="0" lvl="0" indent="-374617" algn="l"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dirty="0" smtClean="0"/>
              <a:t>Time for another Keynote presentation? Or maybe it's your first one.</a:t>
            </a:r>
            <a:endParaRPr lang="en-US" dirty="0"/>
          </a:p>
        </p:txBody>
      </p:sp>
      <p:sp>
        <p:nvSpPr>
          <p:cNvPr id="43" name="Google Shape;461;p48"/>
          <p:cNvSpPr txBox="1">
            <a:spLocks/>
          </p:cNvSpPr>
          <p:nvPr/>
        </p:nvSpPr>
        <p:spPr>
          <a:xfrm>
            <a:off x="13128880" y="4998501"/>
            <a:ext cx="2255699" cy="436499"/>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Jupiter</a:t>
            </a:r>
            <a:endParaRPr lang="en-US" sz="2800"/>
          </a:p>
        </p:txBody>
      </p:sp>
      <p:sp>
        <p:nvSpPr>
          <p:cNvPr id="44" name="Google Shape;462;p48"/>
          <p:cNvSpPr txBox="1">
            <a:spLocks/>
          </p:cNvSpPr>
          <p:nvPr/>
        </p:nvSpPr>
        <p:spPr>
          <a:xfrm>
            <a:off x="15022174" y="4906574"/>
            <a:ext cx="5880299" cy="1764300"/>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160" marR="0" lvl="0" indent="-374617" algn="l"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smtClean="0"/>
              <a:t>Time for another Keynote presentation? Or maybe it's your first one.</a:t>
            </a:r>
            <a:endParaRPr lang="en-US"/>
          </a:p>
        </p:txBody>
      </p:sp>
      <p:sp>
        <p:nvSpPr>
          <p:cNvPr id="45" name="Google Shape;463;p48"/>
          <p:cNvSpPr txBox="1">
            <a:spLocks/>
          </p:cNvSpPr>
          <p:nvPr/>
        </p:nvSpPr>
        <p:spPr>
          <a:xfrm>
            <a:off x="13128880" y="8740774"/>
            <a:ext cx="2255699" cy="480599"/>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Mars</a:t>
            </a:r>
            <a:endParaRPr lang="en-US" sz="2800"/>
          </a:p>
        </p:txBody>
      </p:sp>
      <p:sp>
        <p:nvSpPr>
          <p:cNvPr id="46" name="Google Shape;464;p48"/>
          <p:cNvSpPr txBox="1">
            <a:spLocks/>
          </p:cNvSpPr>
          <p:nvPr/>
        </p:nvSpPr>
        <p:spPr>
          <a:xfrm>
            <a:off x="15022174" y="8740774"/>
            <a:ext cx="5880299" cy="1942800"/>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160" marR="0" lvl="0" indent="-374617" algn="l"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smtClean="0"/>
              <a:t>Time for another Keynote presentation? Or maybe it's your first one.</a:t>
            </a:r>
            <a:endParaRPr lang="en-US"/>
          </a:p>
        </p:txBody>
      </p:sp>
      <p:sp>
        <p:nvSpPr>
          <p:cNvPr id="21" name="Picture Placeholder 20"/>
          <p:cNvSpPr>
            <a:spLocks noGrp="1"/>
          </p:cNvSpPr>
          <p:nvPr>
            <p:ph type="pic" sz="quarter" idx="11"/>
          </p:nvPr>
        </p:nvSpPr>
        <p:spPr/>
      </p:sp>
      <p:sp>
        <p:nvSpPr>
          <p:cNvPr id="22" name="Picture Placeholder 21"/>
          <p:cNvSpPr>
            <a:spLocks noGrp="1"/>
          </p:cNvSpPr>
          <p:nvPr>
            <p:ph type="pic" sz="quarter" idx="12"/>
          </p:nvPr>
        </p:nvSpPr>
        <p:spPr/>
      </p:sp>
      <p:sp>
        <p:nvSpPr>
          <p:cNvPr id="23" name="Picture Placeholder 22"/>
          <p:cNvSpPr>
            <a:spLocks noGrp="1"/>
          </p:cNvSpPr>
          <p:nvPr>
            <p:ph type="pic" sz="quarter" idx="13"/>
          </p:nvPr>
        </p:nvSpPr>
        <p:spPr/>
      </p:sp>
      <p:sp>
        <p:nvSpPr>
          <p:cNvPr id="24" name="Picture Placeholder 23"/>
          <p:cNvSpPr>
            <a:spLocks noGrp="1"/>
          </p:cNvSpPr>
          <p:nvPr>
            <p:ph type="pic" sz="quarter" idx="14"/>
          </p:nvPr>
        </p:nvSpPr>
        <p:spPr/>
      </p:sp>
      <p:sp>
        <p:nvSpPr>
          <p:cNvPr id="465" name="Google Shape;465;p48"/>
          <p:cNvSpPr/>
          <p:nvPr/>
        </p:nvSpPr>
        <p:spPr>
          <a:xfrm>
            <a:off x="7613473" y="6069148"/>
            <a:ext cx="704999" cy="704999"/>
          </a:xfrm>
          <a:prstGeom prst="rect">
            <a:avLst/>
          </a:prstGeom>
          <a:solidFill>
            <a:srgbClr val="FDAF13"/>
          </a:solidFill>
          <a:ln>
            <a:noFill/>
          </a:ln>
        </p:spPr>
        <p:txBody>
          <a:bodyPr spcFirstLastPara="1" wrap="square" lIns="91425" tIns="91425" rIns="91425" bIns="91425" anchor="ctr" anchorCtr="0">
            <a:noAutofit/>
          </a:bodyPr>
          <a:lstStyle/>
          <a:p>
            <a:endParaRPr sz="526"/>
          </a:p>
        </p:txBody>
      </p:sp>
      <p:sp>
        <p:nvSpPr>
          <p:cNvPr id="466" name="Google Shape;466;p48"/>
          <p:cNvSpPr/>
          <p:nvPr/>
        </p:nvSpPr>
        <p:spPr>
          <a:xfrm>
            <a:off x="8563497" y="6069148"/>
            <a:ext cx="704999" cy="704999"/>
          </a:xfrm>
          <a:prstGeom prst="rect">
            <a:avLst/>
          </a:prstGeom>
          <a:solidFill>
            <a:srgbClr val="FDAF13"/>
          </a:solidFill>
          <a:ln>
            <a:noFill/>
          </a:ln>
        </p:spPr>
        <p:txBody>
          <a:bodyPr spcFirstLastPara="1" wrap="square" lIns="91425" tIns="91425" rIns="91425" bIns="91425" anchor="ctr" anchorCtr="0">
            <a:noAutofit/>
          </a:bodyPr>
          <a:lstStyle/>
          <a:p>
            <a:endParaRPr sz="526"/>
          </a:p>
        </p:txBody>
      </p:sp>
      <p:sp>
        <p:nvSpPr>
          <p:cNvPr id="467" name="Google Shape;467;p48"/>
          <p:cNvSpPr/>
          <p:nvPr/>
        </p:nvSpPr>
        <p:spPr>
          <a:xfrm>
            <a:off x="8563497" y="7127823"/>
            <a:ext cx="704999" cy="704999"/>
          </a:xfrm>
          <a:prstGeom prst="rect">
            <a:avLst/>
          </a:prstGeom>
          <a:solidFill>
            <a:srgbClr val="FDAF13"/>
          </a:solidFill>
          <a:ln>
            <a:noFill/>
          </a:ln>
        </p:spPr>
        <p:txBody>
          <a:bodyPr spcFirstLastPara="1" wrap="square" lIns="91425" tIns="91425" rIns="91425" bIns="91425" anchor="ctr" anchorCtr="0">
            <a:noAutofit/>
          </a:bodyPr>
          <a:lstStyle/>
          <a:p>
            <a:endParaRPr sz="526"/>
          </a:p>
        </p:txBody>
      </p:sp>
      <p:sp>
        <p:nvSpPr>
          <p:cNvPr id="468" name="Google Shape;468;p48"/>
          <p:cNvSpPr/>
          <p:nvPr/>
        </p:nvSpPr>
        <p:spPr>
          <a:xfrm>
            <a:off x="7613473" y="7127823"/>
            <a:ext cx="704999" cy="704999"/>
          </a:xfrm>
          <a:prstGeom prst="rect">
            <a:avLst/>
          </a:prstGeom>
          <a:solidFill>
            <a:srgbClr val="FDAF13"/>
          </a:solidFill>
          <a:ln>
            <a:noFill/>
          </a:ln>
        </p:spPr>
        <p:txBody>
          <a:bodyPr spcFirstLastPara="1" wrap="square" lIns="91425" tIns="91425" rIns="91425" bIns="91425" anchor="ctr" anchorCtr="0">
            <a:noAutofit/>
          </a:bodyPr>
          <a:lstStyle/>
          <a:p>
            <a:endParaRPr sz="526"/>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49"/>
          <p:cNvSpPr txBox="1"/>
          <p:nvPr/>
        </p:nvSpPr>
        <p:spPr>
          <a:xfrm>
            <a:off x="1844900" y="4686164"/>
            <a:ext cx="10307401"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Page Break</a:t>
            </a:r>
            <a:endParaRPr sz="6800">
              <a:solidFill>
                <a:srgbClr val="10487B"/>
              </a:solidFill>
              <a:latin typeface="Montserrat Black"/>
              <a:ea typeface="Montserrat Black"/>
              <a:cs typeface="Montserrat Black"/>
              <a:sym typeface="Montserrat Black"/>
            </a:endParaRPr>
          </a:p>
        </p:txBody>
      </p:sp>
      <p:sp>
        <p:nvSpPr>
          <p:cNvPr id="475" name="Google Shape;475;p49"/>
          <p:cNvSpPr/>
          <p:nvPr/>
        </p:nvSpPr>
        <p:spPr>
          <a:xfrm>
            <a:off x="1844901" y="5961276"/>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476" name="Google Shape;476;p49"/>
          <p:cNvSpPr txBox="1"/>
          <p:nvPr/>
        </p:nvSpPr>
        <p:spPr>
          <a:xfrm>
            <a:off x="1844902" y="6708852"/>
            <a:ext cx="6223200" cy="1507550"/>
          </a:xfrm>
          <a:prstGeom prst="rect">
            <a:avLst/>
          </a:prstGeom>
          <a:noFill/>
          <a:ln>
            <a:noFill/>
          </a:ln>
        </p:spPr>
        <p:txBody>
          <a:bodyPr spcFirstLastPara="1" wrap="square" lIns="91425" tIns="45699" rIns="91425" bIns="45699" anchor="ctr" anchorCtr="0">
            <a:spAutoFit/>
          </a:bodyPr>
          <a:lstStyle/>
          <a:p>
            <a:r>
              <a:rPr lang="en-US" sz="2299" dirty="0" err="1">
                <a:solidFill>
                  <a:srgbClr val="10487B"/>
                </a:solidFill>
                <a:latin typeface="Open Sans"/>
                <a:ea typeface="Open Sans"/>
                <a:cs typeface="Open Sans"/>
                <a:sym typeface="Open Sans"/>
              </a:rPr>
              <a:t>AboLorem</a:t>
            </a:r>
            <a:r>
              <a:rPr lang="en-US" sz="2299" dirty="0">
                <a:solidFill>
                  <a:srgbClr val="10487B"/>
                </a:solidFill>
                <a:latin typeface="Open Sans"/>
                <a:ea typeface="Open Sans"/>
                <a:cs typeface="Open Sans"/>
                <a:sym typeface="Open Sans"/>
              </a:rPr>
              <a:t> ipsum dolor sit </a:t>
            </a:r>
            <a:r>
              <a:rPr lang="en-US" sz="2299" dirty="0" err="1">
                <a:solidFill>
                  <a:srgbClr val="10487B"/>
                </a:solidFill>
                <a:latin typeface="Open Sans"/>
                <a:ea typeface="Open Sans"/>
                <a:cs typeface="Open Sans"/>
                <a:sym typeface="Open Sans"/>
              </a:rPr>
              <a:t>amet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consectetur</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adipiscing</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elit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sed</a:t>
            </a:r>
            <a:r>
              <a:rPr lang="en-US" sz="2299" dirty="0">
                <a:solidFill>
                  <a:srgbClr val="10487B"/>
                </a:solidFill>
                <a:latin typeface="Open Sans"/>
                <a:ea typeface="Open Sans"/>
                <a:cs typeface="Open Sans"/>
                <a:sym typeface="Open Sans"/>
              </a:rPr>
              <a:t> do </a:t>
            </a:r>
            <a:r>
              <a:rPr lang="en-US" sz="2299" dirty="0" err="1">
                <a:solidFill>
                  <a:srgbClr val="10487B"/>
                </a:solidFill>
                <a:latin typeface="Open Sans"/>
                <a:ea typeface="Open Sans"/>
                <a:cs typeface="Open Sans"/>
                <a:sym typeface="Open Sans"/>
              </a:rPr>
              <a:t>eiusmod</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tempor</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incididunt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ut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labore</a:t>
            </a:r>
            <a:r>
              <a:rPr lang="en-US" sz="2299" dirty="0">
                <a:solidFill>
                  <a:srgbClr val="10487B"/>
                </a:solidFill>
                <a:latin typeface="Open Sans"/>
                <a:ea typeface="Open Sans"/>
                <a:cs typeface="Open Sans"/>
                <a:sym typeface="Open Sans"/>
              </a:rPr>
              <a:t> et </a:t>
            </a:r>
            <a:r>
              <a:rPr lang="en-US" sz="2299" dirty="0" err="1">
                <a:solidFill>
                  <a:srgbClr val="10487B"/>
                </a:solidFill>
                <a:latin typeface="Open Sans"/>
                <a:ea typeface="Open Sans"/>
                <a:cs typeface="Open Sans"/>
                <a:sym typeface="Open Sans"/>
              </a:rPr>
              <a:t>dolore</a:t>
            </a:r>
            <a:r>
              <a:rPr lang="en-US" sz="2299" dirty="0">
                <a:solidFill>
                  <a:srgbClr val="10487B"/>
                </a:solidFill>
                <a:latin typeface="Open Sans"/>
                <a:ea typeface="Open Sans"/>
                <a:cs typeface="Open Sans"/>
                <a:sym typeface="Open Sans"/>
              </a:rPr>
              <a:t> magna </a:t>
            </a:r>
            <a:r>
              <a:rPr lang="en-US" sz="2299" dirty="0" err="1">
                <a:solidFill>
                  <a:srgbClr val="10487B"/>
                </a:solidFill>
                <a:latin typeface="Open Sans"/>
                <a:ea typeface="Open Sans"/>
                <a:cs typeface="Open Sans"/>
                <a:sym typeface="Open Sans"/>
              </a:rPr>
              <a:t>aliqua</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Ut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enim</a:t>
            </a:r>
            <a:r>
              <a:rPr lang="en-US" sz="2299" dirty="0">
                <a:solidFill>
                  <a:srgbClr val="10487B"/>
                </a:solidFill>
                <a:latin typeface="Open Sans"/>
                <a:ea typeface="Open Sans"/>
                <a:cs typeface="Open Sans"/>
                <a:sym typeface="Open Sans"/>
              </a:rPr>
              <a:t> ad minim </a:t>
            </a:r>
            <a:r>
              <a:rPr lang="en-US" sz="2299" dirty="0" err="1">
                <a:solidFill>
                  <a:srgbClr val="10487B"/>
                </a:solidFill>
                <a:latin typeface="Open Sans"/>
                <a:ea typeface="Open Sans"/>
                <a:cs typeface="Open Sans"/>
                <a:sym typeface="Open Sans"/>
              </a:rPr>
              <a:t>veniam</a:t>
            </a:r>
            <a:r>
              <a:rPr lang="en-US" sz="2299" dirty="0">
                <a:solidFill>
                  <a:srgbClr val="10487B"/>
                </a:solidFill>
                <a:latin typeface="Open Sans"/>
                <a:ea typeface="Open Sans"/>
                <a:cs typeface="Open Sans"/>
                <a:sym typeface="Open Sans"/>
              </a:rPr>
              <a:t>.</a:t>
            </a:r>
            <a:endParaRPr sz="2299" dirty="0">
              <a:solidFill>
                <a:srgbClr val="10487B"/>
              </a:solidFill>
              <a:latin typeface="Open Sans"/>
              <a:ea typeface="Open Sans"/>
              <a:cs typeface="Open Sans"/>
              <a:sym typeface="Open Sans"/>
            </a:endParaRPr>
          </a:p>
        </p:txBody>
      </p:sp>
      <p:sp>
        <p:nvSpPr>
          <p:cNvPr id="477" name="Google Shape;477;p49"/>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12.</a:t>
            </a:r>
            <a:endParaRPr sz="2801" b="1">
              <a:solidFill>
                <a:schemeClr val="lt1"/>
              </a:solidFill>
              <a:latin typeface="Montserrat"/>
              <a:ea typeface="Montserrat"/>
              <a:cs typeface="Montserrat"/>
              <a:sym typeface="Montserra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0"/>
          <p:cNvSpPr/>
          <p:nvPr/>
        </p:nvSpPr>
        <p:spPr>
          <a:xfrm>
            <a:off x="9692051" y="8643789"/>
            <a:ext cx="1302900" cy="1300500"/>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483" name="Google Shape;483;p50"/>
          <p:cNvPicPr preferRelativeResize="0"/>
          <p:nvPr/>
        </p:nvPicPr>
        <p:blipFill>
          <a:blip r:embed="rId3">
            <a:alphaModFix/>
          </a:blip>
          <a:stretch>
            <a:fillRect/>
          </a:stretch>
        </p:blipFill>
        <p:spPr>
          <a:xfrm>
            <a:off x="9905351" y="8951139"/>
            <a:ext cx="876301" cy="685799"/>
          </a:xfrm>
          <a:prstGeom prst="rect">
            <a:avLst/>
          </a:prstGeom>
          <a:noFill/>
          <a:ln>
            <a:noFill/>
          </a:ln>
        </p:spPr>
      </p:pic>
      <p:sp>
        <p:nvSpPr>
          <p:cNvPr id="484" name="Google Shape;484;p50"/>
          <p:cNvSpPr/>
          <p:nvPr/>
        </p:nvSpPr>
        <p:spPr>
          <a:xfrm>
            <a:off x="16350451" y="8643810"/>
            <a:ext cx="1302900" cy="1300500"/>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485" name="Google Shape;485;p50"/>
          <p:cNvPicPr preferRelativeResize="0"/>
          <p:nvPr/>
        </p:nvPicPr>
        <p:blipFill>
          <a:blip r:embed="rId4">
            <a:alphaModFix/>
          </a:blip>
          <a:stretch>
            <a:fillRect/>
          </a:stretch>
        </p:blipFill>
        <p:spPr>
          <a:xfrm>
            <a:off x="16620901" y="8917801"/>
            <a:ext cx="762000" cy="752476"/>
          </a:xfrm>
          <a:prstGeom prst="rect">
            <a:avLst/>
          </a:prstGeom>
          <a:noFill/>
          <a:ln>
            <a:noFill/>
          </a:ln>
        </p:spPr>
      </p:pic>
      <p:sp>
        <p:nvSpPr>
          <p:cNvPr id="25" name="Picture Placeholder 24"/>
          <p:cNvSpPr>
            <a:spLocks noGrp="1"/>
          </p:cNvSpPr>
          <p:nvPr>
            <p:ph type="pic" sz="quarter" idx="11"/>
          </p:nvPr>
        </p:nvSpPr>
        <p:spPr/>
      </p:sp>
      <p:sp>
        <p:nvSpPr>
          <p:cNvPr id="26" name="Picture Placeholder 25"/>
          <p:cNvSpPr>
            <a:spLocks noGrp="1"/>
          </p:cNvSpPr>
          <p:nvPr>
            <p:ph type="pic" sz="quarter" idx="12"/>
          </p:nvPr>
        </p:nvSpPr>
        <p:spPr/>
      </p:sp>
      <p:sp>
        <p:nvSpPr>
          <p:cNvPr id="490" name="Google Shape;490;p50"/>
          <p:cNvSpPr txBox="1"/>
          <p:nvPr/>
        </p:nvSpPr>
        <p:spPr>
          <a:xfrm>
            <a:off x="907453" y="2148362"/>
            <a:ext cx="8048399"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Services</a:t>
            </a:r>
            <a:endParaRPr sz="6800">
              <a:solidFill>
                <a:srgbClr val="10487B"/>
              </a:solidFill>
              <a:latin typeface="Montserrat Black"/>
              <a:ea typeface="Montserrat Black"/>
              <a:cs typeface="Montserrat Black"/>
              <a:sym typeface="Montserrat Black"/>
            </a:endParaRPr>
          </a:p>
        </p:txBody>
      </p:sp>
      <p:sp>
        <p:nvSpPr>
          <p:cNvPr id="491" name="Google Shape;491;p50"/>
          <p:cNvSpPr/>
          <p:nvPr/>
        </p:nvSpPr>
        <p:spPr>
          <a:xfrm>
            <a:off x="907453" y="3467876"/>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492" name="Google Shape;492;p50"/>
          <p:cNvSpPr txBox="1"/>
          <p:nvPr/>
        </p:nvSpPr>
        <p:spPr>
          <a:xfrm>
            <a:off x="907450" y="4230302"/>
            <a:ext cx="6223200" cy="1507550"/>
          </a:xfrm>
          <a:prstGeom prst="rect">
            <a:avLst/>
          </a:prstGeom>
          <a:noFill/>
          <a:ln>
            <a:noFill/>
          </a:ln>
        </p:spPr>
        <p:txBody>
          <a:bodyPr spcFirstLastPara="1" wrap="square" lIns="91425" tIns="45699" rIns="91425" bIns="45699" anchor="ctr" anchorCtr="0">
            <a:spAutoFit/>
          </a:bodyPr>
          <a:lstStyle/>
          <a:p>
            <a:r>
              <a:rPr lang="en-US" sz="2299" dirty="0" err="1">
                <a:solidFill>
                  <a:srgbClr val="10487B"/>
                </a:solidFill>
                <a:latin typeface="Open Sans"/>
                <a:ea typeface="Open Sans"/>
                <a:cs typeface="Open Sans"/>
                <a:sym typeface="Open Sans"/>
              </a:rPr>
              <a:t>AboLorem</a:t>
            </a:r>
            <a:r>
              <a:rPr lang="en-US" sz="2299">
                <a:solidFill>
                  <a:srgbClr val="10487B"/>
                </a:solidFill>
                <a:latin typeface="Open Sans"/>
                <a:ea typeface="Open Sans"/>
                <a:cs typeface="Open Sans"/>
                <a:sym typeface="Open Sans"/>
              </a:rPr>
              <a:t> ipsum dolor sit </a:t>
            </a:r>
            <a:r>
              <a:rPr lang="en-US" sz="2299" dirty="0" err="1">
                <a:solidFill>
                  <a:srgbClr val="10487B"/>
                </a:solidFill>
                <a:latin typeface="Open Sans"/>
                <a:ea typeface="Open Sans"/>
                <a:cs typeface="Open Sans"/>
                <a:sym typeface="Open Sans"/>
              </a:rPr>
              <a:t>amet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consectetur</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adipiscing</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elit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sed</a:t>
            </a:r>
            <a:r>
              <a:rPr lang="en-US" sz="2299" dirty="0">
                <a:solidFill>
                  <a:srgbClr val="10487B"/>
                </a:solidFill>
                <a:latin typeface="Open Sans"/>
                <a:ea typeface="Open Sans"/>
                <a:cs typeface="Open Sans"/>
                <a:sym typeface="Open Sans"/>
              </a:rPr>
              <a:t> do </a:t>
            </a:r>
            <a:r>
              <a:rPr lang="en-US" sz="2299" dirty="0" err="1">
                <a:solidFill>
                  <a:srgbClr val="10487B"/>
                </a:solidFill>
                <a:latin typeface="Open Sans"/>
                <a:ea typeface="Open Sans"/>
                <a:cs typeface="Open Sans"/>
                <a:sym typeface="Open Sans"/>
              </a:rPr>
              <a:t>eiusmod</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tempor</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incididunt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ut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labore</a:t>
            </a:r>
            <a:r>
              <a:rPr lang="en-US" sz="2299" dirty="0">
                <a:solidFill>
                  <a:srgbClr val="10487B"/>
                </a:solidFill>
                <a:latin typeface="Open Sans"/>
                <a:ea typeface="Open Sans"/>
                <a:cs typeface="Open Sans"/>
                <a:sym typeface="Open Sans"/>
              </a:rPr>
              <a:t> et </a:t>
            </a:r>
            <a:r>
              <a:rPr lang="en-US" sz="2299" dirty="0" err="1">
                <a:solidFill>
                  <a:srgbClr val="10487B"/>
                </a:solidFill>
                <a:latin typeface="Open Sans"/>
                <a:ea typeface="Open Sans"/>
                <a:cs typeface="Open Sans"/>
                <a:sym typeface="Open Sans"/>
              </a:rPr>
              <a:t>dolore</a:t>
            </a:r>
            <a:r>
              <a:rPr lang="en-US" sz="2299" dirty="0">
                <a:solidFill>
                  <a:srgbClr val="10487B"/>
                </a:solidFill>
                <a:latin typeface="Open Sans"/>
                <a:ea typeface="Open Sans"/>
                <a:cs typeface="Open Sans"/>
                <a:sym typeface="Open Sans"/>
              </a:rPr>
              <a:t> magna </a:t>
            </a:r>
            <a:r>
              <a:rPr lang="en-US" sz="2299" dirty="0" err="1">
                <a:solidFill>
                  <a:srgbClr val="10487B"/>
                </a:solidFill>
                <a:latin typeface="Open Sans"/>
                <a:ea typeface="Open Sans"/>
                <a:cs typeface="Open Sans"/>
                <a:sym typeface="Open Sans"/>
              </a:rPr>
              <a:t>aliqua</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Ut</a:t>
            </a:r>
            <a:r>
              <a:rPr lang="en-US" sz="2299" dirty="0">
                <a:solidFill>
                  <a:srgbClr val="10487B"/>
                </a:solidFill>
                <a:latin typeface="Open Sans"/>
                <a:ea typeface="Open Sans"/>
                <a:cs typeface="Open Sans"/>
                <a:sym typeface="Open Sans"/>
              </a:rPr>
              <a:t> </a:t>
            </a:r>
            <a:r>
              <a:rPr lang="en-US" sz="2299" dirty="0" err="1">
                <a:solidFill>
                  <a:srgbClr val="10487B"/>
                </a:solidFill>
                <a:latin typeface="Open Sans"/>
                <a:ea typeface="Open Sans"/>
                <a:cs typeface="Open Sans"/>
                <a:sym typeface="Open Sans"/>
              </a:rPr>
              <a:t>enim</a:t>
            </a:r>
            <a:r>
              <a:rPr lang="en-US" sz="2299" dirty="0">
                <a:solidFill>
                  <a:srgbClr val="10487B"/>
                </a:solidFill>
                <a:latin typeface="Open Sans"/>
                <a:ea typeface="Open Sans"/>
                <a:cs typeface="Open Sans"/>
                <a:sym typeface="Open Sans"/>
              </a:rPr>
              <a:t> ad minim </a:t>
            </a:r>
            <a:r>
              <a:rPr lang="en-US" sz="2299" dirty="0" err="1">
                <a:solidFill>
                  <a:srgbClr val="10487B"/>
                </a:solidFill>
                <a:latin typeface="Open Sans"/>
                <a:ea typeface="Open Sans"/>
                <a:cs typeface="Open Sans"/>
                <a:sym typeface="Open Sans"/>
              </a:rPr>
              <a:t>veniam</a:t>
            </a:r>
            <a:r>
              <a:rPr lang="en-US" sz="2299" dirty="0">
                <a:solidFill>
                  <a:srgbClr val="10487B"/>
                </a:solidFill>
                <a:latin typeface="Open Sans"/>
                <a:ea typeface="Open Sans"/>
                <a:cs typeface="Open Sans"/>
                <a:sym typeface="Open Sans"/>
              </a:rPr>
              <a:t>.</a:t>
            </a:r>
            <a:endParaRPr sz="2299" dirty="0">
              <a:solidFill>
                <a:srgbClr val="10487B"/>
              </a:solidFill>
              <a:latin typeface="Open Sans"/>
              <a:ea typeface="Open Sans"/>
              <a:cs typeface="Open Sans"/>
              <a:sym typeface="Open Sans"/>
            </a:endParaRPr>
          </a:p>
        </p:txBody>
      </p:sp>
      <p:sp>
        <p:nvSpPr>
          <p:cNvPr id="493" name="Google Shape;493;p50"/>
          <p:cNvSpPr/>
          <p:nvPr/>
        </p:nvSpPr>
        <p:spPr>
          <a:xfrm>
            <a:off x="907449" y="6878901"/>
            <a:ext cx="6887400" cy="3102601"/>
          </a:xfrm>
          <a:prstGeom prst="rect">
            <a:avLst/>
          </a:prstGeom>
          <a:solidFill>
            <a:srgbClr val="1C4587"/>
          </a:solidFill>
          <a:ln>
            <a:noFill/>
          </a:ln>
          <a:effectLst>
            <a:outerShdw blurRad="557213" dist="190500" dir="8340000" algn="bl" rotWithShape="0">
              <a:srgbClr val="073763">
                <a:alpha val="71000"/>
              </a:srgbClr>
            </a:outerShdw>
          </a:effectLst>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494" name="Google Shape;494;p50"/>
          <p:cNvSpPr txBox="1"/>
          <p:nvPr/>
        </p:nvSpPr>
        <p:spPr>
          <a:xfrm>
            <a:off x="1913350" y="7276270"/>
            <a:ext cx="4560600" cy="2259294"/>
          </a:xfrm>
          <a:prstGeom prst="rect">
            <a:avLst/>
          </a:prstGeom>
          <a:noFill/>
          <a:ln>
            <a:noFill/>
          </a:ln>
        </p:spPr>
        <p:txBody>
          <a:bodyPr spcFirstLastPara="1" wrap="square" lIns="91425" tIns="45699" rIns="91425" bIns="45699" anchor="ctr" anchorCtr="0">
            <a:spAutoFit/>
          </a:bodyPr>
          <a:lstStyle/>
          <a:p>
            <a:pPr>
              <a:lnSpc>
                <a:spcPct val="90000"/>
              </a:lnSpc>
              <a:spcBef>
                <a:spcPts val="2000"/>
              </a:spcBef>
              <a:buClr>
                <a:schemeClr val="dk1"/>
              </a:buClr>
              <a:buSzPts val="1100"/>
            </a:pPr>
            <a:r>
              <a:rPr lang="en-US" sz="2299">
                <a:solidFill>
                  <a:schemeClr val="lt1"/>
                </a:solidFill>
                <a:latin typeface="Open Sans"/>
                <a:ea typeface="Open Sans"/>
                <a:cs typeface="Open Sans"/>
                <a:sym typeface="Open Sans"/>
              </a:rPr>
              <a:t>Time for another Keynote presentation? </a:t>
            </a:r>
            <a:r>
              <a:rPr lang="en-US" sz="2299" dirty="0">
                <a:solidFill>
                  <a:schemeClr val="lt1"/>
                </a:solidFill>
                <a:latin typeface="Open Sans"/>
                <a:ea typeface="Open Sans"/>
                <a:cs typeface="Open Sans"/>
                <a:sym typeface="Open Sans"/>
              </a:rPr>
              <a:t>Or maybe it's your first one, and your hands are already sweating at the thought of having to speak in front of a crowd.</a:t>
            </a:r>
            <a:endParaRPr sz="2299" dirty="0">
              <a:solidFill>
                <a:schemeClr val="lt1"/>
              </a:solidFill>
              <a:latin typeface="Open Sans"/>
              <a:ea typeface="Open Sans"/>
              <a:cs typeface="Open Sans"/>
              <a:sym typeface="Open Sans"/>
            </a:endParaRPr>
          </a:p>
        </p:txBody>
      </p:sp>
      <p:sp>
        <p:nvSpPr>
          <p:cNvPr id="495" name="Google Shape;495;p50"/>
          <p:cNvSpPr/>
          <p:nvPr/>
        </p:nvSpPr>
        <p:spPr>
          <a:xfrm>
            <a:off x="7910949" y="6878901"/>
            <a:ext cx="252301" cy="3102601"/>
          </a:xfrm>
          <a:prstGeom prst="rect">
            <a:avLst/>
          </a:prstGeom>
          <a:solidFill>
            <a:srgbClr val="FDAF13"/>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496" name="Google Shape;496;p50"/>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13.</a:t>
            </a:r>
            <a:endParaRPr sz="2801" b="1">
              <a:solidFill>
                <a:schemeClr val="lt1"/>
              </a:solidFill>
              <a:latin typeface="Montserrat"/>
              <a:ea typeface="Montserrat"/>
              <a:cs typeface="Montserrat"/>
              <a:sym typeface="Montserrat"/>
            </a:endParaRPr>
          </a:p>
        </p:txBody>
      </p:sp>
      <p:sp>
        <p:nvSpPr>
          <p:cNvPr id="35" name="Google Shape;486;p50"/>
          <p:cNvSpPr txBox="1">
            <a:spLocks/>
          </p:cNvSpPr>
          <p:nvPr/>
        </p:nvSpPr>
        <p:spPr>
          <a:xfrm>
            <a:off x="9865287" y="10163701"/>
            <a:ext cx="2643901"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Jupite</a:t>
            </a:r>
            <a:endParaRPr lang="en-US" sz="2800" dirty="0"/>
          </a:p>
        </p:txBody>
      </p:sp>
      <p:sp>
        <p:nvSpPr>
          <p:cNvPr id="36" name="Google Shape;487;p50"/>
          <p:cNvSpPr txBox="1">
            <a:spLocks/>
          </p:cNvSpPr>
          <p:nvPr/>
        </p:nvSpPr>
        <p:spPr>
          <a:xfrm>
            <a:off x="9834976" y="10892701"/>
            <a:ext cx="6065400" cy="1300500"/>
          </a:xfrm>
          <a:prstGeom prst="rect">
            <a:avLst/>
          </a:prstGeom>
          <a:noFill/>
          <a:ln>
            <a:noFill/>
          </a:ln>
        </p:spPr>
        <p:txBody>
          <a:bodyPr spcFirstLastPara="1" wrap="square" lIns="91425" tIns="45699" rIns="91425" bIns="45699" anchor="t" anchorCtr="0">
            <a:normAutofit fontScale="92500"/>
          </a:bodyPr>
          <a:lstStyle>
            <a:defPPr marR="0" lvl="0" algn="l" rtl="0">
              <a:lnSpc>
                <a:spcPct val="100000"/>
              </a:lnSpc>
              <a:spcBef>
                <a:spcPts val="0"/>
              </a:spcBef>
              <a:spcAft>
                <a:spcPts val="0"/>
              </a:spcAft>
            </a:defPPr>
            <a:lvl1pPr marL="457160" marR="0" lvl="0" indent="-374617" algn="l"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smtClean="0"/>
              <a:t>Lorem Ipsum has been the industry's standard dummy text ever since the 1500s, when an unknown printer took a galley of type.</a:t>
            </a:r>
            <a:endParaRPr lang="en-US"/>
          </a:p>
        </p:txBody>
      </p:sp>
      <p:sp>
        <p:nvSpPr>
          <p:cNvPr id="37" name="Google Shape;488;p50"/>
          <p:cNvSpPr txBox="1">
            <a:spLocks/>
          </p:cNvSpPr>
          <p:nvPr/>
        </p:nvSpPr>
        <p:spPr>
          <a:xfrm>
            <a:off x="16463325" y="10163701"/>
            <a:ext cx="2643901"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Mars</a:t>
            </a:r>
            <a:endParaRPr lang="en-US" sz="2800"/>
          </a:p>
        </p:txBody>
      </p:sp>
      <p:sp>
        <p:nvSpPr>
          <p:cNvPr id="38" name="Google Shape;489;p50"/>
          <p:cNvSpPr txBox="1">
            <a:spLocks/>
          </p:cNvSpPr>
          <p:nvPr/>
        </p:nvSpPr>
        <p:spPr>
          <a:xfrm>
            <a:off x="16463327" y="10892701"/>
            <a:ext cx="6065400" cy="1300500"/>
          </a:xfrm>
          <a:prstGeom prst="rect">
            <a:avLst/>
          </a:prstGeom>
          <a:noFill/>
          <a:ln>
            <a:noFill/>
          </a:ln>
        </p:spPr>
        <p:txBody>
          <a:bodyPr spcFirstLastPara="1" wrap="square" lIns="91425" tIns="45699" rIns="91425" bIns="45699" anchor="t" anchorCtr="0">
            <a:normAutofit fontScale="92500"/>
          </a:bodyPr>
          <a:lstStyle>
            <a:defPPr marR="0" lvl="0" algn="l" rtl="0">
              <a:lnSpc>
                <a:spcPct val="100000"/>
              </a:lnSpc>
              <a:spcBef>
                <a:spcPts val="0"/>
              </a:spcBef>
              <a:spcAft>
                <a:spcPts val="0"/>
              </a:spcAft>
            </a:defPPr>
            <a:lvl1pPr marL="457160" marR="0" lvl="0" indent="-374617" algn="l" rtl="0">
              <a:lnSpc>
                <a:spcPct val="90000"/>
              </a:lnSpc>
              <a:spcBef>
                <a:spcPts val="2000"/>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1pPr>
            <a:lvl2pPr marL="914323" marR="0" lvl="1"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2pPr>
            <a:lvl3pPr marL="1371483" marR="0" lvl="2"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3pPr>
            <a:lvl4pPr marL="1828646" marR="0" lvl="3"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4pPr>
            <a:lvl5pPr marL="2285806" marR="0" lvl="4"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5pPr>
            <a:lvl6pPr marL="2742966" marR="0" lvl="5"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6pPr>
            <a:lvl7pPr marL="3200129" marR="0" lvl="6"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7pPr>
            <a:lvl8pPr marL="3657289" marR="0" lvl="7"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8pPr>
            <a:lvl9pPr marL="4114451" marR="0" lvl="8" indent="-374617" algn="l" rtl="0">
              <a:lnSpc>
                <a:spcPct val="90000"/>
              </a:lnSpc>
              <a:spcBef>
                <a:spcPts val="1001"/>
              </a:spcBef>
              <a:spcAft>
                <a:spcPts val="0"/>
              </a:spcAft>
              <a:buClr>
                <a:schemeClr val="dk1"/>
              </a:buClr>
              <a:buSzPts val="2300"/>
              <a:buFont typeface="Open Sans"/>
              <a:buChar char="•"/>
              <a:defRPr sz="2299" b="0" i="0" u="none" strike="noStrike" cap="none">
                <a:solidFill>
                  <a:schemeClr val="dk1"/>
                </a:solidFill>
                <a:latin typeface="Open Sans"/>
                <a:ea typeface="Open Sans"/>
                <a:cs typeface="Open Sans"/>
                <a:sym typeface="Open Sans"/>
              </a:defRPr>
            </a:lvl9pPr>
          </a:lstStyle>
          <a:p>
            <a:pPr marL="0" indent="0">
              <a:buFont typeface="Open Sans"/>
              <a:buNone/>
            </a:pPr>
            <a:r>
              <a:rPr lang="en-US" smtClean="0"/>
              <a:t>Lorem Ipsum has been the industry's standard dummy text ever since the 1500s, when an unknown printer took a galley of type.</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Google Shape;501;p51"/>
          <p:cNvSpPr txBox="1"/>
          <p:nvPr/>
        </p:nvSpPr>
        <p:spPr>
          <a:xfrm>
            <a:off x="1882476" y="1595212"/>
            <a:ext cx="6701701"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Services</a:t>
            </a:r>
            <a:endParaRPr sz="6800">
              <a:solidFill>
                <a:srgbClr val="10487B"/>
              </a:solidFill>
              <a:latin typeface="Montserrat Black"/>
              <a:ea typeface="Montserrat Black"/>
              <a:cs typeface="Montserrat Black"/>
              <a:sym typeface="Montserrat Black"/>
            </a:endParaRPr>
          </a:p>
        </p:txBody>
      </p:sp>
      <p:sp>
        <p:nvSpPr>
          <p:cNvPr id="502" name="Google Shape;502;p51"/>
          <p:cNvSpPr/>
          <p:nvPr/>
        </p:nvSpPr>
        <p:spPr>
          <a:xfrm>
            <a:off x="1958677" y="2897424"/>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503" name="Google Shape;503;p51"/>
          <p:cNvSpPr txBox="1"/>
          <p:nvPr/>
        </p:nvSpPr>
        <p:spPr>
          <a:xfrm>
            <a:off x="1502775" y="6791853"/>
            <a:ext cx="6866400" cy="615651"/>
          </a:xfrm>
          <a:prstGeom prst="rect">
            <a:avLst/>
          </a:prstGeom>
          <a:noFill/>
          <a:ln>
            <a:noFill/>
          </a:ln>
        </p:spPr>
        <p:txBody>
          <a:bodyPr spcFirstLastPara="1" wrap="square" lIns="91425" tIns="91425" rIns="91425" bIns="91425" anchor="t" anchorCtr="0">
            <a:spAutoFit/>
          </a:bodyPr>
          <a:lstStyle/>
          <a:p>
            <a:pPr algn="ctr"/>
            <a:r>
              <a:rPr lang="en-US" sz="2801" b="1">
                <a:solidFill>
                  <a:schemeClr val="lt1"/>
                </a:solidFill>
                <a:latin typeface="Montserrat"/>
                <a:ea typeface="Montserrat"/>
                <a:cs typeface="Montserrat"/>
                <a:sym typeface="Montserrat"/>
              </a:rPr>
              <a:t>Lorem ipsum dolor sit amet.</a:t>
            </a:r>
            <a:endParaRPr sz="2801" b="1">
              <a:solidFill>
                <a:schemeClr val="lt1"/>
              </a:solidFill>
              <a:latin typeface="Montserrat"/>
              <a:ea typeface="Montserrat"/>
              <a:cs typeface="Montserrat"/>
              <a:sym typeface="Montserrat"/>
            </a:endParaRPr>
          </a:p>
        </p:txBody>
      </p:sp>
      <p:sp>
        <p:nvSpPr>
          <p:cNvPr id="504" name="Google Shape;504;p51"/>
          <p:cNvSpPr txBox="1"/>
          <p:nvPr/>
        </p:nvSpPr>
        <p:spPr>
          <a:xfrm>
            <a:off x="8773876" y="6791853"/>
            <a:ext cx="6866400" cy="615651"/>
          </a:xfrm>
          <a:prstGeom prst="rect">
            <a:avLst/>
          </a:prstGeom>
          <a:noFill/>
          <a:ln>
            <a:noFill/>
          </a:ln>
        </p:spPr>
        <p:txBody>
          <a:bodyPr spcFirstLastPara="1" wrap="square" lIns="91425" tIns="91425" rIns="91425" bIns="91425" anchor="t" anchorCtr="0">
            <a:spAutoFit/>
          </a:bodyPr>
          <a:lstStyle/>
          <a:p>
            <a:pPr algn="ctr"/>
            <a:r>
              <a:rPr lang="en-US" sz="2801" b="1">
                <a:solidFill>
                  <a:schemeClr val="lt1"/>
                </a:solidFill>
                <a:latin typeface="Montserrat"/>
                <a:ea typeface="Montserrat"/>
                <a:cs typeface="Montserrat"/>
                <a:sym typeface="Montserrat"/>
              </a:rPr>
              <a:t>Lorem ipsum dolor sit amet.</a:t>
            </a:r>
            <a:endParaRPr sz="2801" b="1">
              <a:solidFill>
                <a:schemeClr val="lt1"/>
              </a:solidFill>
              <a:latin typeface="Montserrat"/>
              <a:ea typeface="Montserrat"/>
              <a:cs typeface="Montserrat"/>
              <a:sym typeface="Montserrat"/>
            </a:endParaRPr>
          </a:p>
        </p:txBody>
      </p:sp>
      <p:sp>
        <p:nvSpPr>
          <p:cNvPr id="505" name="Google Shape;505;p51"/>
          <p:cNvSpPr txBox="1"/>
          <p:nvPr/>
        </p:nvSpPr>
        <p:spPr>
          <a:xfrm>
            <a:off x="16121177" y="6791853"/>
            <a:ext cx="6866400" cy="615651"/>
          </a:xfrm>
          <a:prstGeom prst="rect">
            <a:avLst/>
          </a:prstGeom>
          <a:noFill/>
          <a:ln>
            <a:noFill/>
          </a:ln>
        </p:spPr>
        <p:txBody>
          <a:bodyPr spcFirstLastPara="1" wrap="square" lIns="91425" tIns="91425" rIns="91425" bIns="91425" anchor="t" anchorCtr="0">
            <a:spAutoFit/>
          </a:bodyPr>
          <a:lstStyle/>
          <a:p>
            <a:pPr algn="ctr"/>
            <a:r>
              <a:rPr lang="en-US" sz="2801" b="1">
                <a:solidFill>
                  <a:schemeClr val="lt1"/>
                </a:solidFill>
                <a:latin typeface="Montserrat"/>
                <a:ea typeface="Montserrat"/>
                <a:cs typeface="Montserrat"/>
                <a:sym typeface="Montserrat"/>
              </a:rPr>
              <a:t>Lorem ipsum dolor sit amet.</a:t>
            </a:r>
            <a:endParaRPr sz="2801" b="1">
              <a:solidFill>
                <a:schemeClr val="lt1"/>
              </a:solidFill>
              <a:latin typeface="Montserrat"/>
              <a:ea typeface="Montserrat"/>
              <a:cs typeface="Montserrat"/>
              <a:sym typeface="Montserrat"/>
            </a:endParaRPr>
          </a:p>
        </p:txBody>
      </p:sp>
      <p:sp>
        <p:nvSpPr>
          <p:cNvPr id="506" name="Google Shape;506;p51"/>
          <p:cNvSpPr txBox="1"/>
          <p:nvPr/>
        </p:nvSpPr>
        <p:spPr>
          <a:xfrm>
            <a:off x="16458377" y="3172443"/>
            <a:ext cx="6191999" cy="2719420"/>
          </a:xfrm>
          <a:prstGeom prst="rect">
            <a:avLst/>
          </a:prstGeom>
          <a:noFill/>
          <a:ln>
            <a:noFill/>
          </a:ln>
        </p:spPr>
        <p:txBody>
          <a:bodyPr spcFirstLastPara="1" wrap="square" lIns="91425" tIns="45699" rIns="91425" bIns="45699" anchor="ctr" anchorCtr="0">
            <a:spAutoFit/>
          </a:bodyPr>
          <a:lstStyle/>
          <a:p>
            <a:pPr>
              <a:lnSpc>
                <a:spcPct val="90000"/>
              </a:lnSpc>
              <a:spcBef>
                <a:spcPts val="2000"/>
              </a:spcBef>
              <a:buSzPts val="1100"/>
            </a:pPr>
            <a:r>
              <a:rPr lang="en-US" sz="2801">
                <a:solidFill>
                  <a:schemeClr val="lt1"/>
                </a:solidFill>
                <a:latin typeface="Open Sans"/>
                <a:ea typeface="Open Sans"/>
                <a:cs typeface="Open Sans"/>
                <a:sym typeface="Open Sans"/>
              </a:rPr>
              <a:t>Time for another Keynote presentation? Or maybe it's your first one, and your hands are already sweating at the thought of having to speak in front of a crowd.</a:t>
            </a:r>
            <a:endParaRPr sz="2801">
              <a:solidFill>
                <a:schemeClr val="lt1"/>
              </a:solidFill>
              <a:latin typeface="Open Sans"/>
              <a:ea typeface="Open Sans"/>
              <a:cs typeface="Open Sans"/>
              <a:sym typeface="Open Sans"/>
            </a:endParaRPr>
          </a:p>
          <a:p>
            <a:endParaRPr sz="2801">
              <a:solidFill>
                <a:schemeClr val="lt1"/>
              </a:solidFill>
              <a:latin typeface="Open Sans"/>
              <a:ea typeface="Open Sans"/>
              <a:cs typeface="Open Sans"/>
              <a:sym typeface="Open Sans"/>
            </a:endParaRPr>
          </a:p>
        </p:txBody>
      </p:sp>
      <p:sp>
        <p:nvSpPr>
          <p:cNvPr id="507" name="Google Shape;507;p51"/>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14.</a:t>
            </a:r>
            <a:endParaRPr sz="2801" b="1">
              <a:solidFill>
                <a:schemeClr val="lt1"/>
              </a:solidFill>
              <a:latin typeface="Montserrat"/>
              <a:ea typeface="Montserrat"/>
              <a:cs typeface="Montserrat"/>
              <a:sym typeface="Montserrat"/>
            </a:endParaRPr>
          </a:p>
        </p:txBody>
      </p:sp>
      <p:sp>
        <p:nvSpPr>
          <p:cNvPr id="508" name="Google Shape;508;p51"/>
          <p:cNvSpPr txBox="1"/>
          <p:nvPr/>
        </p:nvSpPr>
        <p:spPr>
          <a:xfrm>
            <a:off x="2104939" y="3756107"/>
            <a:ext cx="5443199" cy="1861365"/>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509" name="Google Shape;509;p51"/>
          <p:cNvSpPr txBox="1"/>
          <p:nvPr/>
        </p:nvSpPr>
        <p:spPr>
          <a:xfrm>
            <a:off x="8369164" y="3756107"/>
            <a:ext cx="5443199" cy="1861365"/>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2" name="Picture Placeholder 1"/>
          <p:cNvSpPr>
            <a:spLocks noGrp="1"/>
          </p:cNvSpPr>
          <p:nvPr>
            <p:ph type="pic" sz="quarter" idx="11"/>
          </p:nvPr>
        </p:nvSpPr>
        <p:spPr/>
      </p:sp>
      <p:sp>
        <p:nvSpPr>
          <p:cNvPr id="3" name="Picture Placeholder 2"/>
          <p:cNvSpPr>
            <a:spLocks noGrp="1"/>
          </p:cNvSpPr>
          <p:nvPr>
            <p:ph type="pic" sz="quarter" idx="12"/>
          </p:nvPr>
        </p:nvSpPr>
        <p:spPr/>
      </p:sp>
      <p:sp>
        <p:nvSpPr>
          <p:cNvPr id="4" name="Picture Placeholder 3"/>
          <p:cNvSpPr>
            <a:spLocks noGrp="1"/>
          </p:cNvSpPr>
          <p:nvPr>
            <p:ph type="pic" sz="quarter" idx="13"/>
          </p:nvPr>
        </p:nvSpPr>
        <p:spPr/>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13"/>
        <p:cNvGrpSpPr/>
        <p:nvPr/>
      </p:nvGrpSpPr>
      <p:grpSpPr>
        <a:xfrm>
          <a:off x="0" y="0"/>
          <a:ext cx="0" cy="0"/>
          <a:chOff x="0" y="0"/>
          <a:chExt cx="0" cy="0"/>
        </a:xfrm>
      </p:grpSpPr>
      <p:sp>
        <p:nvSpPr>
          <p:cNvPr id="514" name="Google Shape;514;p52"/>
          <p:cNvSpPr txBox="1">
            <a:spLocks noGrp="1"/>
          </p:cNvSpPr>
          <p:nvPr>
            <p:ph type="subTitle" idx="1"/>
          </p:nvPr>
        </p:nvSpPr>
        <p:spPr/>
        <p:txBody>
          <a:bodyPr>
            <a:noAutofit/>
          </a:bodyPr>
          <a:lstStyle/>
          <a:p>
            <a:r>
              <a:rPr lang="en-US" sz="2800" smtClean="0"/>
              <a:t>Jupiter</a:t>
            </a:r>
            <a:endParaRPr lang="en-US" sz="2800"/>
          </a:p>
        </p:txBody>
      </p:sp>
      <p:sp>
        <p:nvSpPr>
          <p:cNvPr id="515" name="Google Shape;515;p52"/>
          <p:cNvSpPr txBox="1">
            <a:spLocks noGrp="1"/>
          </p:cNvSpPr>
          <p:nvPr>
            <p:ph type="body" idx="2"/>
          </p:nvPr>
        </p:nvSpPr>
        <p:spPr>
          <a:xfrm>
            <a:off x="17089950" y="7956275"/>
            <a:ext cx="6065400" cy="1873525"/>
          </a:xfrm>
        </p:spPr>
        <p:txBody>
          <a:bodyPr>
            <a:noAutofit/>
          </a:bodyPr>
          <a:lstStyle/>
          <a:p>
            <a:pPr marL="82543" indent="0">
              <a:buNone/>
            </a:pPr>
            <a:r>
              <a:rPr lang="en-US" sz="2300" smtClean="0">
                <a:solidFill>
                  <a:srgbClr val="002060"/>
                </a:solidFill>
              </a:rPr>
              <a:t>Lorem Ipsum has been the industry's standard dummy text ever since the 1500s, when an unknown printer took a galley of type.</a:t>
            </a:r>
            <a:endParaRPr lang="en-US" sz="2300">
              <a:solidFill>
                <a:srgbClr val="002060"/>
              </a:solidFill>
            </a:endParaRPr>
          </a:p>
        </p:txBody>
      </p:sp>
      <p:sp>
        <p:nvSpPr>
          <p:cNvPr id="516" name="Google Shape;516;p52"/>
          <p:cNvSpPr txBox="1">
            <a:spLocks noGrp="1"/>
          </p:cNvSpPr>
          <p:nvPr>
            <p:ph type="subTitle" idx="3"/>
          </p:nvPr>
        </p:nvSpPr>
        <p:spPr/>
        <p:txBody>
          <a:bodyPr>
            <a:noAutofit/>
          </a:bodyPr>
          <a:lstStyle/>
          <a:p>
            <a:r>
              <a:rPr lang="en-US" sz="2800" smtClean="0"/>
              <a:t>Mars</a:t>
            </a:r>
            <a:endParaRPr lang="en-US" sz="2800"/>
          </a:p>
        </p:txBody>
      </p:sp>
      <p:sp>
        <p:nvSpPr>
          <p:cNvPr id="517" name="Google Shape;517;p52"/>
          <p:cNvSpPr txBox="1">
            <a:spLocks noGrp="1"/>
          </p:cNvSpPr>
          <p:nvPr>
            <p:ph type="body" idx="4"/>
          </p:nvPr>
        </p:nvSpPr>
        <p:spPr/>
        <p:txBody>
          <a:bodyPr>
            <a:normAutofit fontScale="92500" lnSpcReduction="20000"/>
          </a:bodyPr>
          <a:lstStyle/>
          <a:p>
            <a:pPr marL="82543" indent="0">
              <a:buNone/>
            </a:pPr>
            <a:r>
              <a:rPr lang="en-US" dirty="0" smtClean="0">
                <a:solidFill>
                  <a:srgbClr val="002060"/>
                </a:solidFill>
              </a:rPr>
              <a:t>Lorem Ipsum </a:t>
            </a:r>
            <a:r>
              <a:rPr lang="en-US" sz="2500" dirty="0" smtClean="0">
                <a:solidFill>
                  <a:srgbClr val="002060"/>
                </a:solidFill>
              </a:rPr>
              <a:t>has</a:t>
            </a:r>
            <a:r>
              <a:rPr lang="en-US" dirty="0" smtClean="0">
                <a:solidFill>
                  <a:srgbClr val="002060"/>
                </a:solidFill>
              </a:rPr>
              <a:t> been the industry's standard dummy text ever since the 1500s, when an unknown printer took a galley of type.</a:t>
            </a:r>
            <a:endParaRPr lang="en-US" dirty="0">
              <a:solidFill>
                <a:srgbClr val="002060"/>
              </a:solidFill>
            </a:endParaRPr>
          </a:p>
        </p:txBody>
      </p:sp>
      <p:sp>
        <p:nvSpPr>
          <p:cNvPr id="6" name="Picture Placeholder 5"/>
          <p:cNvSpPr>
            <a:spLocks noGrp="1"/>
          </p:cNvSpPr>
          <p:nvPr>
            <p:ph type="pic" sz="quarter" idx="11"/>
          </p:nvPr>
        </p:nvSpPr>
        <p:spPr/>
      </p:sp>
      <p:sp>
        <p:nvSpPr>
          <p:cNvPr id="7" name="Picture Placeholder 6"/>
          <p:cNvSpPr>
            <a:spLocks noGrp="1"/>
          </p:cNvSpPr>
          <p:nvPr>
            <p:ph type="pic" sz="quarter" idx="12"/>
          </p:nvPr>
        </p:nvSpPr>
        <p:spPr/>
      </p:sp>
      <p:sp>
        <p:nvSpPr>
          <p:cNvPr id="518" name="Google Shape;518;p52"/>
          <p:cNvSpPr txBox="1"/>
          <p:nvPr/>
        </p:nvSpPr>
        <p:spPr>
          <a:xfrm>
            <a:off x="3148100" y="2164515"/>
            <a:ext cx="10307401" cy="1138731"/>
          </a:xfrm>
          <a:prstGeom prst="rect">
            <a:avLst/>
          </a:prstGeom>
          <a:noFill/>
          <a:ln>
            <a:noFill/>
          </a:ln>
        </p:spPr>
        <p:txBody>
          <a:bodyPr spcFirstLastPara="1" wrap="square" lIns="91425" tIns="45699" rIns="91425" bIns="45699" anchor="ctr" anchorCtr="0">
            <a:spAutoFit/>
          </a:bodyPr>
          <a:lstStyle/>
          <a:p>
            <a:pPr algn="ctr"/>
            <a:r>
              <a:rPr lang="en-US" sz="6800">
                <a:solidFill>
                  <a:srgbClr val="10487B"/>
                </a:solidFill>
                <a:latin typeface="Montserrat Black"/>
                <a:ea typeface="Montserrat Black"/>
                <a:cs typeface="Montserrat Black"/>
                <a:sym typeface="Montserrat Black"/>
              </a:rPr>
              <a:t>Our Services</a:t>
            </a:r>
            <a:endParaRPr sz="6800">
              <a:solidFill>
                <a:srgbClr val="10487B"/>
              </a:solidFill>
              <a:latin typeface="Montserrat Black"/>
              <a:ea typeface="Montserrat Black"/>
              <a:cs typeface="Montserrat Black"/>
              <a:sym typeface="Montserrat Black"/>
            </a:endParaRPr>
          </a:p>
        </p:txBody>
      </p:sp>
      <p:sp>
        <p:nvSpPr>
          <p:cNvPr id="519" name="Google Shape;519;p52"/>
          <p:cNvSpPr txBox="1"/>
          <p:nvPr/>
        </p:nvSpPr>
        <p:spPr>
          <a:xfrm>
            <a:off x="17102427" y="2088827"/>
            <a:ext cx="6223200" cy="1507550"/>
          </a:xfrm>
          <a:prstGeom prst="rect">
            <a:avLst/>
          </a:prstGeom>
          <a:noFill/>
          <a:ln>
            <a:noFill/>
          </a:ln>
        </p:spPr>
        <p:txBody>
          <a:bodyPr spcFirstLastPara="1" wrap="square" lIns="91425" tIns="45699" rIns="91425" bIns="45699" anchor="ctr" anchorCtr="0">
            <a:spAutoFit/>
          </a:bodyPr>
          <a:lstStyle/>
          <a:p>
            <a:r>
              <a:rPr lang="en-US" sz="2299" dirty="0" err="1">
                <a:solidFill>
                  <a:schemeClr val="lt1"/>
                </a:solidFill>
                <a:latin typeface="Open Sans"/>
                <a:ea typeface="Open Sans"/>
                <a:cs typeface="Open Sans"/>
                <a:sym typeface="Open Sans"/>
              </a:rPr>
              <a:t>AboLorem</a:t>
            </a:r>
            <a:r>
              <a:rPr lang="en-US" sz="2299" dirty="0">
                <a:solidFill>
                  <a:schemeClr val="lt1"/>
                </a:solidFill>
                <a:latin typeface="Open Sans"/>
                <a:ea typeface="Open Sans"/>
                <a:cs typeface="Open Sans"/>
                <a:sym typeface="Open Sans"/>
              </a:rPr>
              <a:t> ipsum dolor sit </a:t>
            </a:r>
            <a:r>
              <a:rPr lang="en-US" sz="2299" dirty="0" err="1">
                <a:solidFill>
                  <a:schemeClr val="lt1"/>
                </a:solidFill>
                <a:latin typeface="Open Sans"/>
                <a:ea typeface="Open Sans"/>
                <a:cs typeface="Open Sans"/>
                <a:sym typeface="Open Sans"/>
              </a:rPr>
              <a:t>amet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consectetur</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adipiscing</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elit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sed</a:t>
            </a:r>
            <a:r>
              <a:rPr lang="en-US" sz="2299" dirty="0">
                <a:solidFill>
                  <a:schemeClr val="lt1"/>
                </a:solidFill>
                <a:latin typeface="Open Sans"/>
                <a:ea typeface="Open Sans"/>
                <a:cs typeface="Open Sans"/>
                <a:sym typeface="Open Sans"/>
              </a:rPr>
              <a:t> do </a:t>
            </a:r>
            <a:r>
              <a:rPr lang="en-US" sz="2299" dirty="0" err="1">
                <a:solidFill>
                  <a:schemeClr val="lt1"/>
                </a:solidFill>
                <a:latin typeface="Open Sans"/>
                <a:ea typeface="Open Sans"/>
                <a:cs typeface="Open Sans"/>
                <a:sym typeface="Open Sans"/>
              </a:rPr>
              <a:t>eiusmod</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tempor</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incididunt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ut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labore</a:t>
            </a:r>
            <a:r>
              <a:rPr lang="en-US" sz="2299" dirty="0">
                <a:solidFill>
                  <a:schemeClr val="lt1"/>
                </a:solidFill>
                <a:latin typeface="Open Sans"/>
                <a:ea typeface="Open Sans"/>
                <a:cs typeface="Open Sans"/>
                <a:sym typeface="Open Sans"/>
              </a:rPr>
              <a:t> et </a:t>
            </a:r>
            <a:r>
              <a:rPr lang="en-US" sz="2299" dirty="0" err="1">
                <a:solidFill>
                  <a:schemeClr val="lt1"/>
                </a:solidFill>
                <a:latin typeface="Open Sans"/>
                <a:ea typeface="Open Sans"/>
                <a:cs typeface="Open Sans"/>
                <a:sym typeface="Open Sans"/>
              </a:rPr>
              <a:t>dolore</a:t>
            </a:r>
            <a:r>
              <a:rPr lang="en-US" sz="2299" dirty="0">
                <a:solidFill>
                  <a:schemeClr val="lt1"/>
                </a:solidFill>
                <a:latin typeface="Open Sans"/>
                <a:ea typeface="Open Sans"/>
                <a:cs typeface="Open Sans"/>
                <a:sym typeface="Open Sans"/>
              </a:rPr>
              <a:t> magna </a:t>
            </a:r>
            <a:r>
              <a:rPr lang="en-US" sz="2299" dirty="0" err="1">
                <a:solidFill>
                  <a:schemeClr val="lt1"/>
                </a:solidFill>
                <a:latin typeface="Open Sans"/>
                <a:ea typeface="Open Sans"/>
                <a:cs typeface="Open Sans"/>
                <a:sym typeface="Open Sans"/>
              </a:rPr>
              <a:t>aliqua</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Ut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enim</a:t>
            </a:r>
            <a:r>
              <a:rPr lang="en-US" sz="2299" dirty="0">
                <a:solidFill>
                  <a:schemeClr val="lt1"/>
                </a:solidFill>
                <a:latin typeface="Open Sans"/>
                <a:ea typeface="Open Sans"/>
                <a:cs typeface="Open Sans"/>
                <a:sym typeface="Open Sans"/>
              </a:rPr>
              <a:t> ad minim </a:t>
            </a:r>
            <a:r>
              <a:rPr lang="en-US" sz="2299" dirty="0" err="1">
                <a:solidFill>
                  <a:schemeClr val="lt1"/>
                </a:solidFill>
                <a:latin typeface="Open Sans"/>
                <a:ea typeface="Open Sans"/>
                <a:cs typeface="Open Sans"/>
                <a:sym typeface="Open Sans"/>
              </a:rPr>
              <a:t>veniam</a:t>
            </a:r>
            <a:r>
              <a:rPr lang="en-US" sz="2299" dirty="0">
                <a:solidFill>
                  <a:schemeClr val="lt1"/>
                </a:solidFill>
                <a:latin typeface="Open Sans"/>
                <a:ea typeface="Open Sans"/>
                <a:cs typeface="Open Sans"/>
                <a:sym typeface="Open Sans"/>
              </a:rPr>
              <a:t>.</a:t>
            </a:r>
            <a:endParaRPr sz="2299" dirty="0">
              <a:solidFill>
                <a:schemeClr val="lt1"/>
              </a:solidFill>
              <a:latin typeface="Open Sans"/>
              <a:ea typeface="Open Sans"/>
              <a:cs typeface="Open Sans"/>
              <a:sym typeface="Open Sans"/>
            </a:endParaRPr>
          </a:p>
        </p:txBody>
      </p:sp>
      <p:sp>
        <p:nvSpPr>
          <p:cNvPr id="520" name="Google Shape;520;p52"/>
          <p:cNvSpPr/>
          <p:nvPr/>
        </p:nvSpPr>
        <p:spPr>
          <a:xfrm>
            <a:off x="5361652" y="3404475"/>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521" name="Google Shape;521;p52"/>
          <p:cNvSpPr/>
          <p:nvPr/>
        </p:nvSpPr>
        <p:spPr>
          <a:xfrm>
            <a:off x="15593150" y="7045940"/>
            <a:ext cx="1302900" cy="1300500"/>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22" name="Google Shape;522;p52"/>
          <p:cNvSpPr/>
          <p:nvPr/>
        </p:nvSpPr>
        <p:spPr>
          <a:xfrm>
            <a:off x="15593150" y="10700287"/>
            <a:ext cx="1302900" cy="1300500"/>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523" name="Google Shape;523;p52"/>
          <p:cNvPicPr preferRelativeResize="0"/>
          <p:nvPr/>
        </p:nvPicPr>
        <p:blipFill>
          <a:blip r:embed="rId3">
            <a:alphaModFix/>
          </a:blip>
          <a:stretch>
            <a:fillRect/>
          </a:stretch>
        </p:blipFill>
        <p:spPr>
          <a:xfrm>
            <a:off x="15863602" y="10974275"/>
            <a:ext cx="762000" cy="752476"/>
          </a:xfrm>
          <a:prstGeom prst="rect">
            <a:avLst/>
          </a:prstGeom>
          <a:noFill/>
          <a:ln>
            <a:noFill/>
          </a:ln>
        </p:spPr>
      </p:pic>
      <p:pic>
        <p:nvPicPr>
          <p:cNvPr id="524" name="Google Shape;524;p52"/>
          <p:cNvPicPr preferRelativeResize="0"/>
          <p:nvPr/>
        </p:nvPicPr>
        <p:blipFill>
          <a:blip r:embed="rId4">
            <a:alphaModFix/>
          </a:blip>
          <a:stretch>
            <a:fillRect/>
          </a:stretch>
        </p:blipFill>
        <p:spPr>
          <a:xfrm>
            <a:off x="15806452" y="7353291"/>
            <a:ext cx="876301" cy="685799"/>
          </a:xfrm>
          <a:prstGeom prst="rect">
            <a:avLst/>
          </a:prstGeom>
          <a:noFill/>
          <a:ln>
            <a:noFill/>
          </a:ln>
        </p:spPr>
      </p:pic>
      <p:sp>
        <p:nvSpPr>
          <p:cNvPr id="525" name="Google Shape;525;p52"/>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15.</a:t>
            </a:r>
            <a:endParaRPr sz="2801" b="1">
              <a:solidFill>
                <a:schemeClr val="lt1"/>
              </a:solidFill>
              <a:latin typeface="Montserrat"/>
              <a:ea typeface="Montserrat"/>
              <a:cs typeface="Montserrat"/>
              <a:sym typeface="Montserra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2" name="Picture Placeholder 1"/>
          <p:cNvSpPr>
            <a:spLocks noGrp="1"/>
          </p:cNvSpPr>
          <p:nvPr>
            <p:ph type="pic" sz="quarter" idx="11"/>
          </p:nvPr>
        </p:nvSpPr>
        <p:spPr/>
      </p:sp>
      <p:sp>
        <p:nvSpPr>
          <p:cNvPr id="530" name="Google Shape;530;p53"/>
          <p:cNvSpPr/>
          <p:nvPr/>
        </p:nvSpPr>
        <p:spPr>
          <a:xfrm>
            <a:off x="10045975" y="1676752"/>
            <a:ext cx="2119501" cy="2339101"/>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31" name="Google Shape;531;p53"/>
          <p:cNvSpPr/>
          <p:nvPr/>
        </p:nvSpPr>
        <p:spPr>
          <a:xfrm>
            <a:off x="2386680" y="1676752"/>
            <a:ext cx="7659300" cy="2339101"/>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532" name="Google Shape;532;p53"/>
          <p:cNvPicPr preferRelativeResize="0"/>
          <p:nvPr/>
        </p:nvPicPr>
        <p:blipFill>
          <a:blip r:embed="rId3">
            <a:alphaModFix/>
          </a:blip>
          <a:stretch>
            <a:fillRect/>
          </a:stretch>
        </p:blipFill>
        <p:spPr>
          <a:xfrm>
            <a:off x="10459566" y="2137102"/>
            <a:ext cx="1292325" cy="1418400"/>
          </a:xfrm>
          <a:prstGeom prst="rect">
            <a:avLst/>
          </a:prstGeom>
          <a:noFill/>
          <a:ln>
            <a:noFill/>
          </a:ln>
        </p:spPr>
      </p:pic>
      <p:sp>
        <p:nvSpPr>
          <p:cNvPr id="533" name="Google Shape;533;p53"/>
          <p:cNvSpPr txBox="1"/>
          <p:nvPr/>
        </p:nvSpPr>
        <p:spPr>
          <a:xfrm>
            <a:off x="2973424" y="2092530"/>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534" name="Google Shape;534;p53"/>
          <p:cNvSpPr/>
          <p:nvPr/>
        </p:nvSpPr>
        <p:spPr>
          <a:xfrm>
            <a:off x="21048726" y="803727"/>
            <a:ext cx="2119501" cy="2339101"/>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35" name="Google Shape;535;p53"/>
          <p:cNvSpPr/>
          <p:nvPr/>
        </p:nvSpPr>
        <p:spPr>
          <a:xfrm>
            <a:off x="13389431" y="803727"/>
            <a:ext cx="7659300" cy="2339101"/>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536" name="Google Shape;536;p53"/>
          <p:cNvPicPr preferRelativeResize="0"/>
          <p:nvPr/>
        </p:nvPicPr>
        <p:blipFill>
          <a:blip r:embed="rId3">
            <a:alphaModFix/>
          </a:blip>
          <a:stretch>
            <a:fillRect/>
          </a:stretch>
        </p:blipFill>
        <p:spPr>
          <a:xfrm>
            <a:off x="21462314" y="1264077"/>
            <a:ext cx="1292325" cy="1418400"/>
          </a:xfrm>
          <a:prstGeom prst="rect">
            <a:avLst/>
          </a:prstGeom>
          <a:noFill/>
          <a:ln>
            <a:noFill/>
          </a:ln>
        </p:spPr>
      </p:pic>
      <p:sp>
        <p:nvSpPr>
          <p:cNvPr id="537" name="Google Shape;537;p53"/>
          <p:cNvSpPr txBox="1"/>
          <p:nvPr/>
        </p:nvSpPr>
        <p:spPr>
          <a:xfrm>
            <a:off x="13976175" y="1219505"/>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538" name="Google Shape;538;p53"/>
          <p:cNvSpPr/>
          <p:nvPr/>
        </p:nvSpPr>
        <p:spPr>
          <a:xfrm>
            <a:off x="10045975" y="5476377"/>
            <a:ext cx="2119501" cy="2339101"/>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39" name="Google Shape;539;p53"/>
          <p:cNvSpPr/>
          <p:nvPr/>
        </p:nvSpPr>
        <p:spPr>
          <a:xfrm>
            <a:off x="2386680" y="5476377"/>
            <a:ext cx="7659300" cy="2339101"/>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540" name="Google Shape;540;p53"/>
          <p:cNvPicPr preferRelativeResize="0"/>
          <p:nvPr/>
        </p:nvPicPr>
        <p:blipFill>
          <a:blip r:embed="rId3">
            <a:alphaModFix/>
          </a:blip>
          <a:stretch>
            <a:fillRect/>
          </a:stretch>
        </p:blipFill>
        <p:spPr>
          <a:xfrm>
            <a:off x="10459566" y="5936727"/>
            <a:ext cx="1292325" cy="1418400"/>
          </a:xfrm>
          <a:prstGeom prst="rect">
            <a:avLst/>
          </a:prstGeom>
          <a:noFill/>
          <a:ln>
            <a:noFill/>
          </a:ln>
        </p:spPr>
      </p:pic>
      <p:sp>
        <p:nvSpPr>
          <p:cNvPr id="541" name="Google Shape;541;p53"/>
          <p:cNvSpPr txBox="1"/>
          <p:nvPr/>
        </p:nvSpPr>
        <p:spPr>
          <a:xfrm>
            <a:off x="2973424" y="5892155"/>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542" name="Google Shape;542;p53"/>
          <p:cNvSpPr txBox="1"/>
          <p:nvPr/>
        </p:nvSpPr>
        <p:spPr>
          <a:xfrm>
            <a:off x="3302577" y="9509784"/>
            <a:ext cx="6743400"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Services</a:t>
            </a:r>
            <a:endParaRPr sz="6800">
              <a:solidFill>
                <a:srgbClr val="10487B"/>
              </a:solidFill>
              <a:latin typeface="Montserrat Black"/>
              <a:ea typeface="Montserrat Black"/>
              <a:cs typeface="Montserrat Black"/>
              <a:sym typeface="Montserrat Black"/>
            </a:endParaRPr>
          </a:p>
        </p:txBody>
      </p:sp>
      <p:sp>
        <p:nvSpPr>
          <p:cNvPr id="543" name="Google Shape;543;p53"/>
          <p:cNvSpPr/>
          <p:nvPr/>
        </p:nvSpPr>
        <p:spPr>
          <a:xfrm>
            <a:off x="3469525" y="10784899"/>
            <a:ext cx="5040299"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544" name="Google Shape;544;p53"/>
          <p:cNvSpPr txBox="1"/>
          <p:nvPr/>
        </p:nvSpPr>
        <p:spPr>
          <a:xfrm>
            <a:off x="3302576" y="11538633"/>
            <a:ext cx="8389501" cy="1153735"/>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545" name="Google Shape;545;p53"/>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16.</a:t>
            </a:r>
            <a:endParaRPr sz="2801" b="1">
              <a:solidFill>
                <a:schemeClr val="lt1"/>
              </a:solidFill>
              <a:latin typeface="Montserrat"/>
              <a:ea typeface="Montserrat"/>
              <a:cs typeface="Montserrat"/>
              <a:sym typeface="Montserrat"/>
            </a:endParaRPr>
          </a:p>
        </p:txBody>
      </p:sp>
      <p:sp>
        <p:nvSpPr>
          <p:cNvPr id="546" name="Google Shape;546;p53"/>
          <p:cNvSpPr txBox="1"/>
          <p:nvPr/>
        </p:nvSpPr>
        <p:spPr>
          <a:xfrm>
            <a:off x="12392275" y="11538633"/>
            <a:ext cx="8389501" cy="1153735"/>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50"/>
        <p:cNvGrpSpPr/>
        <p:nvPr/>
      </p:nvGrpSpPr>
      <p:grpSpPr>
        <a:xfrm>
          <a:off x="0" y="0"/>
          <a:ext cx="0" cy="0"/>
          <a:chOff x="0" y="0"/>
          <a:chExt cx="0" cy="0"/>
        </a:xfrm>
      </p:grpSpPr>
      <p:sp>
        <p:nvSpPr>
          <p:cNvPr id="2" name="Picture Placeholder 1"/>
          <p:cNvSpPr>
            <a:spLocks noGrp="1"/>
          </p:cNvSpPr>
          <p:nvPr>
            <p:ph type="pic" sz="quarter" idx="11"/>
          </p:nvPr>
        </p:nvSpPr>
        <p:spPr/>
      </p:sp>
      <p:sp>
        <p:nvSpPr>
          <p:cNvPr id="3" name="Picture Placeholder 2"/>
          <p:cNvSpPr>
            <a:spLocks noGrp="1"/>
          </p:cNvSpPr>
          <p:nvPr>
            <p:ph type="pic" sz="quarter" idx="12"/>
          </p:nvPr>
        </p:nvSpPr>
        <p:spPr/>
      </p:sp>
      <p:sp>
        <p:nvSpPr>
          <p:cNvPr id="4" name="Picture Placeholder 3"/>
          <p:cNvSpPr>
            <a:spLocks noGrp="1"/>
          </p:cNvSpPr>
          <p:nvPr>
            <p:ph type="pic" sz="quarter" idx="13"/>
          </p:nvPr>
        </p:nvSpPr>
        <p:spPr/>
      </p:sp>
      <p:sp>
        <p:nvSpPr>
          <p:cNvPr id="551" name="Google Shape;551;p54"/>
          <p:cNvSpPr/>
          <p:nvPr/>
        </p:nvSpPr>
        <p:spPr>
          <a:xfrm>
            <a:off x="14778324" y="1255514"/>
            <a:ext cx="1302900" cy="1300500"/>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52" name="Google Shape;552;p54"/>
          <p:cNvSpPr/>
          <p:nvPr/>
        </p:nvSpPr>
        <p:spPr>
          <a:xfrm>
            <a:off x="14778324" y="5173712"/>
            <a:ext cx="1302900" cy="1300500"/>
          </a:xfrm>
          <a:prstGeom prst="rect">
            <a:avLst/>
          </a:prstGeom>
          <a:solidFill>
            <a:srgbClr val="FDAF13"/>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553" name="Google Shape;553;p54"/>
          <p:cNvPicPr preferRelativeResize="0"/>
          <p:nvPr/>
        </p:nvPicPr>
        <p:blipFill>
          <a:blip r:embed="rId3">
            <a:alphaModFix/>
          </a:blip>
          <a:stretch>
            <a:fillRect/>
          </a:stretch>
        </p:blipFill>
        <p:spPr>
          <a:xfrm>
            <a:off x="15048777" y="5447700"/>
            <a:ext cx="762000" cy="752476"/>
          </a:xfrm>
          <a:prstGeom prst="rect">
            <a:avLst/>
          </a:prstGeom>
          <a:noFill/>
          <a:ln>
            <a:noFill/>
          </a:ln>
        </p:spPr>
      </p:pic>
      <p:pic>
        <p:nvPicPr>
          <p:cNvPr id="554" name="Google Shape;554;p54"/>
          <p:cNvPicPr preferRelativeResize="0"/>
          <p:nvPr/>
        </p:nvPicPr>
        <p:blipFill>
          <a:blip r:embed="rId4">
            <a:alphaModFix/>
          </a:blip>
          <a:stretch>
            <a:fillRect/>
          </a:stretch>
        </p:blipFill>
        <p:spPr>
          <a:xfrm>
            <a:off x="14991627" y="1562865"/>
            <a:ext cx="876301" cy="685799"/>
          </a:xfrm>
          <a:prstGeom prst="rect">
            <a:avLst/>
          </a:prstGeom>
          <a:noFill/>
          <a:ln>
            <a:noFill/>
          </a:ln>
        </p:spPr>
      </p:pic>
      <p:sp>
        <p:nvSpPr>
          <p:cNvPr id="555" name="Google Shape;555;p54"/>
          <p:cNvSpPr/>
          <p:nvPr/>
        </p:nvSpPr>
        <p:spPr>
          <a:xfrm>
            <a:off x="14778324" y="9476111"/>
            <a:ext cx="1302900" cy="1300500"/>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556" name="Google Shape;556;p54"/>
          <p:cNvPicPr preferRelativeResize="0"/>
          <p:nvPr/>
        </p:nvPicPr>
        <p:blipFill>
          <a:blip r:embed="rId3">
            <a:alphaModFix/>
          </a:blip>
          <a:stretch>
            <a:fillRect/>
          </a:stretch>
        </p:blipFill>
        <p:spPr>
          <a:xfrm>
            <a:off x="15048777" y="9750101"/>
            <a:ext cx="762000" cy="752476"/>
          </a:xfrm>
          <a:prstGeom prst="rect">
            <a:avLst/>
          </a:prstGeom>
          <a:noFill/>
          <a:ln>
            <a:noFill/>
          </a:ln>
        </p:spPr>
      </p:pic>
      <p:sp>
        <p:nvSpPr>
          <p:cNvPr id="558" name="Google Shape;558;p54"/>
          <p:cNvSpPr txBox="1">
            <a:spLocks noGrp="1"/>
          </p:cNvSpPr>
          <p:nvPr>
            <p:ph type="body" idx="4294967295"/>
          </p:nvPr>
        </p:nvSpPr>
        <p:spPr>
          <a:xfrm>
            <a:off x="16533987" y="2044700"/>
            <a:ext cx="5514398" cy="1300163"/>
          </a:xfrm>
          <a:prstGeom prst="rect">
            <a:avLst/>
          </a:prstGeom>
        </p:spPr>
        <p:txBody>
          <a:bodyPr spcFirstLastPara="1" wrap="square" lIns="91425" tIns="45699" rIns="91425" bIns="45699" anchor="t" anchorCtr="0">
            <a:noAutofit/>
          </a:bodyPr>
          <a:lstStyle/>
          <a:p>
            <a:pPr marL="0" indent="0">
              <a:buNone/>
            </a:pPr>
            <a:r>
              <a:rPr lang="en-US" sz="2300" dirty="0">
                <a:latin typeface="Open Sans" charset="0"/>
                <a:ea typeface="Open Sans" charset="0"/>
                <a:cs typeface="Open Sans" charset="0"/>
              </a:rPr>
              <a:t>Lorem Ipsum has been the industry's standard dummy text ever since the 1500s, when an unknown printer took a galley of type.</a:t>
            </a:r>
            <a:endParaRPr sz="2300" dirty="0">
              <a:latin typeface="Open Sans" charset="0"/>
              <a:ea typeface="Open Sans" charset="0"/>
              <a:cs typeface="Open Sans" charset="0"/>
            </a:endParaRPr>
          </a:p>
        </p:txBody>
      </p:sp>
      <p:sp>
        <p:nvSpPr>
          <p:cNvPr id="560" name="Google Shape;560;p54"/>
          <p:cNvSpPr txBox="1">
            <a:spLocks noGrp="1"/>
          </p:cNvSpPr>
          <p:nvPr>
            <p:ph type="body" idx="4294967295"/>
          </p:nvPr>
        </p:nvSpPr>
        <p:spPr>
          <a:xfrm>
            <a:off x="16533987" y="5962650"/>
            <a:ext cx="5514398" cy="1301750"/>
          </a:xfrm>
          <a:prstGeom prst="rect">
            <a:avLst/>
          </a:prstGeom>
        </p:spPr>
        <p:txBody>
          <a:bodyPr spcFirstLastPara="1" wrap="square" lIns="91425" tIns="45699" rIns="91425" bIns="45699" anchor="t" anchorCtr="0">
            <a:noAutofit/>
          </a:bodyPr>
          <a:lstStyle/>
          <a:p>
            <a:pPr marL="0" indent="0">
              <a:buNone/>
            </a:pPr>
            <a:r>
              <a:rPr lang="en-US" sz="2300">
                <a:latin typeface="Open Sans" charset="0"/>
                <a:ea typeface="Open Sans" charset="0"/>
                <a:cs typeface="Open Sans" charset="0"/>
              </a:rPr>
              <a:t>Lorem Ipsum has been the industry's standard dummy text ever since the 1500s, when an unknown printer took a galley of type.</a:t>
            </a:r>
            <a:endParaRPr sz="2300">
              <a:latin typeface="Open Sans" charset="0"/>
              <a:ea typeface="Open Sans" charset="0"/>
              <a:cs typeface="Open Sans" charset="0"/>
            </a:endParaRPr>
          </a:p>
        </p:txBody>
      </p:sp>
      <p:sp>
        <p:nvSpPr>
          <p:cNvPr id="562" name="Google Shape;562;p54"/>
          <p:cNvSpPr txBox="1">
            <a:spLocks noGrp="1"/>
          </p:cNvSpPr>
          <p:nvPr>
            <p:ph type="body" idx="4294967295"/>
          </p:nvPr>
        </p:nvSpPr>
        <p:spPr>
          <a:xfrm>
            <a:off x="16533987" y="10266363"/>
            <a:ext cx="5514398" cy="1300162"/>
          </a:xfrm>
          <a:prstGeom prst="rect">
            <a:avLst/>
          </a:prstGeom>
        </p:spPr>
        <p:txBody>
          <a:bodyPr spcFirstLastPara="1" wrap="square" lIns="91425" tIns="45699" rIns="91425" bIns="45699" anchor="t" anchorCtr="0">
            <a:noAutofit/>
          </a:bodyPr>
          <a:lstStyle/>
          <a:p>
            <a:pPr marL="0" indent="0">
              <a:buNone/>
            </a:pPr>
            <a:r>
              <a:rPr lang="en-US" sz="2300" dirty="0">
                <a:latin typeface="Open Sans" charset="0"/>
                <a:ea typeface="Open Sans" charset="0"/>
                <a:cs typeface="Open Sans" charset="0"/>
              </a:rPr>
              <a:t>Lorem Ipsum has been the industry's standard dummy text ever since the 1500s, when an unknown printer took a galley of type.</a:t>
            </a:r>
            <a:endParaRPr sz="2300" dirty="0">
              <a:latin typeface="Open Sans" charset="0"/>
              <a:ea typeface="Open Sans" charset="0"/>
              <a:cs typeface="Open Sans" charset="0"/>
            </a:endParaRPr>
          </a:p>
        </p:txBody>
      </p:sp>
      <p:sp>
        <p:nvSpPr>
          <p:cNvPr id="563" name="Google Shape;563;p54"/>
          <p:cNvSpPr txBox="1"/>
          <p:nvPr/>
        </p:nvSpPr>
        <p:spPr>
          <a:xfrm>
            <a:off x="907453" y="929159"/>
            <a:ext cx="8048399"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Services</a:t>
            </a:r>
            <a:endParaRPr sz="6800">
              <a:solidFill>
                <a:srgbClr val="10487B"/>
              </a:solidFill>
              <a:latin typeface="Montserrat Black"/>
              <a:ea typeface="Montserrat Black"/>
              <a:cs typeface="Montserrat Black"/>
              <a:sym typeface="Montserrat Black"/>
            </a:endParaRPr>
          </a:p>
        </p:txBody>
      </p:sp>
      <p:sp>
        <p:nvSpPr>
          <p:cNvPr id="564" name="Google Shape;564;p54"/>
          <p:cNvSpPr/>
          <p:nvPr/>
        </p:nvSpPr>
        <p:spPr>
          <a:xfrm>
            <a:off x="907453" y="2248676"/>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565" name="Google Shape;565;p54"/>
          <p:cNvSpPr txBox="1"/>
          <p:nvPr/>
        </p:nvSpPr>
        <p:spPr>
          <a:xfrm>
            <a:off x="907450" y="3011102"/>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566" name="Google Shape;566;p54"/>
          <p:cNvSpPr/>
          <p:nvPr/>
        </p:nvSpPr>
        <p:spPr>
          <a:xfrm>
            <a:off x="907449" y="5659702"/>
            <a:ext cx="6887400" cy="6019199"/>
          </a:xfrm>
          <a:prstGeom prst="rect">
            <a:avLst/>
          </a:prstGeom>
          <a:solidFill>
            <a:srgbClr val="1C4587"/>
          </a:solidFill>
          <a:ln>
            <a:noFill/>
          </a:ln>
          <a:effectLst>
            <a:outerShdw blurRad="557213" dist="190500" dir="8340000" algn="bl" rotWithShape="0">
              <a:srgbClr val="073763">
                <a:alpha val="71000"/>
              </a:srgbClr>
            </a:outerShdw>
          </a:effectLst>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67" name="Google Shape;567;p54"/>
          <p:cNvSpPr txBox="1"/>
          <p:nvPr/>
        </p:nvSpPr>
        <p:spPr>
          <a:xfrm>
            <a:off x="1913350" y="6168700"/>
            <a:ext cx="4560600" cy="5001198"/>
          </a:xfrm>
          <a:prstGeom prst="rect">
            <a:avLst/>
          </a:prstGeom>
          <a:noFill/>
          <a:ln>
            <a:noFill/>
          </a:ln>
        </p:spPr>
        <p:txBody>
          <a:bodyPr spcFirstLastPara="1" wrap="square" lIns="91425" tIns="45699" rIns="91425" bIns="45699" anchor="ctr" anchorCtr="0">
            <a:spAutoFit/>
          </a:bodyPr>
          <a:lstStyle/>
          <a:p>
            <a:pPr>
              <a:lnSpc>
                <a:spcPct val="90000"/>
              </a:lnSpc>
              <a:spcBef>
                <a:spcPts val="2000"/>
              </a:spcBef>
              <a:buClr>
                <a:schemeClr val="dk1"/>
              </a:buClr>
              <a:buSzPts val="1100"/>
            </a:pPr>
            <a:r>
              <a:rPr lang="en-US" sz="2299" dirty="0">
                <a:solidFill>
                  <a:schemeClr val="lt1"/>
                </a:solidFill>
                <a:latin typeface="Open Sans"/>
                <a:ea typeface="Open Sans"/>
                <a:cs typeface="Open Sans"/>
                <a:sym typeface="Open Sans"/>
              </a:rPr>
              <a:t>Time for another Keynote presentation? Or maybe it's your first one, and your hands are already sweating at the thought of having to speak in front of a crowd.</a:t>
            </a:r>
            <a:endParaRPr sz="2299" dirty="0">
              <a:solidFill>
                <a:schemeClr val="lt1"/>
              </a:solidFill>
              <a:latin typeface="Open Sans"/>
              <a:ea typeface="Open Sans"/>
              <a:cs typeface="Open Sans"/>
              <a:sym typeface="Open Sans"/>
            </a:endParaRPr>
          </a:p>
          <a:p>
            <a:pPr>
              <a:lnSpc>
                <a:spcPct val="90000"/>
              </a:lnSpc>
              <a:spcBef>
                <a:spcPts val="2000"/>
              </a:spcBef>
              <a:buClr>
                <a:schemeClr val="dk1"/>
              </a:buClr>
              <a:buSzPts val="1100"/>
            </a:pPr>
            <a:endParaRPr sz="2299" dirty="0">
              <a:solidFill>
                <a:schemeClr val="lt1"/>
              </a:solidFill>
              <a:latin typeface="Open Sans"/>
              <a:ea typeface="Open Sans"/>
              <a:cs typeface="Open Sans"/>
              <a:sym typeface="Open Sans"/>
            </a:endParaRPr>
          </a:p>
          <a:p>
            <a:pPr>
              <a:lnSpc>
                <a:spcPct val="90000"/>
              </a:lnSpc>
              <a:spcBef>
                <a:spcPts val="2000"/>
              </a:spcBef>
              <a:buClr>
                <a:schemeClr val="dk1"/>
              </a:buClr>
              <a:buSzPts val="1100"/>
            </a:pPr>
            <a:r>
              <a:rPr lang="en-US" sz="2299" dirty="0">
                <a:solidFill>
                  <a:schemeClr val="lt1"/>
                </a:solidFill>
                <a:latin typeface="Open Sans"/>
                <a:ea typeface="Open Sans"/>
                <a:cs typeface="Open Sans"/>
                <a:sym typeface="Open Sans"/>
              </a:rPr>
              <a:t>Time for another Keynote presentation? Or maybe it's your first one, and your hands are already sweating at the thought of having to speak in front of a crowd.</a:t>
            </a:r>
            <a:endParaRPr sz="2299" dirty="0">
              <a:solidFill>
                <a:schemeClr val="lt1"/>
              </a:solidFill>
              <a:latin typeface="Open Sans"/>
              <a:ea typeface="Open Sans"/>
              <a:cs typeface="Open Sans"/>
              <a:sym typeface="Open Sans"/>
            </a:endParaRPr>
          </a:p>
        </p:txBody>
      </p:sp>
      <p:sp>
        <p:nvSpPr>
          <p:cNvPr id="568" name="Google Shape;568;p54"/>
          <p:cNvSpPr/>
          <p:nvPr/>
        </p:nvSpPr>
        <p:spPr>
          <a:xfrm>
            <a:off x="7910949" y="5659702"/>
            <a:ext cx="252301" cy="6019199"/>
          </a:xfrm>
          <a:prstGeom prst="rect">
            <a:avLst/>
          </a:prstGeom>
          <a:solidFill>
            <a:srgbClr val="FDAF13"/>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69" name="Google Shape;569;p54"/>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17.</a:t>
            </a:r>
            <a:endParaRPr sz="2801" b="1">
              <a:solidFill>
                <a:schemeClr val="lt1"/>
              </a:solidFill>
              <a:latin typeface="Montserrat"/>
              <a:ea typeface="Montserrat"/>
              <a:cs typeface="Montserrat"/>
              <a:sym typeface="Montserrat"/>
            </a:endParaRPr>
          </a:p>
        </p:txBody>
      </p:sp>
      <p:sp>
        <p:nvSpPr>
          <p:cNvPr id="21" name="Google Shape;557;p54"/>
          <p:cNvSpPr txBox="1">
            <a:spLocks/>
          </p:cNvSpPr>
          <p:nvPr/>
        </p:nvSpPr>
        <p:spPr>
          <a:xfrm>
            <a:off x="16538803" y="1407925"/>
            <a:ext cx="2643901"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dirty="0" smtClean="0"/>
              <a:t>Jupiter</a:t>
            </a:r>
            <a:endParaRPr lang="en-US" sz="2800" dirty="0"/>
          </a:p>
        </p:txBody>
      </p:sp>
      <p:sp>
        <p:nvSpPr>
          <p:cNvPr id="23" name="Google Shape;559;p54"/>
          <p:cNvSpPr txBox="1">
            <a:spLocks/>
          </p:cNvSpPr>
          <p:nvPr/>
        </p:nvSpPr>
        <p:spPr>
          <a:xfrm>
            <a:off x="16506146" y="5326102"/>
            <a:ext cx="2643901"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dirty="0" smtClean="0"/>
              <a:t>Saturnus</a:t>
            </a:r>
            <a:endParaRPr lang="en-US" sz="2800" dirty="0"/>
          </a:p>
        </p:txBody>
      </p:sp>
      <p:sp>
        <p:nvSpPr>
          <p:cNvPr id="25" name="Google Shape;561;p54"/>
          <p:cNvSpPr txBox="1">
            <a:spLocks/>
          </p:cNvSpPr>
          <p:nvPr/>
        </p:nvSpPr>
        <p:spPr>
          <a:xfrm>
            <a:off x="16551280" y="9628500"/>
            <a:ext cx="2643901" cy="486000"/>
          </a:xfrm>
          <a:prstGeom prst="rect">
            <a:avLst/>
          </a:prstGeom>
          <a:noFill/>
          <a:ln>
            <a:noFill/>
          </a:ln>
        </p:spPr>
        <p:txBody>
          <a:bodyPr spcFirstLastPara="1" wrap="square" lIns="91425" tIns="45699" rIns="91425" bIns="45699" anchor="t"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1pPr>
            <a:lvl2pPr marL="914400" marR="0" lvl="1" indent="-5334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2pPr>
            <a:lvl3pPr marL="1371600" marR="0" lvl="2" indent="-4826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3pPr>
            <a:lvl4pPr marL="1828800" marR="0" lvl="3"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4pPr>
            <a:lvl5pPr marL="2286000" marR="0" lvl="4"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5pPr>
            <a:lvl6pPr marL="2743200" marR="0" lvl="5"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6pPr>
            <a:lvl7pPr marL="3200400" marR="0" lvl="6"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7pPr>
            <a:lvl8pPr marL="3657600" marR="0" lvl="7"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8pPr>
            <a:lvl9pPr marL="4114800" marR="0" lvl="8" indent="-457200" algn="l" rtl="0">
              <a:lnSpc>
                <a:spcPct val="90000"/>
              </a:lnSpc>
              <a:spcBef>
                <a:spcPts val="1001"/>
              </a:spcBef>
              <a:spcAft>
                <a:spcPts val="0"/>
              </a:spcAft>
              <a:buClr>
                <a:srgbClr val="073763"/>
              </a:buClr>
              <a:buSzPts val="2800"/>
              <a:buFont typeface="Montserrat"/>
              <a:buNone/>
              <a:defRPr sz="2801" b="1" i="0" u="none" strike="noStrike" cap="none">
                <a:solidFill>
                  <a:srgbClr val="073763"/>
                </a:solidFill>
                <a:latin typeface="Montserrat"/>
                <a:ea typeface="Montserrat"/>
                <a:cs typeface="Montserrat"/>
                <a:sym typeface="Montserrat"/>
              </a:defRPr>
            </a:lvl9pPr>
          </a:lstStyle>
          <a:p>
            <a:pPr marL="0" indent="0"/>
            <a:r>
              <a:rPr lang="en-US" sz="2800" smtClean="0"/>
              <a:t>Mars</a:t>
            </a:r>
            <a:endParaRPr 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3" name="Picture Placeholder 2"/>
          <p:cNvSpPr>
            <a:spLocks noGrp="1"/>
          </p:cNvSpPr>
          <p:nvPr>
            <p:ph type="pic" sz="quarter" idx="11"/>
          </p:nvPr>
        </p:nvSpPr>
        <p:spPr/>
      </p:sp>
      <p:sp>
        <p:nvSpPr>
          <p:cNvPr id="574" name="Google Shape;574;p55"/>
          <p:cNvSpPr txBox="1"/>
          <p:nvPr/>
        </p:nvSpPr>
        <p:spPr>
          <a:xfrm>
            <a:off x="14759250" y="8320686"/>
            <a:ext cx="7764601"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Services</a:t>
            </a:r>
            <a:endParaRPr sz="6800">
              <a:solidFill>
                <a:srgbClr val="10487B"/>
              </a:solidFill>
              <a:latin typeface="Montserrat Black"/>
              <a:ea typeface="Montserrat Black"/>
              <a:cs typeface="Montserrat Black"/>
              <a:sym typeface="Montserrat Black"/>
            </a:endParaRPr>
          </a:p>
        </p:txBody>
      </p:sp>
      <p:sp>
        <p:nvSpPr>
          <p:cNvPr id="575" name="Google Shape;575;p55"/>
          <p:cNvSpPr/>
          <p:nvPr/>
        </p:nvSpPr>
        <p:spPr>
          <a:xfrm>
            <a:off x="14759251" y="9640200"/>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576" name="Google Shape;576;p55"/>
          <p:cNvSpPr txBox="1"/>
          <p:nvPr/>
        </p:nvSpPr>
        <p:spPr>
          <a:xfrm>
            <a:off x="14759252" y="10174026"/>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577" name="Google Shape;577;p55"/>
          <p:cNvSpPr/>
          <p:nvPr/>
        </p:nvSpPr>
        <p:spPr>
          <a:xfrm>
            <a:off x="873425" y="5777604"/>
            <a:ext cx="4422899" cy="5807399"/>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78" name="Google Shape;578;p55"/>
          <p:cNvSpPr/>
          <p:nvPr/>
        </p:nvSpPr>
        <p:spPr>
          <a:xfrm>
            <a:off x="9719226" y="5777502"/>
            <a:ext cx="4422899" cy="5807399"/>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79" name="Google Shape;579;p55"/>
          <p:cNvSpPr/>
          <p:nvPr/>
        </p:nvSpPr>
        <p:spPr>
          <a:xfrm>
            <a:off x="5296324" y="5015500"/>
            <a:ext cx="4422899" cy="5807399"/>
          </a:xfrm>
          <a:prstGeom prst="rect">
            <a:avLst/>
          </a:prstGeom>
          <a:solidFill>
            <a:srgbClr val="FDAF13"/>
          </a:solidFill>
          <a:ln>
            <a:noFill/>
          </a:ln>
          <a:effectLst>
            <a:outerShdw blurRad="414338" dist="180975" dir="6060000" algn="bl" rotWithShape="0">
              <a:srgbClr val="10487B">
                <a:alpha val="61000"/>
              </a:srgbClr>
            </a:outerShdw>
          </a:effectLst>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583" name="Google Shape;583;p55"/>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18.</a:t>
            </a:r>
            <a:endParaRPr sz="2801" b="1">
              <a:solidFill>
                <a:schemeClr val="lt1"/>
              </a:solidFill>
              <a:latin typeface="Montserrat"/>
              <a:ea typeface="Montserrat"/>
              <a:cs typeface="Montserrat"/>
              <a:sym typeface="Montserrat"/>
            </a:endParaRPr>
          </a:p>
        </p:txBody>
      </p:sp>
      <p:sp>
        <p:nvSpPr>
          <p:cNvPr id="14" name="Google Shape;580;p55"/>
          <p:cNvSpPr txBox="1">
            <a:spLocks/>
          </p:cNvSpPr>
          <p:nvPr/>
        </p:nvSpPr>
        <p:spPr>
          <a:xfrm>
            <a:off x="1263125" y="6564500"/>
            <a:ext cx="3643499" cy="4233601"/>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1" smtClean="0">
                <a:solidFill>
                  <a:schemeClr val="lt1"/>
                </a:solidFill>
                <a:latin typeface="Open Sans"/>
                <a:ea typeface="Open Sans"/>
                <a:cs typeface="Open Sans"/>
                <a:sym typeface="Open Sans"/>
              </a:rPr>
              <a:t>Lorem Ipsum has been the industry's standard dummy text ever since the 1500s, when an unknown printer took a galley of type.</a:t>
            </a:r>
            <a:endParaRPr lang="en-US" sz="2801" dirty="0">
              <a:solidFill>
                <a:schemeClr val="lt1"/>
              </a:solidFill>
              <a:latin typeface="Open Sans"/>
              <a:ea typeface="Open Sans"/>
              <a:cs typeface="Open Sans"/>
              <a:sym typeface="Open Sans"/>
            </a:endParaRPr>
          </a:p>
        </p:txBody>
      </p:sp>
      <p:sp>
        <p:nvSpPr>
          <p:cNvPr id="15" name="Google Shape;581;p55"/>
          <p:cNvSpPr txBox="1">
            <a:spLocks/>
          </p:cNvSpPr>
          <p:nvPr/>
        </p:nvSpPr>
        <p:spPr>
          <a:xfrm>
            <a:off x="5686024" y="5802401"/>
            <a:ext cx="3643499" cy="4233601"/>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1" smtClean="0">
                <a:solidFill>
                  <a:schemeClr val="lt1"/>
                </a:solidFill>
                <a:latin typeface="Open Sans"/>
                <a:ea typeface="Open Sans"/>
                <a:cs typeface="Open Sans"/>
                <a:sym typeface="Open Sans"/>
              </a:rPr>
              <a:t>Lorem Ipsum has been the industry's standard dummy text ever since the 1500s, when an unknown printer took a galley of type.</a:t>
            </a:r>
            <a:endParaRPr lang="en-US" sz="2801" dirty="0">
              <a:solidFill>
                <a:schemeClr val="lt1"/>
              </a:solidFill>
              <a:latin typeface="Open Sans"/>
              <a:ea typeface="Open Sans"/>
              <a:cs typeface="Open Sans"/>
              <a:sym typeface="Open Sans"/>
            </a:endParaRPr>
          </a:p>
        </p:txBody>
      </p:sp>
      <p:sp>
        <p:nvSpPr>
          <p:cNvPr id="16" name="Google Shape;582;p55"/>
          <p:cNvSpPr txBox="1">
            <a:spLocks/>
          </p:cNvSpPr>
          <p:nvPr/>
        </p:nvSpPr>
        <p:spPr>
          <a:xfrm>
            <a:off x="10222637" y="6589301"/>
            <a:ext cx="3643499" cy="4233601"/>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1" smtClean="0">
                <a:solidFill>
                  <a:schemeClr val="lt1"/>
                </a:solidFill>
                <a:latin typeface="Open Sans"/>
                <a:ea typeface="Open Sans"/>
                <a:cs typeface="Open Sans"/>
                <a:sym typeface="Open Sans"/>
              </a:rPr>
              <a:t>Lorem Ipsum has been the industry's standard dummy text ever since the 1500s, when an unknown printer took a galley of type.</a:t>
            </a:r>
            <a:endParaRPr lang="en-US" sz="2801">
              <a:solidFill>
                <a:schemeClr val="lt1"/>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38"/>
          <p:cNvSpPr txBox="1"/>
          <p:nvPr/>
        </p:nvSpPr>
        <p:spPr>
          <a:xfrm>
            <a:off x="12089176" y="7145359"/>
            <a:ext cx="6480299" cy="1138731"/>
          </a:xfrm>
          <a:prstGeom prst="rect">
            <a:avLst/>
          </a:prstGeom>
          <a:noFill/>
          <a:ln>
            <a:noFill/>
          </a:ln>
        </p:spPr>
        <p:txBody>
          <a:bodyPr spcFirstLastPara="1" wrap="square" lIns="91425" tIns="45699" rIns="91425" bIns="45699" anchor="ctr" anchorCtr="0">
            <a:spAutoFit/>
          </a:bodyPr>
          <a:lstStyle/>
          <a:p>
            <a:pPr algn="ctr"/>
            <a:r>
              <a:rPr lang="en-US" sz="6800">
                <a:solidFill>
                  <a:schemeClr val="lt1"/>
                </a:solidFill>
                <a:latin typeface="Montserrat Black"/>
                <a:ea typeface="Montserrat Black"/>
                <a:cs typeface="Montserrat Black"/>
                <a:sym typeface="Montserrat Black"/>
              </a:rPr>
              <a:t>About Us</a:t>
            </a:r>
            <a:endParaRPr sz="6800">
              <a:solidFill>
                <a:schemeClr val="lt1"/>
              </a:solidFill>
              <a:latin typeface="Montserrat Black"/>
              <a:ea typeface="Montserrat Black"/>
              <a:cs typeface="Montserrat Black"/>
              <a:sym typeface="Montserrat Black"/>
            </a:endParaRPr>
          </a:p>
        </p:txBody>
      </p:sp>
      <p:sp>
        <p:nvSpPr>
          <p:cNvPr id="342" name="Google Shape;342;p38"/>
          <p:cNvSpPr txBox="1"/>
          <p:nvPr/>
        </p:nvSpPr>
        <p:spPr>
          <a:xfrm>
            <a:off x="10175626" y="9792854"/>
            <a:ext cx="4780800" cy="2568994"/>
          </a:xfrm>
          <a:prstGeom prst="rect">
            <a:avLst/>
          </a:prstGeom>
          <a:noFill/>
          <a:ln>
            <a:noFill/>
          </a:ln>
        </p:spPr>
        <p:txBody>
          <a:bodyPr spcFirstLastPara="1" wrap="square" lIns="91425" tIns="45699" rIns="91425" bIns="45699" anchor="ctr" anchorCtr="0">
            <a:spAutoFit/>
          </a:bodyPr>
          <a:lstStyle/>
          <a:p>
            <a:r>
              <a:rPr lang="en-US" sz="2299" dirty="0" err="1">
                <a:solidFill>
                  <a:srgbClr val="0C0C0C"/>
                </a:solidFill>
                <a:latin typeface="Open Sans"/>
                <a:ea typeface="Open Sans"/>
                <a:cs typeface="Open Sans"/>
                <a:sym typeface="Open Sans"/>
              </a:rPr>
              <a:t>AboLorem</a:t>
            </a:r>
            <a:r>
              <a:rPr lang="en-US" sz="2299" dirty="0">
                <a:solidFill>
                  <a:srgbClr val="0C0C0C"/>
                </a:solidFill>
                <a:latin typeface="Open Sans"/>
                <a:ea typeface="Open Sans"/>
                <a:cs typeface="Open Sans"/>
                <a:sym typeface="Open Sans"/>
              </a:rPr>
              <a:t> ipsum dolor sit </a:t>
            </a:r>
            <a:r>
              <a:rPr lang="en-US" sz="2299" dirty="0" err="1">
                <a:solidFill>
                  <a:srgbClr val="0C0C0C"/>
                </a:solidFill>
                <a:latin typeface="Open Sans"/>
                <a:ea typeface="Open Sans"/>
                <a:cs typeface="Open Sans"/>
                <a:sym typeface="Open Sans"/>
              </a:rPr>
              <a:t>amet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consectetur</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adipiscing</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elit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sed</a:t>
            </a:r>
            <a:r>
              <a:rPr lang="en-US" sz="2299" dirty="0">
                <a:solidFill>
                  <a:srgbClr val="0C0C0C"/>
                </a:solidFill>
                <a:latin typeface="Open Sans"/>
                <a:ea typeface="Open Sans"/>
                <a:cs typeface="Open Sans"/>
                <a:sym typeface="Open Sans"/>
              </a:rPr>
              <a:t> do </a:t>
            </a:r>
            <a:r>
              <a:rPr lang="en-US" sz="2299" dirty="0" err="1">
                <a:solidFill>
                  <a:srgbClr val="0C0C0C"/>
                </a:solidFill>
                <a:latin typeface="Open Sans"/>
                <a:ea typeface="Open Sans"/>
                <a:cs typeface="Open Sans"/>
                <a:sym typeface="Open Sans"/>
              </a:rPr>
              <a:t>eiusmod</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tempor</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incididunt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ut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labore</a:t>
            </a:r>
            <a:r>
              <a:rPr lang="en-US" sz="2299" dirty="0">
                <a:solidFill>
                  <a:srgbClr val="0C0C0C"/>
                </a:solidFill>
                <a:latin typeface="Open Sans"/>
                <a:ea typeface="Open Sans"/>
                <a:cs typeface="Open Sans"/>
                <a:sym typeface="Open Sans"/>
              </a:rPr>
              <a:t> et </a:t>
            </a:r>
            <a:r>
              <a:rPr lang="en-US" sz="2299" dirty="0" err="1">
                <a:solidFill>
                  <a:srgbClr val="0C0C0C"/>
                </a:solidFill>
                <a:latin typeface="Open Sans"/>
                <a:ea typeface="Open Sans"/>
                <a:cs typeface="Open Sans"/>
                <a:sym typeface="Open Sans"/>
              </a:rPr>
              <a:t>dolore</a:t>
            </a:r>
            <a:r>
              <a:rPr lang="en-US" sz="2299" dirty="0">
                <a:solidFill>
                  <a:srgbClr val="0C0C0C"/>
                </a:solidFill>
                <a:latin typeface="Open Sans"/>
                <a:ea typeface="Open Sans"/>
                <a:cs typeface="Open Sans"/>
                <a:sym typeface="Open Sans"/>
              </a:rPr>
              <a:t> magna </a:t>
            </a:r>
            <a:r>
              <a:rPr lang="en-US" sz="2299" dirty="0" err="1">
                <a:solidFill>
                  <a:srgbClr val="0C0C0C"/>
                </a:solidFill>
                <a:latin typeface="Open Sans"/>
                <a:ea typeface="Open Sans"/>
                <a:cs typeface="Open Sans"/>
                <a:sym typeface="Open Sans"/>
              </a:rPr>
              <a:t>aliqua</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Ut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enim</a:t>
            </a:r>
            <a:r>
              <a:rPr lang="en-US" sz="2299" dirty="0">
                <a:solidFill>
                  <a:srgbClr val="0C0C0C"/>
                </a:solidFill>
                <a:latin typeface="Open Sans"/>
                <a:ea typeface="Open Sans"/>
                <a:cs typeface="Open Sans"/>
                <a:sym typeface="Open Sans"/>
              </a:rPr>
              <a:t> ad minim </a:t>
            </a:r>
            <a:r>
              <a:rPr lang="en-US" sz="2299" dirty="0" err="1">
                <a:solidFill>
                  <a:srgbClr val="0C0C0C"/>
                </a:solidFill>
                <a:latin typeface="Open Sans"/>
                <a:ea typeface="Open Sans"/>
                <a:cs typeface="Open Sans"/>
                <a:sym typeface="Open Sans"/>
              </a:rPr>
              <a:t>veniam</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quis</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nostrud</a:t>
            </a:r>
            <a:r>
              <a:rPr lang="en-US" sz="2299" dirty="0">
                <a:solidFill>
                  <a:srgbClr val="0C0C0C"/>
                </a:solidFill>
                <a:latin typeface="Open Sans"/>
                <a:ea typeface="Open Sans"/>
                <a:cs typeface="Open Sans"/>
                <a:sym typeface="Open Sans"/>
              </a:rPr>
              <a:t> exercitation </a:t>
            </a:r>
            <a:r>
              <a:rPr lang="en-US" sz="2299" dirty="0" err="1">
                <a:solidFill>
                  <a:srgbClr val="0C0C0C"/>
                </a:solidFill>
                <a:latin typeface="Open Sans"/>
                <a:ea typeface="Open Sans"/>
                <a:cs typeface="Open Sans"/>
                <a:sym typeface="Open Sans"/>
              </a:rPr>
              <a:t>ullamco</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laboris</a:t>
            </a:r>
            <a:r>
              <a:rPr lang="en-US" sz="2299" dirty="0">
                <a:solidFill>
                  <a:srgbClr val="0C0C0C"/>
                </a:solidFill>
                <a:latin typeface="Open Sans"/>
                <a:ea typeface="Open Sans"/>
                <a:cs typeface="Open Sans"/>
                <a:sym typeface="Open Sans"/>
              </a:rPr>
              <a:t> nisi </a:t>
            </a:r>
            <a:r>
              <a:rPr lang="en-US" sz="2299" dirty="0" err="1">
                <a:solidFill>
                  <a:srgbClr val="0C0C0C"/>
                </a:solidFill>
                <a:latin typeface="Open Sans"/>
                <a:ea typeface="Open Sans"/>
                <a:cs typeface="Open Sans"/>
                <a:sym typeface="Open Sans"/>
              </a:rPr>
              <a:t>ut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aliquip</a:t>
            </a:r>
            <a:r>
              <a:rPr lang="en-US" sz="2299" dirty="0">
                <a:solidFill>
                  <a:srgbClr val="0C0C0C"/>
                </a:solidFill>
                <a:latin typeface="Open Sans"/>
                <a:ea typeface="Open Sans"/>
                <a:cs typeface="Open Sans"/>
                <a:sym typeface="Open Sans"/>
              </a:rPr>
              <a:t> ex </a:t>
            </a:r>
            <a:endParaRPr sz="2299" dirty="0">
              <a:solidFill>
                <a:srgbClr val="0C0C0C"/>
              </a:solidFill>
              <a:latin typeface="Open Sans"/>
              <a:ea typeface="Open Sans"/>
              <a:cs typeface="Open Sans"/>
              <a:sym typeface="Open Sans"/>
            </a:endParaRPr>
          </a:p>
        </p:txBody>
      </p:sp>
      <p:sp>
        <p:nvSpPr>
          <p:cNvPr id="343" name="Google Shape;343;p38"/>
          <p:cNvSpPr txBox="1"/>
          <p:nvPr/>
        </p:nvSpPr>
        <p:spPr>
          <a:xfrm>
            <a:off x="15363826" y="9792854"/>
            <a:ext cx="5119199" cy="2568994"/>
          </a:xfrm>
          <a:prstGeom prst="rect">
            <a:avLst/>
          </a:prstGeom>
          <a:noFill/>
          <a:ln>
            <a:noFill/>
          </a:ln>
        </p:spPr>
        <p:txBody>
          <a:bodyPr spcFirstLastPara="1" wrap="square" lIns="91425" tIns="45699" rIns="91425" bIns="45699" anchor="ctr" anchorCtr="0">
            <a:spAutoFit/>
          </a:bodyPr>
          <a:lstStyle/>
          <a:p>
            <a:r>
              <a:rPr lang="en-US" sz="2299" dirty="0" err="1">
                <a:solidFill>
                  <a:srgbClr val="0C0C0C"/>
                </a:solidFill>
                <a:latin typeface="Open Sans"/>
                <a:ea typeface="Open Sans"/>
                <a:cs typeface="Open Sans"/>
                <a:sym typeface="Open Sans"/>
              </a:rPr>
              <a:t>AboLorem</a:t>
            </a:r>
            <a:r>
              <a:rPr lang="en-US" sz="2299" dirty="0">
                <a:solidFill>
                  <a:srgbClr val="0C0C0C"/>
                </a:solidFill>
                <a:latin typeface="Open Sans"/>
                <a:ea typeface="Open Sans"/>
                <a:cs typeface="Open Sans"/>
                <a:sym typeface="Open Sans"/>
              </a:rPr>
              <a:t> ipsum dolor sit </a:t>
            </a:r>
            <a:r>
              <a:rPr lang="en-US" sz="2299" dirty="0" err="1">
                <a:solidFill>
                  <a:srgbClr val="0C0C0C"/>
                </a:solidFill>
                <a:latin typeface="Open Sans"/>
                <a:ea typeface="Open Sans"/>
                <a:cs typeface="Open Sans"/>
                <a:sym typeface="Open Sans"/>
              </a:rPr>
              <a:t>amet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consectetur</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adipiscing</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elit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sed</a:t>
            </a:r>
            <a:r>
              <a:rPr lang="en-US" sz="2299" dirty="0">
                <a:solidFill>
                  <a:srgbClr val="0C0C0C"/>
                </a:solidFill>
                <a:latin typeface="Open Sans"/>
                <a:ea typeface="Open Sans"/>
                <a:cs typeface="Open Sans"/>
                <a:sym typeface="Open Sans"/>
              </a:rPr>
              <a:t> do </a:t>
            </a:r>
            <a:r>
              <a:rPr lang="en-US" sz="2299" dirty="0" err="1">
                <a:solidFill>
                  <a:srgbClr val="0C0C0C"/>
                </a:solidFill>
                <a:latin typeface="Open Sans"/>
                <a:ea typeface="Open Sans"/>
                <a:cs typeface="Open Sans"/>
                <a:sym typeface="Open Sans"/>
              </a:rPr>
              <a:t>eiusmod</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tempor</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incididunt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ut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labore</a:t>
            </a:r>
            <a:r>
              <a:rPr lang="en-US" sz="2299" dirty="0">
                <a:solidFill>
                  <a:srgbClr val="0C0C0C"/>
                </a:solidFill>
                <a:latin typeface="Open Sans"/>
                <a:ea typeface="Open Sans"/>
                <a:cs typeface="Open Sans"/>
                <a:sym typeface="Open Sans"/>
              </a:rPr>
              <a:t> et </a:t>
            </a:r>
            <a:r>
              <a:rPr lang="en-US" sz="2299" dirty="0" err="1">
                <a:solidFill>
                  <a:srgbClr val="0C0C0C"/>
                </a:solidFill>
                <a:latin typeface="Open Sans"/>
                <a:ea typeface="Open Sans"/>
                <a:cs typeface="Open Sans"/>
                <a:sym typeface="Open Sans"/>
              </a:rPr>
              <a:t>dolore</a:t>
            </a:r>
            <a:r>
              <a:rPr lang="en-US" sz="2299" dirty="0">
                <a:solidFill>
                  <a:srgbClr val="0C0C0C"/>
                </a:solidFill>
                <a:latin typeface="Open Sans"/>
                <a:ea typeface="Open Sans"/>
                <a:cs typeface="Open Sans"/>
                <a:sym typeface="Open Sans"/>
              </a:rPr>
              <a:t> magna </a:t>
            </a:r>
            <a:r>
              <a:rPr lang="en-US" sz="2299" dirty="0" err="1">
                <a:solidFill>
                  <a:srgbClr val="0C0C0C"/>
                </a:solidFill>
                <a:latin typeface="Open Sans"/>
                <a:ea typeface="Open Sans"/>
                <a:cs typeface="Open Sans"/>
                <a:sym typeface="Open Sans"/>
              </a:rPr>
              <a:t>aliqua</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Ut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enim</a:t>
            </a:r>
            <a:r>
              <a:rPr lang="en-US" sz="2299" dirty="0">
                <a:solidFill>
                  <a:srgbClr val="0C0C0C"/>
                </a:solidFill>
                <a:latin typeface="Open Sans"/>
                <a:ea typeface="Open Sans"/>
                <a:cs typeface="Open Sans"/>
                <a:sym typeface="Open Sans"/>
              </a:rPr>
              <a:t> ad minim </a:t>
            </a:r>
            <a:r>
              <a:rPr lang="en-US" sz="2299" dirty="0" err="1">
                <a:solidFill>
                  <a:srgbClr val="0C0C0C"/>
                </a:solidFill>
                <a:latin typeface="Open Sans"/>
                <a:ea typeface="Open Sans"/>
                <a:cs typeface="Open Sans"/>
                <a:sym typeface="Open Sans"/>
              </a:rPr>
              <a:t>veniam</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quis</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nostrud</a:t>
            </a:r>
            <a:r>
              <a:rPr lang="en-US" sz="2299" dirty="0">
                <a:solidFill>
                  <a:srgbClr val="0C0C0C"/>
                </a:solidFill>
                <a:latin typeface="Open Sans"/>
                <a:ea typeface="Open Sans"/>
                <a:cs typeface="Open Sans"/>
                <a:sym typeface="Open Sans"/>
              </a:rPr>
              <a:t> exercitation </a:t>
            </a:r>
            <a:r>
              <a:rPr lang="en-US" sz="2299" dirty="0" err="1">
                <a:solidFill>
                  <a:srgbClr val="0C0C0C"/>
                </a:solidFill>
                <a:latin typeface="Open Sans"/>
                <a:ea typeface="Open Sans"/>
                <a:cs typeface="Open Sans"/>
                <a:sym typeface="Open Sans"/>
              </a:rPr>
              <a:t>ullamco</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laboris</a:t>
            </a:r>
            <a:r>
              <a:rPr lang="en-US" sz="2299" dirty="0">
                <a:solidFill>
                  <a:srgbClr val="0C0C0C"/>
                </a:solidFill>
                <a:latin typeface="Open Sans"/>
                <a:ea typeface="Open Sans"/>
                <a:cs typeface="Open Sans"/>
                <a:sym typeface="Open Sans"/>
              </a:rPr>
              <a:t> nisi </a:t>
            </a:r>
            <a:r>
              <a:rPr lang="en-US" sz="2299" dirty="0" err="1">
                <a:solidFill>
                  <a:srgbClr val="0C0C0C"/>
                </a:solidFill>
                <a:latin typeface="Open Sans"/>
                <a:ea typeface="Open Sans"/>
                <a:cs typeface="Open Sans"/>
                <a:sym typeface="Open Sans"/>
              </a:rPr>
              <a:t>ut</a:t>
            </a:r>
            <a:r>
              <a:rPr lang="en-US" sz="2299" dirty="0">
                <a:solidFill>
                  <a:srgbClr val="0C0C0C"/>
                </a:solidFill>
                <a:latin typeface="Open Sans"/>
                <a:ea typeface="Open Sans"/>
                <a:cs typeface="Open Sans"/>
                <a:sym typeface="Open Sans"/>
              </a:rPr>
              <a:t> </a:t>
            </a:r>
            <a:r>
              <a:rPr lang="en-US" sz="2299" dirty="0" err="1">
                <a:solidFill>
                  <a:srgbClr val="0C0C0C"/>
                </a:solidFill>
                <a:latin typeface="Open Sans"/>
                <a:ea typeface="Open Sans"/>
                <a:cs typeface="Open Sans"/>
                <a:sym typeface="Open Sans"/>
              </a:rPr>
              <a:t>aliquip</a:t>
            </a:r>
            <a:r>
              <a:rPr lang="en-US" sz="2299" dirty="0">
                <a:solidFill>
                  <a:srgbClr val="0C0C0C"/>
                </a:solidFill>
                <a:latin typeface="Open Sans"/>
                <a:ea typeface="Open Sans"/>
                <a:cs typeface="Open Sans"/>
                <a:sym typeface="Open Sans"/>
              </a:rPr>
              <a:t> ex </a:t>
            </a:r>
            <a:endParaRPr sz="2299" dirty="0">
              <a:solidFill>
                <a:srgbClr val="0C0C0C"/>
              </a:solidFill>
              <a:latin typeface="Open Sans"/>
              <a:ea typeface="Open Sans"/>
              <a:cs typeface="Open Sans"/>
              <a:sym typeface="Open Sans"/>
            </a:endParaRPr>
          </a:p>
        </p:txBody>
      </p:sp>
      <p:sp>
        <p:nvSpPr>
          <p:cNvPr id="344" name="Google Shape;344;p38"/>
          <p:cNvSpPr txBox="1"/>
          <p:nvPr/>
        </p:nvSpPr>
        <p:spPr>
          <a:xfrm>
            <a:off x="0" y="12692575"/>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a:t>
            </a:r>
            <a:endParaRPr sz="2801" b="1">
              <a:solidFill>
                <a:schemeClr val="lt1"/>
              </a:solidFill>
              <a:latin typeface="Montserrat"/>
              <a:ea typeface="Montserrat"/>
              <a:cs typeface="Montserrat"/>
              <a:sym typeface="Montserrat"/>
            </a:endParaRPr>
          </a:p>
        </p:txBody>
      </p:sp>
      <p:sp>
        <p:nvSpPr>
          <p:cNvPr id="2" name="Picture Placeholder 1"/>
          <p:cNvSpPr>
            <a:spLocks noGrp="1"/>
          </p:cNvSpPr>
          <p:nvPr>
            <p:ph type="pic" sz="quarter" idx="10"/>
          </p:nvPr>
        </p:nvSpPr>
        <p:spPr/>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87"/>
        <p:cNvGrpSpPr/>
        <p:nvPr/>
      </p:nvGrpSpPr>
      <p:grpSpPr>
        <a:xfrm>
          <a:off x="0" y="0"/>
          <a:ext cx="0" cy="0"/>
          <a:chOff x="0" y="0"/>
          <a:chExt cx="0" cy="0"/>
        </a:xfrm>
      </p:grpSpPr>
      <p:sp>
        <p:nvSpPr>
          <p:cNvPr id="588" name="Google Shape;588;p56"/>
          <p:cNvSpPr txBox="1"/>
          <p:nvPr/>
        </p:nvSpPr>
        <p:spPr>
          <a:xfrm>
            <a:off x="1822649" y="10054831"/>
            <a:ext cx="10307401" cy="44610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Page Break</a:t>
            </a:r>
            <a:endParaRPr sz="2299">
              <a:solidFill>
                <a:schemeClr val="lt1"/>
              </a:solidFill>
              <a:latin typeface="Open Sans"/>
              <a:ea typeface="Open Sans"/>
              <a:cs typeface="Open Sans"/>
              <a:sym typeface="Open Sans"/>
            </a:endParaRPr>
          </a:p>
        </p:txBody>
      </p:sp>
      <p:sp>
        <p:nvSpPr>
          <p:cNvPr id="589" name="Google Shape;589;p56"/>
          <p:cNvSpPr/>
          <p:nvPr/>
        </p:nvSpPr>
        <p:spPr>
          <a:xfrm>
            <a:off x="1898851" y="9668801"/>
            <a:ext cx="55653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590" name="Google Shape;590;p56"/>
          <p:cNvSpPr txBox="1"/>
          <p:nvPr/>
        </p:nvSpPr>
        <p:spPr>
          <a:xfrm>
            <a:off x="1898851" y="3468494"/>
            <a:ext cx="18130199" cy="5785516"/>
          </a:xfrm>
          <a:prstGeom prst="rect">
            <a:avLst/>
          </a:prstGeom>
          <a:noFill/>
          <a:ln>
            <a:noFill/>
          </a:ln>
        </p:spPr>
        <p:txBody>
          <a:bodyPr spcFirstLastPara="1" wrap="square" lIns="91425" tIns="45699" rIns="91425" bIns="45699" anchor="ctr" anchorCtr="0">
            <a:spAutoFit/>
          </a:bodyPr>
          <a:lstStyle/>
          <a:p>
            <a:r>
              <a:rPr lang="en-US" sz="7399" i="1">
                <a:solidFill>
                  <a:schemeClr val="lt1"/>
                </a:solidFill>
                <a:latin typeface="Merriweather"/>
                <a:ea typeface="Merriweather"/>
                <a:cs typeface="Merriweather"/>
                <a:sym typeface="Merriweather"/>
              </a:rPr>
              <a:t>Lorem Ipsum has been the industry's standard dummy text ever since the 1500s, when an unknown printer took a galley of type and scrambled it to make a type specimen book.</a:t>
            </a:r>
            <a:endParaRPr sz="7399" i="1">
              <a:solidFill>
                <a:schemeClr val="lt1"/>
              </a:solidFill>
              <a:latin typeface="Merriweather"/>
              <a:ea typeface="Merriweather"/>
              <a:cs typeface="Merriweather"/>
              <a:sym typeface="Merriweather"/>
            </a:endParaRPr>
          </a:p>
        </p:txBody>
      </p:sp>
      <p:sp>
        <p:nvSpPr>
          <p:cNvPr id="591" name="Google Shape;591;p56"/>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19.</a:t>
            </a:r>
            <a:endParaRPr sz="2801" b="1">
              <a:solidFill>
                <a:schemeClr val="lt1"/>
              </a:solidFill>
              <a:latin typeface="Montserrat"/>
              <a:ea typeface="Montserrat"/>
              <a:cs typeface="Montserrat"/>
              <a:sym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596" name="Google Shape;596;p57"/>
          <p:cNvSpPr txBox="1"/>
          <p:nvPr/>
        </p:nvSpPr>
        <p:spPr>
          <a:xfrm>
            <a:off x="884326" y="3096418"/>
            <a:ext cx="8048399" cy="218517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Team</a:t>
            </a:r>
            <a:endParaRPr sz="6800">
              <a:solidFill>
                <a:srgbClr val="10487B"/>
              </a:solidFill>
              <a:latin typeface="Montserrat Black"/>
              <a:ea typeface="Montserrat Black"/>
              <a:cs typeface="Montserrat Black"/>
              <a:sym typeface="Montserrat Black"/>
            </a:endParaRPr>
          </a:p>
          <a:p>
            <a:r>
              <a:rPr lang="en-US" sz="6800">
                <a:solidFill>
                  <a:srgbClr val="10487B"/>
                </a:solidFill>
                <a:latin typeface="Montserrat Black"/>
                <a:ea typeface="Montserrat Black"/>
                <a:cs typeface="Montserrat Black"/>
                <a:sym typeface="Montserrat Black"/>
              </a:rPr>
              <a:t>Member</a:t>
            </a:r>
            <a:endParaRPr sz="6800">
              <a:solidFill>
                <a:srgbClr val="10487B"/>
              </a:solidFill>
              <a:latin typeface="Montserrat Black"/>
              <a:ea typeface="Montserrat Black"/>
              <a:cs typeface="Montserrat Black"/>
              <a:sym typeface="Montserrat Black"/>
            </a:endParaRPr>
          </a:p>
        </p:txBody>
      </p:sp>
      <p:sp>
        <p:nvSpPr>
          <p:cNvPr id="597" name="Google Shape;597;p57"/>
          <p:cNvSpPr/>
          <p:nvPr/>
        </p:nvSpPr>
        <p:spPr>
          <a:xfrm>
            <a:off x="884325" y="5711199"/>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598" name="Google Shape;598;p57"/>
          <p:cNvSpPr txBox="1"/>
          <p:nvPr/>
        </p:nvSpPr>
        <p:spPr>
          <a:xfrm>
            <a:off x="884326" y="6397427"/>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599" name="Google Shape;599;p57"/>
          <p:cNvSpPr txBox="1"/>
          <p:nvPr/>
        </p:nvSpPr>
        <p:spPr>
          <a:xfrm>
            <a:off x="884326" y="8475229"/>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9" name="Picture Placeholder 8"/>
          <p:cNvSpPr>
            <a:spLocks noGrp="1"/>
          </p:cNvSpPr>
          <p:nvPr>
            <p:ph type="pic" sz="quarter" idx="11"/>
          </p:nvPr>
        </p:nvSpPr>
        <p:spPr/>
      </p:sp>
      <p:sp>
        <p:nvSpPr>
          <p:cNvPr id="10" name="Picture Placeholder 9"/>
          <p:cNvSpPr>
            <a:spLocks noGrp="1"/>
          </p:cNvSpPr>
          <p:nvPr>
            <p:ph type="pic" sz="quarter" idx="12"/>
          </p:nvPr>
        </p:nvSpPr>
        <p:spPr/>
      </p:sp>
      <p:sp>
        <p:nvSpPr>
          <p:cNvPr id="11" name="Picture Placeholder 10"/>
          <p:cNvSpPr>
            <a:spLocks noGrp="1"/>
          </p:cNvSpPr>
          <p:nvPr>
            <p:ph type="pic" sz="quarter" idx="13"/>
          </p:nvPr>
        </p:nvSpPr>
        <p:spPr/>
      </p:sp>
      <p:sp>
        <p:nvSpPr>
          <p:cNvPr id="606" name="Google Shape;606;p57"/>
          <p:cNvSpPr txBox="1"/>
          <p:nvPr/>
        </p:nvSpPr>
        <p:spPr>
          <a:xfrm>
            <a:off x="0" y="126998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20.</a:t>
            </a:r>
            <a:endParaRPr sz="2801" b="1">
              <a:solidFill>
                <a:schemeClr val="lt1"/>
              </a:solidFill>
              <a:latin typeface="Montserrat"/>
              <a:ea typeface="Montserrat"/>
              <a:cs typeface="Montserrat"/>
              <a:sym typeface="Montserrat"/>
            </a:endParaRPr>
          </a:p>
        </p:txBody>
      </p:sp>
      <p:sp>
        <p:nvSpPr>
          <p:cNvPr id="21" name="Google Shape;602;p57"/>
          <p:cNvSpPr txBox="1">
            <a:spLocks/>
          </p:cNvSpPr>
          <p:nvPr/>
        </p:nvSpPr>
        <p:spPr>
          <a:xfrm>
            <a:off x="13771802" y="1246055"/>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r>
              <a:rPr lang="en-US" sz="2800" dirty="0" smtClean="0"/>
              <a:t>Shaun Murphy</a:t>
            </a:r>
            <a:endParaRPr lang="en-US" sz="2800" dirty="0"/>
          </a:p>
        </p:txBody>
      </p:sp>
      <p:sp>
        <p:nvSpPr>
          <p:cNvPr id="22" name="Google Shape;603;p57"/>
          <p:cNvSpPr txBox="1">
            <a:spLocks/>
          </p:cNvSpPr>
          <p:nvPr/>
        </p:nvSpPr>
        <p:spPr>
          <a:xfrm>
            <a:off x="13771797" y="1593851"/>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buFont typeface="Open Sans"/>
              <a:buNone/>
            </a:pPr>
            <a:r>
              <a:rPr lang="en-US" smtClean="0"/>
              <a:t>UI/UX Designer</a:t>
            </a:r>
            <a:endParaRPr lang="en-US"/>
          </a:p>
        </p:txBody>
      </p:sp>
      <p:sp>
        <p:nvSpPr>
          <p:cNvPr id="33" name="Google Shape;602;p57"/>
          <p:cNvSpPr txBox="1">
            <a:spLocks/>
          </p:cNvSpPr>
          <p:nvPr/>
        </p:nvSpPr>
        <p:spPr>
          <a:xfrm>
            <a:off x="8604057" y="11296175"/>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r>
              <a:rPr lang="en-US" sz="2800" dirty="0" smtClean="0"/>
              <a:t>Shaun Murphy</a:t>
            </a:r>
            <a:endParaRPr lang="en-US" sz="2800" dirty="0"/>
          </a:p>
        </p:txBody>
      </p:sp>
      <p:sp>
        <p:nvSpPr>
          <p:cNvPr id="34" name="Google Shape;603;p57"/>
          <p:cNvSpPr txBox="1">
            <a:spLocks/>
          </p:cNvSpPr>
          <p:nvPr/>
        </p:nvSpPr>
        <p:spPr>
          <a:xfrm>
            <a:off x="8604052" y="11643971"/>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buFont typeface="Open Sans"/>
              <a:buNone/>
            </a:pPr>
            <a:r>
              <a:rPr lang="en-US" smtClean="0"/>
              <a:t>UI/UX Designer</a:t>
            </a:r>
            <a:endParaRPr lang="en-US"/>
          </a:p>
        </p:txBody>
      </p:sp>
      <p:sp>
        <p:nvSpPr>
          <p:cNvPr id="35" name="Google Shape;602;p57"/>
          <p:cNvSpPr txBox="1">
            <a:spLocks/>
          </p:cNvSpPr>
          <p:nvPr/>
        </p:nvSpPr>
        <p:spPr>
          <a:xfrm>
            <a:off x="18939547" y="11296175"/>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r>
              <a:rPr lang="en-US" sz="2800" dirty="0" smtClean="0"/>
              <a:t>Shaun Murphy</a:t>
            </a:r>
            <a:endParaRPr lang="en-US" sz="2800" dirty="0"/>
          </a:p>
        </p:txBody>
      </p:sp>
      <p:sp>
        <p:nvSpPr>
          <p:cNvPr id="36" name="Google Shape;603;p57"/>
          <p:cNvSpPr txBox="1">
            <a:spLocks/>
          </p:cNvSpPr>
          <p:nvPr/>
        </p:nvSpPr>
        <p:spPr>
          <a:xfrm>
            <a:off x="18939542" y="11643971"/>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buFont typeface="Open Sans"/>
              <a:buNone/>
            </a:pPr>
            <a:r>
              <a:rPr lang="en-US" smtClean="0"/>
              <a:t>UI/UX Designer</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10"/>
        <p:cNvGrpSpPr/>
        <p:nvPr/>
      </p:nvGrpSpPr>
      <p:grpSpPr>
        <a:xfrm>
          <a:off x="0" y="0"/>
          <a:ext cx="0" cy="0"/>
          <a:chOff x="0" y="0"/>
          <a:chExt cx="0" cy="0"/>
        </a:xfrm>
      </p:grpSpPr>
      <p:sp>
        <p:nvSpPr>
          <p:cNvPr id="2" name="Picture Placeholder 1"/>
          <p:cNvSpPr>
            <a:spLocks noGrp="1"/>
          </p:cNvSpPr>
          <p:nvPr>
            <p:ph type="pic" sz="quarter" idx="11"/>
          </p:nvPr>
        </p:nvSpPr>
        <p:spPr/>
      </p:sp>
      <p:sp>
        <p:nvSpPr>
          <p:cNvPr id="3" name="Picture Placeholder 2"/>
          <p:cNvSpPr>
            <a:spLocks noGrp="1"/>
          </p:cNvSpPr>
          <p:nvPr>
            <p:ph type="pic" sz="quarter" idx="12"/>
          </p:nvPr>
        </p:nvSpPr>
        <p:spPr>
          <a:xfrm>
            <a:off x="6219675" y="6393819"/>
            <a:ext cx="6315899" cy="5964000"/>
          </a:xfrm>
        </p:spPr>
      </p:sp>
      <p:sp>
        <p:nvSpPr>
          <p:cNvPr id="611" name="Google Shape;611;p58"/>
          <p:cNvSpPr/>
          <p:nvPr/>
        </p:nvSpPr>
        <p:spPr>
          <a:xfrm>
            <a:off x="2389121" y="1307800"/>
            <a:ext cx="4842599" cy="4666200"/>
          </a:xfrm>
          <a:prstGeom prst="rect">
            <a:avLst/>
          </a:prstGeom>
          <a:solidFill>
            <a:srgbClr val="10487B"/>
          </a:solidFill>
          <a:ln>
            <a:noFill/>
          </a:ln>
        </p:spPr>
        <p:txBody>
          <a:bodyPr spcFirstLastPara="1" wrap="square" lIns="91425" tIns="91425" rIns="91425" bIns="91425" anchor="ctr" anchorCtr="0">
            <a:noAutofit/>
          </a:bodyPr>
          <a:lstStyle/>
          <a:p>
            <a:endParaRPr sz="526"/>
          </a:p>
        </p:txBody>
      </p:sp>
      <p:sp>
        <p:nvSpPr>
          <p:cNvPr id="615" name="Google Shape;615;p58"/>
          <p:cNvSpPr txBox="1">
            <a:spLocks noGrp="1"/>
          </p:cNvSpPr>
          <p:nvPr>
            <p:ph type="body" idx="4294967295"/>
          </p:nvPr>
        </p:nvSpPr>
        <p:spPr>
          <a:xfrm>
            <a:off x="2570324" y="2782888"/>
            <a:ext cx="4387850" cy="2038350"/>
          </a:xfrm>
          <a:prstGeom prst="rect">
            <a:avLst/>
          </a:prstGeom>
        </p:spPr>
        <p:txBody>
          <a:bodyPr spcFirstLastPara="1" wrap="square" lIns="91425" tIns="45699" rIns="91425" bIns="45699" anchor="t" anchorCtr="0">
            <a:normAutofit/>
          </a:bodyPr>
          <a:lstStyle/>
          <a:p>
            <a:pPr marL="0" indent="0">
              <a:buNone/>
            </a:pPr>
            <a:r>
              <a:rPr lang="en-US" sz="2299">
                <a:solidFill>
                  <a:schemeClr val="lt1"/>
                </a:solidFill>
                <a:latin typeface="Open Sans"/>
                <a:ea typeface="Open Sans"/>
                <a:cs typeface="Open Sans"/>
                <a:sym typeface="Open Sans"/>
              </a:rPr>
              <a:t>Lorem Ipsum has been the industry's standard dummy text ever since the 1500s, when an unknown printer took a galley of type.</a:t>
            </a:r>
            <a:endParaRPr sz="2299">
              <a:solidFill>
                <a:schemeClr val="lt1"/>
              </a:solidFill>
              <a:latin typeface="Open Sans"/>
              <a:ea typeface="Open Sans"/>
              <a:cs typeface="Open Sans"/>
              <a:sym typeface="Open Sans"/>
            </a:endParaRPr>
          </a:p>
        </p:txBody>
      </p:sp>
      <p:pic>
        <p:nvPicPr>
          <p:cNvPr id="616" name="Google Shape;616;p58"/>
          <p:cNvPicPr preferRelativeResize="0"/>
          <p:nvPr/>
        </p:nvPicPr>
        <p:blipFill>
          <a:blip r:embed="rId3">
            <a:alphaModFix/>
          </a:blip>
          <a:stretch>
            <a:fillRect/>
          </a:stretch>
        </p:blipFill>
        <p:spPr>
          <a:xfrm>
            <a:off x="3118829" y="5186766"/>
            <a:ext cx="394491" cy="321819"/>
          </a:xfrm>
          <a:prstGeom prst="rect">
            <a:avLst/>
          </a:prstGeom>
          <a:noFill/>
          <a:ln>
            <a:noFill/>
          </a:ln>
        </p:spPr>
      </p:pic>
      <p:pic>
        <p:nvPicPr>
          <p:cNvPr id="617" name="Google Shape;617;p58"/>
          <p:cNvPicPr preferRelativeResize="0"/>
          <p:nvPr/>
        </p:nvPicPr>
        <p:blipFill>
          <a:blip r:embed="rId4">
            <a:alphaModFix/>
          </a:blip>
          <a:stretch>
            <a:fillRect/>
          </a:stretch>
        </p:blipFill>
        <p:spPr>
          <a:xfrm>
            <a:off x="4595552" y="5186766"/>
            <a:ext cx="337395" cy="321819"/>
          </a:xfrm>
          <a:prstGeom prst="rect">
            <a:avLst/>
          </a:prstGeom>
          <a:noFill/>
          <a:ln>
            <a:noFill/>
          </a:ln>
        </p:spPr>
      </p:pic>
      <p:pic>
        <p:nvPicPr>
          <p:cNvPr id="618" name="Google Shape;618;p58"/>
          <p:cNvPicPr preferRelativeResize="0"/>
          <p:nvPr/>
        </p:nvPicPr>
        <p:blipFill>
          <a:blip r:embed="rId5">
            <a:alphaModFix/>
          </a:blip>
          <a:stretch>
            <a:fillRect/>
          </a:stretch>
        </p:blipFill>
        <p:spPr>
          <a:xfrm>
            <a:off x="6176170" y="5157354"/>
            <a:ext cx="223199" cy="430821"/>
          </a:xfrm>
          <a:prstGeom prst="rect">
            <a:avLst/>
          </a:prstGeom>
          <a:noFill/>
          <a:ln>
            <a:noFill/>
          </a:ln>
        </p:spPr>
      </p:pic>
      <p:sp>
        <p:nvSpPr>
          <p:cNvPr id="627" name="Google Shape;627;p58"/>
          <p:cNvSpPr txBox="1"/>
          <p:nvPr/>
        </p:nvSpPr>
        <p:spPr>
          <a:xfrm>
            <a:off x="14571051" y="3414766"/>
            <a:ext cx="8048399" cy="218517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Team</a:t>
            </a:r>
            <a:endParaRPr sz="6800">
              <a:solidFill>
                <a:srgbClr val="10487B"/>
              </a:solidFill>
              <a:latin typeface="Montserrat Black"/>
              <a:ea typeface="Montserrat Black"/>
              <a:cs typeface="Montserrat Black"/>
              <a:sym typeface="Montserrat Black"/>
            </a:endParaRPr>
          </a:p>
          <a:p>
            <a:r>
              <a:rPr lang="en-US" sz="6800">
                <a:solidFill>
                  <a:srgbClr val="10487B"/>
                </a:solidFill>
                <a:latin typeface="Montserrat Black"/>
                <a:ea typeface="Montserrat Black"/>
                <a:cs typeface="Montserrat Black"/>
                <a:sym typeface="Montserrat Black"/>
              </a:rPr>
              <a:t>Member</a:t>
            </a:r>
            <a:endParaRPr sz="6800">
              <a:solidFill>
                <a:srgbClr val="10487B"/>
              </a:solidFill>
              <a:latin typeface="Montserrat Black"/>
              <a:ea typeface="Montserrat Black"/>
              <a:cs typeface="Montserrat Black"/>
              <a:sym typeface="Montserrat Black"/>
            </a:endParaRPr>
          </a:p>
        </p:txBody>
      </p:sp>
      <p:sp>
        <p:nvSpPr>
          <p:cNvPr id="628" name="Google Shape;628;p58"/>
          <p:cNvSpPr/>
          <p:nvPr/>
        </p:nvSpPr>
        <p:spPr>
          <a:xfrm>
            <a:off x="14571051" y="6029550"/>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629" name="Google Shape;629;p58"/>
          <p:cNvSpPr txBox="1"/>
          <p:nvPr/>
        </p:nvSpPr>
        <p:spPr>
          <a:xfrm>
            <a:off x="14571051" y="6715778"/>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630" name="Google Shape;630;p58"/>
          <p:cNvSpPr txBox="1"/>
          <p:nvPr/>
        </p:nvSpPr>
        <p:spPr>
          <a:xfrm>
            <a:off x="14571051" y="8793577"/>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631" name="Google Shape;631;p58"/>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21.</a:t>
            </a:r>
            <a:endParaRPr sz="2801" b="1">
              <a:solidFill>
                <a:schemeClr val="lt1"/>
              </a:solidFill>
              <a:latin typeface="Montserrat"/>
              <a:ea typeface="Montserrat"/>
              <a:cs typeface="Montserrat"/>
              <a:sym typeface="Montserrat"/>
            </a:endParaRPr>
          </a:p>
        </p:txBody>
      </p:sp>
      <p:sp>
        <p:nvSpPr>
          <p:cNvPr id="23" name="Google Shape;602;p57"/>
          <p:cNvSpPr txBox="1">
            <a:spLocks/>
          </p:cNvSpPr>
          <p:nvPr/>
        </p:nvSpPr>
        <p:spPr>
          <a:xfrm>
            <a:off x="2637102" y="1681005"/>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lgn="l"/>
            <a:r>
              <a:rPr lang="en-US" sz="2800" dirty="0" smtClean="0"/>
              <a:t>Shaun Murphy</a:t>
            </a:r>
            <a:endParaRPr lang="en-US" sz="2800" dirty="0"/>
          </a:p>
        </p:txBody>
      </p:sp>
      <p:sp>
        <p:nvSpPr>
          <p:cNvPr id="24" name="Google Shape;603;p57"/>
          <p:cNvSpPr txBox="1">
            <a:spLocks/>
          </p:cNvSpPr>
          <p:nvPr/>
        </p:nvSpPr>
        <p:spPr>
          <a:xfrm>
            <a:off x="2637097" y="2028801"/>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lgn="l">
              <a:buFont typeface="Open Sans"/>
              <a:buNone/>
            </a:pPr>
            <a:r>
              <a:rPr lang="en-US" smtClean="0"/>
              <a:t>UI/UX Designer</a:t>
            </a:r>
            <a:endParaRPr lang="en-US"/>
          </a:p>
        </p:txBody>
      </p:sp>
      <p:sp>
        <p:nvSpPr>
          <p:cNvPr id="39" name="Google Shape;611;p58"/>
          <p:cNvSpPr/>
          <p:nvPr/>
        </p:nvSpPr>
        <p:spPr>
          <a:xfrm>
            <a:off x="2379338" y="7717959"/>
            <a:ext cx="4842599" cy="4666200"/>
          </a:xfrm>
          <a:prstGeom prst="rect">
            <a:avLst/>
          </a:prstGeom>
          <a:solidFill>
            <a:srgbClr val="10487B"/>
          </a:solidFill>
          <a:ln>
            <a:noFill/>
          </a:ln>
        </p:spPr>
        <p:txBody>
          <a:bodyPr spcFirstLastPara="1" wrap="square" lIns="91425" tIns="91425" rIns="91425" bIns="91425" anchor="ctr" anchorCtr="0">
            <a:noAutofit/>
          </a:bodyPr>
          <a:lstStyle/>
          <a:p>
            <a:endParaRPr sz="526"/>
          </a:p>
        </p:txBody>
      </p:sp>
      <p:sp>
        <p:nvSpPr>
          <p:cNvPr id="40" name="Google Shape;615;p58"/>
          <p:cNvSpPr txBox="1">
            <a:spLocks/>
          </p:cNvSpPr>
          <p:nvPr/>
        </p:nvSpPr>
        <p:spPr>
          <a:xfrm>
            <a:off x="2627439" y="9193251"/>
            <a:ext cx="4387199" cy="2038201"/>
          </a:xfrm>
          <a:prstGeom prst="rect">
            <a:avLst/>
          </a:prstGeom>
          <a:noFill/>
          <a:ln>
            <a:noFill/>
          </a:ln>
        </p:spPr>
        <p:txBody>
          <a:bodyPr spcFirstLastPara="1" wrap="square" lIns="91425" tIns="45699" rIns="91425" bIns="45699" anchor="t" anchorCtr="0">
            <a:norm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299" smtClean="0">
                <a:solidFill>
                  <a:schemeClr val="lt1"/>
                </a:solidFill>
                <a:latin typeface="Open Sans"/>
                <a:ea typeface="Open Sans"/>
                <a:cs typeface="Open Sans"/>
                <a:sym typeface="Open Sans"/>
              </a:rPr>
              <a:t>Lorem Ipsum has been the industry's standard dummy text ever since the 1500s, when an unknown printer took a galley of type.</a:t>
            </a:r>
            <a:endParaRPr lang="en-US" sz="2299">
              <a:solidFill>
                <a:schemeClr val="lt1"/>
              </a:solidFill>
              <a:latin typeface="Open Sans"/>
              <a:ea typeface="Open Sans"/>
              <a:cs typeface="Open Sans"/>
              <a:sym typeface="Open Sans"/>
            </a:endParaRPr>
          </a:p>
        </p:txBody>
      </p:sp>
      <p:pic>
        <p:nvPicPr>
          <p:cNvPr id="41" name="Google Shape;616;p58"/>
          <p:cNvPicPr preferRelativeResize="0"/>
          <p:nvPr/>
        </p:nvPicPr>
        <p:blipFill>
          <a:blip r:embed="rId3">
            <a:alphaModFix/>
          </a:blip>
          <a:stretch>
            <a:fillRect/>
          </a:stretch>
        </p:blipFill>
        <p:spPr>
          <a:xfrm>
            <a:off x="3109046" y="11596925"/>
            <a:ext cx="394491" cy="321819"/>
          </a:xfrm>
          <a:prstGeom prst="rect">
            <a:avLst/>
          </a:prstGeom>
          <a:noFill/>
          <a:ln>
            <a:noFill/>
          </a:ln>
        </p:spPr>
      </p:pic>
      <p:pic>
        <p:nvPicPr>
          <p:cNvPr id="42" name="Google Shape;617;p58"/>
          <p:cNvPicPr preferRelativeResize="0"/>
          <p:nvPr/>
        </p:nvPicPr>
        <p:blipFill>
          <a:blip r:embed="rId4">
            <a:alphaModFix/>
          </a:blip>
          <a:stretch>
            <a:fillRect/>
          </a:stretch>
        </p:blipFill>
        <p:spPr>
          <a:xfrm>
            <a:off x="4585769" y="11596925"/>
            <a:ext cx="337395" cy="321819"/>
          </a:xfrm>
          <a:prstGeom prst="rect">
            <a:avLst/>
          </a:prstGeom>
          <a:noFill/>
          <a:ln>
            <a:noFill/>
          </a:ln>
        </p:spPr>
      </p:pic>
      <p:pic>
        <p:nvPicPr>
          <p:cNvPr id="43" name="Google Shape;618;p58"/>
          <p:cNvPicPr preferRelativeResize="0"/>
          <p:nvPr/>
        </p:nvPicPr>
        <p:blipFill>
          <a:blip r:embed="rId5">
            <a:alphaModFix/>
          </a:blip>
          <a:stretch>
            <a:fillRect/>
          </a:stretch>
        </p:blipFill>
        <p:spPr>
          <a:xfrm>
            <a:off x="6166387" y="11567513"/>
            <a:ext cx="223199" cy="430821"/>
          </a:xfrm>
          <a:prstGeom prst="rect">
            <a:avLst/>
          </a:prstGeom>
          <a:noFill/>
          <a:ln>
            <a:noFill/>
          </a:ln>
        </p:spPr>
      </p:pic>
      <p:sp>
        <p:nvSpPr>
          <p:cNvPr id="44" name="Google Shape;602;p57"/>
          <p:cNvSpPr txBox="1">
            <a:spLocks/>
          </p:cNvSpPr>
          <p:nvPr/>
        </p:nvSpPr>
        <p:spPr>
          <a:xfrm>
            <a:off x="2627319" y="8091164"/>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lgn="l"/>
            <a:r>
              <a:rPr lang="en-US" sz="2800" dirty="0" smtClean="0"/>
              <a:t>Shaun Murphy</a:t>
            </a:r>
            <a:endParaRPr lang="en-US" sz="2800" dirty="0"/>
          </a:p>
        </p:txBody>
      </p:sp>
      <p:sp>
        <p:nvSpPr>
          <p:cNvPr id="45" name="Google Shape;603;p57"/>
          <p:cNvSpPr txBox="1">
            <a:spLocks/>
          </p:cNvSpPr>
          <p:nvPr/>
        </p:nvSpPr>
        <p:spPr>
          <a:xfrm>
            <a:off x="2627314" y="8438960"/>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lgn="l">
              <a:buFont typeface="Open Sans"/>
              <a:buNone/>
            </a:pPr>
            <a:r>
              <a:rPr lang="en-US" smtClean="0"/>
              <a:t>UI/UX Designer</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35"/>
        <p:cNvGrpSpPr/>
        <p:nvPr/>
      </p:nvGrpSpPr>
      <p:grpSpPr>
        <a:xfrm>
          <a:off x="0" y="0"/>
          <a:ext cx="0" cy="0"/>
          <a:chOff x="0" y="0"/>
          <a:chExt cx="0" cy="0"/>
        </a:xfrm>
      </p:grpSpPr>
      <p:sp>
        <p:nvSpPr>
          <p:cNvPr id="10" name="Picture Placeholder 9"/>
          <p:cNvSpPr>
            <a:spLocks noGrp="1"/>
          </p:cNvSpPr>
          <p:nvPr>
            <p:ph type="pic" sz="quarter" idx="11"/>
          </p:nvPr>
        </p:nvSpPr>
        <p:spPr/>
      </p:sp>
      <p:sp>
        <p:nvSpPr>
          <p:cNvPr id="11" name="Picture Placeholder 10"/>
          <p:cNvSpPr>
            <a:spLocks noGrp="1"/>
          </p:cNvSpPr>
          <p:nvPr>
            <p:ph type="pic" sz="quarter" idx="12"/>
          </p:nvPr>
        </p:nvSpPr>
        <p:spPr/>
      </p:sp>
      <p:sp>
        <p:nvSpPr>
          <p:cNvPr id="12" name="Picture Placeholder 11"/>
          <p:cNvSpPr>
            <a:spLocks noGrp="1"/>
          </p:cNvSpPr>
          <p:nvPr>
            <p:ph type="pic" sz="quarter" idx="13"/>
          </p:nvPr>
        </p:nvSpPr>
        <p:spPr/>
      </p:sp>
      <p:sp>
        <p:nvSpPr>
          <p:cNvPr id="13" name="Picture Placeholder 12"/>
          <p:cNvSpPr>
            <a:spLocks noGrp="1"/>
          </p:cNvSpPr>
          <p:nvPr>
            <p:ph type="pic" sz="quarter" idx="14"/>
          </p:nvPr>
        </p:nvSpPr>
        <p:spPr/>
      </p:sp>
      <p:sp>
        <p:nvSpPr>
          <p:cNvPr id="636" name="Google Shape;636;p59"/>
          <p:cNvSpPr/>
          <p:nvPr/>
        </p:nvSpPr>
        <p:spPr>
          <a:xfrm>
            <a:off x="7765277" y="2491200"/>
            <a:ext cx="5040000" cy="1859999"/>
          </a:xfrm>
          <a:prstGeom prst="rect">
            <a:avLst/>
          </a:prstGeom>
          <a:solidFill>
            <a:srgbClr val="10487B"/>
          </a:solidFill>
          <a:ln>
            <a:noFill/>
          </a:ln>
        </p:spPr>
        <p:txBody>
          <a:bodyPr spcFirstLastPara="1" wrap="square" lIns="91425" tIns="91425" rIns="91425" bIns="91425" anchor="ctr" anchorCtr="0">
            <a:noAutofit/>
          </a:bodyPr>
          <a:lstStyle/>
          <a:p>
            <a:endParaRPr sz="526"/>
          </a:p>
        </p:txBody>
      </p:sp>
      <p:sp>
        <p:nvSpPr>
          <p:cNvPr id="637" name="Google Shape;637;p59"/>
          <p:cNvSpPr/>
          <p:nvPr/>
        </p:nvSpPr>
        <p:spPr>
          <a:xfrm>
            <a:off x="19374150" y="2491200"/>
            <a:ext cx="5040000" cy="1859999"/>
          </a:xfrm>
          <a:prstGeom prst="rect">
            <a:avLst/>
          </a:prstGeom>
          <a:solidFill>
            <a:srgbClr val="10487B"/>
          </a:solidFill>
          <a:ln>
            <a:noFill/>
          </a:ln>
        </p:spPr>
        <p:txBody>
          <a:bodyPr spcFirstLastPara="1" wrap="square" lIns="91425" tIns="91425" rIns="91425" bIns="91425" anchor="ctr" anchorCtr="0">
            <a:noAutofit/>
          </a:bodyPr>
          <a:lstStyle/>
          <a:p>
            <a:endParaRPr sz="526"/>
          </a:p>
        </p:txBody>
      </p:sp>
      <p:sp>
        <p:nvSpPr>
          <p:cNvPr id="638" name="Google Shape;638;p59"/>
          <p:cNvSpPr/>
          <p:nvPr/>
        </p:nvSpPr>
        <p:spPr>
          <a:xfrm>
            <a:off x="19374150" y="7012052"/>
            <a:ext cx="5040000" cy="1859999"/>
          </a:xfrm>
          <a:prstGeom prst="rect">
            <a:avLst/>
          </a:prstGeom>
          <a:solidFill>
            <a:srgbClr val="10487B"/>
          </a:solidFill>
          <a:ln>
            <a:noFill/>
          </a:ln>
        </p:spPr>
        <p:txBody>
          <a:bodyPr spcFirstLastPara="1" wrap="square" lIns="91425" tIns="91425" rIns="91425" bIns="91425" anchor="ctr" anchorCtr="0">
            <a:noAutofit/>
          </a:bodyPr>
          <a:lstStyle/>
          <a:p>
            <a:endParaRPr sz="526"/>
          </a:p>
        </p:txBody>
      </p:sp>
      <p:sp>
        <p:nvSpPr>
          <p:cNvPr id="639" name="Google Shape;639;p59"/>
          <p:cNvSpPr/>
          <p:nvPr/>
        </p:nvSpPr>
        <p:spPr>
          <a:xfrm>
            <a:off x="7765277" y="7012052"/>
            <a:ext cx="5040000" cy="1859999"/>
          </a:xfrm>
          <a:prstGeom prst="rect">
            <a:avLst/>
          </a:prstGeom>
          <a:solidFill>
            <a:srgbClr val="10487B"/>
          </a:solidFill>
          <a:ln>
            <a:noFill/>
          </a:ln>
        </p:spPr>
        <p:txBody>
          <a:bodyPr spcFirstLastPara="1" wrap="square" lIns="91425" tIns="91425" rIns="91425" bIns="91425" anchor="ctr" anchorCtr="0">
            <a:noAutofit/>
          </a:bodyPr>
          <a:lstStyle/>
          <a:p>
            <a:endParaRPr sz="526"/>
          </a:p>
        </p:txBody>
      </p:sp>
      <p:sp>
        <p:nvSpPr>
          <p:cNvPr id="648" name="Google Shape;648;p59"/>
          <p:cNvSpPr txBox="1"/>
          <p:nvPr/>
        </p:nvSpPr>
        <p:spPr>
          <a:xfrm>
            <a:off x="4756876" y="9726367"/>
            <a:ext cx="8048399" cy="218517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Team</a:t>
            </a:r>
            <a:endParaRPr sz="6800">
              <a:solidFill>
                <a:srgbClr val="10487B"/>
              </a:solidFill>
              <a:latin typeface="Montserrat Black"/>
              <a:ea typeface="Montserrat Black"/>
              <a:cs typeface="Montserrat Black"/>
              <a:sym typeface="Montserrat Black"/>
            </a:endParaRPr>
          </a:p>
          <a:p>
            <a:r>
              <a:rPr lang="en-US" sz="6800">
                <a:solidFill>
                  <a:srgbClr val="10487B"/>
                </a:solidFill>
                <a:latin typeface="Montserrat Black"/>
                <a:ea typeface="Montserrat Black"/>
                <a:cs typeface="Montserrat Black"/>
                <a:sym typeface="Montserrat Black"/>
              </a:rPr>
              <a:t>Member</a:t>
            </a:r>
            <a:endParaRPr sz="6800">
              <a:solidFill>
                <a:srgbClr val="10487B"/>
              </a:solidFill>
              <a:latin typeface="Montserrat Black"/>
              <a:ea typeface="Montserrat Black"/>
              <a:cs typeface="Montserrat Black"/>
              <a:sym typeface="Montserrat Black"/>
            </a:endParaRPr>
          </a:p>
        </p:txBody>
      </p:sp>
      <p:sp>
        <p:nvSpPr>
          <p:cNvPr id="649" name="Google Shape;649;p59"/>
          <p:cNvSpPr txBox="1"/>
          <p:nvPr/>
        </p:nvSpPr>
        <p:spPr>
          <a:xfrm>
            <a:off x="12975827" y="10622978"/>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650" name="Google Shape;650;p59"/>
          <p:cNvSpPr/>
          <p:nvPr/>
        </p:nvSpPr>
        <p:spPr>
          <a:xfrm>
            <a:off x="4833076" y="12234100"/>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651" name="Google Shape;651;p59"/>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22.</a:t>
            </a:r>
            <a:endParaRPr sz="2801" b="1">
              <a:solidFill>
                <a:schemeClr val="lt1"/>
              </a:solidFill>
              <a:latin typeface="Montserrat"/>
              <a:ea typeface="Montserrat"/>
              <a:cs typeface="Montserrat"/>
              <a:sym typeface="Montserrat"/>
            </a:endParaRPr>
          </a:p>
        </p:txBody>
      </p:sp>
      <p:sp>
        <p:nvSpPr>
          <p:cNvPr id="26" name="Google Shape;602;p57"/>
          <p:cNvSpPr txBox="1">
            <a:spLocks/>
          </p:cNvSpPr>
          <p:nvPr/>
        </p:nvSpPr>
        <p:spPr>
          <a:xfrm>
            <a:off x="7986954" y="2830685"/>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r>
              <a:rPr lang="en-US" sz="2800" dirty="0" smtClean="0"/>
              <a:t>Shaun Murphy</a:t>
            </a:r>
            <a:endParaRPr lang="en-US" sz="2800" dirty="0"/>
          </a:p>
        </p:txBody>
      </p:sp>
      <p:sp>
        <p:nvSpPr>
          <p:cNvPr id="27" name="Google Shape;603;p57"/>
          <p:cNvSpPr txBox="1">
            <a:spLocks/>
          </p:cNvSpPr>
          <p:nvPr/>
        </p:nvSpPr>
        <p:spPr>
          <a:xfrm>
            <a:off x="7986949" y="3178481"/>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buFont typeface="Open Sans"/>
              <a:buNone/>
            </a:pPr>
            <a:r>
              <a:rPr lang="en-US" smtClean="0"/>
              <a:t>UI/UX Designer</a:t>
            </a:r>
            <a:endParaRPr lang="en-US"/>
          </a:p>
        </p:txBody>
      </p:sp>
      <p:sp>
        <p:nvSpPr>
          <p:cNvPr id="28" name="Google Shape;602;p57"/>
          <p:cNvSpPr txBox="1">
            <a:spLocks/>
          </p:cNvSpPr>
          <p:nvPr/>
        </p:nvSpPr>
        <p:spPr>
          <a:xfrm>
            <a:off x="7986949" y="7331741"/>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r>
              <a:rPr lang="en-US" sz="2800" dirty="0" smtClean="0"/>
              <a:t>Shaun Murphy</a:t>
            </a:r>
            <a:endParaRPr lang="en-US" sz="2800" dirty="0"/>
          </a:p>
        </p:txBody>
      </p:sp>
      <p:sp>
        <p:nvSpPr>
          <p:cNvPr id="29" name="Google Shape;603;p57"/>
          <p:cNvSpPr txBox="1">
            <a:spLocks/>
          </p:cNvSpPr>
          <p:nvPr/>
        </p:nvSpPr>
        <p:spPr>
          <a:xfrm>
            <a:off x="7986944" y="7679537"/>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buFont typeface="Open Sans"/>
              <a:buNone/>
            </a:pPr>
            <a:r>
              <a:rPr lang="en-US" smtClean="0"/>
              <a:t>UI/UX Designer</a:t>
            </a:r>
            <a:endParaRPr lang="en-US"/>
          </a:p>
        </p:txBody>
      </p:sp>
      <p:sp>
        <p:nvSpPr>
          <p:cNvPr id="30" name="Google Shape;602;p57"/>
          <p:cNvSpPr txBox="1">
            <a:spLocks/>
          </p:cNvSpPr>
          <p:nvPr/>
        </p:nvSpPr>
        <p:spPr>
          <a:xfrm>
            <a:off x="19610918" y="2830685"/>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r>
              <a:rPr lang="en-US" sz="2800" dirty="0" smtClean="0"/>
              <a:t>Shaun Murphy</a:t>
            </a:r>
            <a:endParaRPr lang="en-US" sz="2800" dirty="0"/>
          </a:p>
        </p:txBody>
      </p:sp>
      <p:sp>
        <p:nvSpPr>
          <p:cNvPr id="31" name="Google Shape;603;p57"/>
          <p:cNvSpPr txBox="1">
            <a:spLocks/>
          </p:cNvSpPr>
          <p:nvPr/>
        </p:nvSpPr>
        <p:spPr>
          <a:xfrm>
            <a:off x="19610913" y="3178481"/>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buFont typeface="Open Sans"/>
              <a:buNone/>
            </a:pPr>
            <a:r>
              <a:rPr lang="en-US" smtClean="0"/>
              <a:t>UI/UX Designer</a:t>
            </a:r>
            <a:endParaRPr lang="en-US"/>
          </a:p>
        </p:txBody>
      </p:sp>
      <p:sp>
        <p:nvSpPr>
          <p:cNvPr id="32" name="Google Shape;602;p57"/>
          <p:cNvSpPr txBox="1">
            <a:spLocks/>
          </p:cNvSpPr>
          <p:nvPr/>
        </p:nvSpPr>
        <p:spPr>
          <a:xfrm>
            <a:off x="19610913" y="7331741"/>
            <a:ext cx="4604401" cy="48600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ctr" rtl="0">
              <a:lnSpc>
                <a:spcPct val="90000"/>
              </a:lnSpc>
              <a:spcBef>
                <a:spcPts val="2000"/>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1pPr>
            <a:lvl2pPr marL="914400" marR="0" lvl="1" indent="-5334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2pPr>
            <a:lvl3pPr marL="1371600" marR="0" lvl="2" indent="-4826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3pPr>
            <a:lvl4pPr marL="1828800" marR="0" lvl="3"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4pPr>
            <a:lvl5pPr marL="2286000" marR="0" lvl="4"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5pPr>
            <a:lvl6pPr marL="2743200" marR="0" lvl="5"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6pPr>
            <a:lvl7pPr marL="3200400" marR="0" lvl="6"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7pPr>
            <a:lvl8pPr marL="3657600" marR="0" lvl="7"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8pPr>
            <a:lvl9pPr marL="4114800" marR="0" lvl="8" indent="-457200" algn="ctr" rtl="0">
              <a:lnSpc>
                <a:spcPct val="90000"/>
              </a:lnSpc>
              <a:spcBef>
                <a:spcPts val="1001"/>
              </a:spcBef>
              <a:spcAft>
                <a:spcPts val="0"/>
              </a:spcAft>
              <a:buClr>
                <a:schemeClr val="lt1"/>
              </a:buClr>
              <a:buSzPts val="2800"/>
              <a:buFont typeface="Montserrat"/>
              <a:buNone/>
              <a:defRPr sz="2801" b="1" i="0" u="none" strike="noStrike" cap="none">
                <a:solidFill>
                  <a:schemeClr val="lt1"/>
                </a:solidFill>
                <a:latin typeface="Montserrat"/>
                <a:ea typeface="Montserrat"/>
                <a:cs typeface="Montserrat"/>
                <a:sym typeface="Montserrat"/>
              </a:defRPr>
            </a:lvl9pPr>
          </a:lstStyle>
          <a:p>
            <a:pPr marL="0" indent="0"/>
            <a:r>
              <a:rPr lang="en-US" sz="2800" dirty="0" smtClean="0"/>
              <a:t>Shaun Murphy</a:t>
            </a:r>
            <a:endParaRPr lang="en-US" sz="2800" dirty="0"/>
          </a:p>
        </p:txBody>
      </p:sp>
      <p:sp>
        <p:nvSpPr>
          <p:cNvPr id="33" name="Google Shape;603;p57"/>
          <p:cNvSpPr txBox="1">
            <a:spLocks/>
          </p:cNvSpPr>
          <p:nvPr/>
        </p:nvSpPr>
        <p:spPr>
          <a:xfrm>
            <a:off x="19610908" y="7679537"/>
            <a:ext cx="4604401" cy="773401"/>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160" marR="0" lvl="0" indent="-374617" algn="ctr" rtl="0">
              <a:lnSpc>
                <a:spcPct val="90000"/>
              </a:lnSpc>
              <a:spcBef>
                <a:spcPts val="2000"/>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1pPr>
            <a:lvl2pPr marL="914323" marR="0" lvl="1"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2pPr>
            <a:lvl3pPr marL="1371483" marR="0" lvl="2"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3pPr>
            <a:lvl4pPr marL="1828646" marR="0" lvl="3"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4pPr>
            <a:lvl5pPr marL="2285806" marR="0" lvl="4"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5pPr>
            <a:lvl6pPr marL="2742966" marR="0" lvl="5"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6pPr>
            <a:lvl7pPr marL="3200129" marR="0" lvl="6"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7pPr>
            <a:lvl8pPr marL="3657289" marR="0" lvl="7"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8pPr>
            <a:lvl9pPr marL="4114451" marR="0" lvl="8" indent="-374617" algn="ctr" rtl="0">
              <a:lnSpc>
                <a:spcPct val="90000"/>
              </a:lnSpc>
              <a:spcBef>
                <a:spcPts val="1001"/>
              </a:spcBef>
              <a:spcAft>
                <a:spcPts val="0"/>
              </a:spcAft>
              <a:buClr>
                <a:schemeClr val="lt1"/>
              </a:buClr>
              <a:buSzPts val="2300"/>
              <a:buFont typeface="Open Sans"/>
              <a:buChar char="•"/>
              <a:defRPr sz="2299" b="0" i="0" u="none" strike="noStrike" cap="none">
                <a:solidFill>
                  <a:schemeClr val="lt1"/>
                </a:solidFill>
                <a:latin typeface="Open Sans"/>
                <a:ea typeface="Open Sans"/>
                <a:cs typeface="Open Sans"/>
                <a:sym typeface="Open Sans"/>
              </a:defRPr>
            </a:lvl9pPr>
          </a:lstStyle>
          <a:p>
            <a:pPr marL="0" indent="0">
              <a:buFont typeface="Open Sans"/>
              <a:buNone/>
            </a:pPr>
            <a:r>
              <a:rPr lang="en-US" smtClean="0"/>
              <a:t>UI/UX Designer</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5" name="Picture Placeholder 4"/>
          <p:cNvSpPr>
            <a:spLocks noGrp="1"/>
          </p:cNvSpPr>
          <p:nvPr>
            <p:ph type="pic" sz="quarter" idx="11"/>
          </p:nvPr>
        </p:nvSpPr>
        <p:spPr/>
      </p:sp>
      <p:sp>
        <p:nvSpPr>
          <p:cNvPr id="6" name="Picture Placeholder 5"/>
          <p:cNvSpPr>
            <a:spLocks noGrp="1"/>
          </p:cNvSpPr>
          <p:nvPr>
            <p:ph type="pic" sz="quarter" idx="12"/>
          </p:nvPr>
        </p:nvSpPr>
        <p:spPr/>
      </p:sp>
      <p:sp>
        <p:nvSpPr>
          <p:cNvPr id="7" name="Picture Placeholder 6"/>
          <p:cNvSpPr>
            <a:spLocks noGrp="1"/>
          </p:cNvSpPr>
          <p:nvPr>
            <p:ph type="pic" sz="quarter" idx="13"/>
          </p:nvPr>
        </p:nvSpPr>
        <p:spPr/>
      </p:sp>
      <p:sp>
        <p:nvSpPr>
          <p:cNvPr id="661" name="Google Shape;661;p60"/>
          <p:cNvSpPr txBox="1">
            <a:spLocks noGrp="1"/>
          </p:cNvSpPr>
          <p:nvPr>
            <p:ph type="body" idx="4294967295"/>
          </p:nvPr>
        </p:nvSpPr>
        <p:spPr>
          <a:xfrm>
            <a:off x="19058082" y="10961977"/>
            <a:ext cx="4386263" cy="738187"/>
          </a:xfrm>
          <a:prstGeom prst="rect">
            <a:avLst/>
          </a:prstGeom>
        </p:spPr>
        <p:txBody>
          <a:bodyPr spcFirstLastPara="1" wrap="square" lIns="91425" tIns="45699" rIns="91425" bIns="45699" anchor="ctr" anchorCtr="0">
            <a:normAutofit/>
          </a:bodyPr>
          <a:lstStyle/>
          <a:p>
            <a:pPr marL="0" indent="0" algn="ctr">
              <a:buNone/>
            </a:pPr>
            <a:r>
              <a:rPr lang="en-US" sz="2299" dirty="0">
                <a:solidFill>
                  <a:schemeClr val="lt1"/>
                </a:solidFill>
                <a:latin typeface="Open Sans"/>
                <a:ea typeface="Open Sans"/>
                <a:cs typeface="Open Sans"/>
                <a:sym typeface="Open Sans"/>
              </a:rPr>
              <a:t>UI/UX Designer</a:t>
            </a:r>
            <a:endParaRPr sz="2299" dirty="0">
              <a:solidFill>
                <a:schemeClr val="lt1"/>
              </a:solidFill>
              <a:latin typeface="Open Sans"/>
              <a:ea typeface="Open Sans"/>
              <a:cs typeface="Open Sans"/>
              <a:sym typeface="Open Sans"/>
            </a:endParaRPr>
          </a:p>
        </p:txBody>
      </p:sp>
      <p:sp>
        <p:nvSpPr>
          <p:cNvPr id="660" name="Google Shape;660;p60"/>
          <p:cNvSpPr txBox="1">
            <a:spLocks noGrp="1"/>
          </p:cNvSpPr>
          <p:nvPr>
            <p:ph type="subTitle" idx="4294967295"/>
          </p:nvPr>
        </p:nvSpPr>
        <p:spPr>
          <a:xfrm>
            <a:off x="19058082" y="10512714"/>
            <a:ext cx="4386263" cy="463550"/>
          </a:xfrm>
          <a:prstGeom prst="rect">
            <a:avLst/>
          </a:prstGeom>
        </p:spPr>
        <p:txBody>
          <a:bodyPr spcFirstLastPara="1" wrap="square" lIns="91425" tIns="45699" rIns="91425" bIns="45699" anchor="ctr" anchorCtr="0">
            <a:noAutofit/>
          </a:bodyPr>
          <a:lstStyle/>
          <a:p>
            <a:pPr marL="0" indent="0" algn="ctr">
              <a:buNone/>
            </a:pPr>
            <a:r>
              <a:rPr lang="en-US" sz="2800" b="1" dirty="0">
                <a:solidFill>
                  <a:schemeClr val="lt1"/>
                </a:solidFill>
                <a:latin typeface="Montserrat"/>
                <a:ea typeface="Montserrat"/>
                <a:cs typeface="Montserrat"/>
                <a:sym typeface="Montserrat"/>
              </a:rPr>
              <a:t>Shaun Murphy</a:t>
            </a:r>
            <a:endParaRPr sz="2800" b="1" dirty="0">
              <a:solidFill>
                <a:schemeClr val="lt1"/>
              </a:solidFill>
              <a:latin typeface="Montserrat"/>
              <a:ea typeface="Montserrat"/>
              <a:cs typeface="Montserrat"/>
              <a:sym typeface="Montserrat"/>
            </a:endParaRPr>
          </a:p>
        </p:txBody>
      </p:sp>
      <p:sp>
        <p:nvSpPr>
          <p:cNvPr id="657" name="Google Shape;657;p60"/>
          <p:cNvSpPr txBox="1">
            <a:spLocks noGrp="1"/>
          </p:cNvSpPr>
          <p:nvPr>
            <p:ph type="body" idx="4294967295"/>
          </p:nvPr>
        </p:nvSpPr>
        <p:spPr>
          <a:xfrm>
            <a:off x="3629801" y="10961977"/>
            <a:ext cx="4387850" cy="738187"/>
          </a:xfrm>
          <a:prstGeom prst="rect">
            <a:avLst/>
          </a:prstGeom>
        </p:spPr>
        <p:txBody>
          <a:bodyPr spcFirstLastPara="1" wrap="square" lIns="91425" tIns="45699" rIns="91425" bIns="45699" anchor="ctr" anchorCtr="0">
            <a:normAutofit/>
          </a:bodyPr>
          <a:lstStyle/>
          <a:p>
            <a:pPr marL="0" indent="0" algn="ctr">
              <a:buNone/>
            </a:pPr>
            <a:r>
              <a:rPr lang="en-US" sz="2299" dirty="0">
                <a:solidFill>
                  <a:schemeClr val="lt1"/>
                </a:solidFill>
                <a:latin typeface="Open Sans"/>
                <a:ea typeface="Open Sans"/>
                <a:cs typeface="Open Sans"/>
                <a:sym typeface="Open Sans"/>
              </a:rPr>
              <a:t>UI/UX Designer</a:t>
            </a:r>
            <a:endParaRPr sz="2299" dirty="0">
              <a:solidFill>
                <a:schemeClr val="lt1"/>
              </a:solidFill>
              <a:latin typeface="Open Sans"/>
              <a:ea typeface="Open Sans"/>
              <a:cs typeface="Open Sans"/>
              <a:sym typeface="Open Sans"/>
            </a:endParaRPr>
          </a:p>
        </p:txBody>
      </p:sp>
      <p:sp>
        <p:nvSpPr>
          <p:cNvPr id="656" name="Google Shape;656;p60"/>
          <p:cNvSpPr txBox="1">
            <a:spLocks noGrp="1"/>
          </p:cNvSpPr>
          <p:nvPr>
            <p:ph type="subTitle" idx="4294967295"/>
          </p:nvPr>
        </p:nvSpPr>
        <p:spPr>
          <a:xfrm>
            <a:off x="3629801" y="10512714"/>
            <a:ext cx="4387850" cy="463550"/>
          </a:xfrm>
          <a:prstGeom prst="rect">
            <a:avLst/>
          </a:prstGeom>
        </p:spPr>
        <p:txBody>
          <a:bodyPr spcFirstLastPara="1" wrap="square" lIns="91425" tIns="45699" rIns="91425" bIns="45699" anchor="ctr" anchorCtr="0">
            <a:noAutofit/>
          </a:bodyPr>
          <a:lstStyle/>
          <a:p>
            <a:pPr marL="0" indent="0" algn="ctr">
              <a:buNone/>
            </a:pPr>
            <a:r>
              <a:rPr lang="en-US" sz="2800" b="1" dirty="0">
                <a:solidFill>
                  <a:schemeClr val="lt1"/>
                </a:solidFill>
                <a:latin typeface="Montserrat"/>
                <a:ea typeface="Montserrat"/>
                <a:cs typeface="Montserrat"/>
                <a:sym typeface="Montserrat"/>
              </a:rPr>
              <a:t>Shaun Murphy</a:t>
            </a:r>
            <a:endParaRPr sz="2800" b="1" dirty="0">
              <a:solidFill>
                <a:schemeClr val="lt1"/>
              </a:solidFill>
              <a:latin typeface="Montserrat"/>
              <a:ea typeface="Montserrat"/>
              <a:cs typeface="Montserrat"/>
              <a:sym typeface="Montserrat"/>
            </a:endParaRPr>
          </a:p>
        </p:txBody>
      </p:sp>
      <p:sp>
        <p:nvSpPr>
          <p:cNvPr id="662" name="Google Shape;662;p60"/>
          <p:cNvSpPr txBox="1"/>
          <p:nvPr/>
        </p:nvSpPr>
        <p:spPr>
          <a:xfrm>
            <a:off x="2151753" y="779142"/>
            <a:ext cx="8048399" cy="218517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Team</a:t>
            </a:r>
            <a:endParaRPr sz="6800">
              <a:solidFill>
                <a:srgbClr val="10487B"/>
              </a:solidFill>
              <a:latin typeface="Montserrat Black"/>
              <a:ea typeface="Montserrat Black"/>
              <a:cs typeface="Montserrat Black"/>
              <a:sym typeface="Montserrat Black"/>
            </a:endParaRPr>
          </a:p>
          <a:p>
            <a:r>
              <a:rPr lang="en-US" sz="6800">
                <a:solidFill>
                  <a:srgbClr val="10487B"/>
                </a:solidFill>
                <a:latin typeface="Montserrat Black"/>
                <a:ea typeface="Montserrat Black"/>
                <a:cs typeface="Montserrat Black"/>
                <a:sym typeface="Montserrat Black"/>
              </a:rPr>
              <a:t>Member</a:t>
            </a:r>
            <a:endParaRPr sz="6800">
              <a:solidFill>
                <a:srgbClr val="10487B"/>
              </a:solidFill>
              <a:latin typeface="Montserrat Black"/>
              <a:ea typeface="Montserrat Black"/>
              <a:cs typeface="Montserrat Black"/>
              <a:sym typeface="Montserrat Black"/>
            </a:endParaRPr>
          </a:p>
        </p:txBody>
      </p:sp>
      <p:sp>
        <p:nvSpPr>
          <p:cNvPr id="663" name="Google Shape;663;p60"/>
          <p:cNvSpPr txBox="1"/>
          <p:nvPr/>
        </p:nvSpPr>
        <p:spPr>
          <a:xfrm>
            <a:off x="10370702" y="1370953"/>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664" name="Google Shape;664;p60"/>
          <p:cNvSpPr/>
          <p:nvPr/>
        </p:nvSpPr>
        <p:spPr>
          <a:xfrm>
            <a:off x="2227951" y="3286876"/>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665" name="Google Shape;665;p60"/>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23.</a:t>
            </a:r>
            <a:endParaRPr sz="2801" b="1">
              <a:solidFill>
                <a:schemeClr val="lt1"/>
              </a:solidFill>
              <a:latin typeface="Montserrat"/>
              <a:ea typeface="Montserrat"/>
              <a:cs typeface="Montserrat"/>
              <a:sym typeface="Montserrat"/>
            </a:endParaRPr>
          </a:p>
        </p:txBody>
      </p:sp>
      <p:sp>
        <p:nvSpPr>
          <p:cNvPr id="22" name="Google Shape;657;p60"/>
          <p:cNvSpPr txBox="1">
            <a:spLocks/>
          </p:cNvSpPr>
          <p:nvPr/>
        </p:nvSpPr>
        <p:spPr>
          <a:xfrm>
            <a:off x="11152819" y="10961977"/>
            <a:ext cx="4387850" cy="738187"/>
          </a:xfrm>
          <a:prstGeom prst="rect">
            <a:avLst/>
          </a:prstGeom>
          <a:noFill/>
          <a:ln>
            <a:noFill/>
          </a:ln>
        </p:spPr>
        <p:txBody>
          <a:bodyPr spcFirstLastPara="1" wrap="square" lIns="91425" tIns="45699" rIns="91425" bIns="45699" anchor="ctr" anchorCtr="0">
            <a:norm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lgn="ctr">
              <a:buFont typeface="Arial"/>
              <a:buNone/>
            </a:pPr>
            <a:r>
              <a:rPr lang="en-US" sz="2299" smtClean="0">
                <a:solidFill>
                  <a:schemeClr val="lt1"/>
                </a:solidFill>
                <a:latin typeface="Open Sans"/>
                <a:ea typeface="Open Sans"/>
                <a:cs typeface="Open Sans"/>
                <a:sym typeface="Open Sans"/>
              </a:rPr>
              <a:t>UI/UX Designer</a:t>
            </a:r>
            <a:endParaRPr lang="en-US" sz="2299" dirty="0">
              <a:solidFill>
                <a:schemeClr val="lt1"/>
              </a:solidFill>
              <a:latin typeface="Open Sans"/>
              <a:ea typeface="Open Sans"/>
              <a:cs typeface="Open Sans"/>
              <a:sym typeface="Open Sans"/>
            </a:endParaRPr>
          </a:p>
        </p:txBody>
      </p:sp>
      <p:sp>
        <p:nvSpPr>
          <p:cNvPr id="23" name="Google Shape;656;p60"/>
          <p:cNvSpPr txBox="1">
            <a:spLocks/>
          </p:cNvSpPr>
          <p:nvPr/>
        </p:nvSpPr>
        <p:spPr>
          <a:xfrm>
            <a:off x="11152819" y="10512714"/>
            <a:ext cx="4387850" cy="463550"/>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lgn="ctr">
              <a:buFont typeface="Arial"/>
              <a:buNone/>
            </a:pPr>
            <a:r>
              <a:rPr lang="en-US" sz="2800" b="1" smtClean="0">
                <a:solidFill>
                  <a:schemeClr val="lt1"/>
                </a:solidFill>
                <a:latin typeface="Montserrat"/>
                <a:ea typeface="Montserrat"/>
                <a:cs typeface="Montserrat"/>
                <a:sym typeface="Montserrat"/>
              </a:rPr>
              <a:t>Shaun Murphy</a:t>
            </a:r>
            <a:endParaRPr lang="en-US" sz="2800" b="1" dirty="0">
              <a:solidFill>
                <a:schemeClr val="lt1"/>
              </a:solidFill>
              <a:latin typeface="Montserrat"/>
              <a:ea typeface="Montserrat"/>
              <a:cs typeface="Montserrat"/>
              <a:sym typeface="Montserra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69"/>
        <p:cNvGrpSpPr/>
        <p:nvPr/>
      </p:nvGrpSpPr>
      <p:grpSpPr>
        <a:xfrm>
          <a:off x="0" y="0"/>
          <a:ext cx="0" cy="0"/>
          <a:chOff x="0" y="0"/>
          <a:chExt cx="0" cy="0"/>
        </a:xfrm>
      </p:grpSpPr>
      <p:sp>
        <p:nvSpPr>
          <p:cNvPr id="670" name="Google Shape;670;p61"/>
          <p:cNvSpPr txBox="1"/>
          <p:nvPr/>
        </p:nvSpPr>
        <p:spPr>
          <a:xfrm>
            <a:off x="609576" y="982017"/>
            <a:ext cx="8048399" cy="218517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Team</a:t>
            </a:r>
            <a:endParaRPr sz="6800">
              <a:solidFill>
                <a:srgbClr val="10487B"/>
              </a:solidFill>
              <a:latin typeface="Montserrat Black"/>
              <a:ea typeface="Montserrat Black"/>
              <a:cs typeface="Montserrat Black"/>
              <a:sym typeface="Montserrat Black"/>
            </a:endParaRPr>
          </a:p>
          <a:p>
            <a:r>
              <a:rPr lang="en-US" sz="6800">
                <a:solidFill>
                  <a:srgbClr val="10487B"/>
                </a:solidFill>
                <a:latin typeface="Montserrat Black"/>
                <a:ea typeface="Montserrat Black"/>
                <a:cs typeface="Montserrat Black"/>
                <a:sym typeface="Montserrat Black"/>
              </a:rPr>
              <a:t>Member</a:t>
            </a:r>
            <a:endParaRPr sz="6800">
              <a:solidFill>
                <a:srgbClr val="10487B"/>
              </a:solidFill>
              <a:latin typeface="Montserrat Black"/>
              <a:ea typeface="Montserrat Black"/>
              <a:cs typeface="Montserrat Black"/>
              <a:sym typeface="Montserrat Black"/>
            </a:endParaRPr>
          </a:p>
        </p:txBody>
      </p:sp>
      <p:sp>
        <p:nvSpPr>
          <p:cNvPr id="671" name="Google Shape;671;p61"/>
          <p:cNvSpPr txBox="1"/>
          <p:nvPr/>
        </p:nvSpPr>
        <p:spPr>
          <a:xfrm>
            <a:off x="7914125" y="1573828"/>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672" name="Google Shape;672;p61"/>
          <p:cNvSpPr/>
          <p:nvPr/>
        </p:nvSpPr>
        <p:spPr>
          <a:xfrm>
            <a:off x="685776" y="3489751"/>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2" name="Picture Placeholder 1"/>
          <p:cNvSpPr>
            <a:spLocks noGrp="1"/>
          </p:cNvSpPr>
          <p:nvPr>
            <p:ph type="pic" sz="quarter" idx="11"/>
          </p:nvPr>
        </p:nvSpPr>
        <p:spPr/>
      </p:sp>
      <p:sp>
        <p:nvSpPr>
          <p:cNvPr id="673" name="Google Shape;673;p61"/>
          <p:cNvSpPr txBox="1">
            <a:spLocks noGrp="1"/>
          </p:cNvSpPr>
          <p:nvPr>
            <p:ph type="subTitle" idx="4294967295"/>
          </p:nvPr>
        </p:nvSpPr>
        <p:spPr>
          <a:xfrm>
            <a:off x="1382776" y="6079789"/>
            <a:ext cx="4386263" cy="463550"/>
          </a:xfrm>
          <a:prstGeom prst="rect">
            <a:avLst/>
          </a:prstGeom>
        </p:spPr>
        <p:txBody>
          <a:bodyPr spcFirstLastPara="1" wrap="square" lIns="91425" tIns="45699" rIns="91425" bIns="45699" anchor="ctr" anchorCtr="0">
            <a:noAutofit/>
          </a:bodyPr>
          <a:lstStyle/>
          <a:p>
            <a:pPr marL="0" indent="0">
              <a:buNone/>
            </a:pPr>
            <a:r>
              <a:rPr lang="en-US" sz="2800" b="1" dirty="0">
                <a:solidFill>
                  <a:schemeClr val="lt1"/>
                </a:solidFill>
                <a:latin typeface="Montserrat"/>
                <a:ea typeface="Montserrat"/>
                <a:cs typeface="Montserrat"/>
                <a:sym typeface="Montserrat"/>
              </a:rPr>
              <a:t>Shaun Murphy</a:t>
            </a:r>
            <a:endParaRPr sz="2800" b="1" dirty="0">
              <a:solidFill>
                <a:schemeClr val="lt1"/>
              </a:solidFill>
              <a:latin typeface="Montserrat"/>
              <a:ea typeface="Montserrat"/>
              <a:cs typeface="Montserrat"/>
              <a:sym typeface="Montserrat"/>
            </a:endParaRPr>
          </a:p>
        </p:txBody>
      </p:sp>
      <p:sp>
        <p:nvSpPr>
          <p:cNvPr id="674" name="Google Shape;674;p61"/>
          <p:cNvSpPr txBox="1">
            <a:spLocks noGrp="1"/>
          </p:cNvSpPr>
          <p:nvPr>
            <p:ph type="body" idx="4294967295"/>
          </p:nvPr>
        </p:nvSpPr>
        <p:spPr>
          <a:xfrm>
            <a:off x="1382776" y="6683039"/>
            <a:ext cx="4386263" cy="736600"/>
          </a:xfrm>
          <a:prstGeom prst="rect">
            <a:avLst/>
          </a:prstGeom>
        </p:spPr>
        <p:txBody>
          <a:bodyPr spcFirstLastPara="1" wrap="square" lIns="91425" tIns="45699" rIns="91425" bIns="45699" anchor="ctr" anchorCtr="0">
            <a:normAutofit/>
          </a:bodyPr>
          <a:lstStyle/>
          <a:p>
            <a:pPr marL="0" indent="0">
              <a:buNone/>
            </a:pPr>
            <a:r>
              <a:rPr lang="en-US" sz="2299">
                <a:solidFill>
                  <a:schemeClr val="lt1"/>
                </a:solidFill>
                <a:latin typeface="Open Sans"/>
                <a:ea typeface="Open Sans"/>
                <a:cs typeface="Open Sans"/>
                <a:sym typeface="Open Sans"/>
              </a:rPr>
              <a:t>CEO and Founder</a:t>
            </a:r>
            <a:endParaRPr sz="2299">
              <a:solidFill>
                <a:schemeClr val="lt1"/>
              </a:solidFill>
              <a:latin typeface="Open Sans"/>
              <a:ea typeface="Open Sans"/>
              <a:cs typeface="Open Sans"/>
              <a:sym typeface="Open Sans"/>
            </a:endParaRPr>
          </a:p>
        </p:txBody>
      </p:sp>
      <p:sp>
        <p:nvSpPr>
          <p:cNvPr id="675" name="Google Shape;675;p61"/>
          <p:cNvSpPr txBox="1"/>
          <p:nvPr/>
        </p:nvSpPr>
        <p:spPr>
          <a:xfrm>
            <a:off x="1382776" y="9893277"/>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676" name="Google Shape;676;p61"/>
          <p:cNvSpPr txBox="1"/>
          <p:nvPr/>
        </p:nvSpPr>
        <p:spPr>
          <a:xfrm>
            <a:off x="1382776" y="7973927"/>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677" name="Google Shape;677;p61"/>
          <p:cNvSpPr txBox="1"/>
          <p:nvPr/>
        </p:nvSpPr>
        <p:spPr>
          <a:xfrm>
            <a:off x="7916152" y="9893277"/>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678" name="Google Shape;678;p61"/>
          <p:cNvSpPr txBox="1"/>
          <p:nvPr/>
        </p:nvSpPr>
        <p:spPr>
          <a:xfrm>
            <a:off x="7916152" y="7973927"/>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pic>
        <p:nvPicPr>
          <p:cNvPr id="679" name="Google Shape;679;p61"/>
          <p:cNvPicPr preferRelativeResize="0"/>
          <p:nvPr/>
        </p:nvPicPr>
        <p:blipFill>
          <a:blip r:embed="rId3">
            <a:alphaModFix/>
          </a:blip>
          <a:stretch>
            <a:fillRect/>
          </a:stretch>
        </p:blipFill>
        <p:spPr>
          <a:xfrm>
            <a:off x="10515428" y="12529161"/>
            <a:ext cx="576093" cy="469967"/>
          </a:xfrm>
          <a:prstGeom prst="rect">
            <a:avLst/>
          </a:prstGeom>
          <a:noFill/>
          <a:ln>
            <a:noFill/>
          </a:ln>
        </p:spPr>
      </p:pic>
      <p:pic>
        <p:nvPicPr>
          <p:cNvPr id="680" name="Google Shape;680;p61"/>
          <p:cNvPicPr preferRelativeResize="0"/>
          <p:nvPr/>
        </p:nvPicPr>
        <p:blipFill>
          <a:blip r:embed="rId4">
            <a:alphaModFix/>
          </a:blip>
          <a:stretch>
            <a:fillRect/>
          </a:stretch>
        </p:blipFill>
        <p:spPr>
          <a:xfrm>
            <a:off x="11992153" y="12529161"/>
            <a:ext cx="492713" cy="469967"/>
          </a:xfrm>
          <a:prstGeom prst="rect">
            <a:avLst/>
          </a:prstGeom>
          <a:noFill/>
          <a:ln>
            <a:noFill/>
          </a:ln>
        </p:spPr>
      </p:pic>
      <p:pic>
        <p:nvPicPr>
          <p:cNvPr id="681" name="Google Shape;681;p61"/>
          <p:cNvPicPr preferRelativeResize="0"/>
          <p:nvPr/>
        </p:nvPicPr>
        <p:blipFill>
          <a:blip r:embed="rId5">
            <a:alphaModFix/>
          </a:blip>
          <a:stretch>
            <a:fillRect/>
          </a:stretch>
        </p:blipFill>
        <p:spPr>
          <a:xfrm>
            <a:off x="13572769" y="12449573"/>
            <a:ext cx="325947" cy="629148"/>
          </a:xfrm>
          <a:prstGeom prst="rect">
            <a:avLst/>
          </a:prstGeom>
          <a:noFill/>
          <a:ln>
            <a:noFill/>
          </a:ln>
        </p:spPr>
      </p:pic>
      <p:sp>
        <p:nvSpPr>
          <p:cNvPr id="682" name="Google Shape;682;p61"/>
          <p:cNvSpPr txBox="1"/>
          <p:nvPr/>
        </p:nvSpPr>
        <p:spPr>
          <a:xfrm>
            <a:off x="0" y="127966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24.</a:t>
            </a:r>
            <a:endParaRPr sz="2801" b="1">
              <a:solidFill>
                <a:schemeClr val="lt1"/>
              </a:solidFill>
              <a:latin typeface="Montserrat"/>
              <a:ea typeface="Montserrat"/>
              <a:cs typeface="Montserrat"/>
              <a:sym typeface="Montserra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86"/>
        <p:cNvGrpSpPr/>
        <p:nvPr/>
      </p:nvGrpSpPr>
      <p:grpSpPr>
        <a:xfrm>
          <a:off x="0" y="0"/>
          <a:ext cx="0" cy="0"/>
          <a:chOff x="0" y="0"/>
          <a:chExt cx="0" cy="0"/>
        </a:xfrm>
      </p:grpSpPr>
      <p:sp>
        <p:nvSpPr>
          <p:cNvPr id="687" name="Google Shape;687;p62"/>
          <p:cNvSpPr txBox="1"/>
          <p:nvPr/>
        </p:nvSpPr>
        <p:spPr>
          <a:xfrm>
            <a:off x="1775551" y="5092765"/>
            <a:ext cx="10307401" cy="1138731"/>
          </a:xfrm>
          <a:prstGeom prst="rect">
            <a:avLst/>
          </a:prstGeom>
          <a:noFill/>
          <a:ln>
            <a:noFill/>
          </a:ln>
        </p:spPr>
        <p:txBody>
          <a:bodyPr spcFirstLastPara="1" wrap="square" lIns="91425" tIns="45699" rIns="91425" bIns="45699" anchor="ctr" anchorCtr="0">
            <a:spAutoFit/>
          </a:bodyPr>
          <a:lstStyle/>
          <a:p>
            <a:r>
              <a:rPr lang="en-US" sz="6800">
                <a:solidFill>
                  <a:schemeClr val="lt1"/>
                </a:solidFill>
                <a:latin typeface="Montserrat Black"/>
                <a:ea typeface="Montserrat Black"/>
                <a:cs typeface="Montserrat Black"/>
                <a:sym typeface="Montserrat Black"/>
              </a:rPr>
              <a:t>Page Break</a:t>
            </a:r>
            <a:endParaRPr sz="6800">
              <a:solidFill>
                <a:schemeClr val="lt1"/>
              </a:solidFill>
              <a:latin typeface="Montserrat Black"/>
              <a:ea typeface="Montserrat Black"/>
              <a:cs typeface="Montserrat Black"/>
              <a:sym typeface="Montserrat Black"/>
            </a:endParaRPr>
          </a:p>
        </p:txBody>
      </p:sp>
      <p:sp>
        <p:nvSpPr>
          <p:cNvPr id="688" name="Google Shape;688;p62"/>
          <p:cNvSpPr/>
          <p:nvPr/>
        </p:nvSpPr>
        <p:spPr>
          <a:xfrm>
            <a:off x="1775552" y="6367874"/>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solidFill>
                <a:schemeClr val="lt1"/>
              </a:solidFill>
            </a:endParaRPr>
          </a:p>
        </p:txBody>
      </p:sp>
      <p:sp>
        <p:nvSpPr>
          <p:cNvPr id="689" name="Google Shape;689;p62"/>
          <p:cNvSpPr txBox="1"/>
          <p:nvPr/>
        </p:nvSpPr>
        <p:spPr>
          <a:xfrm>
            <a:off x="1775552" y="7115453"/>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690" name="Google Shape;690;p62"/>
          <p:cNvSpPr txBox="1"/>
          <p:nvPr/>
        </p:nvSpPr>
        <p:spPr>
          <a:xfrm>
            <a:off x="0" y="127204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25.</a:t>
            </a:r>
            <a:endParaRPr sz="2801" b="1">
              <a:solidFill>
                <a:schemeClr val="lt1"/>
              </a:solidFill>
              <a:latin typeface="Montserrat"/>
              <a:ea typeface="Montserrat"/>
              <a:cs typeface="Montserrat"/>
              <a:sym typeface="Montserra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94"/>
        <p:cNvGrpSpPr/>
        <p:nvPr/>
      </p:nvGrpSpPr>
      <p:grpSpPr>
        <a:xfrm>
          <a:off x="0" y="0"/>
          <a:ext cx="0" cy="0"/>
          <a:chOff x="0" y="0"/>
          <a:chExt cx="0" cy="0"/>
        </a:xfrm>
      </p:grpSpPr>
      <p:sp>
        <p:nvSpPr>
          <p:cNvPr id="695" name="Google Shape;695;p63"/>
          <p:cNvSpPr txBox="1"/>
          <p:nvPr/>
        </p:nvSpPr>
        <p:spPr>
          <a:xfrm>
            <a:off x="2502677" y="1470892"/>
            <a:ext cx="8048399" cy="218517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Company</a:t>
            </a:r>
            <a:endParaRPr sz="6800">
              <a:solidFill>
                <a:srgbClr val="10487B"/>
              </a:solidFill>
              <a:latin typeface="Montserrat Black"/>
              <a:ea typeface="Montserrat Black"/>
              <a:cs typeface="Montserrat Black"/>
              <a:sym typeface="Montserrat Black"/>
            </a:endParaRPr>
          </a:p>
          <a:p>
            <a:r>
              <a:rPr lang="en-US" sz="6800">
                <a:solidFill>
                  <a:srgbClr val="10487B"/>
                </a:solidFill>
                <a:latin typeface="Montserrat Black"/>
                <a:ea typeface="Montserrat Black"/>
                <a:cs typeface="Montserrat Black"/>
                <a:sym typeface="Montserrat Black"/>
              </a:rPr>
              <a:t>in Number</a:t>
            </a:r>
            <a:endParaRPr sz="6800">
              <a:solidFill>
                <a:srgbClr val="10487B"/>
              </a:solidFill>
              <a:latin typeface="Montserrat Black"/>
              <a:ea typeface="Montserrat Black"/>
              <a:cs typeface="Montserrat Black"/>
              <a:sym typeface="Montserrat Black"/>
            </a:endParaRPr>
          </a:p>
        </p:txBody>
      </p:sp>
      <p:sp>
        <p:nvSpPr>
          <p:cNvPr id="696" name="Google Shape;696;p63"/>
          <p:cNvSpPr/>
          <p:nvPr/>
        </p:nvSpPr>
        <p:spPr>
          <a:xfrm>
            <a:off x="2502677" y="4085676"/>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697" name="Google Shape;697;p63"/>
          <p:cNvSpPr txBox="1"/>
          <p:nvPr/>
        </p:nvSpPr>
        <p:spPr>
          <a:xfrm>
            <a:off x="2502677" y="4771902"/>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698" name="Google Shape;698;p63"/>
          <p:cNvSpPr txBox="1"/>
          <p:nvPr/>
        </p:nvSpPr>
        <p:spPr>
          <a:xfrm>
            <a:off x="2502677" y="6849703"/>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pic>
        <p:nvPicPr>
          <p:cNvPr id="699" name="Google Shape;699;p63"/>
          <p:cNvPicPr preferRelativeResize="0"/>
          <p:nvPr/>
        </p:nvPicPr>
        <p:blipFill rotWithShape="1">
          <a:blip r:embed="rId3">
            <a:alphaModFix/>
          </a:blip>
          <a:srcRect b="11111"/>
          <a:stretch/>
        </p:blipFill>
        <p:spPr>
          <a:xfrm>
            <a:off x="10551076" y="1059100"/>
            <a:ext cx="6035977" cy="3499849"/>
          </a:xfrm>
          <a:prstGeom prst="rect">
            <a:avLst/>
          </a:prstGeom>
          <a:noFill/>
          <a:ln>
            <a:noFill/>
          </a:ln>
        </p:spPr>
      </p:pic>
      <p:pic>
        <p:nvPicPr>
          <p:cNvPr id="700" name="Google Shape;700;p63"/>
          <p:cNvPicPr preferRelativeResize="0"/>
          <p:nvPr/>
        </p:nvPicPr>
        <p:blipFill>
          <a:blip r:embed="rId4">
            <a:alphaModFix/>
          </a:blip>
          <a:stretch>
            <a:fillRect/>
          </a:stretch>
        </p:blipFill>
        <p:spPr>
          <a:xfrm>
            <a:off x="10551540" y="4943639"/>
            <a:ext cx="6035040" cy="3932835"/>
          </a:xfrm>
          <a:prstGeom prst="rect">
            <a:avLst/>
          </a:prstGeom>
          <a:noFill/>
          <a:ln>
            <a:noFill/>
          </a:ln>
        </p:spPr>
      </p:pic>
      <p:pic>
        <p:nvPicPr>
          <p:cNvPr id="701" name="Google Shape;701;p63"/>
          <p:cNvPicPr preferRelativeResize="0"/>
          <p:nvPr/>
        </p:nvPicPr>
        <p:blipFill>
          <a:blip r:embed="rId5">
            <a:alphaModFix/>
          </a:blip>
          <a:stretch>
            <a:fillRect/>
          </a:stretch>
        </p:blipFill>
        <p:spPr>
          <a:xfrm>
            <a:off x="10551540" y="8724072"/>
            <a:ext cx="6035040" cy="3932835"/>
          </a:xfrm>
          <a:prstGeom prst="rect">
            <a:avLst/>
          </a:prstGeom>
          <a:noFill/>
          <a:ln>
            <a:noFill/>
          </a:ln>
        </p:spPr>
      </p:pic>
      <p:sp>
        <p:nvSpPr>
          <p:cNvPr id="702" name="Google Shape;702;p63"/>
          <p:cNvSpPr txBox="1"/>
          <p:nvPr/>
        </p:nvSpPr>
        <p:spPr>
          <a:xfrm>
            <a:off x="12560602" y="2239661"/>
            <a:ext cx="2223000"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80%</a:t>
            </a:r>
            <a:endParaRPr sz="6800">
              <a:solidFill>
                <a:srgbClr val="10487B"/>
              </a:solidFill>
              <a:latin typeface="Montserrat Black"/>
              <a:ea typeface="Montserrat Black"/>
              <a:cs typeface="Montserrat Black"/>
              <a:sym typeface="Montserrat Black"/>
            </a:endParaRPr>
          </a:p>
        </p:txBody>
      </p:sp>
      <p:sp>
        <p:nvSpPr>
          <p:cNvPr id="703" name="Google Shape;703;p63"/>
          <p:cNvSpPr txBox="1"/>
          <p:nvPr/>
        </p:nvSpPr>
        <p:spPr>
          <a:xfrm>
            <a:off x="12560602" y="6069934"/>
            <a:ext cx="2223000"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40%</a:t>
            </a:r>
            <a:endParaRPr sz="6800">
              <a:solidFill>
                <a:srgbClr val="10487B"/>
              </a:solidFill>
              <a:latin typeface="Montserrat Black"/>
              <a:ea typeface="Montserrat Black"/>
              <a:cs typeface="Montserrat Black"/>
              <a:sym typeface="Montserrat Black"/>
            </a:endParaRPr>
          </a:p>
        </p:txBody>
      </p:sp>
      <p:sp>
        <p:nvSpPr>
          <p:cNvPr id="704" name="Google Shape;704;p63"/>
          <p:cNvSpPr txBox="1"/>
          <p:nvPr/>
        </p:nvSpPr>
        <p:spPr>
          <a:xfrm>
            <a:off x="12560588" y="9860810"/>
            <a:ext cx="2223000"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68%</a:t>
            </a:r>
            <a:endParaRPr sz="6800">
              <a:solidFill>
                <a:srgbClr val="10487B"/>
              </a:solidFill>
              <a:latin typeface="Montserrat Black"/>
              <a:ea typeface="Montserrat Black"/>
              <a:cs typeface="Montserrat Black"/>
              <a:sym typeface="Montserrat Black"/>
            </a:endParaRPr>
          </a:p>
        </p:txBody>
      </p:sp>
      <p:sp>
        <p:nvSpPr>
          <p:cNvPr id="705" name="Google Shape;705;p63"/>
          <p:cNvSpPr txBox="1">
            <a:spLocks noGrp="1"/>
          </p:cNvSpPr>
          <p:nvPr>
            <p:ph type="subTitle" idx="4294967295"/>
          </p:nvPr>
        </p:nvSpPr>
        <p:spPr>
          <a:xfrm>
            <a:off x="16063628" y="1745269"/>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rgbClr val="10487B"/>
                </a:solidFill>
                <a:latin typeface="Montserrat"/>
                <a:ea typeface="Montserrat"/>
                <a:cs typeface="Montserrat"/>
                <a:sym typeface="Montserrat"/>
              </a:rPr>
              <a:t>Chart One</a:t>
            </a:r>
            <a:endParaRPr sz="2800" b="1">
              <a:solidFill>
                <a:srgbClr val="10487B"/>
              </a:solidFill>
              <a:latin typeface="Montserrat"/>
              <a:ea typeface="Montserrat"/>
              <a:cs typeface="Montserrat"/>
              <a:sym typeface="Montserrat"/>
            </a:endParaRPr>
          </a:p>
        </p:txBody>
      </p:sp>
      <p:sp>
        <p:nvSpPr>
          <p:cNvPr id="706" name="Google Shape;706;p63"/>
          <p:cNvSpPr txBox="1"/>
          <p:nvPr/>
        </p:nvSpPr>
        <p:spPr>
          <a:xfrm>
            <a:off x="16063626" y="2364816"/>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07" name="Google Shape;707;p63"/>
          <p:cNvSpPr txBox="1">
            <a:spLocks noGrp="1"/>
          </p:cNvSpPr>
          <p:nvPr>
            <p:ph type="subTitle" idx="4294967295"/>
          </p:nvPr>
        </p:nvSpPr>
        <p:spPr>
          <a:xfrm>
            <a:off x="16109853" y="5693894"/>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rgbClr val="10487B"/>
                </a:solidFill>
                <a:latin typeface="Montserrat"/>
                <a:ea typeface="Montserrat"/>
                <a:cs typeface="Montserrat"/>
                <a:sym typeface="Montserrat"/>
              </a:rPr>
              <a:t>Chart Two</a:t>
            </a:r>
            <a:endParaRPr sz="2800" b="1">
              <a:solidFill>
                <a:srgbClr val="10487B"/>
              </a:solidFill>
              <a:latin typeface="Montserrat"/>
              <a:ea typeface="Montserrat"/>
              <a:cs typeface="Montserrat"/>
              <a:sym typeface="Montserrat"/>
            </a:endParaRPr>
          </a:p>
        </p:txBody>
      </p:sp>
      <p:sp>
        <p:nvSpPr>
          <p:cNvPr id="708" name="Google Shape;708;p63"/>
          <p:cNvSpPr txBox="1"/>
          <p:nvPr/>
        </p:nvSpPr>
        <p:spPr>
          <a:xfrm>
            <a:off x="16109851" y="6313441"/>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09" name="Google Shape;709;p63"/>
          <p:cNvSpPr txBox="1">
            <a:spLocks noGrp="1"/>
          </p:cNvSpPr>
          <p:nvPr>
            <p:ph type="subTitle" idx="4294967295"/>
          </p:nvPr>
        </p:nvSpPr>
        <p:spPr>
          <a:xfrm>
            <a:off x="16109853" y="9474319"/>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rgbClr val="10487B"/>
                </a:solidFill>
                <a:latin typeface="Montserrat"/>
                <a:ea typeface="Montserrat"/>
                <a:cs typeface="Montserrat"/>
                <a:sym typeface="Montserrat"/>
              </a:rPr>
              <a:t>Chart Three</a:t>
            </a:r>
            <a:endParaRPr sz="2800" b="1">
              <a:solidFill>
                <a:srgbClr val="10487B"/>
              </a:solidFill>
              <a:latin typeface="Montserrat"/>
              <a:ea typeface="Montserrat"/>
              <a:cs typeface="Montserrat"/>
              <a:sym typeface="Montserrat"/>
            </a:endParaRPr>
          </a:p>
        </p:txBody>
      </p:sp>
      <p:sp>
        <p:nvSpPr>
          <p:cNvPr id="710" name="Google Shape;710;p63"/>
          <p:cNvSpPr txBox="1"/>
          <p:nvPr/>
        </p:nvSpPr>
        <p:spPr>
          <a:xfrm>
            <a:off x="16109851" y="10093866"/>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11" name="Google Shape;711;p63"/>
          <p:cNvSpPr/>
          <p:nvPr/>
        </p:nvSpPr>
        <p:spPr>
          <a:xfrm>
            <a:off x="2502676" y="8705424"/>
            <a:ext cx="6887400" cy="3102601"/>
          </a:xfrm>
          <a:prstGeom prst="rect">
            <a:avLst/>
          </a:prstGeom>
          <a:solidFill>
            <a:srgbClr val="1C4587"/>
          </a:solidFill>
          <a:ln>
            <a:noFill/>
          </a:ln>
          <a:effectLst>
            <a:outerShdw blurRad="557213" dist="190500" dir="8340000" algn="bl" rotWithShape="0">
              <a:srgbClr val="073763">
                <a:alpha val="71000"/>
              </a:srgbClr>
            </a:outerShdw>
          </a:effectLst>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712" name="Google Shape;712;p63"/>
          <p:cNvSpPr txBox="1"/>
          <p:nvPr/>
        </p:nvSpPr>
        <p:spPr>
          <a:xfrm>
            <a:off x="3508574" y="9213632"/>
            <a:ext cx="4560600" cy="2259294"/>
          </a:xfrm>
          <a:prstGeom prst="rect">
            <a:avLst/>
          </a:prstGeom>
          <a:noFill/>
          <a:ln>
            <a:noFill/>
          </a:ln>
        </p:spPr>
        <p:txBody>
          <a:bodyPr spcFirstLastPara="1" wrap="square" lIns="91425" tIns="45699" rIns="91425" bIns="45699" anchor="ctr" anchorCtr="0">
            <a:spAutoFit/>
          </a:bodyPr>
          <a:lstStyle/>
          <a:p>
            <a:pPr>
              <a:lnSpc>
                <a:spcPct val="90000"/>
              </a:lnSpc>
              <a:spcBef>
                <a:spcPts val="2000"/>
              </a:spcBef>
              <a:buClr>
                <a:schemeClr val="dk1"/>
              </a:buClr>
              <a:buSzPts val="1100"/>
            </a:pPr>
            <a:r>
              <a:rPr lang="en-US" sz="2299">
                <a:solidFill>
                  <a:schemeClr val="lt1"/>
                </a:solidFill>
                <a:latin typeface="Open Sans"/>
                <a:ea typeface="Open Sans"/>
                <a:cs typeface="Open Sans"/>
                <a:sym typeface="Open Sans"/>
              </a:rPr>
              <a:t>Time for another Keynote presentation? Or maybe it's your first one, and your hands are already sweating at the thought of having to speak in front of a crowd.</a:t>
            </a:r>
            <a:endParaRPr sz="2299">
              <a:solidFill>
                <a:schemeClr val="lt1"/>
              </a:solidFill>
              <a:latin typeface="Open Sans"/>
              <a:ea typeface="Open Sans"/>
              <a:cs typeface="Open Sans"/>
              <a:sym typeface="Open Sans"/>
            </a:endParaRPr>
          </a:p>
        </p:txBody>
      </p:sp>
      <p:sp>
        <p:nvSpPr>
          <p:cNvPr id="713" name="Google Shape;713;p63"/>
          <p:cNvSpPr/>
          <p:nvPr/>
        </p:nvSpPr>
        <p:spPr>
          <a:xfrm>
            <a:off x="9506174" y="8705424"/>
            <a:ext cx="252301" cy="3102601"/>
          </a:xfrm>
          <a:prstGeom prst="rect">
            <a:avLst/>
          </a:prstGeom>
          <a:solidFill>
            <a:srgbClr val="FDAF13"/>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714" name="Google Shape;714;p63"/>
          <p:cNvSpPr txBox="1"/>
          <p:nvPr/>
        </p:nvSpPr>
        <p:spPr>
          <a:xfrm>
            <a:off x="0" y="127204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26.</a:t>
            </a:r>
            <a:endParaRPr sz="2801" b="1">
              <a:solidFill>
                <a:schemeClr val="lt1"/>
              </a:solidFill>
              <a:latin typeface="Montserrat"/>
              <a:ea typeface="Montserrat"/>
              <a:cs typeface="Montserrat"/>
              <a:sym typeface="Montserra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pic>
        <p:nvPicPr>
          <p:cNvPr id="719" name="Google Shape;719;p64"/>
          <p:cNvPicPr preferRelativeResize="0"/>
          <p:nvPr/>
        </p:nvPicPr>
        <p:blipFill>
          <a:blip r:embed="rId3">
            <a:alphaModFix/>
          </a:blip>
          <a:stretch>
            <a:fillRect/>
          </a:stretch>
        </p:blipFill>
        <p:spPr>
          <a:xfrm>
            <a:off x="1081859" y="8082862"/>
            <a:ext cx="6035040" cy="3942893"/>
          </a:xfrm>
          <a:prstGeom prst="rect">
            <a:avLst/>
          </a:prstGeom>
          <a:noFill/>
          <a:ln>
            <a:noFill/>
          </a:ln>
        </p:spPr>
      </p:pic>
      <p:pic>
        <p:nvPicPr>
          <p:cNvPr id="720" name="Google Shape;720;p64"/>
          <p:cNvPicPr preferRelativeResize="0"/>
          <p:nvPr/>
        </p:nvPicPr>
        <p:blipFill>
          <a:blip r:embed="rId4">
            <a:alphaModFix/>
          </a:blip>
          <a:stretch>
            <a:fillRect/>
          </a:stretch>
        </p:blipFill>
        <p:spPr>
          <a:xfrm>
            <a:off x="11882429" y="8077571"/>
            <a:ext cx="6035040" cy="3963008"/>
          </a:xfrm>
          <a:prstGeom prst="rect">
            <a:avLst/>
          </a:prstGeom>
          <a:noFill/>
          <a:ln>
            <a:noFill/>
          </a:ln>
        </p:spPr>
      </p:pic>
      <p:sp>
        <p:nvSpPr>
          <p:cNvPr id="721" name="Google Shape;721;p64"/>
          <p:cNvSpPr txBox="1"/>
          <p:nvPr/>
        </p:nvSpPr>
        <p:spPr>
          <a:xfrm>
            <a:off x="2271477" y="1318491"/>
            <a:ext cx="8048399" cy="218517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Company</a:t>
            </a:r>
            <a:endParaRPr sz="6800">
              <a:solidFill>
                <a:srgbClr val="10487B"/>
              </a:solidFill>
              <a:latin typeface="Montserrat Black"/>
              <a:ea typeface="Montserrat Black"/>
              <a:cs typeface="Montserrat Black"/>
              <a:sym typeface="Montserrat Black"/>
            </a:endParaRPr>
          </a:p>
          <a:p>
            <a:r>
              <a:rPr lang="en-US" sz="6800">
                <a:solidFill>
                  <a:srgbClr val="10487B"/>
                </a:solidFill>
                <a:latin typeface="Montserrat Black"/>
                <a:ea typeface="Montserrat Black"/>
                <a:cs typeface="Montserrat Black"/>
                <a:sym typeface="Montserrat Black"/>
              </a:rPr>
              <a:t>in Number</a:t>
            </a:r>
            <a:endParaRPr sz="6800">
              <a:solidFill>
                <a:srgbClr val="10487B"/>
              </a:solidFill>
              <a:latin typeface="Montserrat Black"/>
              <a:ea typeface="Montserrat Black"/>
              <a:cs typeface="Montserrat Black"/>
              <a:sym typeface="Montserrat Black"/>
            </a:endParaRPr>
          </a:p>
        </p:txBody>
      </p:sp>
      <p:sp>
        <p:nvSpPr>
          <p:cNvPr id="722" name="Google Shape;722;p64"/>
          <p:cNvSpPr/>
          <p:nvPr/>
        </p:nvSpPr>
        <p:spPr>
          <a:xfrm>
            <a:off x="2271476" y="3933275"/>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723" name="Google Shape;723;p64"/>
          <p:cNvSpPr txBox="1"/>
          <p:nvPr/>
        </p:nvSpPr>
        <p:spPr>
          <a:xfrm>
            <a:off x="2271477" y="4467104"/>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24" name="Google Shape;724;p64"/>
          <p:cNvSpPr txBox="1"/>
          <p:nvPr/>
        </p:nvSpPr>
        <p:spPr>
          <a:xfrm>
            <a:off x="3064077" y="9214184"/>
            <a:ext cx="2223000" cy="1138731"/>
          </a:xfrm>
          <a:prstGeom prst="rect">
            <a:avLst/>
          </a:prstGeom>
          <a:noFill/>
          <a:ln>
            <a:noFill/>
          </a:ln>
        </p:spPr>
        <p:txBody>
          <a:bodyPr spcFirstLastPara="1" wrap="square" lIns="91425" tIns="45699" rIns="91425" bIns="45699" anchor="ctr" anchorCtr="0">
            <a:spAutoFit/>
          </a:bodyPr>
          <a:lstStyle/>
          <a:p>
            <a:r>
              <a:rPr lang="en-US" sz="6800">
                <a:solidFill>
                  <a:schemeClr val="lt1"/>
                </a:solidFill>
                <a:latin typeface="Montserrat Black"/>
                <a:ea typeface="Montserrat Black"/>
                <a:cs typeface="Montserrat Black"/>
                <a:sym typeface="Montserrat Black"/>
              </a:rPr>
              <a:t>80%</a:t>
            </a:r>
            <a:endParaRPr sz="6800">
              <a:solidFill>
                <a:schemeClr val="lt1"/>
              </a:solidFill>
              <a:latin typeface="Montserrat Black"/>
              <a:ea typeface="Montserrat Black"/>
              <a:cs typeface="Montserrat Black"/>
              <a:sym typeface="Montserrat Black"/>
            </a:endParaRPr>
          </a:p>
        </p:txBody>
      </p:sp>
      <p:sp>
        <p:nvSpPr>
          <p:cNvPr id="725" name="Google Shape;725;p64"/>
          <p:cNvSpPr txBox="1"/>
          <p:nvPr/>
        </p:nvSpPr>
        <p:spPr>
          <a:xfrm>
            <a:off x="13864650" y="9214184"/>
            <a:ext cx="2223000" cy="1138731"/>
          </a:xfrm>
          <a:prstGeom prst="rect">
            <a:avLst/>
          </a:prstGeom>
          <a:noFill/>
          <a:ln>
            <a:noFill/>
          </a:ln>
        </p:spPr>
        <p:txBody>
          <a:bodyPr spcFirstLastPara="1" wrap="square" lIns="91425" tIns="45699" rIns="91425" bIns="45699" anchor="ctr" anchorCtr="0">
            <a:spAutoFit/>
          </a:bodyPr>
          <a:lstStyle/>
          <a:p>
            <a:r>
              <a:rPr lang="en-US" sz="6800">
                <a:solidFill>
                  <a:schemeClr val="lt1"/>
                </a:solidFill>
                <a:latin typeface="Montserrat Black"/>
                <a:ea typeface="Montserrat Black"/>
                <a:cs typeface="Montserrat Black"/>
                <a:sym typeface="Montserrat Black"/>
              </a:rPr>
              <a:t>40%</a:t>
            </a:r>
            <a:endParaRPr sz="6800">
              <a:solidFill>
                <a:schemeClr val="lt1"/>
              </a:solidFill>
              <a:latin typeface="Montserrat Black"/>
              <a:ea typeface="Montserrat Black"/>
              <a:cs typeface="Montserrat Black"/>
              <a:sym typeface="Montserrat Black"/>
            </a:endParaRPr>
          </a:p>
        </p:txBody>
      </p:sp>
      <p:sp>
        <p:nvSpPr>
          <p:cNvPr id="726" name="Google Shape;726;p64"/>
          <p:cNvSpPr txBox="1">
            <a:spLocks noGrp="1"/>
          </p:cNvSpPr>
          <p:nvPr>
            <p:ph type="subTitle" idx="4294967295"/>
          </p:nvPr>
        </p:nvSpPr>
        <p:spPr>
          <a:xfrm>
            <a:off x="6338504" y="8719792"/>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chemeClr val="lt1"/>
                </a:solidFill>
                <a:latin typeface="Montserrat"/>
                <a:ea typeface="Montserrat"/>
                <a:cs typeface="Montserrat"/>
                <a:sym typeface="Montserrat"/>
              </a:rPr>
              <a:t>Chart One</a:t>
            </a:r>
            <a:endParaRPr sz="2800" b="1">
              <a:solidFill>
                <a:schemeClr val="lt1"/>
              </a:solidFill>
              <a:latin typeface="Montserrat"/>
              <a:ea typeface="Montserrat"/>
              <a:cs typeface="Montserrat"/>
              <a:sym typeface="Montserrat"/>
            </a:endParaRPr>
          </a:p>
        </p:txBody>
      </p:sp>
      <p:sp>
        <p:nvSpPr>
          <p:cNvPr id="727" name="Google Shape;727;p64"/>
          <p:cNvSpPr txBox="1"/>
          <p:nvPr/>
        </p:nvSpPr>
        <p:spPr>
          <a:xfrm>
            <a:off x="6338502" y="9339342"/>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728" name="Google Shape;728;p64"/>
          <p:cNvSpPr txBox="1">
            <a:spLocks noGrp="1"/>
          </p:cNvSpPr>
          <p:nvPr>
            <p:ph type="subTitle" idx="4294967295"/>
          </p:nvPr>
        </p:nvSpPr>
        <p:spPr>
          <a:xfrm>
            <a:off x="17109104" y="8838144"/>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chemeClr val="lt1"/>
                </a:solidFill>
                <a:latin typeface="Montserrat"/>
                <a:ea typeface="Montserrat"/>
                <a:cs typeface="Montserrat"/>
                <a:sym typeface="Montserrat"/>
              </a:rPr>
              <a:t>Chart Two</a:t>
            </a:r>
            <a:endParaRPr sz="2800" b="1">
              <a:solidFill>
                <a:schemeClr val="lt1"/>
              </a:solidFill>
              <a:latin typeface="Montserrat"/>
              <a:ea typeface="Montserrat"/>
              <a:cs typeface="Montserrat"/>
              <a:sym typeface="Montserrat"/>
            </a:endParaRPr>
          </a:p>
        </p:txBody>
      </p:sp>
      <p:sp>
        <p:nvSpPr>
          <p:cNvPr id="729" name="Google Shape;729;p64"/>
          <p:cNvSpPr txBox="1"/>
          <p:nvPr/>
        </p:nvSpPr>
        <p:spPr>
          <a:xfrm>
            <a:off x="17109101" y="9457691"/>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pic>
        <p:nvPicPr>
          <p:cNvPr id="730" name="Google Shape;730;p64"/>
          <p:cNvPicPr preferRelativeResize="0"/>
          <p:nvPr/>
        </p:nvPicPr>
        <p:blipFill>
          <a:blip r:embed="rId5">
            <a:alphaModFix/>
          </a:blip>
          <a:stretch>
            <a:fillRect/>
          </a:stretch>
        </p:blipFill>
        <p:spPr>
          <a:xfrm>
            <a:off x="11943002" y="304801"/>
            <a:ext cx="11389300" cy="6363149"/>
          </a:xfrm>
          <a:prstGeom prst="rect">
            <a:avLst/>
          </a:prstGeom>
          <a:noFill/>
          <a:ln>
            <a:noFill/>
          </a:ln>
        </p:spPr>
      </p:pic>
      <p:sp>
        <p:nvSpPr>
          <p:cNvPr id="731" name="Google Shape;731;p64"/>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27.</a:t>
            </a:r>
            <a:endParaRPr sz="2801" b="1">
              <a:solidFill>
                <a:schemeClr val="lt1"/>
              </a:solidFill>
              <a:latin typeface="Montserrat"/>
              <a:ea typeface="Montserrat"/>
              <a:cs typeface="Montserrat"/>
              <a:sym typeface="Montserra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Google Shape;736;p65"/>
          <p:cNvSpPr/>
          <p:nvPr/>
        </p:nvSpPr>
        <p:spPr>
          <a:xfrm>
            <a:off x="3190527" y="300577"/>
            <a:ext cx="3443099" cy="3443099"/>
          </a:xfrm>
          <a:prstGeom prst="ellipse">
            <a:avLst/>
          </a:prstGeom>
          <a:solidFill>
            <a:srgbClr val="FDAF13"/>
          </a:solidFill>
          <a:ln>
            <a:noFill/>
          </a:ln>
          <a:effectLst>
            <a:outerShdw blurRad="414338" dist="180975" dir="5940000" algn="bl" rotWithShape="0">
              <a:srgbClr val="10487B">
                <a:alpha val="61000"/>
              </a:srgbClr>
            </a:outerShdw>
          </a:effectLst>
        </p:spPr>
        <p:txBody>
          <a:bodyPr spcFirstLastPara="1" wrap="square" lIns="91425" tIns="91425" rIns="91425" bIns="91425" anchor="ctr" anchorCtr="0">
            <a:noAutofit/>
          </a:bodyPr>
          <a:lstStyle/>
          <a:p>
            <a:endParaRPr sz="526"/>
          </a:p>
        </p:txBody>
      </p:sp>
      <p:sp>
        <p:nvSpPr>
          <p:cNvPr id="737" name="Google Shape;737;p65"/>
          <p:cNvSpPr/>
          <p:nvPr/>
        </p:nvSpPr>
        <p:spPr>
          <a:xfrm>
            <a:off x="3190527" y="4387434"/>
            <a:ext cx="3443099" cy="3443099"/>
          </a:xfrm>
          <a:prstGeom prst="ellipse">
            <a:avLst/>
          </a:prstGeom>
          <a:solidFill>
            <a:srgbClr val="FDAF13"/>
          </a:solidFill>
          <a:ln>
            <a:noFill/>
          </a:ln>
          <a:effectLst>
            <a:outerShdw blurRad="414338" dist="180975" dir="5940000" algn="bl" rotWithShape="0">
              <a:srgbClr val="10487B">
                <a:alpha val="61000"/>
              </a:srgbClr>
            </a:outerShdw>
          </a:effectLst>
        </p:spPr>
        <p:txBody>
          <a:bodyPr spcFirstLastPara="1" wrap="square" lIns="91425" tIns="91425" rIns="91425" bIns="91425" anchor="ctr" anchorCtr="0">
            <a:noAutofit/>
          </a:bodyPr>
          <a:lstStyle/>
          <a:p>
            <a:endParaRPr sz="526"/>
          </a:p>
        </p:txBody>
      </p:sp>
      <p:sp>
        <p:nvSpPr>
          <p:cNvPr id="738" name="Google Shape;738;p65"/>
          <p:cNvSpPr/>
          <p:nvPr/>
        </p:nvSpPr>
        <p:spPr>
          <a:xfrm>
            <a:off x="3190527" y="8369952"/>
            <a:ext cx="3443099" cy="3443099"/>
          </a:xfrm>
          <a:prstGeom prst="ellipse">
            <a:avLst/>
          </a:prstGeom>
          <a:solidFill>
            <a:srgbClr val="FDAF13"/>
          </a:solidFill>
          <a:ln>
            <a:noFill/>
          </a:ln>
          <a:effectLst>
            <a:outerShdw blurRad="414338" dist="180975" dir="5880000" algn="bl" rotWithShape="0">
              <a:srgbClr val="10487B">
                <a:alpha val="61000"/>
              </a:srgbClr>
            </a:outerShdw>
          </a:effectLst>
        </p:spPr>
        <p:txBody>
          <a:bodyPr spcFirstLastPara="1" wrap="square" lIns="91425" tIns="91425" rIns="91425" bIns="91425" anchor="ctr" anchorCtr="0">
            <a:noAutofit/>
          </a:bodyPr>
          <a:lstStyle/>
          <a:p>
            <a:endParaRPr sz="526"/>
          </a:p>
        </p:txBody>
      </p:sp>
      <p:pic>
        <p:nvPicPr>
          <p:cNvPr id="739" name="Google Shape;739;p65"/>
          <p:cNvPicPr preferRelativeResize="0"/>
          <p:nvPr/>
        </p:nvPicPr>
        <p:blipFill>
          <a:blip r:embed="rId3">
            <a:alphaModFix/>
          </a:blip>
          <a:stretch>
            <a:fillRect/>
          </a:stretch>
        </p:blipFill>
        <p:spPr>
          <a:xfrm>
            <a:off x="4301977" y="1421603"/>
            <a:ext cx="1220204" cy="1201038"/>
          </a:xfrm>
          <a:prstGeom prst="rect">
            <a:avLst/>
          </a:prstGeom>
          <a:noFill/>
          <a:ln>
            <a:noFill/>
          </a:ln>
        </p:spPr>
      </p:pic>
      <p:pic>
        <p:nvPicPr>
          <p:cNvPr id="740" name="Google Shape;740;p65"/>
          <p:cNvPicPr preferRelativeResize="0"/>
          <p:nvPr/>
        </p:nvPicPr>
        <p:blipFill>
          <a:blip r:embed="rId4">
            <a:alphaModFix/>
          </a:blip>
          <a:stretch>
            <a:fillRect/>
          </a:stretch>
        </p:blipFill>
        <p:spPr>
          <a:xfrm>
            <a:off x="4285637" y="9595299"/>
            <a:ext cx="1252889" cy="985345"/>
          </a:xfrm>
          <a:prstGeom prst="rect">
            <a:avLst/>
          </a:prstGeom>
          <a:noFill/>
          <a:ln>
            <a:noFill/>
          </a:ln>
        </p:spPr>
      </p:pic>
      <p:pic>
        <p:nvPicPr>
          <p:cNvPr id="741" name="Google Shape;741;p65"/>
          <p:cNvPicPr preferRelativeResize="0"/>
          <p:nvPr/>
        </p:nvPicPr>
        <p:blipFill>
          <a:blip r:embed="rId5">
            <a:alphaModFix/>
          </a:blip>
          <a:stretch>
            <a:fillRect/>
          </a:stretch>
        </p:blipFill>
        <p:spPr>
          <a:xfrm>
            <a:off x="4286713" y="5410481"/>
            <a:ext cx="1250711" cy="1396990"/>
          </a:xfrm>
          <a:prstGeom prst="rect">
            <a:avLst/>
          </a:prstGeom>
          <a:noFill/>
          <a:ln>
            <a:noFill/>
          </a:ln>
        </p:spPr>
      </p:pic>
      <p:sp>
        <p:nvSpPr>
          <p:cNvPr id="742" name="Google Shape;742;p65"/>
          <p:cNvSpPr txBox="1">
            <a:spLocks noGrp="1"/>
          </p:cNvSpPr>
          <p:nvPr>
            <p:ph type="subTitle" idx="4294967295"/>
          </p:nvPr>
        </p:nvSpPr>
        <p:spPr>
          <a:xfrm>
            <a:off x="6908328" y="1421592"/>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rgbClr val="10487B"/>
                </a:solidFill>
                <a:latin typeface="Montserrat"/>
                <a:ea typeface="Montserrat"/>
                <a:cs typeface="Montserrat"/>
                <a:sym typeface="Montserrat"/>
              </a:rPr>
              <a:t>Info One</a:t>
            </a:r>
            <a:endParaRPr sz="2800" b="1">
              <a:solidFill>
                <a:srgbClr val="10487B"/>
              </a:solidFill>
              <a:latin typeface="Montserrat"/>
              <a:ea typeface="Montserrat"/>
              <a:cs typeface="Montserrat"/>
              <a:sym typeface="Montserrat"/>
            </a:endParaRPr>
          </a:p>
        </p:txBody>
      </p:sp>
      <p:sp>
        <p:nvSpPr>
          <p:cNvPr id="743" name="Google Shape;743;p65"/>
          <p:cNvSpPr txBox="1"/>
          <p:nvPr/>
        </p:nvSpPr>
        <p:spPr>
          <a:xfrm>
            <a:off x="6908326" y="2041141"/>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44" name="Google Shape;744;p65"/>
          <p:cNvSpPr txBox="1">
            <a:spLocks noGrp="1"/>
          </p:cNvSpPr>
          <p:nvPr>
            <p:ph type="subTitle" idx="4294967295"/>
          </p:nvPr>
        </p:nvSpPr>
        <p:spPr>
          <a:xfrm>
            <a:off x="6954553" y="5370217"/>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rgbClr val="10487B"/>
                </a:solidFill>
                <a:latin typeface="Montserrat"/>
                <a:ea typeface="Montserrat"/>
                <a:cs typeface="Montserrat"/>
                <a:sym typeface="Montserrat"/>
              </a:rPr>
              <a:t>Info Two</a:t>
            </a:r>
            <a:endParaRPr sz="2800" b="1">
              <a:solidFill>
                <a:srgbClr val="10487B"/>
              </a:solidFill>
              <a:latin typeface="Montserrat"/>
              <a:ea typeface="Montserrat"/>
              <a:cs typeface="Montserrat"/>
              <a:sym typeface="Montserrat"/>
            </a:endParaRPr>
          </a:p>
        </p:txBody>
      </p:sp>
      <p:sp>
        <p:nvSpPr>
          <p:cNvPr id="745" name="Google Shape;745;p65"/>
          <p:cNvSpPr txBox="1"/>
          <p:nvPr/>
        </p:nvSpPr>
        <p:spPr>
          <a:xfrm>
            <a:off x="6954551" y="5989766"/>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46" name="Google Shape;746;p65"/>
          <p:cNvSpPr txBox="1">
            <a:spLocks noGrp="1"/>
          </p:cNvSpPr>
          <p:nvPr>
            <p:ph type="subTitle" idx="4294967295"/>
          </p:nvPr>
        </p:nvSpPr>
        <p:spPr>
          <a:xfrm>
            <a:off x="6954553" y="9150642"/>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rgbClr val="10487B"/>
                </a:solidFill>
                <a:latin typeface="Montserrat"/>
                <a:ea typeface="Montserrat"/>
                <a:cs typeface="Montserrat"/>
                <a:sym typeface="Montserrat"/>
              </a:rPr>
              <a:t>Info Three</a:t>
            </a:r>
            <a:endParaRPr sz="2800" b="1">
              <a:solidFill>
                <a:srgbClr val="10487B"/>
              </a:solidFill>
              <a:latin typeface="Montserrat"/>
              <a:ea typeface="Montserrat"/>
              <a:cs typeface="Montserrat"/>
              <a:sym typeface="Montserrat"/>
            </a:endParaRPr>
          </a:p>
        </p:txBody>
      </p:sp>
      <p:sp>
        <p:nvSpPr>
          <p:cNvPr id="747" name="Google Shape;747;p65"/>
          <p:cNvSpPr txBox="1"/>
          <p:nvPr/>
        </p:nvSpPr>
        <p:spPr>
          <a:xfrm>
            <a:off x="6954551" y="9770191"/>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48" name="Google Shape;748;p65"/>
          <p:cNvSpPr txBox="1"/>
          <p:nvPr/>
        </p:nvSpPr>
        <p:spPr>
          <a:xfrm>
            <a:off x="14594878" y="1254267"/>
            <a:ext cx="8048399" cy="218517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Our Company</a:t>
            </a:r>
            <a:endParaRPr sz="6800">
              <a:solidFill>
                <a:srgbClr val="10487B"/>
              </a:solidFill>
              <a:latin typeface="Montserrat Black"/>
              <a:ea typeface="Montserrat Black"/>
              <a:cs typeface="Montserrat Black"/>
              <a:sym typeface="Montserrat Black"/>
            </a:endParaRPr>
          </a:p>
          <a:p>
            <a:r>
              <a:rPr lang="en-US" sz="6800">
                <a:solidFill>
                  <a:srgbClr val="10487B"/>
                </a:solidFill>
                <a:latin typeface="Montserrat Black"/>
                <a:ea typeface="Montserrat Black"/>
                <a:cs typeface="Montserrat Black"/>
                <a:sym typeface="Montserrat Black"/>
              </a:rPr>
              <a:t>in Number</a:t>
            </a:r>
            <a:endParaRPr sz="6800">
              <a:solidFill>
                <a:srgbClr val="10487B"/>
              </a:solidFill>
              <a:latin typeface="Montserrat Black"/>
              <a:ea typeface="Montserrat Black"/>
              <a:cs typeface="Montserrat Black"/>
              <a:sym typeface="Montserrat Black"/>
            </a:endParaRPr>
          </a:p>
        </p:txBody>
      </p:sp>
      <p:sp>
        <p:nvSpPr>
          <p:cNvPr id="749" name="Google Shape;749;p65"/>
          <p:cNvSpPr/>
          <p:nvPr/>
        </p:nvSpPr>
        <p:spPr>
          <a:xfrm>
            <a:off x="14594877" y="3869051"/>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solidFill>
                <a:srgbClr val="10487B"/>
              </a:solidFill>
            </a:endParaRPr>
          </a:p>
        </p:txBody>
      </p:sp>
      <p:sp>
        <p:nvSpPr>
          <p:cNvPr id="750" name="Google Shape;750;p65"/>
          <p:cNvSpPr txBox="1"/>
          <p:nvPr/>
        </p:nvSpPr>
        <p:spPr>
          <a:xfrm>
            <a:off x="14594875" y="4555277"/>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51" name="Google Shape;751;p65"/>
          <p:cNvSpPr txBox="1"/>
          <p:nvPr/>
        </p:nvSpPr>
        <p:spPr>
          <a:xfrm>
            <a:off x="14594875" y="6633078"/>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752" name="Google Shape;752;p65"/>
          <p:cNvSpPr/>
          <p:nvPr/>
        </p:nvSpPr>
        <p:spPr>
          <a:xfrm>
            <a:off x="14594876" y="8710449"/>
            <a:ext cx="6887400" cy="3102601"/>
          </a:xfrm>
          <a:prstGeom prst="rect">
            <a:avLst/>
          </a:prstGeom>
          <a:solidFill>
            <a:srgbClr val="FDAF13"/>
          </a:solidFill>
          <a:ln>
            <a:noFill/>
          </a:ln>
          <a:effectLst>
            <a:outerShdw blurRad="557213" dist="190500" dir="8340000" algn="bl" rotWithShape="0">
              <a:srgbClr val="073763">
                <a:alpha val="71000"/>
              </a:srgbClr>
            </a:outerShdw>
          </a:effectLst>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753" name="Google Shape;753;p65"/>
          <p:cNvSpPr txBox="1"/>
          <p:nvPr/>
        </p:nvSpPr>
        <p:spPr>
          <a:xfrm>
            <a:off x="15600775" y="9218657"/>
            <a:ext cx="4560600" cy="2259294"/>
          </a:xfrm>
          <a:prstGeom prst="rect">
            <a:avLst/>
          </a:prstGeom>
          <a:noFill/>
          <a:ln>
            <a:noFill/>
          </a:ln>
        </p:spPr>
        <p:txBody>
          <a:bodyPr spcFirstLastPara="1" wrap="square" lIns="91425" tIns="45699" rIns="91425" bIns="45699" anchor="ctr" anchorCtr="0">
            <a:spAutoFit/>
          </a:bodyPr>
          <a:lstStyle/>
          <a:p>
            <a:pPr>
              <a:lnSpc>
                <a:spcPct val="90000"/>
              </a:lnSpc>
              <a:spcBef>
                <a:spcPts val="2000"/>
              </a:spcBef>
              <a:buClr>
                <a:schemeClr val="dk1"/>
              </a:buClr>
              <a:buSzPts val="1100"/>
            </a:pPr>
            <a:r>
              <a:rPr lang="en-US" sz="2299">
                <a:solidFill>
                  <a:schemeClr val="lt1"/>
                </a:solidFill>
                <a:latin typeface="Open Sans"/>
                <a:ea typeface="Open Sans"/>
                <a:cs typeface="Open Sans"/>
                <a:sym typeface="Open Sans"/>
              </a:rPr>
              <a:t>Time for another Keynote presentation? Or maybe it's your first one, and your hands are already sweating at the thought of having to speak in front of a crowd.</a:t>
            </a:r>
            <a:endParaRPr sz="2299">
              <a:solidFill>
                <a:schemeClr val="lt1"/>
              </a:solidFill>
              <a:latin typeface="Open Sans"/>
              <a:ea typeface="Open Sans"/>
              <a:cs typeface="Open Sans"/>
              <a:sym typeface="Open Sans"/>
            </a:endParaRPr>
          </a:p>
        </p:txBody>
      </p:sp>
      <p:sp>
        <p:nvSpPr>
          <p:cNvPr id="754" name="Google Shape;754;p65"/>
          <p:cNvSpPr/>
          <p:nvPr/>
        </p:nvSpPr>
        <p:spPr>
          <a:xfrm>
            <a:off x="21598374" y="8710449"/>
            <a:ext cx="252301" cy="3102601"/>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755" name="Google Shape;755;p65"/>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29.</a:t>
            </a:r>
            <a:endParaRPr sz="2801" b="1">
              <a:solidFill>
                <a:schemeClr val="lt1"/>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39"/>
          <p:cNvSpPr txBox="1"/>
          <p:nvPr/>
        </p:nvSpPr>
        <p:spPr>
          <a:xfrm>
            <a:off x="23251888" y="12577249"/>
            <a:ext cx="1162276" cy="1138731"/>
          </a:xfrm>
          <a:prstGeom prst="rect">
            <a:avLst/>
          </a:prstGeom>
          <a:noFill/>
          <a:ln>
            <a:noFill/>
          </a:ln>
        </p:spPr>
        <p:txBody>
          <a:bodyPr spcFirstLastPara="1" wrap="square" lIns="91425" tIns="45699" rIns="91425" bIns="45699" anchor="ctr" anchorCtr="0">
            <a:spAutoFit/>
          </a:bodyPr>
          <a:lstStyle/>
          <a:p>
            <a:pPr algn="ctr"/>
            <a:r>
              <a:rPr lang="en-US" sz="6800">
                <a:solidFill>
                  <a:schemeClr val="lt1"/>
                </a:solidFill>
                <a:latin typeface="Montserrat Black"/>
                <a:ea typeface="Montserrat Black"/>
                <a:cs typeface="Montserrat Black"/>
                <a:sym typeface="Montserrat Black"/>
              </a:rPr>
              <a:t>1.</a:t>
            </a:r>
            <a:endParaRPr sz="6800">
              <a:solidFill>
                <a:schemeClr val="lt1"/>
              </a:solidFill>
              <a:latin typeface="Montserrat Black"/>
              <a:ea typeface="Montserrat Black"/>
              <a:cs typeface="Montserrat Black"/>
              <a:sym typeface="Montserrat Black"/>
            </a:endParaRPr>
          </a:p>
        </p:txBody>
      </p:sp>
      <p:sp>
        <p:nvSpPr>
          <p:cNvPr id="350" name="Google Shape;350;p39"/>
          <p:cNvSpPr txBox="1"/>
          <p:nvPr/>
        </p:nvSpPr>
        <p:spPr>
          <a:xfrm>
            <a:off x="14569676" y="1830011"/>
            <a:ext cx="5636999"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About Us</a:t>
            </a:r>
            <a:endParaRPr sz="6800">
              <a:solidFill>
                <a:srgbClr val="10487B"/>
              </a:solidFill>
              <a:latin typeface="Montserrat Black"/>
              <a:ea typeface="Montserrat Black"/>
              <a:cs typeface="Montserrat Black"/>
              <a:sym typeface="Montserrat Black"/>
            </a:endParaRPr>
          </a:p>
        </p:txBody>
      </p:sp>
      <p:sp>
        <p:nvSpPr>
          <p:cNvPr id="351" name="Google Shape;351;p39"/>
          <p:cNvSpPr txBox="1"/>
          <p:nvPr/>
        </p:nvSpPr>
        <p:spPr>
          <a:xfrm>
            <a:off x="14569676" y="3680204"/>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2" name="Picture Placeholder 1"/>
          <p:cNvSpPr>
            <a:spLocks noGrp="1"/>
          </p:cNvSpPr>
          <p:nvPr>
            <p:ph type="pic" sz="quarter" idx="10"/>
          </p:nvPr>
        </p:nvSpPr>
        <p:spPr/>
      </p:sp>
      <p:sp>
        <p:nvSpPr>
          <p:cNvPr id="352" name="Google Shape;352;p39"/>
          <p:cNvSpPr/>
          <p:nvPr/>
        </p:nvSpPr>
        <p:spPr>
          <a:xfrm>
            <a:off x="9083202" y="8273027"/>
            <a:ext cx="12658201" cy="2852999"/>
          </a:xfrm>
          <a:prstGeom prst="rect">
            <a:avLst/>
          </a:prstGeom>
          <a:solidFill>
            <a:srgbClr val="1C4587"/>
          </a:solidFill>
          <a:ln w="12700" cap="flat" cmpd="sng">
            <a:solidFill>
              <a:srgbClr val="42719B"/>
            </a:solidFill>
            <a:prstDash val="solid"/>
            <a:miter lim="800000"/>
            <a:headEnd type="none" w="sm" len="sm"/>
            <a:tailEnd type="none" w="sm" len="sm"/>
          </a:ln>
          <a:effectLst>
            <a:outerShdw blurRad="557213" dist="190500" dir="8340000" algn="bl" rotWithShape="0">
              <a:srgbClr val="073763">
                <a:alpha val="71000"/>
              </a:srgbClr>
            </a:outerShdw>
          </a:effectLst>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353" name="Google Shape;353;p39"/>
          <p:cNvSpPr txBox="1"/>
          <p:nvPr/>
        </p:nvSpPr>
        <p:spPr>
          <a:xfrm>
            <a:off x="10594900" y="9047318"/>
            <a:ext cx="9634799" cy="1304417"/>
          </a:xfrm>
          <a:prstGeom prst="rect">
            <a:avLst/>
          </a:prstGeom>
          <a:noFill/>
          <a:ln>
            <a:noFill/>
          </a:ln>
        </p:spPr>
        <p:txBody>
          <a:bodyPr spcFirstLastPara="1" wrap="square" lIns="91425" tIns="45699" rIns="91425" bIns="45699" anchor="ctr" anchorCtr="0">
            <a:spAutoFit/>
          </a:bodyPr>
          <a:lstStyle/>
          <a:p>
            <a:pPr>
              <a:lnSpc>
                <a:spcPct val="90000"/>
              </a:lnSpc>
              <a:spcBef>
                <a:spcPts val="2000"/>
              </a:spcBef>
              <a:buClr>
                <a:schemeClr val="dk1"/>
              </a:buClr>
              <a:buSzPts val="1100"/>
            </a:pPr>
            <a:r>
              <a:rPr lang="en-US" sz="2300">
                <a:solidFill>
                  <a:schemeClr val="lt1"/>
                </a:solidFill>
                <a:latin typeface="Open Sans"/>
                <a:ea typeface="Open Sans"/>
                <a:cs typeface="Open Sans"/>
                <a:sym typeface="Open Sans"/>
              </a:rPr>
              <a:t>Time for another Keynote presentation? </a:t>
            </a:r>
            <a:r>
              <a:rPr lang="en-US" sz="2300" dirty="0">
                <a:solidFill>
                  <a:schemeClr val="lt1"/>
                </a:solidFill>
                <a:latin typeface="Open Sans"/>
                <a:ea typeface="Open Sans"/>
                <a:cs typeface="Open Sans"/>
                <a:sym typeface="Open Sans"/>
              </a:rPr>
              <a:t>Or maybe it's your first one, and your hands are already sweating at the thought of having to speak in front of a crowd.</a:t>
            </a:r>
            <a:endParaRPr sz="2300" dirty="0">
              <a:solidFill>
                <a:schemeClr val="lt1"/>
              </a:solidFill>
              <a:latin typeface="Open Sans"/>
              <a:ea typeface="Open Sans"/>
              <a:cs typeface="Open Sans"/>
              <a:sym typeface="Open Sans"/>
            </a:endParaRPr>
          </a:p>
        </p:txBody>
      </p:sp>
      <p:sp>
        <p:nvSpPr>
          <p:cNvPr id="354" name="Google Shape;354;p39"/>
          <p:cNvSpPr txBox="1"/>
          <p:nvPr/>
        </p:nvSpPr>
        <p:spPr>
          <a:xfrm>
            <a:off x="14569676" y="5666754"/>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355" name="Google Shape;355;p39"/>
          <p:cNvSpPr txBox="1"/>
          <p:nvPr/>
        </p:nvSpPr>
        <p:spPr>
          <a:xfrm>
            <a:off x="0" y="12692688"/>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a:t>
            </a:r>
            <a:endParaRPr sz="2801" b="1">
              <a:solidFill>
                <a:schemeClr val="lt1"/>
              </a:solidFill>
              <a:latin typeface="Montserrat"/>
              <a:ea typeface="Montserrat"/>
              <a:cs typeface="Montserrat"/>
              <a:sym typeface="Montserra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66"/>
          <p:cNvSpPr/>
          <p:nvPr/>
        </p:nvSpPr>
        <p:spPr>
          <a:xfrm>
            <a:off x="0" y="12650402"/>
            <a:ext cx="1067399" cy="1065599"/>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761" name="Google Shape;761;p66"/>
          <p:cNvSpPr/>
          <p:nvPr/>
        </p:nvSpPr>
        <p:spPr>
          <a:xfrm>
            <a:off x="781276" y="12348375"/>
            <a:ext cx="547799" cy="546900"/>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762" name="Google Shape;762;p66"/>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30.</a:t>
            </a:r>
            <a:endParaRPr sz="2801" b="1">
              <a:solidFill>
                <a:schemeClr val="lt1"/>
              </a:solidFill>
              <a:latin typeface="Montserrat"/>
              <a:ea typeface="Montserrat"/>
              <a:cs typeface="Montserrat"/>
              <a:sym typeface="Montserrat"/>
            </a:endParaRPr>
          </a:p>
        </p:txBody>
      </p:sp>
      <p:sp>
        <p:nvSpPr>
          <p:cNvPr id="765" name="Google Shape;765;p66"/>
          <p:cNvSpPr txBox="1"/>
          <p:nvPr/>
        </p:nvSpPr>
        <p:spPr>
          <a:xfrm>
            <a:off x="9312226" y="5347085"/>
            <a:ext cx="5789700" cy="1138731"/>
          </a:xfrm>
          <a:prstGeom prst="rect">
            <a:avLst/>
          </a:prstGeom>
          <a:noFill/>
          <a:ln>
            <a:noFill/>
          </a:ln>
        </p:spPr>
        <p:txBody>
          <a:bodyPr spcFirstLastPara="1" wrap="square" lIns="91425" tIns="45699" rIns="91425" bIns="45699" anchor="ctr" anchorCtr="0">
            <a:spAutoFit/>
          </a:bodyPr>
          <a:lstStyle/>
          <a:p>
            <a:pPr algn="ctr"/>
            <a:r>
              <a:rPr lang="en-US" sz="6800">
                <a:solidFill>
                  <a:schemeClr val="lt1"/>
                </a:solidFill>
                <a:latin typeface="Montserrat Black"/>
                <a:ea typeface="Montserrat Black"/>
                <a:cs typeface="Montserrat Black"/>
                <a:sym typeface="Montserrat Black"/>
              </a:rPr>
              <a:t>Page Break</a:t>
            </a:r>
            <a:endParaRPr sz="6800">
              <a:solidFill>
                <a:schemeClr val="lt1"/>
              </a:solidFill>
              <a:latin typeface="Montserrat Black"/>
              <a:ea typeface="Montserrat Black"/>
              <a:cs typeface="Montserrat Black"/>
              <a:sym typeface="Montserrat Black"/>
            </a:endParaRPr>
          </a:p>
        </p:txBody>
      </p:sp>
      <p:sp>
        <p:nvSpPr>
          <p:cNvPr id="766" name="Google Shape;766;p66"/>
          <p:cNvSpPr txBox="1"/>
          <p:nvPr/>
        </p:nvSpPr>
        <p:spPr>
          <a:xfrm>
            <a:off x="8447775" y="6799577"/>
            <a:ext cx="7518601" cy="1507550"/>
          </a:xfrm>
          <a:prstGeom prst="rect">
            <a:avLst/>
          </a:prstGeom>
          <a:noFill/>
          <a:ln>
            <a:noFill/>
          </a:ln>
        </p:spPr>
        <p:txBody>
          <a:bodyPr spcFirstLastPara="1" wrap="square" lIns="91425" tIns="45699" rIns="91425" bIns="45699" anchor="ctr" anchorCtr="0">
            <a:spAutoFit/>
          </a:bodyPr>
          <a:lstStyle/>
          <a:p>
            <a:pPr algn="ctr"/>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2" name="Picture Placeholder 1"/>
          <p:cNvSpPr>
            <a:spLocks noGrp="1"/>
          </p:cNvSpPr>
          <p:nvPr>
            <p:ph type="pic" sz="quarter" idx="11"/>
          </p:nvPr>
        </p:nvSpPr>
        <p:spPr/>
      </p:sp>
      <p:sp>
        <p:nvSpPr>
          <p:cNvPr id="3" name="Picture Placeholder 2"/>
          <p:cNvSpPr>
            <a:spLocks noGrp="1"/>
          </p:cNvSpPr>
          <p:nvPr>
            <p:ph type="pic" sz="quarter" idx="12"/>
          </p:nvPr>
        </p:nvSpPr>
        <p:spPr/>
      </p:sp>
      <p:sp>
        <p:nvSpPr>
          <p:cNvPr id="4" name="Picture Placeholder 3"/>
          <p:cNvSpPr>
            <a:spLocks noGrp="1"/>
          </p:cNvSpPr>
          <p:nvPr>
            <p:ph type="pic" sz="quarter" idx="13"/>
          </p:nvPr>
        </p:nvSpPr>
        <p:spPr/>
      </p:sp>
      <p:sp>
        <p:nvSpPr>
          <p:cNvPr id="5" name="Picture Placeholder 4"/>
          <p:cNvSpPr>
            <a:spLocks noGrp="1"/>
          </p:cNvSpPr>
          <p:nvPr>
            <p:ph type="pic" sz="quarter" idx="14"/>
          </p:nvPr>
        </p:nvSpPr>
        <p:spPr/>
      </p:sp>
      <p:sp>
        <p:nvSpPr>
          <p:cNvPr id="6" name="Picture Placeholder 5"/>
          <p:cNvSpPr>
            <a:spLocks noGrp="1"/>
          </p:cNvSpPr>
          <p:nvPr>
            <p:ph type="pic" sz="quarter" idx="15"/>
          </p:nvPr>
        </p:nvSpPr>
        <p:spPr/>
      </p:sp>
      <p:sp>
        <p:nvSpPr>
          <p:cNvPr id="7" name="Picture Placeholder 6"/>
          <p:cNvSpPr>
            <a:spLocks noGrp="1"/>
          </p:cNvSpPr>
          <p:nvPr>
            <p:ph type="pic" sz="quarter" idx="16"/>
          </p:nvPr>
        </p:nvSpPr>
        <p:spPr/>
      </p:sp>
      <p:sp>
        <p:nvSpPr>
          <p:cNvPr id="8" name="Picture Placeholder 7"/>
          <p:cNvSpPr>
            <a:spLocks noGrp="1"/>
          </p:cNvSpPr>
          <p:nvPr>
            <p:ph type="pic" sz="quarter" idx="17"/>
          </p:nvPr>
        </p:nvSpPr>
        <p:spPr/>
      </p:sp>
      <p:sp>
        <p:nvSpPr>
          <p:cNvPr id="9" name="Picture Placeholder 8"/>
          <p:cNvSpPr>
            <a:spLocks noGrp="1"/>
          </p:cNvSpPr>
          <p:nvPr>
            <p:ph type="pic" sz="quarter" idx="18"/>
          </p:nvPr>
        </p:nvSpPr>
        <p:spPr/>
      </p:sp>
      <p:sp>
        <p:nvSpPr>
          <p:cNvPr id="10" name="Picture Placeholder 9"/>
          <p:cNvSpPr>
            <a:spLocks noGrp="1"/>
          </p:cNvSpPr>
          <p:nvPr>
            <p:ph type="pic" sz="quarter" idx="19"/>
          </p:nvPr>
        </p:nvSpPr>
        <p:spPr/>
      </p:sp>
      <p:sp>
        <p:nvSpPr>
          <p:cNvPr id="11" name="Picture Placeholder 10"/>
          <p:cNvSpPr>
            <a:spLocks noGrp="1"/>
          </p:cNvSpPr>
          <p:nvPr>
            <p:ph type="pic" sz="quarter" idx="20"/>
          </p:nvPr>
        </p:nvSpPr>
        <p:spPr/>
      </p:sp>
      <p:sp>
        <p:nvSpPr>
          <p:cNvPr id="12" name="Picture Placeholder 11"/>
          <p:cNvSpPr>
            <a:spLocks noGrp="1"/>
          </p:cNvSpPr>
          <p:nvPr>
            <p:ph type="pic" sz="quarter" idx="21"/>
          </p:nvPr>
        </p:nvSpPr>
        <p:spPr/>
      </p:sp>
      <p:sp>
        <p:nvSpPr>
          <p:cNvPr id="13" name="Picture Placeholder 12"/>
          <p:cNvSpPr>
            <a:spLocks noGrp="1"/>
          </p:cNvSpPr>
          <p:nvPr>
            <p:ph type="pic" sz="quarter" idx="22"/>
          </p:nvPr>
        </p:nvSpPr>
        <p:spPr/>
      </p:sp>
      <p:sp>
        <p:nvSpPr>
          <p:cNvPr id="764" name="Google Shape;764;p66"/>
          <p:cNvSpPr/>
          <p:nvPr/>
        </p:nvSpPr>
        <p:spPr>
          <a:xfrm>
            <a:off x="3837824" y="2550927"/>
            <a:ext cx="810900" cy="809699"/>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763" name="Google Shape;763;p66"/>
          <p:cNvSpPr/>
          <p:nvPr/>
        </p:nvSpPr>
        <p:spPr>
          <a:xfrm>
            <a:off x="19475476" y="10027000"/>
            <a:ext cx="1332000" cy="1329600"/>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67"/>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28.</a:t>
            </a:r>
            <a:endParaRPr sz="2801" b="1">
              <a:solidFill>
                <a:schemeClr val="lt1"/>
              </a:solidFill>
              <a:latin typeface="Montserrat"/>
              <a:ea typeface="Montserrat"/>
              <a:cs typeface="Montserrat"/>
              <a:sym typeface="Montserrat"/>
            </a:endParaRPr>
          </a:p>
        </p:txBody>
      </p:sp>
      <p:sp>
        <p:nvSpPr>
          <p:cNvPr id="772" name="Google Shape;772;p67"/>
          <p:cNvSpPr txBox="1"/>
          <p:nvPr/>
        </p:nvSpPr>
        <p:spPr>
          <a:xfrm>
            <a:off x="1809103" y="1689592"/>
            <a:ext cx="8048399" cy="2185171"/>
          </a:xfrm>
          <a:prstGeom prst="rect">
            <a:avLst/>
          </a:prstGeom>
          <a:noFill/>
          <a:ln>
            <a:noFill/>
          </a:ln>
        </p:spPr>
        <p:txBody>
          <a:bodyPr spcFirstLastPara="1" wrap="square" lIns="91425" tIns="45699" rIns="91425" bIns="45699" anchor="ctr" anchorCtr="0">
            <a:spAutoFit/>
          </a:bodyPr>
          <a:lstStyle/>
          <a:p>
            <a:r>
              <a:rPr lang="en-US" sz="6800">
                <a:solidFill>
                  <a:schemeClr val="lt1"/>
                </a:solidFill>
                <a:latin typeface="Montserrat Black"/>
                <a:ea typeface="Montserrat Black"/>
                <a:cs typeface="Montserrat Black"/>
                <a:sym typeface="Montserrat Black"/>
              </a:rPr>
              <a:t>Our Company</a:t>
            </a:r>
            <a:endParaRPr sz="6800">
              <a:solidFill>
                <a:schemeClr val="lt1"/>
              </a:solidFill>
              <a:latin typeface="Montserrat Black"/>
              <a:ea typeface="Montserrat Black"/>
              <a:cs typeface="Montserrat Black"/>
              <a:sym typeface="Montserrat Black"/>
            </a:endParaRPr>
          </a:p>
          <a:p>
            <a:r>
              <a:rPr lang="en-US" sz="6800">
                <a:solidFill>
                  <a:schemeClr val="lt1"/>
                </a:solidFill>
                <a:latin typeface="Montserrat Black"/>
                <a:ea typeface="Montserrat Black"/>
                <a:cs typeface="Montserrat Black"/>
                <a:sym typeface="Montserrat Black"/>
              </a:rPr>
              <a:t>in Number</a:t>
            </a:r>
            <a:endParaRPr sz="6800">
              <a:solidFill>
                <a:schemeClr val="lt1"/>
              </a:solidFill>
              <a:latin typeface="Montserrat Black"/>
              <a:ea typeface="Montserrat Black"/>
              <a:cs typeface="Montserrat Black"/>
              <a:sym typeface="Montserrat Black"/>
            </a:endParaRPr>
          </a:p>
        </p:txBody>
      </p:sp>
      <p:sp>
        <p:nvSpPr>
          <p:cNvPr id="773" name="Google Shape;773;p67"/>
          <p:cNvSpPr/>
          <p:nvPr/>
        </p:nvSpPr>
        <p:spPr>
          <a:xfrm>
            <a:off x="1809103" y="4304376"/>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solidFill>
                <a:schemeClr val="lt1"/>
              </a:solidFill>
            </a:endParaRPr>
          </a:p>
        </p:txBody>
      </p:sp>
      <p:sp>
        <p:nvSpPr>
          <p:cNvPr id="774" name="Google Shape;774;p67"/>
          <p:cNvSpPr txBox="1"/>
          <p:nvPr/>
        </p:nvSpPr>
        <p:spPr>
          <a:xfrm>
            <a:off x="1809100" y="4990604"/>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775" name="Google Shape;775;p67"/>
          <p:cNvSpPr txBox="1"/>
          <p:nvPr/>
        </p:nvSpPr>
        <p:spPr>
          <a:xfrm>
            <a:off x="1809100" y="7068403"/>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776" name="Google Shape;776;p67"/>
          <p:cNvSpPr/>
          <p:nvPr/>
        </p:nvSpPr>
        <p:spPr>
          <a:xfrm>
            <a:off x="3936100" y="8924123"/>
            <a:ext cx="6887400" cy="3102601"/>
          </a:xfrm>
          <a:prstGeom prst="rect">
            <a:avLst/>
          </a:prstGeom>
          <a:solidFill>
            <a:srgbClr val="FDAF13"/>
          </a:solidFill>
          <a:ln>
            <a:noFill/>
          </a:ln>
          <a:effectLst>
            <a:outerShdw blurRad="557213" dist="190500" dir="8340000" algn="bl" rotWithShape="0">
              <a:srgbClr val="073763">
                <a:alpha val="71000"/>
              </a:srgbClr>
            </a:outerShdw>
          </a:effectLst>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777" name="Google Shape;777;p67"/>
          <p:cNvSpPr txBox="1"/>
          <p:nvPr/>
        </p:nvSpPr>
        <p:spPr>
          <a:xfrm>
            <a:off x="4942001" y="9432332"/>
            <a:ext cx="4560600" cy="2259294"/>
          </a:xfrm>
          <a:prstGeom prst="rect">
            <a:avLst/>
          </a:prstGeom>
          <a:noFill/>
          <a:ln>
            <a:noFill/>
          </a:ln>
        </p:spPr>
        <p:txBody>
          <a:bodyPr spcFirstLastPara="1" wrap="square" lIns="91425" tIns="45699" rIns="91425" bIns="45699" anchor="ctr" anchorCtr="0">
            <a:spAutoFit/>
          </a:bodyPr>
          <a:lstStyle/>
          <a:p>
            <a:pPr>
              <a:lnSpc>
                <a:spcPct val="90000"/>
              </a:lnSpc>
              <a:spcBef>
                <a:spcPts val="2000"/>
              </a:spcBef>
              <a:buClr>
                <a:schemeClr val="dk1"/>
              </a:buClr>
              <a:buSzPts val="1100"/>
            </a:pPr>
            <a:r>
              <a:rPr lang="en-US" sz="2299">
                <a:solidFill>
                  <a:schemeClr val="lt1"/>
                </a:solidFill>
                <a:latin typeface="Open Sans"/>
                <a:ea typeface="Open Sans"/>
                <a:cs typeface="Open Sans"/>
                <a:sym typeface="Open Sans"/>
              </a:rPr>
              <a:t>Time for another Keynote presentation? Or maybe it's your first one, and your hands are already sweating at the thought of having to speak in front of a crowd.</a:t>
            </a:r>
            <a:endParaRPr sz="2299">
              <a:solidFill>
                <a:schemeClr val="lt1"/>
              </a:solidFill>
              <a:latin typeface="Open Sans"/>
              <a:ea typeface="Open Sans"/>
              <a:cs typeface="Open Sans"/>
              <a:sym typeface="Open Sans"/>
            </a:endParaRPr>
          </a:p>
        </p:txBody>
      </p:sp>
      <p:sp>
        <p:nvSpPr>
          <p:cNvPr id="778" name="Google Shape;778;p67"/>
          <p:cNvSpPr/>
          <p:nvPr/>
        </p:nvSpPr>
        <p:spPr>
          <a:xfrm>
            <a:off x="10939600" y="8924123"/>
            <a:ext cx="252301" cy="3102601"/>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pic>
        <p:nvPicPr>
          <p:cNvPr id="779" name="Google Shape;779;p67"/>
          <p:cNvPicPr preferRelativeResize="0"/>
          <p:nvPr/>
        </p:nvPicPr>
        <p:blipFill rotWithShape="1">
          <a:blip r:embed="rId3">
            <a:alphaModFix/>
          </a:blip>
          <a:srcRect b="11111"/>
          <a:stretch/>
        </p:blipFill>
        <p:spPr>
          <a:xfrm>
            <a:off x="11938228" y="8812050"/>
            <a:ext cx="6035977" cy="3499852"/>
          </a:xfrm>
          <a:prstGeom prst="rect">
            <a:avLst/>
          </a:prstGeom>
          <a:noFill/>
          <a:ln>
            <a:noFill/>
          </a:ln>
        </p:spPr>
      </p:pic>
      <p:sp>
        <p:nvSpPr>
          <p:cNvPr id="780" name="Google Shape;780;p67"/>
          <p:cNvSpPr txBox="1"/>
          <p:nvPr/>
        </p:nvSpPr>
        <p:spPr>
          <a:xfrm>
            <a:off x="13947750" y="9992610"/>
            <a:ext cx="2223000"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80%</a:t>
            </a:r>
            <a:endParaRPr sz="6800">
              <a:solidFill>
                <a:srgbClr val="10487B"/>
              </a:solidFill>
              <a:latin typeface="Montserrat Black"/>
              <a:ea typeface="Montserrat Black"/>
              <a:cs typeface="Montserrat Black"/>
              <a:sym typeface="Montserrat Black"/>
            </a:endParaRPr>
          </a:p>
        </p:txBody>
      </p:sp>
      <p:sp>
        <p:nvSpPr>
          <p:cNvPr id="781" name="Google Shape;781;p67"/>
          <p:cNvSpPr txBox="1">
            <a:spLocks noGrp="1"/>
          </p:cNvSpPr>
          <p:nvPr>
            <p:ph type="subTitle" idx="4294967295"/>
          </p:nvPr>
        </p:nvSpPr>
        <p:spPr>
          <a:xfrm>
            <a:off x="17450777" y="9498218"/>
            <a:ext cx="4387199" cy="463199"/>
          </a:xfrm>
          <a:prstGeom prst="rect">
            <a:avLst/>
          </a:prstGeom>
        </p:spPr>
        <p:txBody>
          <a:bodyPr spcFirstLastPara="1" wrap="square" lIns="91425" tIns="45699" rIns="91425" bIns="45699" anchor="ctr" anchorCtr="0">
            <a:noAutofit/>
          </a:bodyPr>
          <a:lstStyle/>
          <a:p>
            <a:pPr marL="0" indent="0">
              <a:buNone/>
            </a:pPr>
            <a:r>
              <a:rPr lang="en-US" sz="2800" b="1">
                <a:solidFill>
                  <a:srgbClr val="10487B"/>
                </a:solidFill>
                <a:latin typeface="Montserrat"/>
                <a:ea typeface="Montserrat"/>
                <a:cs typeface="Montserrat"/>
                <a:sym typeface="Montserrat"/>
              </a:rPr>
              <a:t>Chart One</a:t>
            </a:r>
            <a:endParaRPr sz="2800" b="1">
              <a:solidFill>
                <a:srgbClr val="10487B"/>
              </a:solidFill>
              <a:latin typeface="Montserrat"/>
              <a:ea typeface="Montserrat"/>
              <a:cs typeface="Montserrat"/>
              <a:sym typeface="Montserrat"/>
            </a:endParaRPr>
          </a:p>
        </p:txBody>
      </p:sp>
      <p:sp>
        <p:nvSpPr>
          <p:cNvPr id="782" name="Google Shape;782;p67"/>
          <p:cNvSpPr txBox="1"/>
          <p:nvPr/>
        </p:nvSpPr>
        <p:spPr>
          <a:xfrm>
            <a:off x="17450777" y="10117765"/>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pic>
        <p:nvPicPr>
          <p:cNvPr id="783" name="Google Shape;783;p67"/>
          <p:cNvPicPr preferRelativeResize="0"/>
          <p:nvPr/>
        </p:nvPicPr>
        <p:blipFill>
          <a:blip r:embed="rId4">
            <a:alphaModFix/>
          </a:blip>
          <a:stretch>
            <a:fillRect/>
          </a:stretch>
        </p:blipFill>
        <p:spPr>
          <a:xfrm>
            <a:off x="11191901" y="804843"/>
            <a:ext cx="12482077" cy="6973685"/>
          </a:xfrm>
          <a:prstGeom prst="rect">
            <a:avLst/>
          </a:prstGeom>
          <a:noFill/>
          <a:ln>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87"/>
        <p:cNvGrpSpPr/>
        <p:nvPr/>
      </p:nvGrpSpPr>
      <p:grpSpPr>
        <a:xfrm>
          <a:off x="0" y="0"/>
          <a:ext cx="0" cy="0"/>
          <a:chOff x="0" y="0"/>
          <a:chExt cx="0" cy="0"/>
        </a:xfrm>
      </p:grpSpPr>
      <p:sp>
        <p:nvSpPr>
          <p:cNvPr id="789" name="Google Shape;789;p68"/>
          <p:cNvSpPr txBox="1"/>
          <p:nvPr/>
        </p:nvSpPr>
        <p:spPr>
          <a:xfrm>
            <a:off x="9104676" y="7034821"/>
            <a:ext cx="6223200"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a:t>
            </a:r>
            <a:endParaRPr sz="2299">
              <a:solidFill>
                <a:schemeClr val="lt1"/>
              </a:solidFill>
              <a:latin typeface="Open Sans"/>
              <a:ea typeface="Open Sans"/>
              <a:cs typeface="Open Sans"/>
              <a:sym typeface="Open Sans"/>
            </a:endParaRPr>
          </a:p>
        </p:txBody>
      </p:sp>
      <p:sp>
        <p:nvSpPr>
          <p:cNvPr id="791" name="Google Shape;791;p68"/>
          <p:cNvSpPr txBox="1"/>
          <p:nvPr/>
        </p:nvSpPr>
        <p:spPr>
          <a:xfrm>
            <a:off x="15647477" y="7034821"/>
            <a:ext cx="6223200"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a:t>
            </a:r>
            <a:endParaRPr sz="2299">
              <a:solidFill>
                <a:schemeClr val="lt1"/>
              </a:solidFill>
              <a:latin typeface="Open Sans"/>
              <a:ea typeface="Open Sans"/>
              <a:cs typeface="Open Sans"/>
              <a:sym typeface="Open Sans"/>
            </a:endParaRPr>
          </a:p>
        </p:txBody>
      </p:sp>
      <p:sp>
        <p:nvSpPr>
          <p:cNvPr id="793" name="Google Shape;793;p68"/>
          <p:cNvSpPr txBox="1"/>
          <p:nvPr/>
        </p:nvSpPr>
        <p:spPr>
          <a:xfrm>
            <a:off x="9104676" y="9399847"/>
            <a:ext cx="6223200"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a:t>
            </a:r>
            <a:endParaRPr sz="2299">
              <a:solidFill>
                <a:schemeClr val="lt1"/>
              </a:solidFill>
              <a:latin typeface="Open Sans"/>
              <a:ea typeface="Open Sans"/>
              <a:cs typeface="Open Sans"/>
              <a:sym typeface="Open Sans"/>
            </a:endParaRPr>
          </a:p>
        </p:txBody>
      </p:sp>
      <p:sp>
        <p:nvSpPr>
          <p:cNvPr id="795" name="Google Shape;795;p68"/>
          <p:cNvSpPr txBox="1"/>
          <p:nvPr/>
        </p:nvSpPr>
        <p:spPr>
          <a:xfrm>
            <a:off x="15647477" y="9399847"/>
            <a:ext cx="6223200"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a:t>
            </a:r>
            <a:endParaRPr sz="2299">
              <a:solidFill>
                <a:schemeClr val="lt1"/>
              </a:solidFill>
              <a:latin typeface="Open Sans"/>
              <a:ea typeface="Open Sans"/>
              <a:cs typeface="Open Sans"/>
              <a:sym typeface="Open Sans"/>
            </a:endParaRPr>
          </a:p>
        </p:txBody>
      </p:sp>
      <p:sp>
        <p:nvSpPr>
          <p:cNvPr id="796" name="Google Shape;796;p68"/>
          <p:cNvSpPr/>
          <p:nvPr/>
        </p:nvSpPr>
        <p:spPr>
          <a:xfrm>
            <a:off x="13752600" y="11547902"/>
            <a:ext cx="1102501" cy="1102501"/>
          </a:xfrm>
          <a:prstGeom prst="rect">
            <a:avLst/>
          </a:prstGeom>
          <a:solidFill>
            <a:srgbClr val="10487B"/>
          </a:solidFill>
          <a:ln>
            <a:noFill/>
          </a:ln>
        </p:spPr>
        <p:txBody>
          <a:bodyPr spcFirstLastPara="1" wrap="square" lIns="91425" tIns="91425" rIns="91425" bIns="91425" anchor="ctr" anchorCtr="0">
            <a:noAutofit/>
          </a:bodyPr>
          <a:lstStyle/>
          <a:p>
            <a:endParaRPr sz="526"/>
          </a:p>
        </p:txBody>
      </p:sp>
      <p:sp>
        <p:nvSpPr>
          <p:cNvPr id="797" name="Google Shape;797;p68"/>
          <p:cNvSpPr/>
          <p:nvPr/>
        </p:nvSpPr>
        <p:spPr>
          <a:xfrm>
            <a:off x="15266419" y="11547902"/>
            <a:ext cx="1102501" cy="1102501"/>
          </a:xfrm>
          <a:prstGeom prst="rect">
            <a:avLst/>
          </a:prstGeom>
          <a:solidFill>
            <a:srgbClr val="10487B"/>
          </a:solidFill>
          <a:ln>
            <a:noFill/>
          </a:ln>
        </p:spPr>
        <p:txBody>
          <a:bodyPr spcFirstLastPara="1" wrap="square" lIns="91425" tIns="91425" rIns="91425" bIns="91425" anchor="ctr" anchorCtr="0">
            <a:noAutofit/>
          </a:bodyPr>
          <a:lstStyle/>
          <a:p>
            <a:endParaRPr sz="526"/>
          </a:p>
        </p:txBody>
      </p:sp>
      <p:sp>
        <p:nvSpPr>
          <p:cNvPr id="798" name="Google Shape;798;p68"/>
          <p:cNvSpPr/>
          <p:nvPr/>
        </p:nvSpPr>
        <p:spPr>
          <a:xfrm>
            <a:off x="16717890" y="11547902"/>
            <a:ext cx="1102501" cy="1102501"/>
          </a:xfrm>
          <a:prstGeom prst="rect">
            <a:avLst/>
          </a:prstGeom>
          <a:solidFill>
            <a:srgbClr val="10487B"/>
          </a:solidFill>
          <a:ln>
            <a:noFill/>
          </a:ln>
        </p:spPr>
        <p:txBody>
          <a:bodyPr spcFirstLastPara="1" wrap="square" lIns="91425" tIns="91425" rIns="91425" bIns="91425" anchor="ctr" anchorCtr="0">
            <a:noAutofit/>
          </a:bodyPr>
          <a:lstStyle/>
          <a:p>
            <a:endParaRPr sz="526"/>
          </a:p>
        </p:txBody>
      </p:sp>
      <p:pic>
        <p:nvPicPr>
          <p:cNvPr id="799" name="Google Shape;799;p68"/>
          <p:cNvPicPr preferRelativeResize="0"/>
          <p:nvPr/>
        </p:nvPicPr>
        <p:blipFill>
          <a:blip r:embed="rId3">
            <a:alphaModFix/>
          </a:blip>
          <a:stretch>
            <a:fillRect/>
          </a:stretch>
        </p:blipFill>
        <p:spPr>
          <a:xfrm>
            <a:off x="14014287" y="11857853"/>
            <a:ext cx="579121" cy="482599"/>
          </a:xfrm>
          <a:prstGeom prst="rect">
            <a:avLst/>
          </a:prstGeom>
          <a:noFill/>
          <a:ln>
            <a:noFill/>
          </a:ln>
        </p:spPr>
      </p:pic>
      <p:pic>
        <p:nvPicPr>
          <p:cNvPr id="800" name="Google Shape;800;p68"/>
          <p:cNvPicPr preferRelativeResize="0"/>
          <p:nvPr/>
        </p:nvPicPr>
        <p:blipFill>
          <a:blip r:embed="rId4">
            <a:alphaModFix/>
          </a:blip>
          <a:stretch>
            <a:fillRect/>
          </a:stretch>
        </p:blipFill>
        <p:spPr>
          <a:xfrm>
            <a:off x="15538851" y="11851500"/>
            <a:ext cx="495300" cy="495300"/>
          </a:xfrm>
          <a:prstGeom prst="rect">
            <a:avLst/>
          </a:prstGeom>
          <a:noFill/>
          <a:ln>
            <a:noFill/>
          </a:ln>
        </p:spPr>
      </p:pic>
      <p:pic>
        <p:nvPicPr>
          <p:cNvPr id="801" name="Google Shape;801;p68"/>
          <p:cNvPicPr preferRelativeResize="0"/>
          <p:nvPr/>
        </p:nvPicPr>
        <p:blipFill>
          <a:blip r:embed="rId5">
            <a:alphaModFix/>
          </a:blip>
          <a:stretch>
            <a:fillRect/>
          </a:stretch>
        </p:blipFill>
        <p:spPr>
          <a:xfrm>
            <a:off x="17105326" y="11812440"/>
            <a:ext cx="327661" cy="573404"/>
          </a:xfrm>
          <a:prstGeom prst="rect">
            <a:avLst/>
          </a:prstGeom>
          <a:noFill/>
          <a:ln>
            <a:noFill/>
          </a:ln>
        </p:spPr>
      </p:pic>
      <p:sp>
        <p:nvSpPr>
          <p:cNvPr id="802" name="Google Shape;802;p68"/>
          <p:cNvSpPr txBox="1"/>
          <p:nvPr/>
        </p:nvSpPr>
        <p:spPr>
          <a:xfrm>
            <a:off x="9924751" y="1269836"/>
            <a:ext cx="8048399"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Keep In Touch</a:t>
            </a:r>
            <a:endParaRPr sz="6800">
              <a:solidFill>
                <a:srgbClr val="10487B"/>
              </a:solidFill>
              <a:latin typeface="Montserrat Black"/>
              <a:ea typeface="Montserrat Black"/>
              <a:cs typeface="Montserrat Black"/>
              <a:sym typeface="Montserrat Black"/>
            </a:endParaRPr>
          </a:p>
        </p:txBody>
      </p:sp>
      <p:sp>
        <p:nvSpPr>
          <p:cNvPr id="803" name="Google Shape;803;p68"/>
          <p:cNvSpPr/>
          <p:nvPr/>
        </p:nvSpPr>
        <p:spPr>
          <a:xfrm>
            <a:off x="9924750" y="2687351"/>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solidFill>
                <a:srgbClr val="10487B"/>
              </a:solidFill>
            </a:endParaRPr>
          </a:p>
        </p:txBody>
      </p:sp>
      <p:sp>
        <p:nvSpPr>
          <p:cNvPr id="804" name="Google Shape;804;p68"/>
          <p:cNvSpPr txBox="1"/>
          <p:nvPr/>
        </p:nvSpPr>
        <p:spPr>
          <a:xfrm>
            <a:off x="9924751" y="3329952"/>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805" name="Google Shape;805;p68"/>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31.</a:t>
            </a:r>
            <a:endParaRPr sz="2801" b="1">
              <a:solidFill>
                <a:schemeClr val="lt1"/>
              </a:solidFill>
              <a:latin typeface="Montserrat"/>
              <a:ea typeface="Montserrat"/>
              <a:cs typeface="Montserrat"/>
              <a:sym typeface="Montserrat"/>
            </a:endParaRPr>
          </a:p>
        </p:txBody>
      </p:sp>
      <p:sp>
        <p:nvSpPr>
          <p:cNvPr id="3" name="Picture Placeholder 2"/>
          <p:cNvSpPr>
            <a:spLocks noGrp="1"/>
          </p:cNvSpPr>
          <p:nvPr>
            <p:ph type="pic" sz="quarter" idx="22"/>
          </p:nvPr>
        </p:nvSpPr>
        <p:spPr/>
      </p:sp>
      <p:sp>
        <p:nvSpPr>
          <p:cNvPr id="22" name="Google Shape;788;p68"/>
          <p:cNvSpPr txBox="1">
            <a:spLocks/>
          </p:cNvSpPr>
          <p:nvPr/>
        </p:nvSpPr>
        <p:spPr>
          <a:xfrm>
            <a:off x="9104679" y="6415369"/>
            <a:ext cx="43871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Phone</a:t>
            </a:r>
            <a:endParaRPr lang="en-US" sz="2800" b="1" dirty="0">
              <a:solidFill>
                <a:schemeClr val="lt1"/>
              </a:solidFill>
              <a:latin typeface="Montserrat"/>
              <a:ea typeface="Montserrat"/>
              <a:cs typeface="Montserrat"/>
              <a:sym typeface="Montserrat"/>
            </a:endParaRPr>
          </a:p>
        </p:txBody>
      </p:sp>
      <p:sp>
        <p:nvSpPr>
          <p:cNvPr id="23" name="Google Shape;790;p68"/>
          <p:cNvSpPr txBox="1">
            <a:spLocks/>
          </p:cNvSpPr>
          <p:nvPr/>
        </p:nvSpPr>
        <p:spPr>
          <a:xfrm>
            <a:off x="15647477" y="6415369"/>
            <a:ext cx="43871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Address</a:t>
            </a:r>
            <a:endParaRPr lang="en-US" sz="2800" b="1">
              <a:solidFill>
                <a:schemeClr val="lt1"/>
              </a:solidFill>
              <a:latin typeface="Montserrat"/>
              <a:ea typeface="Montserrat"/>
              <a:cs typeface="Montserrat"/>
              <a:sym typeface="Montserrat"/>
            </a:endParaRPr>
          </a:p>
        </p:txBody>
      </p:sp>
      <p:sp>
        <p:nvSpPr>
          <p:cNvPr id="24" name="Google Shape;792;p68"/>
          <p:cNvSpPr txBox="1">
            <a:spLocks/>
          </p:cNvSpPr>
          <p:nvPr/>
        </p:nvSpPr>
        <p:spPr>
          <a:xfrm>
            <a:off x="9104679" y="8780392"/>
            <a:ext cx="43871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Email</a:t>
            </a:r>
            <a:endParaRPr lang="en-US" sz="2800" b="1">
              <a:solidFill>
                <a:schemeClr val="lt1"/>
              </a:solidFill>
              <a:latin typeface="Montserrat"/>
              <a:ea typeface="Montserrat"/>
              <a:cs typeface="Montserrat"/>
              <a:sym typeface="Montserrat"/>
            </a:endParaRPr>
          </a:p>
        </p:txBody>
      </p:sp>
      <p:sp>
        <p:nvSpPr>
          <p:cNvPr id="25" name="Google Shape;794;p68"/>
          <p:cNvSpPr txBox="1">
            <a:spLocks/>
          </p:cNvSpPr>
          <p:nvPr/>
        </p:nvSpPr>
        <p:spPr>
          <a:xfrm>
            <a:off x="15647477" y="8780392"/>
            <a:ext cx="43871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Website</a:t>
            </a:r>
            <a:endParaRPr lang="en-US" sz="2800" b="1">
              <a:solidFill>
                <a:schemeClr val="lt1"/>
              </a:solidFill>
              <a:latin typeface="Montserrat"/>
              <a:ea typeface="Montserrat"/>
              <a:cs typeface="Montserrat"/>
              <a:sym typeface="Montserra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09"/>
        <p:cNvGrpSpPr/>
        <p:nvPr/>
      </p:nvGrpSpPr>
      <p:grpSpPr>
        <a:xfrm>
          <a:off x="0" y="0"/>
          <a:ext cx="0" cy="0"/>
          <a:chOff x="0" y="0"/>
          <a:chExt cx="0" cy="0"/>
        </a:xfrm>
      </p:grpSpPr>
      <p:sp>
        <p:nvSpPr>
          <p:cNvPr id="810" name="Google Shape;810;p69"/>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32.</a:t>
            </a:r>
            <a:endParaRPr sz="2801" b="1">
              <a:solidFill>
                <a:schemeClr val="lt1"/>
              </a:solidFill>
              <a:latin typeface="Montserrat"/>
              <a:ea typeface="Montserrat"/>
              <a:cs typeface="Montserrat"/>
              <a:sym typeface="Montserrat"/>
            </a:endParaRPr>
          </a:p>
        </p:txBody>
      </p:sp>
      <p:sp>
        <p:nvSpPr>
          <p:cNvPr id="811" name="Google Shape;811;p69"/>
          <p:cNvSpPr txBox="1"/>
          <p:nvPr/>
        </p:nvSpPr>
        <p:spPr>
          <a:xfrm>
            <a:off x="1179101" y="3604910"/>
            <a:ext cx="8048399"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Keep In Touch</a:t>
            </a:r>
            <a:endParaRPr sz="6800">
              <a:solidFill>
                <a:srgbClr val="10487B"/>
              </a:solidFill>
              <a:latin typeface="Montserrat Black"/>
              <a:ea typeface="Montserrat Black"/>
              <a:cs typeface="Montserrat Black"/>
              <a:sym typeface="Montserrat Black"/>
            </a:endParaRPr>
          </a:p>
        </p:txBody>
      </p:sp>
      <p:sp>
        <p:nvSpPr>
          <p:cNvPr id="812" name="Google Shape;812;p69"/>
          <p:cNvSpPr/>
          <p:nvPr/>
        </p:nvSpPr>
        <p:spPr>
          <a:xfrm>
            <a:off x="1179100" y="5022425"/>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solidFill>
                <a:srgbClr val="10487B"/>
              </a:solidFill>
            </a:endParaRPr>
          </a:p>
        </p:txBody>
      </p:sp>
      <p:sp>
        <p:nvSpPr>
          <p:cNvPr id="813" name="Google Shape;813;p69"/>
          <p:cNvSpPr txBox="1"/>
          <p:nvPr/>
        </p:nvSpPr>
        <p:spPr>
          <a:xfrm>
            <a:off x="1179101" y="5665026"/>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814" name="Google Shape;814;p69"/>
          <p:cNvSpPr txBox="1"/>
          <p:nvPr/>
        </p:nvSpPr>
        <p:spPr>
          <a:xfrm>
            <a:off x="1179101" y="7875053"/>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816" name="Google Shape;816;p69"/>
          <p:cNvSpPr txBox="1"/>
          <p:nvPr/>
        </p:nvSpPr>
        <p:spPr>
          <a:xfrm>
            <a:off x="10330001" y="1503331"/>
            <a:ext cx="4014301"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a:t>
            </a:r>
            <a:endParaRPr sz="2299">
              <a:solidFill>
                <a:schemeClr val="lt1"/>
              </a:solidFill>
              <a:latin typeface="Open Sans"/>
              <a:ea typeface="Open Sans"/>
              <a:cs typeface="Open Sans"/>
              <a:sym typeface="Open Sans"/>
            </a:endParaRPr>
          </a:p>
        </p:txBody>
      </p:sp>
      <p:sp>
        <p:nvSpPr>
          <p:cNvPr id="818" name="Google Shape;818;p69"/>
          <p:cNvSpPr txBox="1"/>
          <p:nvPr/>
        </p:nvSpPr>
        <p:spPr>
          <a:xfrm>
            <a:off x="14550545" y="1503331"/>
            <a:ext cx="4014301"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a:t>
            </a:r>
            <a:endParaRPr sz="2299">
              <a:solidFill>
                <a:schemeClr val="lt1"/>
              </a:solidFill>
              <a:latin typeface="Open Sans"/>
              <a:ea typeface="Open Sans"/>
              <a:cs typeface="Open Sans"/>
              <a:sym typeface="Open Sans"/>
            </a:endParaRPr>
          </a:p>
        </p:txBody>
      </p:sp>
      <p:sp>
        <p:nvSpPr>
          <p:cNvPr id="820" name="Google Shape;820;p69"/>
          <p:cNvSpPr txBox="1"/>
          <p:nvPr/>
        </p:nvSpPr>
        <p:spPr>
          <a:xfrm>
            <a:off x="10330001" y="3868357"/>
            <a:ext cx="4014301"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a:t>
            </a:r>
            <a:endParaRPr sz="2299">
              <a:solidFill>
                <a:schemeClr val="lt1"/>
              </a:solidFill>
              <a:latin typeface="Open Sans"/>
              <a:ea typeface="Open Sans"/>
              <a:cs typeface="Open Sans"/>
              <a:sym typeface="Open Sans"/>
            </a:endParaRPr>
          </a:p>
        </p:txBody>
      </p:sp>
      <p:sp>
        <p:nvSpPr>
          <p:cNvPr id="822" name="Google Shape;822;p69"/>
          <p:cNvSpPr txBox="1"/>
          <p:nvPr/>
        </p:nvSpPr>
        <p:spPr>
          <a:xfrm>
            <a:off x="14550545" y="3868357"/>
            <a:ext cx="4014301"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a:t>
            </a:r>
            <a:endParaRPr sz="2299">
              <a:solidFill>
                <a:schemeClr val="lt1"/>
              </a:solidFill>
              <a:latin typeface="Open Sans"/>
              <a:ea typeface="Open Sans"/>
              <a:cs typeface="Open Sans"/>
              <a:sym typeface="Open Sans"/>
            </a:endParaRPr>
          </a:p>
        </p:txBody>
      </p:sp>
      <p:sp>
        <p:nvSpPr>
          <p:cNvPr id="3" name="Picture Placeholder 2"/>
          <p:cNvSpPr>
            <a:spLocks noGrp="1"/>
          </p:cNvSpPr>
          <p:nvPr>
            <p:ph type="pic" sz="quarter" idx="22"/>
          </p:nvPr>
        </p:nvSpPr>
        <p:spPr/>
      </p:sp>
      <p:sp>
        <p:nvSpPr>
          <p:cNvPr id="17" name="Google Shape;815;p69"/>
          <p:cNvSpPr txBox="1">
            <a:spLocks/>
          </p:cNvSpPr>
          <p:nvPr/>
        </p:nvSpPr>
        <p:spPr>
          <a:xfrm>
            <a:off x="10330001" y="883877"/>
            <a:ext cx="28298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Phone</a:t>
            </a:r>
            <a:endParaRPr lang="en-US" sz="2800" b="1">
              <a:solidFill>
                <a:schemeClr val="lt1"/>
              </a:solidFill>
              <a:latin typeface="Montserrat"/>
              <a:ea typeface="Montserrat"/>
              <a:cs typeface="Montserrat"/>
              <a:sym typeface="Montserrat"/>
            </a:endParaRPr>
          </a:p>
        </p:txBody>
      </p:sp>
      <p:sp>
        <p:nvSpPr>
          <p:cNvPr id="18" name="Google Shape;817;p69"/>
          <p:cNvSpPr txBox="1">
            <a:spLocks/>
          </p:cNvSpPr>
          <p:nvPr/>
        </p:nvSpPr>
        <p:spPr>
          <a:xfrm>
            <a:off x="14550546" y="883877"/>
            <a:ext cx="28298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Address</a:t>
            </a:r>
            <a:endParaRPr lang="en-US" sz="2800" b="1">
              <a:solidFill>
                <a:schemeClr val="lt1"/>
              </a:solidFill>
              <a:latin typeface="Montserrat"/>
              <a:ea typeface="Montserrat"/>
              <a:cs typeface="Montserrat"/>
              <a:sym typeface="Montserrat"/>
            </a:endParaRPr>
          </a:p>
        </p:txBody>
      </p:sp>
      <p:sp>
        <p:nvSpPr>
          <p:cNvPr id="19" name="Google Shape;819;p69"/>
          <p:cNvSpPr txBox="1">
            <a:spLocks/>
          </p:cNvSpPr>
          <p:nvPr/>
        </p:nvSpPr>
        <p:spPr>
          <a:xfrm>
            <a:off x="10330001" y="3248905"/>
            <a:ext cx="28298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Email</a:t>
            </a:r>
            <a:endParaRPr lang="en-US" sz="2800" b="1">
              <a:solidFill>
                <a:schemeClr val="lt1"/>
              </a:solidFill>
              <a:latin typeface="Montserrat"/>
              <a:ea typeface="Montserrat"/>
              <a:cs typeface="Montserrat"/>
              <a:sym typeface="Montserrat"/>
            </a:endParaRPr>
          </a:p>
        </p:txBody>
      </p:sp>
      <p:sp>
        <p:nvSpPr>
          <p:cNvPr id="20" name="Google Shape;821;p69"/>
          <p:cNvSpPr txBox="1">
            <a:spLocks/>
          </p:cNvSpPr>
          <p:nvPr/>
        </p:nvSpPr>
        <p:spPr>
          <a:xfrm>
            <a:off x="14550546" y="3248905"/>
            <a:ext cx="28298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Website</a:t>
            </a:r>
            <a:endParaRPr lang="en-US" sz="2800" b="1">
              <a:solidFill>
                <a:schemeClr val="lt1"/>
              </a:solidFill>
              <a:latin typeface="Montserrat"/>
              <a:ea typeface="Montserrat"/>
              <a:cs typeface="Montserrat"/>
              <a:sym typeface="Montserra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26"/>
        <p:cNvGrpSpPr/>
        <p:nvPr/>
      </p:nvGrpSpPr>
      <p:grpSpPr>
        <a:xfrm>
          <a:off x="0" y="0"/>
          <a:ext cx="0" cy="0"/>
          <a:chOff x="0" y="0"/>
          <a:chExt cx="0" cy="0"/>
        </a:xfrm>
      </p:grpSpPr>
      <p:sp>
        <p:nvSpPr>
          <p:cNvPr id="827" name="Google Shape;827;p70"/>
          <p:cNvSpPr txBox="1"/>
          <p:nvPr/>
        </p:nvSpPr>
        <p:spPr>
          <a:xfrm>
            <a:off x="2219477" y="9248662"/>
            <a:ext cx="8048399"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Keep In Touch</a:t>
            </a:r>
            <a:endParaRPr sz="6800">
              <a:solidFill>
                <a:srgbClr val="10487B"/>
              </a:solidFill>
              <a:latin typeface="Montserrat Black"/>
              <a:ea typeface="Montserrat Black"/>
              <a:cs typeface="Montserrat Black"/>
              <a:sym typeface="Montserrat Black"/>
            </a:endParaRPr>
          </a:p>
        </p:txBody>
      </p:sp>
      <p:sp>
        <p:nvSpPr>
          <p:cNvPr id="828" name="Google Shape;828;p70"/>
          <p:cNvSpPr/>
          <p:nvPr/>
        </p:nvSpPr>
        <p:spPr>
          <a:xfrm>
            <a:off x="2219476" y="10589976"/>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solidFill>
                <a:srgbClr val="10487B"/>
              </a:solidFill>
            </a:endParaRPr>
          </a:p>
        </p:txBody>
      </p:sp>
      <p:sp>
        <p:nvSpPr>
          <p:cNvPr id="829" name="Google Shape;829;p70"/>
          <p:cNvSpPr txBox="1"/>
          <p:nvPr/>
        </p:nvSpPr>
        <p:spPr>
          <a:xfrm>
            <a:off x="2219477" y="11156379"/>
            <a:ext cx="6223200" cy="1507550"/>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rgbClr val="10487B"/>
              </a:solidFill>
              <a:latin typeface="Open Sans"/>
              <a:ea typeface="Open Sans"/>
              <a:cs typeface="Open Sans"/>
              <a:sym typeface="Open Sans"/>
            </a:endParaRPr>
          </a:p>
        </p:txBody>
      </p:sp>
      <p:sp>
        <p:nvSpPr>
          <p:cNvPr id="831" name="Google Shape;831;p70"/>
          <p:cNvSpPr txBox="1"/>
          <p:nvPr/>
        </p:nvSpPr>
        <p:spPr>
          <a:xfrm>
            <a:off x="15984851" y="1431381"/>
            <a:ext cx="4014301"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a:t>
            </a:r>
            <a:endParaRPr sz="2299">
              <a:solidFill>
                <a:schemeClr val="lt1"/>
              </a:solidFill>
              <a:latin typeface="Open Sans"/>
              <a:ea typeface="Open Sans"/>
              <a:cs typeface="Open Sans"/>
              <a:sym typeface="Open Sans"/>
            </a:endParaRPr>
          </a:p>
        </p:txBody>
      </p:sp>
      <p:sp>
        <p:nvSpPr>
          <p:cNvPr id="833" name="Google Shape;833;p70"/>
          <p:cNvSpPr txBox="1"/>
          <p:nvPr/>
        </p:nvSpPr>
        <p:spPr>
          <a:xfrm>
            <a:off x="20205396" y="1431381"/>
            <a:ext cx="4014301"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a:t>
            </a:r>
            <a:endParaRPr sz="2299">
              <a:solidFill>
                <a:schemeClr val="lt1"/>
              </a:solidFill>
              <a:latin typeface="Open Sans"/>
              <a:ea typeface="Open Sans"/>
              <a:cs typeface="Open Sans"/>
              <a:sym typeface="Open Sans"/>
            </a:endParaRPr>
          </a:p>
        </p:txBody>
      </p:sp>
      <p:sp>
        <p:nvSpPr>
          <p:cNvPr id="835" name="Google Shape;835;p70"/>
          <p:cNvSpPr txBox="1"/>
          <p:nvPr/>
        </p:nvSpPr>
        <p:spPr>
          <a:xfrm>
            <a:off x="15984851" y="3796407"/>
            <a:ext cx="4014301"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a:t>
            </a:r>
            <a:endParaRPr sz="2299">
              <a:solidFill>
                <a:schemeClr val="lt1"/>
              </a:solidFill>
              <a:latin typeface="Open Sans"/>
              <a:ea typeface="Open Sans"/>
              <a:cs typeface="Open Sans"/>
              <a:sym typeface="Open Sans"/>
            </a:endParaRPr>
          </a:p>
        </p:txBody>
      </p:sp>
      <p:sp>
        <p:nvSpPr>
          <p:cNvPr id="837" name="Google Shape;837;p70"/>
          <p:cNvSpPr txBox="1"/>
          <p:nvPr/>
        </p:nvSpPr>
        <p:spPr>
          <a:xfrm>
            <a:off x="20205396" y="3796407"/>
            <a:ext cx="4014301" cy="1153735"/>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a:t>
            </a:r>
            <a:endParaRPr sz="2299">
              <a:solidFill>
                <a:schemeClr val="lt1"/>
              </a:solidFill>
              <a:latin typeface="Open Sans"/>
              <a:ea typeface="Open Sans"/>
              <a:cs typeface="Open Sans"/>
              <a:sym typeface="Open Sans"/>
            </a:endParaRPr>
          </a:p>
        </p:txBody>
      </p:sp>
      <p:sp>
        <p:nvSpPr>
          <p:cNvPr id="838" name="Google Shape;838;p70"/>
          <p:cNvSpPr txBox="1"/>
          <p:nvPr/>
        </p:nvSpPr>
        <p:spPr>
          <a:xfrm>
            <a:off x="0" y="1266435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33.</a:t>
            </a:r>
            <a:endParaRPr sz="2801" b="1">
              <a:solidFill>
                <a:schemeClr val="lt1"/>
              </a:solidFill>
              <a:latin typeface="Montserrat"/>
              <a:ea typeface="Montserrat"/>
              <a:cs typeface="Montserrat"/>
              <a:sym typeface="Montserrat"/>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17" name="Google Shape;830;p70"/>
          <p:cNvSpPr txBox="1">
            <a:spLocks/>
          </p:cNvSpPr>
          <p:nvPr/>
        </p:nvSpPr>
        <p:spPr>
          <a:xfrm>
            <a:off x="15984851" y="811926"/>
            <a:ext cx="28298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Phone</a:t>
            </a:r>
            <a:endParaRPr lang="en-US" sz="2800" b="1">
              <a:solidFill>
                <a:schemeClr val="lt1"/>
              </a:solidFill>
              <a:latin typeface="Montserrat"/>
              <a:ea typeface="Montserrat"/>
              <a:cs typeface="Montserrat"/>
              <a:sym typeface="Montserrat"/>
            </a:endParaRPr>
          </a:p>
        </p:txBody>
      </p:sp>
      <p:sp>
        <p:nvSpPr>
          <p:cNvPr id="18" name="Google Shape;832;p70"/>
          <p:cNvSpPr txBox="1">
            <a:spLocks/>
          </p:cNvSpPr>
          <p:nvPr/>
        </p:nvSpPr>
        <p:spPr>
          <a:xfrm>
            <a:off x="20205396" y="811926"/>
            <a:ext cx="28298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Address</a:t>
            </a:r>
            <a:endParaRPr lang="en-US" sz="2800" b="1">
              <a:solidFill>
                <a:schemeClr val="lt1"/>
              </a:solidFill>
              <a:latin typeface="Montserrat"/>
              <a:ea typeface="Montserrat"/>
              <a:cs typeface="Montserrat"/>
              <a:sym typeface="Montserrat"/>
            </a:endParaRPr>
          </a:p>
        </p:txBody>
      </p:sp>
      <p:sp>
        <p:nvSpPr>
          <p:cNvPr id="19" name="Google Shape;834;p70"/>
          <p:cNvSpPr txBox="1">
            <a:spLocks/>
          </p:cNvSpPr>
          <p:nvPr/>
        </p:nvSpPr>
        <p:spPr>
          <a:xfrm>
            <a:off x="15984851" y="3176955"/>
            <a:ext cx="28298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Email</a:t>
            </a:r>
            <a:endParaRPr lang="en-US" sz="2800" b="1">
              <a:solidFill>
                <a:schemeClr val="lt1"/>
              </a:solidFill>
              <a:latin typeface="Montserrat"/>
              <a:ea typeface="Montserrat"/>
              <a:cs typeface="Montserrat"/>
              <a:sym typeface="Montserrat"/>
            </a:endParaRPr>
          </a:p>
        </p:txBody>
      </p:sp>
      <p:sp>
        <p:nvSpPr>
          <p:cNvPr id="20" name="Google Shape;836;p70"/>
          <p:cNvSpPr txBox="1">
            <a:spLocks/>
          </p:cNvSpPr>
          <p:nvPr/>
        </p:nvSpPr>
        <p:spPr>
          <a:xfrm>
            <a:off x="20205396" y="3176955"/>
            <a:ext cx="2829899" cy="463199"/>
          </a:xfrm>
          <a:prstGeom prst="rect">
            <a:avLst/>
          </a:prstGeom>
          <a:noFill/>
          <a:ln>
            <a:noFill/>
          </a:ln>
        </p:spPr>
        <p:txBody>
          <a:bodyPr spcFirstLastPara="1" wrap="square" lIns="91425" tIns="45699" rIns="91425" bIns="45699" anchor="ctr" anchorCtr="0">
            <a:noAutofit/>
          </a:bodyPr>
          <a:lstStyle>
            <a:defPPr marR="0" lvl="0" algn="l" rtl="0">
              <a:lnSpc>
                <a:spcPct val="100000"/>
              </a:lnSpc>
              <a:spcBef>
                <a:spcPts val="0"/>
              </a:spcBef>
              <a:spcAft>
                <a:spcPts val="0"/>
              </a:spcAft>
            </a:defPPr>
            <a:lvl1pPr marL="457200" marR="0" lvl="0" indent="-584200" algn="l" rtl="0">
              <a:lnSpc>
                <a:spcPct val="90000"/>
              </a:lnSpc>
              <a:spcBef>
                <a:spcPts val="2000"/>
              </a:spcBef>
              <a:spcAft>
                <a:spcPts val="0"/>
              </a:spcAft>
              <a:buClr>
                <a:schemeClr val="dk1"/>
              </a:buClr>
              <a:buSzPts val="5600"/>
              <a:buFont typeface="Arial"/>
              <a:buChar char="•"/>
              <a:defRPr sz="56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482600" algn="l" rtl="0">
              <a:lnSpc>
                <a:spcPct val="90000"/>
              </a:lnSpc>
              <a:spcBef>
                <a:spcPts val="10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pPr marL="0" indent="0">
              <a:buFont typeface="Arial"/>
              <a:buNone/>
            </a:pPr>
            <a:r>
              <a:rPr lang="en-US" sz="2800" b="1" smtClean="0">
                <a:solidFill>
                  <a:schemeClr val="lt1"/>
                </a:solidFill>
                <a:latin typeface="Montserrat"/>
                <a:ea typeface="Montserrat"/>
                <a:cs typeface="Montserrat"/>
                <a:sym typeface="Montserrat"/>
              </a:rPr>
              <a:t>Website</a:t>
            </a:r>
            <a:endParaRPr lang="en-US" sz="2800" b="1">
              <a:solidFill>
                <a:schemeClr val="lt1"/>
              </a:solidFill>
              <a:latin typeface="Montserrat"/>
              <a:ea typeface="Montserrat"/>
              <a:cs typeface="Montserrat"/>
              <a:sym typeface="Montserra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42"/>
        <p:cNvGrpSpPr/>
        <p:nvPr/>
      </p:nvGrpSpPr>
      <p:grpSpPr>
        <a:xfrm>
          <a:off x="0" y="0"/>
          <a:ext cx="0" cy="0"/>
          <a:chOff x="0" y="0"/>
          <a:chExt cx="0" cy="0"/>
        </a:xfrm>
      </p:grpSpPr>
      <p:sp>
        <p:nvSpPr>
          <p:cNvPr id="843" name="Google Shape;843;p71"/>
          <p:cNvSpPr txBox="1"/>
          <p:nvPr/>
        </p:nvSpPr>
        <p:spPr>
          <a:xfrm>
            <a:off x="1204149" y="6162339"/>
            <a:ext cx="10307401" cy="1138731"/>
          </a:xfrm>
          <a:prstGeom prst="rect">
            <a:avLst/>
          </a:prstGeom>
          <a:noFill/>
          <a:ln>
            <a:noFill/>
          </a:ln>
        </p:spPr>
        <p:txBody>
          <a:bodyPr spcFirstLastPara="1" wrap="square" lIns="91425" tIns="45699" rIns="91425" bIns="45699" anchor="ctr" anchorCtr="0">
            <a:spAutoFit/>
          </a:bodyPr>
          <a:lstStyle/>
          <a:p>
            <a:r>
              <a:rPr lang="en-US" sz="6800">
                <a:solidFill>
                  <a:schemeClr val="lt1"/>
                </a:solidFill>
                <a:latin typeface="Montserrat Black"/>
                <a:ea typeface="Montserrat Black"/>
                <a:cs typeface="Montserrat Black"/>
                <a:sym typeface="Montserrat Black"/>
              </a:rPr>
              <a:t>Thank You!</a:t>
            </a:r>
            <a:endParaRPr sz="6800">
              <a:solidFill>
                <a:schemeClr val="lt1"/>
              </a:solidFill>
              <a:latin typeface="Montserrat Black"/>
              <a:ea typeface="Montserrat Black"/>
              <a:cs typeface="Montserrat Black"/>
              <a:sym typeface="Montserrat Black"/>
            </a:endParaRPr>
          </a:p>
        </p:txBody>
      </p:sp>
      <p:sp>
        <p:nvSpPr>
          <p:cNvPr id="844" name="Google Shape;844;p71"/>
          <p:cNvSpPr/>
          <p:nvPr/>
        </p:nvSpPr>
        <p:spPr>
          <a:xfrm>
            <a:off x="1204153" y="7437449"/>
            <a:ext cx="5789700" cy="116400"/>
          </a:xfrm>
          <a:prstGeom prst="rect">
            <a:avLst/>
          </a:prstGeom>
          <a:solidFill>
            <a:srgbClr val="FFC000"/>
          </a:solidFill>
          <a:ln>
            <a:noFill/>
          </a:ln>
        </p:spPr>
        <p:txBody>
          <a:bodyPr spcFirstLastPara="1" wrap="square" lIns="91425" tIns="91425" rIns="91425" bIns="91425" anchor="ctr" anchorCtr="0">
            <a:noAutofit/>
          </a:bodyPr>
          <a:lstStyle/>
          <a:p>
            <a:endParaRPr sz="526">
              <a:solidFill>
                <a:schemeClr val="lt1"/>
              </a:solidFill>
            </a:endParaRPr>
          </a:p>
        </p:txBody>
      </p:sp>
      <p:sp>
        <p:nvSpPr>
          <p:cNvPr id="845" name="Google Shape;845;p71"/>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34.</a:t>
            </a:r>
            <a:endParaRPr sz="2801" b="1">
              <a:solidFill>
                <a:schemeClr val="lt1"/>
              </a:solidFill>
              <a:latin typeface="Montserrat"/>
              <a:ea typeface="Montserrat"/>
              <a:cs typeface="Montserrat"/>
              <a:sym typeface="Montserrat"/>
            </a:endParaRPr>
          </a:p>
        </p:txBody>
      </p:sp>
      <p:sp>
        <p:nvSpPr>
          <p:cNvPr id="2" name="Picture Placeholder 1"/>
          <p:cNvSpPr>
            <a:spLocks noGrp="1"/>
          </p:cNvSpPr>
          <p:nvPr>
            <p:ph type="pic" sz="quarter" idx="22"/>
          </p:nvPr>
        </p:nvSpPr>
        <p:spPr/>
      </p:sp>
      <p:sp>
        <p:nvSpPr>
          <p:cNvPr id="3" name="Picture Placeholder 2"/>
          <p:cNvSpPr>
            <a:spLocks noGrp="1"/>
          </p:cNvSpPr>
          <p:nvPr>
            <p:ph type="pic" sz="quarter" idx="23"/>
          </p:nvPr>
        </p:nvSpPr>
        <p:spPr/>
      </p:sp>
      <p:sp>
        <p:nvSpPr>
          <p:cNvPr id="4" name="Picture Placeholder 3"/>
          <p:cNvSpPr>
            <a:spLocks noGrp="1"/>
          </p:cNvSpPr>
          <p:nvPr>
            <p:ph type="pic" sz="quarter" idx="24"/>
          </p:nvPr>
        </p:nvSpPr>
        <p:spPr/>
      </p:sp>
      <p:sp>
        <p:nvSpPr>
          <p:cNvPr id="5" name="Picture Placeholder 4"/>
          <p:cNvSpPr>
            <a:spLocks noGrp="1"/>
          </p:cNvSpPr>
          <p:nvPr>
            <p:ph type="pic" sz="quarter" idx="25"/>
          </p:nvPr>
        </p:nvSpPr>
        <p:spPr/>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40"/>
          <p:cNvSpPr/>
          <p:nvPr/>
        </p:nvSpPr>
        <p:spPr>
          <a:xfrm>
            <a:off x="6800149" y="4468015"/>
            <a:ext cx="700201" cy="699301"/>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363" name="Google Shape;363;p40"/>
          <p:cNvSpPr txBox="1"/>
          <p:nvPr/>
        </p:nvSpPr>
        <p:spPr>
          <a:xfrm>
            <a:off x="3018126" y="7868015"/>
            <a:ext cx="8079000" cy="3276624"/>
          </a:xfrm>
          <a:prstGeom prst="rect">
            <a:avLst/>
          </a:prstGeom>
          <a:noFill/>
          <a:ln>
            <a:noFill/>
          </a:ln>
        </p:spPr>
        <p:txBody>
          <a:bodyPr spcFirstLastPara="1" wrap="square" lIns="91425" tIns="45699" rIns="91425" bIns="45699" anchor="ctr" anchorCtr="0">
            <a:spAutoFit/>
          </a:bodyPr>
          <a:lstStyle/>
          <a:p>
            <a:pPr algn="ctr"/>
            <a:r>
              <a:rPr lang="en-US" sz="2299">
                <a:solidFill>
                  <a:srgbClr val="F2F2F2"/>
                </a:solidFill>
                <a:latin typeface="Open Sans"/>
                <a:ea typeface="Open Sans"/>
                <a:cs typeface="Open Sans"/>
                <a:sym typeface="Open Sans"/>
              </a:rPr>
              <a:t>AboLorem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laborum.ut Our Company</a:t>
            </a:r>
            <a:endParaRPr sz="2299">
              <a:solidFill>
                <a:srgbClr val="F2F2F2"/>
              </a:solidFill>
              <a:latin typeface="Open Sans"/>
              <a:ea typeface="Open Sans"/>
              <a:cs typeface="Open Sans"/>
              <a:sym typeface="Open Sans"/>
            </a:endParaRPr>
          </a:p>
        </p:txBody>
      </p:sp>
      <p:sp>
        <p:nvSpPr>
          <p:cNvPr id="364" name="Google Shape;364;p40"/>
          <p:cNvSpPr txBox="1"/>
          <p:nvPr/>
        </p:nvSpPr>
        <p:spPr>
          <a:xfrm>
            <a:off x="13354274" y="7868015"/>
            <a:ext cx="8079000" cy="3276624"/>
          </a:xfrm>
          <a:prstGeom prst="rect">
            <a:avLst/>
          </a:prstGeom>
          <a:noFill/>
          <a:ln>
            <a:noFill/>
          </a:ln>
        </p:spPr>
        <p:txBody>
          <a:bodyPr spcFirstLastPara="1" wrap="square" lIns="91425" tIns="45699" rIns="91425" bIns="45699" anchor="ctr" anchorCtr="0">
            <a:spAutoFit/>
          </a:bodyPr>
          <a:lstStyle/>
          <a:p>
            <a:pPr algn="ctr"/>
            <a:r>
              <a:rPr lang="en-US" sz="2299">
                <a:solidFill>
                  <a:srgbClr val="F2F2F2"/>
                </a:solidFill>
                <a:latin typeface="Open Sans"/>
                <a:ea typeface="Open Sans"/>
                <a:cs typeface="Open Sans"/>
                <a:sym typeface="Open Sans"/>
              </a:rPr>
              <a:t>AboLorem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laborum.ut Our Company</a:t>
            </a:r>
            <a:endParaRPr sz="2299">
              <a:solidFill>
                <a:srgbClr val="F2F2F2"/>
              </a:solidFill>
              <a:latin typeface="Open Sans"/>
              <a:ea typeface="Open Sans"/>
              <a:cs typeface="Open Sans"/>
              <a:sym typeface="Open Sans"/>
            </a:endParaRPr>
          </a:p>
        </p:txBody>
      </p:sp>
      <p:sp>
        <p:nvSpPr>
          <p:cNvPr id="366" name="Google Shape;366;p40"/>
          <p:cNvSpPr txBox="1"/>
          <p:nvPr/>
        </p:nvSpPr>
        <p:spPr>
          <a:xfrm>
            <a:off x="-46250" y="12819725"/>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3.</a:t>
            </a:r>
            <a:endParaRPr sz="2801" b="1">
              <a:solidFill>
                <a:schemeClr val="lt1"/>
              </a:solidFill>
              <a:latin typeface="Montserrat"/>
              <a:ea typeface="Montserrat"/>
              <a:cs typeface="Montserrat"/>
              <a:sym typeface="Montserrat"/>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
        <p:nvSpPr>
          <p:cNvPr id="361" name="Google Shape;361;p40"/>
          <p:cNvSpPr/>
          <p:nvPr/>
        </p:nvSpPr>
        <p:spPr>
          <a:xfrm>
            <a:off x="7007028" y="4637262"/>
            <a:ext cx="10366800" cy="2446201"/>
          </a:xfrm>
          <a:prstGeom prst="rect">
            <a:avLst/>
          </a:prstGeom>
          <a:solidFill>
            <a:srgbClr val="10487B"/>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362" name="Google Shape;362;p40"/>
          <p:cNvSpPr txBox="1"/>
          <p:nvPr/>
        </p:nvSpPr>
        <p:spPr>
          <a:xfrm>
            <a:off x="7053674" y="5266865"/>
            <a:ext cx="10307401" cy="1138731"/>
          </a:xfrm>
          <a:prstGeom prst="rect">
            <a:avLst/>
          </a:prstGeom>
          <a:noFill/>
          <a:ln>
            <a:noFill/>
          </a:ln>
        </p:spPr>
        <p:txBody>
          <a:bodyPr spcFirstLastPara="1" wrap="square" lIns="91425" tIns="45699" rIns="91425" bIns="45699" anchor="ctr" anchorCtr="0">
            <a:spAutoFit/>
          </a:bodyPr>
          <a:lstStyle/>
          <a:p>
            <a:pPr algn="ctr"/>
            <a:r>
              <a:rPr lang="en-US" sz="6800" dirty="0">
                <a:solidFill>
                  <a:schemeClr val="lt1"/>
                </a:solidFill>
                <a:latin typeface="Montserrat Black"/>
                <a:ea typeface="Montserrat Black"/>
                <a:cs typeface="Montserrat Black"/>
                <a:sym typeface="Montserrat Black"/>
              </a:rPr>
              <a:t>About Us</a:t>
            </a:r>
            <a:endParaRPr sz="6800" dirty="0">
              <a:solidFill>
                <a:schemeClr val="lt1"/>
              </a:solidFill>
              <a:latin typeface="Montserrat Black"/>
              <a:ea typeface="Montserrat Black"/>
              <a:cs typeface="Montserrat Black"/>
              <a:sym typeface="Montserrat Black"/>
            </a:endParaRPr>
          </a:p>
        </p:txBody>
      </p:sp>
      <p:sp>
        <p:nvSpPr>
          <p:cNvPr id="365" name="Google Shape;365;p40"/>
          <p:cNvSpPr/>
          <p:nvPr/>
        </p:nvSpPr>
        <p:spPr>
          <a:xfrm>
            <a:off x="16913804" y="6569812"/>
            <a:ext cx="700201" cy="699301"/>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371" name="Google Shape;371;p41"/>
          <p:cNvSpPr txBox="1"/>
          <p:nvPr/>
        </p:nvSpPr>
        <p:spPr>
          <a:xfrm>
            <a:off x="13300224" y="1108915"/>
            <a:ext cx="10307401" cy="1138731"/>
          </a:xfrm>
          <a:prstGeom prst="rect">
            <a:avLst/>
          </a:prstGeom>
          <a:noFill/>
          <a:ln>
            <a:noFill/>
          </a:ln>
        </p:spPr>
        <p:txBody>
          <a:bodyPr spcFirstLastPara="1" wrap="square" lIns="91425" tIns="45699" rIns="91425" bIns="45699" anchor="ctr" anchorCtr="0">
            <a:spAutoFit/>
          </a:bodyPr>
          <a:lstStyle/>
          <a:p>
            <a:pPr algn="ctr"/>
            <a:r>
              <a:rPr lang="en-US" sz="6800">
                <a:solidFill>
                  <a:srgbClr val="10487B"/>
                </a:solidFill>
                <a:latin typeface="Montserrat Black"/>
                <a:ea typeface="Montserrat Black"/>
                <a:cs typeface="Montserrat Black"/>
                <a:sym typeface="Montserrat Black"/>
              </a:rPr>
              <a:t>About Us</a:t>
            </a:r>
            <a:endParaRPr sz="6800">
              <a:solidFill>
                <a:srgbClr val="10487B"/>
              </a:solidFill>
              <a:latin typeface="Montserrat Black"/>
              <a:ea typeface="Montserrat Black"/>
              <a:cs typeface="Montserrat Black"/>
              <a:sym typeface="Montserrat Black"/>
            </a:endParaRPr>
          </a:p>
        </p:txBody>
      </p:sp>
      <p:sp>
        <p:nvSpPr>
          <p:cNvPr id="372" name="Google Shape;372;p41"/>
          <p:cNvSpPr/>
          <p:nvPr/>
        </p:nvSpPr>
        <p:spPr>
          <a:xfrm>
            <a:off x="17898726" y="9008580"/>
            <a:ext cx="788099" cy="724799"/>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373" name="Google Shape;373;p41"/>
          <p:cNvSpPr txBox="1"/>
          <p:nvPr/>
        </p:nvSpPr>
        <p:spPr>
          <a:xfrm>
            <a:off x="15342327" y="3921427"/>
            <a:ext cx="6223200" cy="1507550"/>
          </a:xfrm>
          <a:prstGeom prst="rect">
            <a:avLst/>
          </a:prstGeom>
          <a:noFill/>
          <a:ln>
            <a:noFill/>
          </a:ln>
        </p:spPr>
        <p:txBody>
          <a:bodyPr spcFirstLastPara="1" wrap="square" lIns="91425" tIns="45699" rIns="91425" bIns="45699" anchor="ctr" anchorCtr="0">
            <a:spAutoFit/>
          </a:bodyPr>
          <a:lstStyle/>
          <a:p>
            <a:r>
              <a:rPr lang="en-US" sz="2299" dirty="0" err="1">
                <a:solidFill>
                  <a:schemeClr val="lt1"/>
                </a:solidFill>
                <a:latin typeface="Open Sans"/>
                <a:ea typeface="Open Sans"/>
                <a:cs typeface="Open Sans"/>
                <a:sym typeface="Open Sans"/>
              </a:rPr>
              <a:t>AboLorem</a:t>
            </a:r>
            <a:r>
              <a:rPr lang="en-US" sz="2299" dirty="0">
                <a:solidFill>
                  <a:schemeClr val="lt1"/>
                </a:solidFill>
                <a:latin typeface="Open Sans"/>
                <a:ea typeface="Open Sans"/>
                <a:cs typeface="Open Sans"/>
                <a:sym typeface="Open Sans"/>
              </a:rPr>
              <a:t> ipsum dolor sit </a:t>
            </a:r>
            <a:r>
              <a:rPr lang="en-US" sz="2299" dirty="0" err="1">
                <a:solidFill>
                  <a:schemeClr val="lt1"/>
                </a:solidFill>
                <a:latin typeface="Open Sans"/>
                <a:ea typeface="Open Sans"/>
                <a:cs typeface="Open Sans"/>
                <a:sym typeface="Open Sans"/>
              </a:rPr>
              <a:t>amet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consectetur</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adipiscing</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elit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sed</a:t>
            </a:r>
            <a:r>
              <a:rPr lang="en-US" sz="2299" dirty="0">
                <a:solidFill>
                  <a:schemeClr val="lt1"/>
                </a:solidFill>
                <a:latin typeface="Open Sans"/>
                <a:ea typeface="Open Sans"/>
                <a:cs typeface="Open Sans"/>
                <a:sym typeface="Open Sans"/>
              </a:rPr>
              <a:t> do </a:t>
            </a:r>
            <a:r>
              <a:rPr lang="en-US" sz="2299" dirty="0" err="1">
                <a:solidFill>
                  <a:schemeClr val="lt1"/>
                </a:solidFill>
                <a:latin typeface="Open Sans"/>
                <a:ea typeface="Open Sans"/>
                <a:cs typeface="Open Sans"/>
                <a:sym typeface="Open Sans"/>
              </a:rPr>
              <a:t>eiusmod</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tempor</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incididunt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ut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labore</a:t>
            </a:r>
            <a:r>
              <a:rPr lang="en-US" sz="2299" dirty="0">
                <a:solidFill>
                  <a:schemeClr val="lt1"/>
                </a:solidFill>
                <a:latin typeface="Open Sans"/>
                <a:ea typeface="Open Sans"/>
                <a:cs typeface="Open Sans"/>
                <a:sym typeface="Open Sans"/>
              </a:rPr>
              <a:t> et </a:t>
            </a:r>
            <a:r>
              <a:rPr lang="en-US" sz="2299" dirty="0" err="1">
                <a:solidFill>
                  <a:schemeClr val="lt1"/>
                </a:solidFill>
                <a:latin typeface="Open Sans"/>
                <a:ea typeface="Open Sans"/>
                <a:cs typeface="Open Sans"/>
                <a:sym typeface="Open Sans"/>
              </a:rPr>
              <a:t>dolore</a:t>
            </a:r>
            <a:r>
              <a:rPr lang="en-US" sz="2299" dirty="0">
                <a:solidFill>
                  <a:schemeClr val="lt1"/>
                </a:solidFill>
                <a:latin typeface="Open Sans"/>
                <a:ea typeface="Open Sans"/>
                <a:cs typeface="Open Sans"/>
                <a:sym typeface="Open Sans"/>
              </a:rPr>
              <a:t> magna </a:t>
            </a:r>
            <a:r>
              <a:rPr lang="en-US" sz="2299" dirty="0" err="1">
                <a:solidFill>
                  <a:schemeClr val="lt1"/>
                </a:solidFill>
                <a:latin typeface="Open Sans"/>
                <a:ea typeface="Open Sans"/>
                <a:cs typeface="Open Sans"/>
                <a:sym typeface="Open Sans"/>
              </a:rPr>
              <a:t>aliqua</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Ut</a:t>
            </a:r>
            <a:r>
              <a:rPr lang="en-US" sz="2299" dirty="0">
                <a:solidFill>
                  <a:schemeClr val="lt1"/>
                </a:solidFill>
                <a:latin typeface="Open Sans"/>
                <a:ea typeface="Open Sans"/>
                <a:cs typeface="Open Sans"/>
                <a:sym typeface="Open Sans"/>
              </a:rPr>
              <a:t> </a:t>
            </a:r>
            <a:r>
              <a:rPr lang="en-US" sz="2299" dirty="0" err="1">
                <a:solidFill>
                  <a:schemeClr val="lt1"/>
                </a:solidFill>
                <a:latin typeface="Open Sans"/>
                <a:ea typeface="Open Sans"/>
                <a:cs typeface="Open Sans"/>
                <a:sym typeface="Open Sans"/>
              </a:rPr>
              <a:t>enim</a:t>
            </a:r>
            <a:r>
              <a:rPr lang="en-US" sz="2299" dirty="0">
                <a:solidFill>
                  <a:schemeClr val="lt1"/>
                </a:solidFill>
                <a:latin typeface="Open Sans"/>
                <a:ea typeface="Open Sans"/>
                <a:cs typeface="Open Sans"/>
                <a:sym typeface="Open Sans"/>
              </a:rPr>
              <a:t> ad minim </a:t>
            </a:r>
            <a:r>
              <a:rPr lang="en-US" sz="2299" dirty="0" err="1">
                <a:solidFill>
                  <a:schemeClr val="lt1"/>
                </a:solidFill>
                <a:latin typeface="Open Sans"/>
                <a:ea typeface="Open Sans"/>
                <a:cs typeface="Open Sans"/>
                <a:sym typeface="Open Sans"/>
              </a:rPr>
              <a:t>veniam</a:t>
            </a:r>
            <a:r>
              <a:rPr lang="en-US" sz="2299" dirty="0">
                <a:solidFill>
                  <a:schemeClr val="lt1"/>
                </a:solidFill>
                <a:latin typeface="Open Sans"/>
                <a:ea typeface="Open Sans"/>
                <a:cs typeface="Open Sans"/>
                <a:sym typeface="Open Sans"/>
              </a:rPr>
              <a:t>.</a:t>
            </a:r>
            <a:endParaRPr sz="2299" dirty="0">
              <a:solidFill>
                <a:schemeClr val="lt1"/>
              </a:solidFill>
              <a:latin typeface="Open Sans"/>
              <a:ea typeface="Open Sans"/>
              <a:cs typeface="Open Sans"/>
              <a:sym typeface="Open Sans"/>
            </a:endParaRPr>
          </a:p>
        </p:txBody>
      </p:sp>
      <p:sp>
        <p:nvSpPr>
          <p:cNvPr id="374" name="Google Shape;374;p41"/>
          <p:cNvSpPr txBox="1"/>
          <p:nvPr/>
        </p:nvSpPr>
        <p:spPr>
          <a:xfrm>
            <a:off x="15342327" y="6136577"/>
            <a:ext cx="6223200" cy="1507550"/>
          </a:xfrm>
          <a:prstGeom prst="rect">
            <a:avLst/>
          </a:prstGeom>
          <a:noFill/>
          <a:ln>
            <a:noFill/>
          </a:ln>
        </p:spPr>
        <p:txBody>
          <a:bodyPr spcFirstLastPara="1" wrap="square" lIns="91425" tIns="45699" rIns="91425" bIns="45699" anchor="ctr" anchorCtr="0">
            <a:spAutoFit/>
          </a:bodyPr>
          <a:lstStyle/>
          <a:p>
            <a:r>
              <a:rPr lang="en-US" sz="2299">
                <a:solidFill>
                  <a:schemeClr val="lt1"/>
                </a:solidFill>
                <a:latin typeface="Open Sans"/>
                <a:ea typeface="Open Sans"/>
                <a:cs typeface="Open Sans"/>
                <a:sym typeface="Open Sans"/>
              </a:rPr>
              <a:t>AboLorem ipsum dolor sit amet, consectetur adipiscing elit, sed do eiusmod tempor incididunt ut labore et dolore magna aliqua. Ut enim ad minim veniam.</a:t>
            </a:r>
            <a:endParaRPr sz="2299">
              <a:solidFill>
                <a:schemeClr val="lt1"/>
              </a:solidFill>
              <a:latin typeface="Open Sans"/>
              <a:ea typeface="Open Sans"/>
              <a:cs typeface="Open Sans"/>
              <a:sym typeface="Open Sans"/>
            </a:endParaRPr>
          </a:p>
        </p:txBody>
      </p:sp>
      <p:sp>
        <p:nvSpPr>
          <p:cNvPr id="375" name="Google Shape;375;p41"/>
          <p:cNvSpPr/>
          <p:nvPr/>
        </p:nvSpPr>
        <p:spPr>
          <a:xfrm>
            <a:off x="5727325" y="9319249"/>
            <a:ext cx="12658201" cy="2358300"/>
          </a:xfrm>
          <a:prstGeom prst="rect">
            <a:avLst/>
          </a:prstGeom>
          <a:solidFill>
            <a:srgbClr val="1C4587"/>
          </a:solidFill>
          <a:ln>
            <a:noFill/>
          </a:ln>
          <a:effectLst>
            <a:outerShdw blurRad="557213" dist="190500" dir="8340000" algn="bl" rotWithShape="0">
              <a:srgbClr val="073763">
                <a:alpha val="71000"/>
              </a:srgbClr>
            </a:outerShdw>
          </a:effectLst>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376" name="Google Shape;376;p41"/>
          <p:cNvSpPr txBox="1"/>
          <p:nvPr/>
        </p:nvSpPr>
        <p:spPr>
          <a:xfrm>
            <a:off x="7391425" y="9864944"/>
            <a:ext cx="9634799" cy="1304417"/>
          </a:xfrm>
          <a:prstGeom prst="rect">
            <a:avLst/>
          </a:prstGeom>
          <a:noFill/>
          <a:ln>
            <a:noFill/>
          </a:ln>
        </p:spPr>
        <p:txBody>
          <a:bodyPr spcFirstLastPara="1" wrap="square" lIns="91425" tIns="45699" rIns="91425" bIns="45699" anchor="ctr" anchorCtr="0">
            <a:spAutoFit/>
          </a:bodyPr>
          <a:lstStyle/>
          <a:p>
            <a:pPr>
              <a:lnSpc>
                <a:spcPct val="90000"/>
              </a:lnSpc>
              <a:spcBef>
                <a:spcPts val="2000"/>
              </a:spcBef>
              <a:buClr>
                <a:schemeClr val="dk1"/>
              </a:buClr>
              <a:buSzPts val="1100"/>
            </a:pPr>
            <a:r>
              <a:rPr lang="en-US" sz="2300">
                <a:solidFill>
                  <a:schemeClr val="lt1"/>
                </a:solidFill>
                <a:latin typeface="Open Sans"/>
                <a:ea typeface="Open Sans"/>
                <a:cs typeface="Open Sans"/>
                <a:sym typeface="Open Sans"/>
              </a:rPr>
              <a:t>Time for another Keynote presentation? </a:t>
            </a:r>
            <a:r>
              <a:rPr lang="en-US" sz="2300" dirty="0">
                <a:solidFill>
                  <a:schemeClr val="lt1"/>
                </a:solidFill>
                <a:latin typeface="Open Sans"/>
                <a:ea typeface="Open Sans"/>
                <a:cs typeface="Open Sans"/>
                <a:sym typeface="Open Sans"/>
              </a:rPr>
              <a:t>Or maybe it's your first one, and your hands are already sweating at the thought of having to speak in front of a crowd.</a:t>
            </a:r>
            <a:endParaRPr sz="2300" dirty="0">
              <a:solidFill>
                <a:schemeClr val="lt1"/>
              </a:solidFill>
              <a:latin typeface="Open Sans"/>
              <a:ea typeface="Open Sans"/>
              <a:cs typeface="Open Sans"/>
              <a:sym typeface="Open Sans"/>
            </a:endParaRPr>
          </a:p>
        </p:txBody>
      </p:sp>
      <p:sp>
        <p:nvSpPr>
          <p:cNvPr id="377" name="Google Shape;377;p41"/>
          <p:cNvSpPr/>
          <p:nvPr/>
        </p:nvSpPr>
        <p:spPr>
          <a:xfrm>
            <a:off x="17807727" y="9319249"/>
            <a:ext cx="577799" cy="2358300"/>
          </a:xfrm>
          <a:prstGeom prst="rect">
            <a:avLst/>
          </a:prstGeom>
          <a:solidFill>
            <a:schemeClr val="lt1"/>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378" name="Google Shape;378;p41"/>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4.</a:t>
            </a:r>
            <a:endParaRPr sz="2801" b="1">
              <a:solidFill>
                <a:schemeClr val="lt1"/>
              </a:solidFill>
              <a:latin typeface="Montserrat"/>
              <a:ea typeface="Montserrat"/>
              <a:cs typeface="Montserrat"/>
              <a:sym typeface="Montserrat"/>
            </a:endParaRPr>
          </a:p>
        </p:txBody>
      </p:sp>
      <p:sp>
        <p:nvSpPr>
          <p:cNvPr id="2" name="Picture Placeholder 1"/>
          <p:cNvSpPr>
            <a:spLocks noGrp="1"/>
          </p:cNvSpPr>
          <p:nvPr>
            <p:ph type="pic" sz="quarter" idx="10"/>
          </p:nvPr>
        </p:nvSpPr>
        <p:spPr/>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42"/>
          <p:cNvSpPr txBox="1"/>
          <p:nvPr/>
        </p:nvSpPr>
        <p:spPr>
          <a:xfrm>
            <a:off x="3220450" y="2883302"/>
            <a:ext cx="12144599" cy="6639596"/>
          </a:xfrm>
          <a:prstGeom prst="rect">
            <a:avLst/>
          </a:prstGeom>
          <a:noFill/>
          <a:ln>
            <a:noFill/>
          </a:ln>
        </p:spPr>
        <p:txBody>
          <a:bodyPr spcFirstLastPara="1" wrap="square" lIns="91425" tIns="45699" rIns="91425" bIns="45699" anchor="ctr" anchorCtr="0">
            <a:spAutoFit/>
          </a:bodyPr>
          <a:lstStyle/>
          <a:p>
            <a:pPr>
              <a:lnSpc>
                <a:spcPct val="115000"/>
              </a:lnSpc>
              <a:buSzPts val="1100"/>
            </a:pPr>
            <a:r>
              <a:rPr lang="en-US" sz="7399" i="1">
                <a:solidFill>
                  <a:schemeClr val="lt1"/>
                </a:solidFill>
                <a:latin typeface="Merriweather"/>
                <a:ea typeface="Merriweather"/>
                <a:cs typeface="Merriweather"/>
                <a:sym typeface="Merriweather"/>
              </a:rPr>
              <a:t>“This is a quote. Words full of wisdom that someone important said and can make the reader get inspired.”</a:t>
            </a:r>
            <a:endParaRPr sz="7399" i="1">
              <a:solidFill>
                <a:schemeClr val="lt1"/>
              </a:solidFill>
              <a:latin typeface="Merriweather"/>
              <a:ea typeface="Merriweather"/>
              <a:cs typeface="Merriweather"/>
              <a:sym typeface="Merriweather"/>
            </a:endParaRPr>
          </a:p>
        </p:txBody>
      </p:sp>
      <p:sp>
        <p:nvSpPr>
          <p:cNvPr id="384" name="Google Shape;384;p42"/>
          <p:cNvSpPr/>
          <p:nvPr/>
        </p:nvSpPr>
        <p:spPr>
          <a:xfrm>
            <a:off x="3220452" y="9888325"/>
            <a:ext cx="55653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385" name="Google Shape;385;p42"/>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5.</a:t>
            </a:r>
            <a:endParaRPr sz="2801" b="1">
              <a:solidFill>
                <a:schemeClr val="lt1"/>
              </a:solidFill>
              <a:latin typeface="Montserrat"/>
              <a:ea typeface="Montserrat"/>
              <a:cs typeface="Montserrat"/>
              <a:sym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43"/>
          <p:cNvSpPr txBox="1"/>
          <p:nvPr/>
        </p:nvSpPr>
        <p:spPr>
          <a:xfrm>
            <a:off x="1241825" y="2637339"/>
            <a:ext cx="10307401" cy="1138731"/>
          </a:xfrm>
          <a:prstGeom prst="rect">
            <a:avLst/>
          </a:prstGeom>
          <a:noFill/>
          <a:ln>
            <a:noFill/>
          </a:ln>
        </p:spPr>
        <p:txBody>
          <a:bodyPr spcFirstLastPara="1" wrap="square" lIns="91425" tIns="45699" rIns="91425" bIns="45699" anchor="ctr" anchorCtr="0">
            <a:spAutoFit/>
          </a:bodyPr>
          <a:lstStyle/>
          <a:p>
            <a:r>
              <a:rPr lang="en-US" sz="6800">
                <a:solidFill>
                  <a:srgbClr val="10487B"/>
                </a:solidFill>
                <a:latin typeface="Montserrat Black"/>
                <a:ea typeface="Montserrat Black"/>
                <a:cs typeface="Montserrat Black"/>
                <a:sym typeface="Montserrat Black"/>
              </a:rPr>
              <a:t>About </a:t>
            </a:r>
            <a:r>
              <a:rPr lang="en-US" sz="6800">
                <a:solidFill>
                  <a:srgbClr val="073763"/>
                </a:solidFill>
                <a:latin typeface="Montserrat Black"/>
                <a:ea typeface="Montserrat Black"/>
                <a:cs typeface="Montserrat Black"/>
                <a:sym typeface="Montserrat Black"/>
              </a:rPr>
              <a:t>Us</a:t>
            </a:r>
            <a:endParaRPr sz="6800">
              <a:solidFill>
                <a:srgbClr val="073763"/>
              </a:solidFill>
              <a:latin typeface="Montserrat Black"/>
              <a:ea typeface="Montserrat Black"/>
              <a:cs typeface="Montserrat Black"/>
              <a:sym typeface="Montserrat Black"/>
            </a:endParaRPr>
          </a:p>
        </p:txBody>
      </p:sp>
      <p:sp>
        <p:nvSpPr>
          <p:cNvPr id="391" name="Google Shape;391;p43"/>
          <p:cNvSpPr txBox="1"/>
          <p:nvPr/>
        </p:nvSpPr>
        <p:spPr>
          <a:xfrm>
            <a:off x="1241825" y="4537120"/>
            <a:ext cx="7824899" cy="1861365"/>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 quis nostrud exercitation ullamco laboris nisi ut aliquip ex ea commodo consequat. </a:t>
            </a:r>
            <a:endParaRPr sz="2299">
              <a:solidFill>
                <a:srgbClr val="10487B"/>
              </a:solidFill>
              <a:latin typeface="Open Sans"/>
              <a:ea typeface="Open Sans"/>
              <a:cs typeface="Open Sans"/>
              <a:sym typeface="Open Sans"/>
            </a:endParaRPr>
          </a:p>
        </p:txBody>
      </p:sp>
      <p:sp>
        <p:nvSpPr>
          <p:cNvPr id="392" name="Google Shape;392;p43"/>
          <p:cNvSpPr txBox="1"/>
          <p:nvPr/>
        </p:nvSpPr>
        <p:spPr>
          <a:xfrm>
            <a:off x="1241825" y="7167370"/>
            <a:ext cx="7824899" cy="1861365"/>
          </a:xfrm>
          <a:prstGeom prst="rect">
            <a:avLst/>
          </a:prstGeom>
          <a:noFill/>
          <a:ln>
            <a:noFill/>
          </a:ln>
        </p:spPr>
        <p:txBody>
          <a:bodyPr spcFirstLastPara="1" wrap="square" lIns="91425" tIns="45699" rIns="91425" bIns="45699" anchor="ctr" anchorCtr="0">
            <a:spAutoFit/>
          </a:bodyPr>
          <a:lstStyle/>
          <a:p>
            <a:r>
              <a:rPr lang="en-US" sz="2299">
                <a:solidFill>
                  <a:srgbClr val="10487B"/>
                </a:solidFill>
                <a:latin typeface="Open Sans"/>
                <a:ea typeface="Open Sans"/>
                <a:cs typeface="Open Sans"/>
                <a:sym typeface="Open Sans"/>
              </a:rPr>
              <a:t>AboLorem ipsum dolor sit amet, consectetur adipiscing elit, sed do eiusmod tempor incididunt ut labore et dolore magna aliqua. Ut enim ad minim veniam, quis nostrud exercitation ullamco laboris nisi ut aliquip ex ea commodo consequat. </a:t>
            </a:r>
            <a:endParaRPr sz="2299">
              <a:solidFill>
                <a:srgbClr val="10487B"/>
              </a:solidFill>
              <a:latin typeface="Open Sans"/>
              <a:ea typeface="Open Sans"/>
              <a:cs typeface="Open Sans"/>
              <a:sym typeface="Open Sans"/>
            </a:endParaRPr>
          </a:p>
        </p:txBody>
      </p:sp>
      <p:sp>
        <p:nvSpPr>
          <p:cNvPr id="393" name="Google Shape;393;p43"/>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6.</a:t>
            </a:r>
            <a:endParaRPr sz="2801" b="1">
              <a:solidFill>
                <a:schemeClr val="lt1"/>
              </a:solidFill>
              <a:latin typeface="Montserrat"/>
              <a:ea typeface="Montserrat"/>
              <a:cs typeface="Montserrat"/>
              <a:sym typeface="Montserrat"/>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44"/>
          <p:cNvSpPr/>
          <p:nvPr/>
        </p:nvSpPr>
        <p:spPr>
          <a:xfrm>
            <a:off x="1241626" y="2391599"/>
            <a:ext cx="5565300" cy="116400"/>
          </a:xfrm>
          <a:prstGeom prst="rect">
            <a:avLst/>
          </a:prstGeom>
          <a:solidFill>
            <a:srgbClr val="FFC000"/>
          </a:solidFill>
          <a:ln>
            <a:noFill/>
          </a:ln>
        </p:spPr>
        <p:txBody>
          <a:bodyPr spcFirstLastPara="1" wrap="square" lIns="91425" tIns="91425" rIns="91425" bIns="91425" anchor="ctr" anchorCtr="0">
            <a:noAutofit/>
          </a:bodyPr>
          <a:lstStyle/>
          <a:p>
            <a:endParaRPr sz="526"/>
          </a:p>
        </p:txBody>
      </p:sp>
      <p:sp>
        <p:nvSpPr>
          <p:cNvPr id="399" name="Google Shape;399;p44"/>
          <p:cNvSpPr/>
          <p:nvPr/>
        </p:nvSpPr>
        <p:spPr>
          <a:xfrm>
            <a:off x="6341751" y="5298001"/>
            <a:ext cx="547799" cy="546900"/>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400" name="Google Shape;400;p44"/>
          <p:cNvSpPr/>
          <p:nvPr/>
        </p:nvSpPr>
        <p:spPr>
          <a:xfrm>
            <a:off x="954677" y="1058101"/>
            <a:ext cx="547799" cy="546900"/>
          </a:xfrm>
          <a:prstGeom prst="rect">
            <a:avLst/>
          </a:prstGeom>
          <a:solidFill>
            <a:srgbClr val="FFC000"/>
          </a:solidFill>
          <a:ln>
            <a:noFill/>
          </a:ln>
        </p:spPr>
        <p:txBody>
          <a:bodyPr spcFirstLastPara="1" wrap="square" lIns="182874" tIns="91425" rIns="182874" bIns="91425" anchor="ctr" anchorCtr="0">
            <a:noAutofit/>
          </a:bodyPr>
          <a:lstStyle/>
          <a:p>
            <a:pPr algn="ctr"/>
            <a:endParaRPr sz="7206">
              <a:solidFill>
                <a:schemeClr val="lt1"/>
              </a:solidFill>
              <a:latin typeface="Calibri"/>
              <a:ea typeface="Calibri"/>
              <a:cs typeface="Calibri"/>
              <a:sym typeface="Calibri"/>
            </a:endParaRPr>
          </a:p>
        </p:txBody>
      </p:sp>
      <p:sp>
        <p:nvSpPr>
          <p:cNvPr id="401" name="Google Shape;401;p44"/>
          <p:cNvSpPr txBox="1"/>
          <p:nvPr/>
        </p:nvSpPr>
        <p:spPr>
          <a:xfrm>
            <a:off x="1097476" y="1058289"/>
            <a:ext cx="10307401" cy="1138731"/>
          </a:xfrm>
          <a:prstGeom prst="rect">
            <a:avLst/>
          </a:prstGeom>
          <a:noFill/>
          <a:ln>
            <a:noFill/>
          </a:ln>
        </p:spPr>
        <p:txBody>
          <a:bodyPr spcFirstLastPara="1" wrap="square" lIns="91425" tIns="45699" rIns="91425" bIns="45699" anchor="ctr" anchorCtr="0">
            <a:spAutoFit/>
          </a:bodyPr>
          <a:lstStyle/>
          <a:p>
            <a:r>
              <a:rPr lang="en-US" sz="6800">
                <a:solidFill>
                  <a:srgbClr val="F2F2F2"/>
                </a:solidFill>
                <a:latin typeface="Montserrat Black"/>
                <a:ea typeface="Montserrat Black"/>
                <a:cs typeface="Montserrat Black"/>
                <a:sym typeface="Montserrat Black"/>
              </a:rPr>
              <a:t>Page Break</a:t>
            </a:r>
            <a:endParaRPr sz="6800">
              <a:solidFill>
                <a:srgbClr val="F2F2F2"/>
              </a:solidFill>
              <a:latin typeface="Montserrat Black"/>
              <a:ea typeface="Montserrat Black"/>
              <a:cs typeface="Montserrat Black"/>
              <a:sym typeface="Montserrat Black"/>
            </a:endParaRPr>
          </a:p>
        </p:txBody>
      </p:sp>
      <p:sp>
        <p:nvSpPr>
          <p:cNvPr id="402" name="Google Shape;402;p44"/>
          <p:cNvSpPr txBox="1"/>
          <p:nvPr/>
        </p:nvSpPr>
        <p:spPr>
          <a:xfrm>
            <a:off x="7009099" y="5573834"/>
            <a:ext cx="4980900" cy="2073730"/>
          </a:xfrm>
          <a:prstGeom prst="rect">
            <a:avLst/>
          </a:prstGeom>
          <a:noFill/>
          <a:ln>
            <a:noFill/>
          </a:ln>
        </p:spPr>
        <p:txBody>
          <a:bodyPr spcFirstLastPara="1" wrap="square" lIns="91425" tIns="45699" rIns="91425" bIns="45699" anchor="ctr" anchorCtr="0">
            <a:spAutoFit/>
          </a:bodyPr>
          <a:lstStyle/>
          <a:p>
            <a:pPr>
              <a:lnSpc>
                <a:spcPct val="115000"/>
              </a:lnSpc>
              <a:buClr>
                <a:schemeClr val="dk1"/>
              </a:buClr>
              <a:buSzPts val="1100"/>
            </a:pPr>
            <a:r>
              <a:rPr lang="en-US" sz="2299" i="1">
                <a:solidFill>
                  <a:srgbClr val="F2F2F2"/>
                </a:solidFill>
                <a:latin typeface="Merriweather"/>
                <a:ea typeface="Merriweather"/>
                <a:cs typeface="Merriweather"/>
                <a:sym typeface="Merriweather"/>
              </a:rPr>
              <a:t>“This is a quote. </a:t>
            </a:r>
            <a:r>
              <a:rPr lang="en-US" sz="2299" i="1" dirty="0">
                <a:solidFill>
                  <a:srgbClr val="F2F2F2"/>
                </a:solidFill>
                <a:latin typeface="Merriweather"/>
                <a:ea typeface="Merriweather"/>
                <a:cs typeface="Merriweather"/>
                <a:sym typeface="Merriweather"/>
              </a:rPr>
              <a:t>Words full of wisdom that someone important said and can make the reader get inspired.”</a:t>
            </a:r>
            <a:endParaRPr sz="2299" i="1" dirty="0">
              <a:solidFill>
                <a:srgbClr val="F2F2F2"/>
              </a:solidFill>
              <a:latin typeface="Merriweather"/>
              <a:ea typeface="Merriweather"/>
              <a:cs typeface="Merriweather"/>
              <a:sym typeface="Merriweather"/>
            </a:endParaRPr>
          </a:p>
          <a:p>
            <a:pPr algn="ctr"/>
            <a:endParaRPr sz="2299" i="1" dirty="0">
              <a:solidFill>
                <a:srgbClr val="F2F2F2"/>
              </a:solidFill>
              <a:latin typeface="Merriweather"/>
              <a:ea typeface="Merriweather"/>
              <a:cs typeface="Merriweather"/>
              <a:sym typeface="Merriweather"/>
            </a:endParaRPr>
          </a:p>
        </p:txBody>
      </p:sp>
      <p:sp>
        <p:nvSpPr>
          <p:cNvPr id="403" name="Google Shape;403;p44"/>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7.</a:t>
            </a:r>
            <a:endParaRPr sz="2801" b="1">
              <a:solidFill>
                <a:schemeClr val="lt1"/>
              </a:solidFill>
              <a:latin typeface="Montserrat"/>
              <a:ea typeface="Montserrat"/>
              <a:cs typeface="Montserrat"/>
              <a:sym typeface="Montserrat"/>
            </a:endParaRPr>
          </a:p>
        </p:txBody>
      </p:sp>
      <p:sp>
        <p:nvSpPr>
          <p:cNvPr id="2" name="Picture Placeholder 1"/>
          <p:cNvSpPr>
            <a:spLocks noGrp="1"/>
          </p:cNvSpPr>
          <p:nvPr>
            <p:ph type="pic" sz="quarter" idx="11"/>
          </p:nvPr>
        </p:nvSpPr>
        <p:spPr/>
      </p:sp>
      <p:sp>
        <p:nvSpPr>
          <p:cNvPr id="3" name="Picture Placeholder 2"/>
          <p:cNvSpPr>
            <a:spLocks noGrp="1"/>
          </p:cNvSpPr>
          <p:nvPr>
            <p:ph type="pic" sz="quarter" idx="12"/>
          </p:nvPr>
        </p:nvSpPr>
        <p:spPr/>
      </p:sp>
      <p:sp>
        <p:nvSpPr>
          <p:cNvPr id="4" name="Picture Placeholder 3"/>
          <p:cNvSpPr>
            <a:spLocks noGrp="1"/>
          </p:cNvSpPr>
          <p:nvPr>
            <p:ph type="pic" sz="quarter" idx="13"/>
          </p:nvPr>
        </p:nvSpPr>
        <p:spPr/>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45"/>
          <p:cNvSpPr txBox="1"/>
          <p:nvPr/>
        </p:nvSpPr>
        <p:spPr>
          <a:xfrm>
            <a:off x="250651" y="938888"/>
            <a:ext cx="10307401" cy="831083"/>
          </a:xfrm>
          <a:prstGeom prst="rect">
            <a:avLst/>
          </a:prstGeom>
          <a:noFill/>
          <a:ln>
            <a:noFill/>
          </a:ln>
        </p:spPr>
        <p:txBody>
          <a:bodyPr spcFirstLastPara="1" wrap="square" lIns="91425" tIns="45699" rIns="91425" bIns="45699" anchor="ctr" anchorCtr="0">
            <a:spAutoFit/>
          </a:bodyPr>
          <a:lstStyle/>
          <a:p>
            <a:r>
              <a:rPr lang="en-US" sz="4801">
                <a:solidFill>
                  <a:schemeClr val="lt1"/>
                </a:solidFill>
                <a:latin typeface="Montserrat Black"/>
                <a:ea typeface="Montserrat Black"/>
                <a:cs typeface="Montserrat Black"/>
                <a:sym typeface="Montserrat Black"/>
              </a:rPr>
              <a:t>Table Of Content</a:t>
            </a:r>
            <a:endParaRPr sz="4801">
              <a:solidFill>
                <a:schemeClr val="lt1"/>
              </a:solidFill>
              <a:latin typeface="Montserrat Black"/>
              <a:ea typeface="Montserrat Black"/>
              <a:cs typeface="Montserrat Black"/>
              <a:sym typeface="Montserrat Black"/>
            </a:endParaRPr>
          </a:p>
        </p:txBody>
      </p:sp>
      <p:sp>
        <p:nvSpPr>
          <p:cNvPr id="409" name="Google Shape;409;p45"/>
          <p:cNvSpPr txBox="1">
            <a:spLocks noGrp="1"/>
          </p:cNvSpPr>
          <p:nvPr>
            <p:ph type="subTitle" idx="1"/>
          </p:nvPr>
        </p:nvSpPr>
        <p:spPr>
          <a:xfrm>
            <a:off x="2429277" y="4028527"/>
            <a:ext cx="3441300" cy="486000"/>
          </a:xfrm>
          <a:prstGeom prst="rect">
            <a:avLst/>
          </a:prstGeom>
        </p:spPr>
        <p:txBody>
          <a:bodyPr spcFirstLastPara="1" wrap="square" lIns="91425" tIns="45699" rIns="91425" bIns="45699" anchor="t" anchorCtr="0">
            <a:noAutofit/>
          </a:bodyPr>
          <a:lstStyle/>
          <a:p>
            <a:pPr marL="0" indent="0"/>
            <a:r>
              <a:rPr lang="en-US" sz="2800" b="1" dirty="0">
                <a:latin typeface="Montserrat"/>
                <a:ea typeface="Montserrat"/>
                <a:cs typeface="Montserrat"/>
                <a:sym typeface="Montserrat"/>
              </a:rPr>
              <a:t>01. Mercury</a:t>
            </a:r>
            <a:endParaRPr sz="2800" b="1" dirty="0">
              <a:latin typeface="Montserrat"/>
              <a:ea typeface="Montserrat"/>
              <a:cs typeface="Montserrat"/>
              <a:sym typeface="Montserrat"/>
            </a:endParaRPr>
          </a:p>
        </p:txBody>
      </p:sp>
      <p:sp>
        <p:nvSpPr>
          <p:cNvPr id="410" name="Google Shape;410;p45"/>
          <p:cNvSpPr txBox="1">
            <a:spLocks noGrp="1"/>
          </p:cNvSpPr>
          <p:nvPr>
            <p:ph type="body" idx="2"/>
          </p:nvPr>
        </p:nvSpPr>
        <p:spPr>
          <a:xfrm>
            <a:off x="2800248" y="4785651"/>
            <a:ext cx="7739701" cy="2028600"/>
          </a:xfrm>
          <a:prstGeom prst="rect">
            <a:avLst/>
          </a:prstGeom>
        </p:spPr>
        <p:txBody>
          <a:bodyPr spcFirstLastPara="1" wrap="square" lIns="91425" tIns="45699" rIns="91425" bIns="45699" anchor="t" anchorCtr="0">
            <a:normAutofit/>
          </a:bodyPr>
          <a:lstStyle/>
          <a:p>
            <a:pPr marL="0" indent="0">
              <a:buNone/>
            </a:pPr>
            <a:r>
              <a:rPr lang="en-US" sz="2400"/>
              <a:t>Time for another Keynote presentation? Or maybe it's your first one, and your hands are already sweating at the thought of having to speak in front of a crowd.</a:t>
            </a:r>
            <a:endParaRPr sz="2400"/>
          </a:p>
        </p:txBody>
      </p:sp>
      <p:sp>
        <p:nvSpPr>
          <p:cNvPr id="411" name="Google Shape;411;p45"/>
          <p:cNvSpPr txBox="1">
            <a:spLocks noGrp="1"/>
          </p:cNvSpPr>
          <p:nvPr>
            <p:ph type="subTitle" idx="3"/>
          </p:nvPr>
        </p:nvSpPr>
        <p:spPr>
          <a:xfrm>
            <a:off x="12642901" y="4028527"/>
            <a:ext cx="3441300" cy="486000"/>
          </a:xfrm>
          <a:prstGeom prst="rect">
            <a:avLst/>
          </a:prstGeom>
        </p:spPr>
        <p:txBody>
          <a:bodyPr spcFirstLastPara="1" wrap="square" lIns="91425" tIns="45699" rIns="91425" bIns="45699" anchor="t" anchorCtr="0">
            <a:noAutofit/>
          </a:bodyPr>
          <a:lstStyle/>
          <a:p>
            <a:pPr marL="0" indent="0"/>
            <a:r>
              <a:rPr lang="en-US" sz="2800"/>
              <a:t>02. Jupiter</a:t>
            </a:r>
            <a:endParaRPr sz="2800"/>
          </a:p>
        </p:txBody>
      </p:sp>
      <p:sp>
        <p:nvSpPr>
          <p:cNvPr id="412" name="Google Shape;412;p45"/>
          <p:cNvSpPr txBox="1">
            <a:spLocks noGrp="1"/>
          </p:cNvSpPr>
          <p:nvPr>
            <p:ph type="body" idx="4"/>
          </p:nvPr>
        </p:nvSpPr>
        <p:spPr>
          <a:xfrm>
            <a:off x="12795300" y="4818051"/>
            <a:ext cx="7895101" cy="1963800"/>
          </a:xfrm>
          <a:prstGeom prst="rect">
            <a:avLst/>
          </a:prstGeom>
        </p:spPr>
        <p:txBody>
          <a:bodyPr spcFirstLastPara="1" wrap="square" lIns="91425" tIns="45699" rIns="91425" bIns="45699" anchor="t" anchorCtr="0">
            <a:normAutofit/>
          </a:bodyPr>
          <a:lstStyle/>
          <a:p>
            <a:pPr marL="0" indent="0">
              <a:buNone/>
            </a:pPr>
            <a:r>
              <a:rPr lang="en-US"/>
              <a:t>Time for another Keynote presentation? Or maybe it's your first one, and your hands are already sweating at the thought of having to speak in front of a crowd.</a:t>
            </a:r>
            <a:endParaRPr/>
          </a:p>
        </p:txBody>
      </p:sp>
      <p:sp>
        <p:nvSpPr>
          <p:cNvPr id="413" name="Google Shape;413;p45"/>
          <p:cNvSpPr txBox="1">
            <a:spLocks noGrp="1"/>
          </p:cNvSpPr>
          <p:nvPr>
            <p:ph type="subTitle" idx="5"/>
          </p:nvPr>
        </p:nvSpPr>
        <p:spPr>
          <a:xfrm>
            <a:off x="2581676" y="8189201"/>
            <a:ext cx="3441300" cy="486000"/>
          </a:xfrm>
          <a:prstGeom prst="rect">
            <a:avLst/>
          </a:prstGeom>
        </p:spPr>
        <p:txBody>
          <a:bodyPr spcFirstLastPara="1" wrap="square" lIns="91425" tIns="45699" rIns="91425" bIns="45699" anchor="t" anchorCtr="0">
            <a:noAutofit/>
          </a:bodyPr>
          <a:lstStyle/>
          <a:p>
            <a:pPr marL="0" indent="0"/>
            <a:r>
              <a:rPr lang="en-US" sz="2800"/>
              <a:t>03. Saturn</a:t>
            </a:r>
            <a:endParaRPr sz="2800"/>
          </a:p>
        </p:txBody>
      </p:sp>
      <p:sp>
        <p:nvSpPr>
          <p:cNvPr id="414" name="Google Shape;414;p45"/>
          <p:cNvSpPr txBox="1">
            <a:spLocks noGrp="1"/>
          </p:cNvSpPr>
          <p:nvPr>
            <p:ph type="body" idx="6"/>
          </p:nvPr>
        </p:nvSpPr>
        <p:spPr>
          <a:xfrm>
            <a:off x="2800250" y="8978725"/>
            <a:ext cx="7895101" cy="1963800"/>
          </a:xfrm>
          <a:prstGeom prst="rect">
            <a:avLst/>
          </a:prstGeom>
        </p:spPr>
        <p:txBody>
          <a:bodyPr spcFirstLastPara="1" wrap="square" lIns="91425" tIns="45699" rIns="91425" bIns="45699" anchor="t" anchorCtr="0">
            <a:normAutofit/>
          </a:bodyPr>
          <a:lstStyle/>
          <a:p>
            <a:pPr marL="0" indent="0">
              <a:buNone/>
            </a:pPr>
            <a:r>
              <a:rPr lang="en-US"/>
              <a:t>Time for another Keynote presentation? Or maybe it's your first one, and your hands are already sweating at the thought of having to speak in front of a crowd.</a:t>
            </a:r>
            <a:endParaRPr/>
          </a:p>
          <a:p>
            <a:pPr marL="0" indent="0">
              <a:buNone/>
            </a:pPr>
            <a:endParaRPr/>
          </a:p>
        </p:txBody>
      </p:sp>
      <p:sp>
        <p:nvSpPr>
          <p:cNvPr id="415" name="Google Shape;415;p45"/>
          <p:cNvSpPr txBox="1">
            <a:spLocks noGrp="1"/>
          </p:cNvSpPr>
          <p:nvPr>
            <p:ph type="subTitle" idx="7"/>
          </p:nvPr>
        </p:nvSpPr>
        <p:spPr>
          <a:xfrm>
            <a:off x="12795302" y="8189201"/>
            <a:ext cx="3441300" cy="486000"/>
          </a:xfrm>
          <a:prstGeom prst="rect">
            <a:avLst/>
          </a:prstGeom>
        </p:spPr>
        <p:txBody>
          <a:bodyPr spcFirstLastPara="1" wrap="square" lIns="91425" tIns="45699" rIns="91425" bIns="45699" anchor="t" anchorCtr="0">
            <a:noAutofit/>
          </a:bodyPr>
          <a:lstStyle/>
          <a:p>
            <a:pPr marL="0" indent="0"/>
            <a:r>
              <a:rPr lang="en-US" sz="2800"/>
              <a:t>04. Mars</a:t>
            </a:r>
            <a:endParaRPr sz="2800"/>
          </a:p>
        </p:txBody>
      </p:sp>
      <p:sp>
        <p:nvSpPr>
          <p:cNvPr id="416" name="Google Shape;416;p45"/>
          <p:cNvSpPr txBox="1">
            <a:spLocks noGrp="1"/>
          </p:cNvSpPr>
          <p:nvPr>
            <p:ph type="body" idx="8"/>
          </p:nvPr>
        </p:nvSpPr>
        <p:spPr>
          <a:xfrm>
            <a:off x="12938300" y="8978725"/>
            <a:ext cx="7895101" cy="1963800"/>
          </a:xfrm>
          <a:prstGeom prst="rect">
            <a:avLst/>
          </a:prstGeom>
        </p:spPr>
        <p:txBody>
          <a:bodyPr spcFirstLastPara="1" wrap="square" lIns="91425" tIns="45699" rIns="91425" bIns="45699" anchor="t" anchorCtr="0">
            <a:normAutofit/>
          </a:bodyPr>
          <a:lstStyle/>
          <a:p>
            <a:pPr marL="0" indent="0">
              <a:buNone/>
            </a:pPr>
            <a:r>
              <a:rPr lang="en-US"/>
              <a:t>Time for another Keynote presentation? Or maybe it's your first one, and your hands are already sweating at the thought of having to speak in front of a crowd.</a:t>
            </a:r>
            <a:endParaRPr/>
          </a:p>
          <a:p>
            <a:pPr marL="0" indent="0">
              <a:buNone/>
            </a:pPr>
            <a:endParaRPr/>
          </a:p>
        </p:txBody>
      </p:sp>
      <p:sp>
        <p:nvSpPr>
          <p:cNvPr id="417" name="Google Shape;417;p45"/>
          <p:cNvSpPr/>
          <p:nvPr/>
        </p:nvSpPr>
        <p:spPr>
          <a:xfrm>
            <a:off x="10386351" y="3589324"/>
            <a:ext cx="1153799" cy="1153799"/>
          </a:xfrm>
          <a:prstGeom prst="roundRect">
            <a:avLst>
              <a:gd name="adj" fmla="val 16667"/>
            </a:avLst>
          </a:prstGeom>
          <a:solidFill>
            <a:srgbClr val="073763"/>
          </a:solidFill>
          <a:ln>
            <a:noFill/>
          </a:ln>
        </p:spPr>
        <p:txBody>
          <a:bodyPr spcFirstLastPara="1" wrap="square" lIns="91425" tIns="91425" rIns="91425" bIns="91425" anchor="ctr" anchorCtr="0">
            <a:noAutofit/>
          </a:bodyPr>
          <a:lstStyle/>
          <a:p>
            <a:endParaRPr sz="526"/>
          </a:p>
        </p:txBody>
      </p:sp>
      <p:sp>
        <p:nvSpPr>
          <p:cNvPr id="418" name="Google Shape;418;p45"/>
          <p:cNvSpPr/>
          <p:nvPr/>
        </p:nvSpPr>
        <p:spPr>
          <a:xfrm>
            <a:off x="20441377" y="3589324"/>
            <a:ext cx="1153799" cy="1153799"/>
          </a:xfrm>
          <a:prstGeom prst="roundRect">
            <a:avLst>
              <a:gd name="adj" fmla="val 16667"/>
            </a:avLst>
          </a:prstGeom>
          <a:solidFill>
            <a:srgbClr val="073763"/>
          </a:solidFill>
          <a:ln>
            <a:noFill/>
          </a:ln>
        </p:spPr>
        <p:txBody>
          <a:bodyPr spcFirstLastPara="1" wrap="square" lIns="91425" tIns="91425" rIns="91425" bIns="91425" anchor="ctr" anchorCtr="0">
            <a:noAutofit/>
          </a:bodyPr>
          <a:lstStyle/>
          <a:p>
            <a:endParaRPr sz="526"/>
          </a:p>
        </p:txBody>
      </p:sp>
      <p:sp>
        <p:nvSpPr>
          <p:cNvPr id="419" name="Google Shape;419;p45"/>
          <p:cNvSpPr/>
          <p:nvPr/>
        </p:nvSpPr>
        <p:spPr>
          <a:xfrm>
            <a:off x="20441377" y="7723250"/>
            <a:ext cx="1153799" cy="1153799"/>
          </a:xfrm>
          <a:prstGeom prst="roundRect">
            <a:avLst>
              <a:gd name="adj" fmla="val 16667"/>
            </a:avLst>
          </a:prstGeom>
          <a:solidFill>
            <a:srgbClr val="073763"/>
          </a:solidFill>
          <a:ln>
            <a:noFill/>
          </a:ln>
        </p:spPr>
        <p:txBody>
          <a:bodyPr spcFirstLastPara="1" wrap="square" lIns="91425" tIns="91425" rIns="91425" bIns="91425" anchor="ctr" anchorCtr="0">
            <a:noAutofit/>
          </a:bodyPr>
          <a:lstStyle/>
          <a:p>
            <a:endParaRPr sz="526"/>
          </a:p>
        </p:txBody>
      </p:sp>
      <p:sp>
        <p:nvSpPr>
          <p:cNvPr id="420" name="Google Shape;420;p45"/>
          <p:cNvSpPr/>
          <p:nvPr/>
        </p:nvSpPr>
        <p:spPr>
          <a:xfrm>
            <a:off x="10386351" y="7723250"/>
            <a:ext cx="1153799" cy="1153799"/>
          </a:xfrm>
          <a:prstGeom prst="roundRect">
            <a:avLst>
              <a:gd name="adj" fmla="val 16667"/>
            </a:avLst>
          </a:prstGeom>
          <a:solidFill>
            <a:srgbClr val="073763"/>
          </a:solidFill>
          <a:ln>
            <a:noFill/>
          </a:ln>
        </p:spPr>
        <p:txBody>
          <a:bodyPr spcFirstLastPara="1" wrap="square" lIns="91425" tIns="91425" rIns="91425" bIns="91425" anchor="ctr" anchorCtr="0">
            <a:noAutofit/>
          </a:bodyPr>
          <a:lstStyle/>
          <a:p>
            <a:endParaRPr sz="526"/>
          </a:p>
        </p:txBody>
      </p:sp>
      <p:pic>
        <p:nvPicPr>
          <p:cNvPr id="421" name="Google Shape;421;p45"/>
          <p:cNvPicPr preferRelativeResize="0"/>
          <p:nvPr/>
        </p:nvPicPr>
        <p:blipFill>
          <a:blip r:embed="rId3">
            <a:alphaModFix/>
          </a:blip>
          <a:stretch>
            <a:fillRect/>
          </a:stretch>
        </p:blipFill>
        <p:spPr>
          <a:xfrm>
            <a:off x="10650825" y="3809166"/>
            <a:ext cx="624841" cy="714104"/>
          </a:xfrm>
          <a:prstGeom prst="rect">
            <a:avLst/>
          </a:prstGeom>
          <a:noFill/>
          <a:ln>
            <a:noFill/>
          </a:ln>
        </p:spPr>
      </p:pic>
      <p:pic>
        <p:nvPicPr>
          <p:cNvPr id="422" name="Google Shape;422;p45"/>
          <p:cNvPicPr preferRelativeResize="0"/>
          <p:nvPr/>
        </p:nvPicPr>
        <p:blipFill>
          <a:blip r:embed="rId4">
            <a:alphaModFix/>
          </a:blip>
          <a:stretch>
            <a:fillRect/>
          </a:stretch>
        </p:blipFill>
        <p:spPr>
          <a:xfrm>
            <a:off x="20667751" y="3892380"/>
            <a:ext cx="701039" cy="547687"/>
          </a:xfrm>
          <a:prstGeom prst="rect">
            <a:avLst/>
          </a:prstGeom>
          <a:noFill/>
          <a:ln>
            <a:noFill/>
          </a:ln>
        </p:spPr>
      </p:pic>
      <p:pic>
        <p:nvPicPr>
          <p:cNvPr id="423" name="Google Shape;423;p45"/>
          <p:cNvPicPr preferRelativeResize="0"/>
          <p:nvPr/>
        </p:nvPicPr>
        <p:blipFill>
          <a:blip r:embed="rId5">
            <a:alphaModFix/>
          </a:blip>
          <a:stretch>
            <a:fillRect/>
          </a:stretch>
        </p:blipFill>
        <p:spPr>
          <a:xfrm>
            <a:off x="10612726" y="8022652"/>
            <a:ext cx="701039" cy="554990"/>
          </a:xfrm>
          <a:prstGeom prst="rect">
            <a:avLst/>
          </a:prstGeom>
          <a:noFill/>
          <a:ln>
            <a:noFill/>
          </a:ln>
        </p:spPr>
      </p:pic>
      <p:pic>
        <p:nvPicPr>
          <p:cNvPr id="424" name="Google Shape;424;p45"/>
          <p:cNvPicPr preferRelativeResize="0"/>
          <p:nvPr/>
        </p:nvPicPr>
        <p:blipFill>
          <a:blip r:embed="rId6">
            <a:alphaModFix/>
          </a:blip>
          <a:stretch>
            <a:fillRect/>
          </a:stretch>
        </p:blipFill>
        <p:spPr>
          <a:xfrm>
            <a:off x="20713476" y="7995352"/>
            <a:ext cx="609601" cy="609601"/>
          </a:xfrm>
          <a:prstGeom prst="rect">
            <a:avLst/>
          </a:prstGeom>
          <a:noFill/>
          <a:ln>
            <a:noFill/>
          </a:ln>
        </p:spPr>
      </p:pic>
      <p:sp>
        <p:nvSpPr>
          <p:cNvPr id="425" name="Google Shape;425;p45"/>
          <p:cNvSpPr txBox="1"/>
          <p:nvPr/>
        </p:nvSpPr>
        <p:spPr>
          <a:xfrm>
            <a:off x="0" y="12692700"/>
            <a:ext cx="1063500" cy="1023300"/>
          </a:xfrm>
          <a:prstGeom prst="rect">
            <a:avLst/>
          </a:prstGeom>
          <a:noFill/>
          <a:ln>
            <a:noFill/>
          </a:ln>
        </p:spPr>
        <p:txBody>
          <a:bodyPr spcFirstLastPara="1" wrap="square" lIns="91425" tIns="91425" rIns="91425" bIns="91425" anchor="ctr" anchorCtr="0">
            <a:noAutofit/>
          </a:bodyPr>
          <a:lstStyle/>
          <a:p>
            <a:pPr algn="ctr"/>
            <a:r>
              <a:rPr lang="en-US" sz="2801" b="1">
                <a:solidFill>
                  <a:schemeClr val="lt1"/>
                </a:solidFill>
                <a:latin typeface="Montserrat"/>
                <a:ea typeface="Montserrat"/>
                <a:cs typeface="Montserrat"/>
                <a:sym typeface="Montserrat"/>
              </a:rPr>
              <a:t>8.</a:t>
            </a:r>
            <a:endParaRPr sz="2801" b="1">
              <a:solidFill>
                <a:schemeClr val="lt1"/>
              </a:solidFill>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37557E"/>
      </a:dk2>
      <a:lt2>
        <a:srgbClr val="E7E6E6"/>
      </a:lt2>
      <a:accent1>
        <a:srgbClr val="5FA3E0"/>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3266</Words>
  <Application>Microsoft Macintosh PowerPoint</Application>
  <PresentationFormat>Custom</PresentationFormat>
  <Paragraphs>276</Paragraphs>
  <Slides>35</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Calibri</vt:lpstr>
      <vt:lpstr>Arial</vt:lpstr>
      <vt:lpstr>Merriweather</vt:lpstr>
      <vt:lpstr>Montserrat</vt:lpstr>
      <vt:lpstr>Montserrat Black</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8</cp:revision>
  <dcterms:modified xsi:type="dcterms:W3CDTF">2021-02-26T07:09:06Z</dcterms:modified>
</cp:coreProperties>
</file>