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682" r:id="rId4"/>
  </p:sldMasterIdLst>
  <p:notesMasterIdLst>
    <p:notesMasterId r:id="rId23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88" r:id="rId16"/>
    <p:sldId id="268" r:id="rId17"/>
    <p:sldId id="269" r:id="rId18"/>
    <p:sldId id="270" r:id="rId19"/>
    <p:sldId id="290" r:id="rId20"/>
    <p:sldId id="289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2357C-81DB-4D59-A23D-D14A6DF8CA8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24087-53B6-443F-B602-78C6BEDF1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89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378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66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422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057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763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034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482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223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342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54060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62E484-0924-4E6D-A4E6-CBA5956EBD93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19C908-EBFD-4801-9AEE-5D20B0983C1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0991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1DB1F8-DFF6-40BD-ABA8-76130196DA82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BABA22-0082-4CB7-89FC-E587E1DE374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56533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8759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6342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4454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86041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294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805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17264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130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3330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018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2235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367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338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4122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483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2004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9767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447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50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82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694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70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54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69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86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34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8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90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wav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3.wdp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24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31" Type="http://schemas.openxmlformats.org/officeDocument/2006/relationships/image" Target="../media/image18.png"/><Relationship Id="rId4" Type="http://schemas.openxmlformats.org/officeDocument/2006/relationships/image" Target="../media/image4.jpe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2.wdp"/><Relationship Id="rId30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7.png"/><Relationship Id="rId18" Type="http://schemas.openxmlformats.org/officeDocument/2006/relationships/image" Target="../media/image11.png"/><Relationship Id="rId26" Type="http://schemas.openxmlformats.org/officeDocument/2006/relationships/image" Target="../media/image32.png"/><Relationship Id="rId39" Type="http://schemas.openxmlformats.org/officeDocument/2006/relationships/image" Target="../media/image38.png"/><Relationship Id="rId3" Type="http://schemas.openxmlformats.org/officeDocument/2006/relationships/image" Target="../media/image22.png"/><Relationship Id="rId21" Type="http://schemas.microsoft.com/office/2007/relationships/hdphoto" Target="../media/hdphoto20.wdp"/><Relationship Id="rId34" Type="http://schemas.microsoft.com/office/2007/relationships/hdphoto" Target="../media/hdphoto24.wdp"/><Relationship Id="rId42" Type="http://schemas.microsoft.com/office/2007/relationships/hdphoto" Target="../media/hdphoto28.wdp"/><Relationship Id="rId7" Type="http://schemas.openxmlformats.org/officeDocument/2006/relationships/image" Target="../media/image24.png"/><Relationship Id="rId12" Type="http://schemas.microsoft.com/office/2007/relationships/hdphoto" Target="../media/hdphoto19.wdp"/><Relationship Id="rId17" Type="http://schemas.openxmlformats.org/officeDocument/2006/relationships/image" Target="../media/image29.png"/><Relationship Id="rId25" Type="http://schemas.microsoft.com/office/2007/relationships/hdphoto" Target="../media/hdphoto21.wdp"/><Relationship Id="rId33" Type="http://schemas.openxmlformats.org/officeDocument/2006/relationships/image" Target="../media/image35.png"/><Relationship Id="rId38" Type="http://schemas.microsoft.com/office/2007/relationships/hdphoto" Target="../media/hdphoto26.wdp"/><Relationship Id="rId2" Type="http://schemas.openxmlformats.org/officeDocument/2006/relationships/image" Target="../media/image19.jpe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microsoft.com/office/2007/relationships/hdphoto" Target="../media/hdphoto12.wdp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6.png"/><Relationship Id="rId24" Type="http://schemas.openxmlformats.org/officeDocument/2006/relationships/image" Target="../media/image31.png"/><Relationship Id="rId32" Type="http://schemas.microsoft.com/office/2007/relationships/hdphoto" Target="../media/hdphoto23.wdp"/><Relationship Id="rId37" Type="http://schemas.openxmlformats.org/officeDocument/2006/relationships/image" Target="../media/image37.png"/><Relationship Id="rId40" Type="http://schemas.microsoft.com/office/2007/relationships/hdphoto" Target="../media/hdphoto27.wdp"/><Relationship Id="rId5" Type="http://schemas.openxmlformats.org/officeDocument/2006/relationships/image" Target="../media/image23.png"/><Relationship Id="rId15" Type="http://schemas.microsoft.com/office/2007/relationships/hdphoto" Target="../media/hdphoto9.wdp"/><Relationship Id="rId23" Type="http://schemas.microsoft.com/office/2007/relationships/hdphoto" Target="../media/hdphoto11.wdp"/><Relationship Id="rId28" Type="http://schemas.openxmlformats.org/officeDocument/2006/relationships/image" Target="../media/image15.png"/><Relationship Id="rId36" Type="http://schemas.microsoft.com/office/2007/relationships/hdphoto" Target="../media/hdphoto25.wdp"/><Relationship Id="rId10" Type="http://schemas.microsoft.com/office/2007/relationships/hdphoto" Target="../media/hdphoto18.wdp"/><Relationship Id="rId19" Type="http://schemas.microsoft.com/office/2007/relationships/hdphoto" Target="../media/hdphoto8.wdp"/><Relationship Id="rId31" Type="http://schemas.openxmlformats.org/officeDocument/2006/relationships/image" Target="../media/image34.png"/><Relationship Id="rId4" Type="http://schemas.microsoft.com/office/2007/relationships/hdphoto" Target="../media/hdphoto15.wdp"/><Relationship Id="rId9" Type="http://schemas.openxmlformats.org/officeDocument/2006/relationships/image" Target="../media/image25.png"/><Relationship Id="rId14" Type="http://schemas.openxmlformats.org/officeDocument/2006/relationships/image" Target="../media/image12.png"/><Relationship Id="rId22" Type="http://schemas.openxmlformats.org/officeDocument/2006/relationships/image" Target="../media/image14.png"/><Relationship Id="rId27" Type="http://schemas.microsoft.com/office/2007/relationships/hdphoto" Target="../media/hdphoto22.wdp"/><Relationship Id="rId30" Type="http://schemas.openxmlformats.org/officeDocument/2006/relationships/image" Target="../media/image33.png"/><Relationship Id="rId35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ổng hợp hình ảnh xin chào cho bài thuyết trình Powerpoint - Th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82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414" y="0"/>
            <a:ext cx="6514937" cy="674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82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lstStyle/>
          <a:p>
            <a:pPr eaLnBrk="1" hangingPunct="1">
              <a:buClrTx/>
              <a:buSzTx/>
              <a:buFont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Tx/>
              <a:buSz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4"/>
          <a:srcRect t="3935" r="114" b="7533"/>
          <a:stretch>
            <a:fillRect/>
          </a:stretch>
        </p:blipFill>
        <p:spPr>
          <a:xfrm>
            <a:off x="0" y="30163"/>
            <a:ext cx="12215813" cy="6827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0" name="TextBox 12"/>
          <p:cNvSpPr txBox="1"/>
          <p:nvPr/>
        </p:nvSpPr>
        <p:spPr>
          <a:xfrm>
            <a:off x="2385848" y="1382713"/>
            <a:ext cx="8040414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Các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bạn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nhỏ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chuẩn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bị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gì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cho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bài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học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cuối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năm</a:t>
            </a:r>
            <a:endParaRPr kumimoji="0" lang="en-US" altLang="x-none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47393" y="3281582"/>
            <a:ext cx="5665076" cy="97746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UTM Avo" panose="02040603050506020204" pitchFamily="18" charset="0"/>
              </a:rPr>
              <a:t>Làm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những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chiếc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túi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bí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mật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59788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lstStyle/>
          <a:p>
            <a:pPr eaLnBrk="1" hangingPunct="1">
              <a:buClrTx/>
              <a:buSzTx/>
              <a:buFont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Tx/>
              <a:buSz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4"/>
          <a:srcRect t="3935" r="114" b="7533"/>
          <a:stretch>
            <a:fillRect/>
          </a:stretch>
        </p:blipFill>
        <p:spPr>
          <a:xfrm>
            <a:off x="0" y="30163"/>
            <a:ext cx="12215813" cy="6827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0" name="TextBox 12"/>
          <p:cNvSpPr txBox="1"/>
          <p:nvPr/>
        </p:nvSpPr>
        <p:spPr>
          <a:xfrm>
            <a:off x="2207173" y="1386176"/>
            <a:ext cx="8303172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Vì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sao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khi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tạm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biệt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thầy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giáo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,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mắt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bạn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nào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cũng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x-none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đỏ</a:t>
            </a:r>
            <a:r>
              <a:rPr kumimoji="0" lang="en-US" altLang="x-none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hoe</a:t>
            </a:r>
            <a:endParaRPr kumimoji="0" lang="en-US" altLang="x-none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47393" y="3281582"/>
            <a:ext cx="5665076" cy="97746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buồn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3881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lstStyle/>
          <a:p>
            <a:pPr eaLnBrk="1" hangingPunct="1">
              <a:buClrTx/>
              <a:buSzTx/>
              <a:buFont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Tx/>
              <a:buSz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3"/>
          <a:srcRect t="3935" r="114" b="7533"/>
          <a:stretch>
            <a:fillRect/>
          </a:stretch>
        </p:blipFill>
        <p:spPr>
          <a:xfrm>
            <a:off x="0" y="30163"/>
            <a:ext cx="12215813" cy="6827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927" y="2001838"/>
            <a:ext cx="8848725" cy="2314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550" y="2001838"/>
            <a:ext cx="9081102" cy="214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201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lstStyle/>
          <a:p>
            <a:pPr eaLnBrk="1" hangingPunct="1">
              <a:buClrTx/>
              <a:buSzTx/>
              <a:buFont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Tx/>
              <a:buSz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3"/>
          <a:srcRect t="3935" r="114" b="7533"/>
          <a:stretch>
            <a:fillRect/>
          </a:stretch>
        </p:blipFill>
        <p:spPr>
          <a:xfrm>
            <a:off x="0" y="30163"/>
            <a:ext cx="12215813" cy="6827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43" y="1828304"/>
            <a:ext cx="11239500" cy="224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223" y="2080716"/>
            <a:ext cx="1098232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8085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lstStyle/>
          <a:p>
            <a:pPr eaLnBrk="1" hangingPunct="1">
              <a:buClrTx/>
              <a:buSzTx/>
              <a:buFontTx/>
            </a:pPr>
            <a:r>
              <a:rPr lang="en-US" altLang="zh-CN" kern="1200" dirty="0">
                <a:latin typeface="Arial" panose="020B0604020202020204" pitchFamily="34" charset="0"/>
                <a:ea typeface="Microsoft YaHei" panose="020B0503020204020204" charset="-122"/>
                <a:cs typeface="+mj-cs"/>
                <a:sym typeface="Arial" panose="020B0604020202020204" pitchFamily="34" charset="0"/>
              </a:rPr>
              <a:t>bbbbbbbb</a:t>
            </a: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Tx/>
              <a:buSz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4"/>
          <a:srcRect t="3935" r="114" b="7533"/>
          <a:stretch>
            <a:fillRect/>
          </a:stretch>
        </p:blipFill>
        <p:spPr>
          <a:xfrm>
            <a:off x="0" y="30163"/>
            <a:ext cx="12215813" cy="6827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0" name="TextBox 12"/>
          <p:cNvSpPr txBox="1"/>
          <p:nvPr/>
        </p:nvSpPr>
        <p:spPr>
          <a:xfrm>
            <a:off x="3923030" y="1382713"/>
            <a:ext cx="5181600" cy="2799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– Cốc, cốc, cốc!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– Ai gọi đó?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– Tôi là Gió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– Xin mời vào! </a:t>
            </a:r>
          </a:p>
        </p:txBody>
      </p:sp>
    </p:spTree>
    <p:extLst>
      <p:ext uri="{BB962C8B-B14F-4D97-AF65-F5344CB8AC3E}">
        <p14:creationId xmlns:p14="http://schemas.microsoft.com/office/powerpoint/2010/main" val="98555214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5137" y="876300"/>
            <a:ext cx="6245225" cy="624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325" flipH="1">
            <a:off x="4338638" y="320675"/>
            <a:ext cx="6376987" cy="5734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Shape 233"/>
          <p:cNvSpPr/>
          <p:nvPr/>
        </p:nvSpPr>
        <p:spPr>
          <a:xfrm>
            <a:off x="4996498" y="2626906"/>
            <a:ext cx="5588000" cy="1121269"/>
          </a:xfrm>
          <a:prstGeom prst="rect">
            <a:avLst/>
          </a:prstGeom>
          <a:noFill/>
          <a:ln w="12700">
            <a:noFill/>
          </a:ln>
        </p:spPr>
        <p:txBody>
          <a:bodyPr lIns="25400" tIns="25400" rIns="25400" bIns="25400" anchor="ctr" anchorCtr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ctr" defTabSz="41275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仓耳玄三M W05"/>
                <a:cs typeface="+mn-cs"/>
                <a:sym typeface="Lato Regular"/>
              </a:rPr>
              <a:t>Nghe</a:t>
            </a:r>
            <a:r>
              <a:rPr kumimoji="0" lang="en-US" altLang="x-none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仓耳玄三M W05"/>
                <a:cs typeface="+mn-cs"/>
                <a:sym typeface="Lato Regular"/>
              </a:rPr>
              <a:t> </a:t>
            </a:r>
            <a:r>
              <a:rPr kumimoji="0" lang="en-US" altLang="x-none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仓耳玄三M W05"/>
                <a:cs typeface="+mn-cs"/>
                <a:sym typeface="Lato Regular"/>
              </a:rPr>
              <a:t>đọc</a:t>
            </a:r>
            <a:endParaRPr kumimoji="0" lang="en-US" altLang="x-none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ea typeface="仓耳玄三M W05"/>
              <a:cs typeface="+mn-cs"/>
              <a:sym typeface="Lato Regular"/>
            </a:endParaRPr>
          </a:p>
        </p:txBody>
      </p:sp>
      <p:grpSp>
        <p:nvGrpSpPr>
          <p:cNvPr id="6" name="Group 1261"/>
          <p:cNvGrpSpPr/>
          <p:nvPr/>
        </p:nvGrpSpPr>
        <p:grpSpPr>
          <a:xfrm>
            <a:off x="5945188" y="1544638"/>
            <a:ext cx="466725" cy="422275"/>
            <a:chOff x="0" y="0"/>
            <a:chExt cx="935237" cy="845748"/>
          </a:xfrm>
        </p:grpSpPr>
        <p:sp>
          <p:nvSpPr>
            <p:cNvPr id="7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Shape 1260"/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" name="Group 1261"/>
          <p:cNvGrpSpPr/>
          <p:nvPr/>
        </p:nvGrpSpPr>
        <p:grpSpPr>
          <a:xfrm>
            <a:off x="8093075" y="4318000"/>
            <a:ext cx="468313" cy="422275"/>
            <a:chOff x="0" y="0"/>
            <a:chExt cx="935237" cy="845748"/>
          </a:xfrm>
        </p:grpSpPr>
        <p:sp>
          <p:nvSpPr>
            <p:cNvPr id="10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Shape 1260"/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99961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621" y="105102"/>
            <a:ext cx="7893269" cy="675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4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623888" y="260350"/>
            <a:ext cx="10972800" cy="114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lstStyle/>
          <a:p>
            <a:pPr eaLnBrk="1" hangingPunct="1"/>
            <a:endParaRPr lang="en-US" altLang="zh-CN" dirty="0">
              <a:ea typeface="SimSun" panose="02010600030101010101" pitchFamily="2" charset="-122"/>
            </a:endParaRPr>
          </a:p>
        </p:txBody>
      </p:sp>
      <p:pic>
        <p:nvPicPr>
          <p:cNvPr id="20483" name="Content Placeholder 5" descr="slide-ket-thuc-trong-powerpoint-dep-62_103209562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-25400" y="14288"/>
            <a:ext cx="12268200" cy="68849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6188389"/>
      </p:ext>
    </p:extLst>
  </p:cSld>
  <p:clrMapOvr>
    <a:masterClrMapping/>
  </p:clrMapOvr>
  <p:transition spd="slow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1"/>
            <a:ext cx="97155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477" y="4855370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855370"/>
            <a:ext cx="1787353" cy="6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55370"/>
            <a:ext cx="762000" cy="50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55370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2001" y="4828596"/>
            <a:ext cx="914400" cy="5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617703"/>
            <a:ext cx="1474982" cy="26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8915994" y="3730164"/>
            <a:ext cx="1835809" cy="27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43199" y="-838199"/>
            <a:ext cx="9281827" cy="824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8402" y="757012"/>
            <a:ext cx="914399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2158968" y="3290863"/>
            <a:ext cx="1015637" cy="9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24" y="228600"/>
            <a:ext cx="2605877" cy="26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6079" y="1836003"/>
            <a:ext cx="20618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 VỆ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767" y="2916785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01400" y="5362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-635"/>
            <a:ext cx="12191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67055"/>
            <a:ext cx="8458200" cy="51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05836" y="1957907"/>
            <a:ext cx="6608928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đọc đúng các âm, tiếng, từ sau để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khỉ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tặc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515" y="533400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32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2192635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600" y="391492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8258" y="4388914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388914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2005148" y="473480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4659" y="4573299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472440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823087" y="4111014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6220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15" y="3948155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409470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5427" y="4778808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57" y="737962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3601072" y="1393595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216961" y="553658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0709" y="1216296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8866121" y="1559557"/>
            <a:ext cx="1009744" cy="9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05" y="1807804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620" y="2194412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242" y="1322580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40" y="1839697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015" y="2489862"/>
            <a:ext cx="528998" cy="6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40" y="3606061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130463" y="5081489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1" y="375395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3429374" y="534275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53" y="3681413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923253" y="5079248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6" y="446722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7811955" y="549889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6" y="385762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8775334" y="5397714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" action="ppaction://noaction"/>
          </p:cNvPr>
          <p:cNvSpPr/>
          <p:nvPr/>
        </p:nvSpPr>
        <p:spPr>
          <a:xfrm>
            <a:off x="2438401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>
            <a:hlinkClick r:id="" action="ppaction://noaction"/>
          </p:cNvPr>
          <p:cNvSpPr/>
          <p:nvPr/>
        </p:nvSpPr>
        <p:spPr>
          <a:xfrm>
            <a:off x="4056498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>
            <a:hlinkClick r:id="" action="ppaction://noaction"/>
          </p:cNvPr>
          <p:cNvSpPr/>
          <p:nvPr/>
        </p:nvSpPr>
        <p:spPr>
          <a:xfrm>
            <a:off x="6395338" y="3692978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>
            <a:hlinkClick r:id="" action="ppaction://noaction"/>
          </p:cNvPr>
          <p:cNvSpPr/>
          <p:nvPr/>
        </p:nvSpPr>
        <p:spPr>
          <a:xfrm>
            <a:off x="7696201" y="4276725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4693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0222 0.4729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635"/>
            <a:ext cx="12191365" cy="685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115" y="1900535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824605" y="2884805"/>
            <a:ext cx="4735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solidFill>
                  <a:prstClr val="black"/>
                </a:solidFill>
                <a:latin typeface="UTM Avo" panose="02040603050506020204" pitchFamily="18" charset="0"/>
                <a:ea typeface="SimSun" panose="02010600030101010101" pitchFamily="2" charset="-122"/>
                <a:sym typeface="+mn-ea"/>
              </a:rPr>
              <a:t>t</a:t>
            </a: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sym typeface="+mn-ea"/>
              </a:rPr>
              <a:t>rôi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sym typeface="+mn-ea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sym typeface="+mn-ea"/>
              </a:rPr>
              <a:t>chảy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515" y="533400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0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1365" cy="685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425686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676650" y="3430905"/>
            <a:ext cx="500634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sym typeface="+mn-ea"/>
              </a:rPr>
              <a:t>Lưu</a:t>
            </a:r>
            <a:r>
              <a:rPr kumimoji="0" lang="en-US" sz="7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sym typeface="+mn-ea"/>
              </a:rPr>
              <a:t> </a:t>
            </a:r>
            <a:r>
              <a:rPr kumimoji="0" lang="en-US" sz="7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sym typeface="+mn-ea"/>
              </a:rPr>
              <a:t>loát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815" y="544830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62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028" y="2537348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052570" y="3054350"/>
            <a:ext cx="425450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.VnAvant" panose="020B7200000000000000" pitchFamily="34" charset="0"/>
              </a:rPr>
              <a:t>Bẽn</a:t>
            </a:r>
            <a:r>
              <a:rPr kumimoji="0" lang="en-US" sz="6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.VnAvant" panose="020B7200000000000000" pitchFamily="34" charset="0"/>
              </a:rPr>
              <a:t> </a:t>
            </a:r>
            <a:r>
              <a:rPr kumimoji="0" lang="en-US" sz="6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.VnAvant" panose="020B7200000000000000" pitchFamily="34" charset="0"/>
              </a:rPr>
              <a:t>lẽn</a:t>
            </a:r>
            <a:endParaRPr kumimoji="0" lang="en-US" sz="6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cs typeface=".VnAvant" panose="020B7200000000000000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515" y="533400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59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Text Box 4"/>
          <p:cNvSpPr txBox="1"/>
          <p:nvPr/>
        </p:nvSpPr>
        <p:spPr>
          <a:xfrm>
            <a:off x="2743200" y="2921000"/>
            <a:ext cx="6604000" cy="2092877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 err="1" smtClean="0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Ôn</a:t>
            </a:r>
            <a:r>
              <a:rPr lang="en-US" sz="6400" dirty="0" smtClean="0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 </a:t>
            </a:r>
            <a:r>
              <a:rPr lang="en-US" sz="6400" dirty="0" err="1" smtClean="0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tập</a:t>
            </a:r>
            <a:r>
              <a:rPr lang="en-US" sz="6400" dirty="0" smtClean="0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 </a:t>
            </a:r>
            <a:r>
              <a:rPr kumimoji="0" lang="en-US" sz="6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cuối</a:t>
            </a:r>
            <a:r>
              <a:rPr kumimoji="0" lang="en-US" sz="6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 </a:t>
            </a:r>
            <a:r>
              <a:rPr kumimoji="0" lang="en-US" sz="6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năm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091737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5137" y="876300"/>
            <a:ext cx="6245225" cy="624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325" flipH="1">
            <a:off x="4338638" y="320675"/>
            <a:ext cx="6376987" cy="5734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Shape 233"/>
          <p:cNvSpPr/>
          <p:nvPr/>
        </p:nvSpPr>
        <p:spPr>
          <a:xfrm>
            <a:off x="4996498" y="2626906"/>
            <a:ext cx="5588000" cy="1121269"/>
          </a:xfrm>
          <a:prstGeom prst="rect">
            <a:avLst/>
          </a:prstGeom>
          <a:noFill/>
          <a:ln w="12700">
            <a:noFill/>
          </a:ln>
        </p:spPr>
        <p:txBody>
          <a:bodyPr lIns="25400" tIns="25400" rIns="25400" bIns="25400" anchor="ctr" anchorCtr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ctr" defTabSz="41275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仓耳玄三M W05"/>
                <a:cs typeface="+mn-cs"/>
                <a:sym typeface="Lato Regular"/>
              </a:rPr>
              <a:t>Tập</a:t>
            </a:r>
            <a:r>
              <a:rPr kumimoji="0" lang="en-US" altLang="x-none" sz="5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仓耳玄三M W05"/>
                <a:cs typeface="+mn-cs"/>
                <a:sym typeface="Lato Regular"/>
              </a:rPr>
              <a:t> </a:t>
            </a:r>
            <a:r>
              <a:rPr kumimoji="0" lang="en-US" altLang="x-none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仓耳玄三M W05"/>
                <a:cs typeface="+mn-cs"/>
                <a:sym typeface="Lato Regular"/>
              </a:rPr>
              <a:t>đọc</a:t>
            </a:r>
            <a:endParaRPr kumimoji="0" lang="en-US" altLang="x-none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ea typeface="仓耳玄三M W05"/>
              <a:cs typeface="+mn-cs"/>
              <a:sym typeface="Lato Regular"/>
            </a:endParaRPr>
          </a:p>
        </p:txBody>
      </p:sp>
      <p:grpSp>
        <p:nvGrpSpPr>
          <p:cNvPr id="6" name="Group 1261"/>
          <p:cNvGrpSpPr/>
          <p:nvPr/>
        </p:nvGrpSpPr>
        <p:grpSpPr>
          <a:xfrm>
            <a:off x="5945188" y="1544638"/>
            <a:ext cx="466725" cy="422275"/>
            <a:chOff x="0" y="0"/>
            <a:chExt cx="935237" cy="845748"/>
          </a:xfrm>
        </p:grpSpPr>
        <p:sp>
          <p:nvSpPr>
            <p:cNvPr id="7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Shape 1260"/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" name="Group 1261"/>
          <p:cNvGrpSpPr/>
          <p:nvPr/>
        </p:nvGrpSpPr>
        <p:grpSpPr>
          <a:xfrm>
            <a:off x="8093075" y="4318000"/>
            <a:ext cx="468313" cy="422275"/>
            <a:chOff x="0" y="0"/>
            <a:chExt cx="935237" cy="845748"/>
          </a:xfrm>
        </p:grpSpPr>
        <p:sp>
          <p:nvSpPr>
            <p:cNvPr id="10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Shape 1260"/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780899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Microsoft Office PowerPoint</Application>
  <PresentationFormat>Widescreen</PresentationFormat>
  <Paragraphs>30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Microsoft YaHei</vt:lpstr>
      <vt:lpstr>宋体</vt:lpstr>
      <vt:lpstr>宋体</vt:lpstr>
      <vt:lpstr>.VnAvant</vt:lpstr>
      <vt:lpstr>Arial</vt:lpstr>
      <vt:lpstr>Calibri</vt:lpstr>
      <vt:lpstr>Calibri Light</vt:lpstr>
      <vt:lpstr>等线</vt:lpstr>
      <vt:lpstr>Lato Regular</vt:lpstr>
      <vt:lpstr>UTM Avo</vt:lpstr>
      <vt:lpstr>仓耳玄三M W05</vt:lpstr>
      <vt:lpstr>1_Office Theme</vt:lpstr>
      <vt:lpstr>Office 主题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bbbbbbbb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2021-01-19T11:46:09Z</dcterms:created>
  <dcterms:modified xsi:type="dcterms:W3CDTF">2021-01-19T11:46:17Z</dcterms:modified>
</cp:coreProperties>
</file>