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405" autoAdjust="0"/>
  </p:normalViewPr>
  <p:slideViewPr>
    <p:cSldViewPr snapToGrid="0">
      <p:cViewPr>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10FAD20-2E18-423F-8E11-9E33B59E37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1.jpg"/><Relationship Id="rId5" Type="http://schemas.microsoft.com/office/2007/relationships/hdphoto" Target="../media/hdphoto13.wdp"/><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jpeg"/><Relationship Id="rId5" Type="http://schemas.microsoft.com/office/2007/relationships/hdphoto" Target="../media/hdphoto13.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6.xml"/><Relationship Id="rId7" Type="http://schemas.microsoft.com/office/2007/relationships/hdphoto" Target="../media/hdphoto13.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slideLayout" Target="../slideLayouts/slideLayout2.xm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0.png"/><Relationship Id="rId3" Type="http://schemas.openxmlformats.org/officeDocument/2006/relationships/notesSlide" Target="../notesSlides/notesSlide13.xml"/><Relationship Id="rId7" Type="http://schemas.openxmlformats.org/officeDocument/2006/relationships/image" Target="../media/image6.png"/><Relationship Id="rId12"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image" Target="../media/image15.png"/><Relationship Id="rId16" Type="http://schemas.openxmlformats.org/officeDocument/2006/relationships/image" Target="../media/image40.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openxmlformats.org/officeDocument/2006/relationships/image" Target="../media/image39.png"/><Relationship Id="rId10" Type="http://schemas.openxmlformats.org/officeDocument/2006/relationships/image" Target="../media/image19.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0.wdp"/><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628</Words>
  <PresentationFormat>Widescreen</PresentationFormat>
  <Paragraphs>149</Paragraphs>
  <Slides>26</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Arial</vt:lpstr>
      <vt:lpstr>Calibri</vt:lpstr>
      <vt:lpstr>Cambria</vt:lpstr>
      <vt:lpstr>Tahoma</vt:lpstr>
      <vt:lpstr>Times New Roman</vt:lpstr>
      <vt:lpstr>UTM Aristote</vt:lpstr>
      <vt:lpstr>UTM Loko</vt:lpstr>
      <vt:lpstr>字体视界-狮子座体</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2023-08-10T04:53:54Z</dcterms:created>
  <dcterms:modified xsi:type="dcterms:W3CDTF">2023-08-11T04:52:14Z</dcterms:modified>
</cp:coreProperties>
</file>