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6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>
        <p:scale>
          <a:sx n="50" d="100"/>
          <a:sy n="50" d="100"/>
        </p:scale>
        <p:origin x="-1176" y="-451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HỌ HÀNG VÀ NHỮNG NGÀY KỈ NIỆM CỦA GIA ĐÌNH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4119" y="2362200"/>
            <a:ext cx="14554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 nữ được </a:t>
            </a:r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 bà </a:t>
            </a:r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ngoại sinh </a:t>
            </a:r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 mẹ mình </a:t>
            </a:r>
            <a:r>
              <a:rPr lang="nl-NL" sz="4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 ta gọi là gì?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11494" y="4572000"/>
            <a:ext cx="52377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 </a:t>
            </a:r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 dì</a:t>
            </a:r>
            <a:endParaRPr lang="en-US" sz="6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192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9539</TotalTime>
  <Words>47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1072</cp:revision>
  <dcterms:created xsi:type="dcterms:W3CDTF">2008-09-09T22:52:10Z</dcterms:created>
  <dcterms:modified xsi:type="dcterms:W3CDTF">2022-07-19T01:12:49Z</dcterms:modified>
</cp:coreProperties>
</file>