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4" r:id="rId2"/>
  </p:sldMasterIdLst>
  <p:notesMasterIdLst>
    <p:notesMasterId r:id="rId15"/>
  </p:notesMasterIdLst>
  <p:handoutMasterIdLst>
    <p:handoutMasterId r:id="rId16"/>
  </p:handoutMasterIdLst>
  <p:sldIdLst>
    <p:sldId id="734" r:id="rId3"/>
    <p:sldId id="743" r:id="rId4"/>
    <p:sldId id="735" r:id="rId5"/>
    <p:sldId id="736" r:id="rId6"/>
    <p:sldId id="739" r:id="rId7"/>
    <p:sldId id="740" r:id="rId8"/>
    <p:sldId id="741" r:id="rId9"/>
    <p:sldId id="642" r:id="rId10"/>
    <p:sldId id="744" r:id="rId11"/>
    <p:sldId id="745" r:id="rId12"/>
    <p:sldId id="643" r:id="rId13"/>
    <p:sldId id="74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1CA57-EF50-4B34-AD67-B1CF2193736A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77790-E0B4-473C-84F7-9BB971AB7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0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9864B-AE44-4CFF-A342-6CE242E77BB6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0AB5D-A78D-4A7B-88F8-4D0640FCB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54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01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6731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90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047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820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58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559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C954C5-FDAF-4C0B-8577-26697BD19A0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871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4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6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5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391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50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19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92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04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9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25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900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2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1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0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1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4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5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0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DCED4-6884-4DED-AA36-9F95F21F7F1F}" type="datetimeFigureOut">
              <a:rPr lang="en-US" smtClean="0"/>
              <a:t>10/20/2022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F288E0-7875-42C4-84C8-98DBBD3BF4D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2022/10/20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9BB5D0-35E4-459D-AEF3-FE4D7C45CC1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697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0466190C-B3CF-477B-B7FA-69676A4F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76981"/>
            <a:ext cx="11887201" cy="693174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120000"/>
              </a:lnSpc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394" y="0"/>
            <a:ext cx="10117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36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2826" y="319257"/>
            <a:ext cx="86425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9367" y="519312"/>
            <a:ext cx="10427109" cy="5033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7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ca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?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Ca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trách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nặng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nề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Ca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đức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hi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C. Ca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siêng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D. Ca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8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so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Cơn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mưa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dài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chặn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lối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Bố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nón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chợ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nắng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D.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ngủ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9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rút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9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0466190C-B3CF-477B-B7FA-69676A4F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11" y="191729"/>
            <a:ext cx="11029490" cy="645979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spcAft>
                <a:spcPts val="0"/>
              </a:spcAft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703123"/>
              </p:ext>
            </p:extLst>
          </p:nvPr>
        </p:nvGraphicFramePr>
        <p:xfrm>
          <a:off x="1356853" y="398206"/>
          <a:ext cx="9586452" cy="6459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5" imgW="5755343" imgH="2659016" progId="Word.Document.12">
                  <p:embed/>
                </p:oleObj>
              </mc:Choice>
              <mc:Fallback>
                <p:oleObj name="Document" r:id="rId5" imgW="5755343" imgH="265901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6853" y="398206"/>
                        <a:ext cx="9586452" cy="6459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33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Aft>
                <a:spcPts val="0"/>
              </a:spcAft>
              <a:tabLst>
                <a:tab pos="152400" algn="l"/>
              </a:tabLst>
            </a:pPr>
            <a:r>
              <a:rPr lang="de-DE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TỰ HỌC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Chuẩn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buổi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Ôn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Gò</a:t>
            </a:r>
            <a:r>
              <a:rPr lang="en-US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03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0466190C-B3CF-477B-B7FA-69676A4F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86" y="390617"/>
            <a:ext cx="12074013" cy="54420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indent="36195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lựa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1: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Bốn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Bảy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biện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A. So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so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ẩn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D. So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hóa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ẩn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bốn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khuy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lục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ngây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đũa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ngây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nhí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nhảnh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1026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khuy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lục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72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0466190C-B3CF-477B-B7FA-69676A4F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11" y="390617"/>
            <a:ext cx="11029490" cy="54420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80340" algn="just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4: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Càng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xinh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nữa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”?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non.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chúng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khuy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lục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áo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trời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rộng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lớn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5: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Giỡn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“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Giỡn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trắng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30555"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Vui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Đùa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Chơi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indent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Nghịch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6: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Vui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sướng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ngờ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Ngạc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thú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Phấn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04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0">
            <a:extLst>
              <a:ext uri="{FF2B5EF4-FFF2-40B4-BE49-F238E27FC236}">
                <a16:creationId xmlns:a16="http://schemas.microsoft.com/office/drawing/2014/main" id="{0466190C-B3CF-477B-B7FA-69676A4FE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711" y="168676"/>
            <a:ext cx="11029490" cy="66893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80340" algn="just"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7: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gọi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”, “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tơ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“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trái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con”, “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mấy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con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” 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muốn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?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non,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xinh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xắn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nhộn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gần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gũi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vui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đùa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555"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thiết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8: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A.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   B.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triển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540385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635" algn="just">
              <a:spcAft>
                <a:spcPts val="0"/>
              </a:spcAft>
            </a:pP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sấu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non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kì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diệu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Qua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mạnh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dân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tộc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Việt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Nam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kẻ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thù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xâm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15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340"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</a:rPr>
              <a:t> 9: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biện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biện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non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b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giặc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b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Thách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thù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b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dễ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đâu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10: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nhắn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nhủ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8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4"/>
            <a:ext cx="10515600" cy="610941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210920"/>
              </p:ext>
            </p:extLst>
          </p:nvPr>
        </p:nvGraphicFramePr>
        <p:xfrm>
          <a:off x="943897" y="191729"/>
          <a:ext cx="10117393" cy="6459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3" imgW="5755343" imgH="3885257" progId="Word.Document.12">
                  <p:embed/>
                </p:oleObj>
              </mc:Choice>
              <mc:Fallback>
                <p:oleObj name="Document" r:id="rId3" imgW="5755343" imgH="38852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3897" y="191729"/>
                        <a:ext cx="10117393" cy="64597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767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226"/>
            <a:ext cx="10515600" cy="595573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813364"/>
              </p:ext>
            </p:extLst>
          </p:nvPr>
        </p:nvGraphicFramePr>
        <p:xfrm>
          <a:off x="1165123" y="365125"/>
          <a:ext cx="9438967" cy="581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3" imgW="5755343" imgH="3923397" progId="Word.Document.12">
                  <p:embed/>
                </p:oleObj>
              </mc:Choice>
              <mc:Fallback>
                <p:oleObj name="Document" r:id="rId3" imgW="5755343" imgH="39233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5123" y="365125"/>
                        <a:ext cx="9438967" cy="5811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68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9367" y="126105"/>
            <a:ext cx="9733936" cy="6515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1-8)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lục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bát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bốn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do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Ý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mấy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A.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B. Hai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C. Ba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Bốn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6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92826" y="319257"/>
            <a:ext cx="8642555" cy="591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dành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nhớ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Niềm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sướng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00"/>
              </a:buClr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trống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vắng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vắng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rồi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bão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Bầu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trời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trở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6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Vai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trò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 		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dành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mẹ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		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C. Ca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đức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nữ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Việt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Nam.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D. Ca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thiêng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7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338">
      <a:dk1>
        <a:sysClr val="windowText" lastClr="000000"/>
      </a:dk1>
      <a:lt1>
        <a:sysClr val="window" lastClr="FFFFFF"/>
      </a:lt1>
      <a:dk2>
        <a:srgbClr val="6FB420"/>
      </a:dk2>
      <a:lt2>
        <a:srgbClr val="E7E6E6"/>
      </a:lt2>
      <a:accent1>
        <a:srgbClr val="6FB420"/>
      </a:accent1>
      <a:accent2>
        <a:srgbClr val="ED7D31"/>
      </a:accent2>
      <a:accent3>
        <a:srgbClr val="6FB420"/>
      </a:accent3>
      <a:accent4>
        <a:srgbClr val="ED7D31"/>
      </a:accent4>
      <a:accent5>
        <a:srgbClr val="6FB420"/>
      </a:accent5>
      <a:accent6>
        <a:srgbClr val="ED7D31"/>
      </a:accent6>
      <a:hlink>
        <a:srgbClr val="6FB420"/>
      </a:hlink>
      <a:folHlink>
        <a:srgbClr val="ED7D3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1069</Words>
  <PresentationFormat>Widescreen</PresentationFormat>
  <Paragraphs>99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等线</vt:lpstr>
      <vt:lpstr>Arial</vt:lpstr>
      <vt:lpstr>Calibri</vt:lpstr>
      <vt:lpstr>Calibri Light</vt:lpstr>
      <vt:lpstr>Times New Roman</vt:lpstr>
      <vt:lpstr>Office Theme</vt:lpstr>
      <vt:lpstr>Office 主题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2022-06-20T07:41:40Z</dcterms:created>
  <dcterms:modified xsi:type="dcterms:W3CDTF">2022-10-20T14:08:17Z</dcterms:modified>
</cp:coreProperties>
</file>